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305" r:id="rId4"/>
    <p:sldId id="259" r:id="rId5"/>
    <p:sldId id="261" r:id="rId6"/>
    <p:sldId id="258" r:id="rId7"/>
    <p:sldId id="295" r:id="rId8"/>
    <p:sldId id="262" r:id="rId9"/>
    <p:sldId id="30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9" r:id="rId36"/>
    <p:sldId id="290" r:id="rId37"/>
    <p:sldId id="291" r:id="rId38"/>
    <p:sldId id="292" r:id="rId39"/>
    <p:sldId id="293" r:id="rId40"/>
    <p:sldId id="294" r:id="rId41"/>
    <p:sldId id="296" r:id="rId42"/>
    <p:sldId id="297" r:id="rId43"/>
  </p:sldIdLst>
  <p:sldSz cx="12195175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72" y="60"/>
      </p:cViewPr>
      <p:guideLst>
        <p:guide orient="horz" pos="3067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tags/tag1.xml" Type="http://schemas.openxmlformats.org/officeDocument/2006/relationships/tags"/><Relationship Id="rId45" Target="presProps.xml" Type="http://schemas.openxmlformats.org/officeDocument/2006/relationships/presProps"/><Relationship Id="rId46" Target="viewProps.xml" Type="http://schemas.openxmlformats.org/officeDocument/2006/relationships/viewProps"/><Relationship Id="rId47" Target="theme/theme1.xml" Type="http://schemas.openxmlformats.org/officeDocument/2006/relationships/theme"/><Relationship Id="rId48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6AF3A-A973-412C-9F44-482C3417E0DD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B309A-3B2C-45E3-BE68-EF1E7BCD44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1691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8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9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0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6126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720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46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5496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9382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2637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5817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8739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1584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6005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725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8542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981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1056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1756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2932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9865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0751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0127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4255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3403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406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6237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8228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78534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0575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68267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0184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9228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4355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76902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601375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988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163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792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647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899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800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193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211595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63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741925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426022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09739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51936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371953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126"/>
            <a:ext cx="10518338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075"/>
            <a:ext cx="515913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075"/>
            <a:ext cx="51845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685533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45690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745290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499087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400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704459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745784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125"/>
            <a:ext cx="262958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736314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12273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950A-33EA-4E2B-AEAE-330958D323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B3D1-1B49-4354-AFD6-95D11182A2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19" y="365126"/>
            <a:ext cx="10518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03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1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18.pn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3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4.xml" Type="http://schemas.openxmlformats.org/officeDocument/2006/relationships/notesSlid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5.xml" Type="http://schemas.openxmlformats.org/officeDocument/2006/relationships/notesSlid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6.xml" Type="http://schemas.openxmlformats.org/officeDocument/2006/relationships/notesSlid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media/image20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8.xml" Type="http://schemas.openxmlformats.org/officeDocument/2006/relationships/notesSlid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9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0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6" name="圆角矩形 215"/>
          <p:cNvSpPr/>
          <p:nvPr/>
        </p:nvSpPr>
        <p:spPr>
          <a:xfrm>
            <a:off x="4225379" y="4212840"/>
            <a:ext cx="3737259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7" name="标题 4"/>
          <p:cNvSpPr txBox="1"/>
          <p:nvPr/>
        </p:nvSpPr>
        <p:spPr>
          <a:xfrm>
            <a:off x="4506253" y="4254015"/>
            <a:ext cx="1951373" cy="28535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 sz="1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sp>
        <p:nvSpPr>
          <p:cNvPr id="218" name="标题 4"/>
          <p:cNvSpPr txBox="1"/>
          <p:nvPr/>
        </p:nvSpPr>
        <p:spPr>
          <a:xfrm>
            <a:off x="6162438" y="4251336"/>
            <a:ext cx="1440160" cy="285353"/>
          </a:xfrm>
          <a:prstGeom prst="rect">
            <a:avLst/>
          </a:prstGeom>
          <a:noFill/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 sz="1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部门：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916827" y="4458196"/>
            <a:ext cx="4301440" cy="2276522"/>
            <a:chOff x="5917425" y="3435846"/>
            <a:chExt cx="3226575" cy="1707654"/>
          </a:xfrm>
        </p:grpSpPr>
        <p:pic>
          <p:nvPicPr>
            <p:cNvPr id="39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26929" r="13647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26929" r="13647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组合 40"/>
          <p:cNvGrpSpPr/>
          <p:nvPr/>
        </p:nvGrpSpPr>
        <p:grpSpPr>
          <a:xfrm flipH="1">
            <a:off x="-23093" y="4697212"/>
            <a:ext cx="4032448" cy="2198473"/>
            <a:chOff x="5917425" y="3435846"/>
            <a:chExt cx="3226575" cy="1707654"/>
          </a:xfrm>
        </p:grpSpPr>
        <p:pic>
          <p:nvPicPr>
            <p:cNvPr id="42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26929" r="13647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26929" r="13647"/>
            <a:stretch>
              <a:fillRect/>
            </a:stretch>
          </p:blipFill>
          <p:spPr bwMode="auto">
            <a:xfrm>
              <a:off x="5917425" y="3435846"/>
              <a:ext cx="3226575" cy="170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组合 67"/>
          <p:cNvGrpSpPr/>
          <p:nvPr/>
        </p:nvGrpSpPr>
        <p:grpSpPr>
          <a:xfrm>
            <a:off x="1489075" y="2646801"/>
            <a:ext cx="1183497" cy="1183497"/>
            <a:chOff x="3724323" y="1908536"/>
            <a:chExt cx="1329153" cy="1329153"/>
          </a:xfrm>
        </p:grpSpPr>
        <p:sp>
          <p:nvSpPr>
            <p:cNvPr id="69" name="椭圆 6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825858" y="2646801"/>
            <a:ext cx="1183497" cy="1183497"/>
            <a:chOff x="3724323" y="1908536"/>
            <a:chExt cx="1329153" cy="1329153"/>
          </a:xfrm>
        </p:grpSpPr>
        <p:sp>
          <p:nvSpPr>
            <p:cNvPr id="72" name="椭圆 7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153371" y="2646801"/>
            <a:ext cx="1183497" cy="1183497"/>
            <a:chOff x="3724323" y="1908536"/>
            <a:chExt cx="1329153" cy="1329153"/>
          </a:xfrm>
        </p:grpSpPr>
        <p:sp>
          <p:nvSpPr>
            <p:cNvPr id="75" name="椭圆 7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490154" y="2646801"/>
            <a:ext cx="1183497" cy="1183497"/>
            <a:chOff x="3724323" y="1908536"/>
            <a:chExt cx="1329153" cy="1329153"/>
          </a:xfrm>
        </p:grpSpPr>
        <p:sp>
          <p:nvSpPr>
            <p:cNvPr id="78" name="椭圆 7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817667" y="2646801"/>
            <a:ext cx="1183497" cy="1183497"/>
            <a:chOff x="3724323" y="1908536"/>
            <a:chExt cx="1329153" cy="1329153"/>
          </a:xfrm>
        </p:grpSpPr>
        <p:sp>
          <p:nvSpPr>
            <p:cNvPr id="81" name="椭圆 8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154450" y="2646801"/>
            <a:ext cx="1183497" cy="1183497"/>
            <a:chOff x="3724323" y="1908536"/>
            <a:chExt cx="1329153" cy="1329153"/>
          </a:xfrm>
        </p:grpSpPr>
        <p:sp>
          <p:nvSpPr>
            <p:cNvPr id="84" name="椭圆 8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631000" y="2774432"/>
            <a:ext cx="93871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商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929235" y="2774432"/>
            <a:ext cx="93871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业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97387" y="2774432"/>
            <a:ext cx="93871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融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593531" y="2774432"/>
            <a:ext cx="93871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959073" y="2774432"/>
            <a:ext cx="93871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计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257828" y="2774432"/>
            <a:ext cx="93871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划</a:t>
            </a:r>
          </a:p>
        </p:txBody>
      </p:sp>
      <p:grpSp>
        <p:nvGrpSpPr>
          <p:cNvPr id="92" name="组合 91"/>
          <p:cNvGrpSpPr/>
          <p:nvPr/>
        </p:nvGrpSpPr>
        <p:grpSpPr>
          <a:xfrm>
            <a:off x="9481963" y="2630416"/>
            <a:ext cx="1183497" cy="1183497"/>
            <a:chOff x="3724323" y="1908536"/>
            <a:chExt cx="1329153" cy="1329153"/>
          </a:xfrm>
        </p:grpSpPr>
        <p:sp>
          <p:nvSpPr>
            <p:cNvPr id="96" name="椭圆 9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b="1" lang="zh-CN">
                <a:solidFill>
                  <a:srgbClr val="00B0F0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9623367" y="2774432"/>
            <a:ext cx="93871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书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2825858" y="3555379"/>
            <a:ext cx="344126" cy="344126"/>
            <a:chOff x="3724323" y="1908536"/>
            <a:chExt cx="1329153" cy="1329153"/>
          </a:xfrm>
        </p:grpSpPr>
        <p:sp>
          <p:nvSpPr>
            <p:cNvPr id="100" name="椭圆 9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009355" y="2630416"/>
            <a:ext cx="188448" cy="188448"/>
            <a:chOff x="3724323" y="1908536"/>
            <a:chExt cx="1329153" cy="1329153"/>
          </a:xfrm>
        </p:grpSpPr>
        <p:sp>
          <p:nvSpPr>
            <p:cNvPr id="103" name="椭圆 10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044478" y="3849935"/>
            <a:ext cx="344126" cy="344126"/>
            <a:chOff x="3724323" y="1908536"/>
            <a:chExt cx="1329153" cy="1329153"/>
          </a:xfrm>
        </p:grpSpPr>
        <p:sp>
          <p:nvSpPr>
            <p:cNvPr id="106" name="椭圆 10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104296" y="3858831"/>
            <a:ext cx="188448" cy="188448"/>
            <a:chOff x="3724323" y="1908536"/>
            <a:chExt cx="1329153" cy="1329153"/>
          </a:xfrm>
        </p:grpSpPr>
        <p:sp>
          <p:nvSpPr>
            <p:cNvPr id="165" name="椭圆 16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5E779E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837579" y="3624637"/>
            <a:ext cx="444077" cy="444077"/>
            <a:chOff x="3724323" y="1908536"/>
            <a:chExt cx="1329153" cy="1329153"/>
          </a:xfrm>
        </p:grpSpPr>
        <p:sp>
          <p:nvSpPr>
            <p:cNvPr id="168" name="椭圆 16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7572701" y="3585633"/>
            <a:ext cx="344126" cy="344126"/>
            <a:chOff x="3724323" y="1908536"/>
            <a:chExt cx="1329153" cy="1329153"/>
          </a:xfrm>
        </p:grpSpPr>
        <p:sp>
          <p:nvSpPr>
            <p:cNvPr id="171" name="椭圆 17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8154450" y="3461155"/>
            <a:ext cx="188448" cy="188448"/>
            <a:chOff x="3724323" y="1908536"/>
            <a:chExt cx="1329153" cy="1329153"/>
          </a:xfrm>
        </p:grpSpPr>
        <p:sp>
          <p:nvSpPr>
            <p:cNvPr id="174" name="椭圆 17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5E779E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9146394" y="3369836"/>
            <a:ext cx="444077" cy="444077"/>
            <a:chOff x="3724323" y="1908536"/>
            <a:chExt cx="1329153" cy="1329153"/>
          </a:xfrm>
        </p:grpSpPr>
        <p:sp>
          <p:nvSpPr>
            <p:cNvPr id="177" name="椭圆 17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773726" y="3509314"/>
            <a:ext cx="188448" cy="188448"/>
            <a:chOff x="3724323" y="1908536"/>
            <a:chExt cx="1329153" cy="1329153"/>
          </a:xfrm>
        </p:grpSpPr>
        <p:sp>
          <p:nvSpPr>
            <p:cNvPr id="180" name="椭圆 17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6524126" y="3691395"/>
            <a:ext cx="188448" cy="188448"/>
            <a:chOff x="3724323" y="1908536"/>
            <a:chExt cx="1329153" cy="1329153"/>
          </a:xfrm>
        </p:grpSpPr>
        <p:sp>
          <p:nvSpPr>
            <p:cNvPr id="183" name="椭圆 18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8076604" y="3830298"/>
            <a:ext cx="188448" cy="188448"/>
            <a:chOff x="3724323" y="1908536"/>
            <a:chExt cx="1329153" cy="1329153"/>
          </a:xfrm>
        </p:grpSpPr>
        <p:sp>
          <p:nvSpPr>
            <p:cNvPr id="186" name="椭圆 18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9623368" y="3846676"/>
            <a:ext cx="188448" cy="188448"/>
            <a:chOff x="3724323" y="1908536"/>
            <a:chExt cx="1329153" cy="1329153"/>
          </a:xfrm>
        </p:grpSpPr>
        <p:sp>
          <p:nvSpPr>
            <p:cNvPr id="189" name="椭圆 18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4615652" y="3899102"/>
            <a:ext cx="188448" cy="188448"/>
            <a:chOff x="3724323" y="1908536"/>
            <a:chExt cx="1329153" cy="1329153"/>
          </a:xfrm>
        </p:grpSpPr>
        <p:sp>
          <p:nvSpPr>
            <p:cNvPr id="192" name="椭圆 19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5294380" y="2749658"/>
            <a:ext cx="188448" cy="188448"/>
            <a:chOff x="3724323" y="1908536"/>
            <a:chExt cx="1329153" cy="1329153"/>
          </a:xfrm>
        </p:grpSpPr>
        <p:sp>
          <p:nvSpPr>
            <p:cNvPr id="195" name="椭圆 19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3585278" y="3804878"/>
            <a:ext cx="188448" cy="188448"/>
            <a:chOff x="3724323" y="1908536"/>
            <a:chExt cx="1329153" cy="1329153"/>
          </a:xfrm>
        </p:grpSpPr>
        <p:sp>
          <p:nvSpPr>
            <p:cNvPr id="198" name="椭圆 19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9" name="椭圆 19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adFill>
              <a:gsLst>
                <a:gs pos="0">
                  <a:srgbClr val="D8DBDE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201" name="椭圆 200"/>
          <p:cNvSpPr/>
          <p:nvPr/>
        </p:nvSpPr>
        <p:spPr>
          <a:xfrm>
            <a:off x="5035971" y="620688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2" name="椭圆 201"/>
          <p:cNvSpPr/>
          <p:nvPr/>
        </p:nvSpPr>
        <p:spPr>
          <a:xfrm rot="-9300000">
            <a:off x="4940869" y="1064061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3" name="椭圆 202"/>
          <p:cNvSpPr/>
          <p:nvPr/>
        </p:nvSpPr>
        <p:spPr>
          <a:xfrm rot="9300000">
            <a:off x="5171020" y="1052631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4" name="椭圆 203"/>
          <p:cNvSpPr/>
          <p:nvPr/>
        </p:nvSpPr>
        <p:spPr>
          <a:xfrm rot="6180000">
            <a:off x="5267119" y="869479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5" name="椭圆 204"/>
          <p:cNvSpPr/>
          <p:nvPr/>
        </p:nvSpPr>
        <p:spPr>
          <a:xfrm rot="3060000">
            <a:off x="5210974" y="717611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6" name="椭圆 205"/>
          <p:cNvSpPr/>
          <p:nvPr/>
        </p:nvSpPr>
        <p:spPr>
          <a:xfrm rot="-3060000">
            <a:off x="4839430" y="718526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7" name="椭圆 206"/>
          <p:cNvSpPr/>
          <p:nvPr/>
        </p:nvSpPr>
        <p:spPr>
          <a:xfrm rot="-6180000">
            <a:off x="4819332" y="924517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8" name="椭圆 207"/>
          <p:cNvSpPr/>
          <p:nvPr/>
        </p:nvSpPr>
        <p:spPr>
          <a:xfrm>
            <a:off x="6908179" y="908720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9" name="椭圆 208"/>
          <p:cNvSpPr/>
          <p:nvPr/>
        </p:nvSpPr>
        <p:spPr>
          <a:xfrm rot="-9300000">
            <a:off x="6813077" y="1352093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0" name="椭圆 209"/>
          <p:cNvSpPr/>
          <p:nvPr/>
        </p:nvSpPr>
        <p:spPr>
          <a:xfrm rot="9300000">
            <a:off x="7043228" y="1340663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1" name="椭圆 210"/>
          <p:cNvSpPr/>
          <p:nvPr/>
        </p:nvSpPr>
        <p:spPr>
          <a:xfrm rot="6180000">
            <a:off x="7139327" y="1157511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2" name="椭圆 211"/>
          <p:cNvSpPr/>
          <p:nvPr/>
        </p:nvSpPr>
        <p:spPr>
          <a:xfrm rot="3060000">
            <a:off x="7083182" y="1005643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3" name="椭圆 212"/>
          <p:cNvSpPr/>
          <p:nvPr/>
        </p:nvSpPr>
        <p:spPr>
          <a:xfrm rot="-3060000">
            <a:off x="6711638" y="1006558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4" name="椭圆 213"/>
          <p:cNvSpPr/>
          <p:nvPr/>
        </p:nvSpPr>
        <p:spPr>
          <a:xfrm rot="-6180000">
            <a:off x="6691540" y="1212549"/>
            <a:ext cx="18000" cy="203953"/>
          </a:xfrm>
          <a:prstGeom prst="ellipse">
            <a:avLst/>
          </a:prstGeom>
          <a:solidFill>
            <a:schemeClr val="bg1"/>
          </a:solidFill>
          <a:ln>
            <a:solidFill>
              <a:srgbClr val="FEAA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5" name="标题 4"/>
          <p:cNvSpPr txBox="1"/>
          <p:nvPr/>
        </p:nvSpPr>
        <p:spPr>
          <a:xfrm>
            <a:off x="3433291" y="2022633"/>
            <a:ext cx="5256584" cy="53577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zh-CN" b="1" lang="en-US" smtClean="0" sz="3600">
                <a:solidFill>
                  <a:schemeClr val="bg1">
                    <a:lumMod val="65000"/>
                  </a:schemeClr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THEBUSINESS PLAN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2" presetSubtype="1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22" presetSubtype="1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1" nodeType="withEffect" presetClass="exit" presetID="22" presetSubtype="1">
                                  <p:stCondLst>
                                    <p:cond delay="3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32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34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54167E-06 -4.07407E-06 L -0.00183 0.00672" pathEditMode="relative" ptsTypes="AA" rAng="0">
                                      <p:cBhvr>
                                        <p:cTn dur="500" fill="hold" id="135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2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8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39" nodeType="withEffect" presetClass="exit" presetID="22" presetSubtype="4">
                                  <p:stCondLst>
                                    <p:cond delay="37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4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42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1.04167E-06 -7.40741E-07 L 1.04167E-06 -0.00856" pathEditMode="relative" ptsTypes="AA" rAng="0">
                                      <p:cBhvr>
                                        <p:cTn dur="500" fill="hold" id="143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22" presetSubtype="1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6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47" nodeType="withEffect" presetClass="exit" presetID="22" presetSubtype="1">
                                  <p:stCondLst>
                                    <p:cond delay="3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48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50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-3.7037E-06 L 0.00195 0.00718" pathEditMode="relative" ptsTypes="AA" rAng="0">
                                      <p:cBhvr>
                                        <p:cTn dur="500" fill="hold" id="151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52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4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55" nodeType="withEffect" presetClass="exit" presetID="22" presetSubtype="8">
                                  <p:stCondLst>
                                    <p:cond delay="37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156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58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6.25E-07 -1.85185E-06 L 0.00391 0.00185" pathEditMode="relative" ptsTypes="AA" rAng="0">
                                      <p:cBhvr>
                                        <p:cTn dur="500" fill="hold" id="159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0" nodeType="withEffect" presetClass="entr" presetID="2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2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63" nodeType="withEffect" presetClass="exit" presetID="22" presetSubtype="4">
                                  <p:stCondLst>
                                    <p:cond delay="37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64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66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1.875E-06 -1.11111E-06 L 0.00339 -0.00486" pathEditMode="relative" ptsTypes="AA" rAng="0">
                                      <p:cBhvr>
                                        <p:cTn dur="500" fill="hold" id="167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68" nodeType="withEffect" presetClass="entr" presetID="2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1" nodeType="withEffect" presetClass="exit" presetID="22" presetSubtype="4">
                                  <p:stCondLst>
                                    <p:cond delay="37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72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74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125E-06 -1.11111E-06 L -0.00338 -0.00532" pathEditMode="relative" ptsTypes="AA" rAng="0">
                                      <p:cBhvr>
                                        <p:cTn dur="500" fill="hold" id="175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76" nodeType="withEffect" presetClass="entr" presetID="22" presetSubtype="2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8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9" nodeType="withEffect" presetClass="exit" presetID="22" presetSubtype="2">
                                  <p:stCondLst>
                                    <p:cond delay="37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18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82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6.25E-07 -3.7037E-06 L -0.00443 0.00209" pathEditMode="relative" ptsTypes="AA" rAng="0">
                                      <p:cBhvr>
                                        <p:cTn dur="500" fill="hold" id="183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4" nodeType="withEffect" presetClass="entr" presetID="22" presetSubtype="1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6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87" nodeType="withEffect" presetClass="exit" presetID="22" presetSubtype="1">
                                  <p:stCondLst>
                                    <p:cond delay="3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188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90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4.16667E-06 -3.7037E-07 L -0.00182 0.00671" pathEditMode="relative" ptsTypes="AA" rAng="0">
                                      <p:cBhvr>
                                        <p:cTn dur="500" fill="hold" id="19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3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92" nodeType="withEffect" presetClass="entr" presetID="2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4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95" nodeType="withEffect" presetClass="exit" presetID="22" presetSubtype="4">
                                  <p:stCondLst>
                                    <p:cond delay="37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196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198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3.33333E-06 2.96296E-06 L 3.33333E-06 -0.00857" pathEditMode="relative" ptsTypes="AA" rAng="0">
                                      <p:cBhvr>
                                        <p:cTn dur="500" fill="hold" id="199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0" nodeType="withEffect" presetClass="entr" presetID="22" presetSubtype="1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2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3" nodeType="withEffect" presetClass="exit" presetID="22" presetSubtype="1">
                                  <p:stCondLst>
                                    <p:cond delay="375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500" id="204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06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4.375E-06 0 L 0.00196 0.00718" pathEditMode="relative" ptsTypes="AA" rAng="0">
                                      <p:cBhvr>
                                        <p:cTn dur="500" fill="hold" id="207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34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08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1" nodeType="withEffect" presetClass="exit" presetID="22" presetSubtype="8">
                                  <p:stCondLst>
                                    <p:cond delay="375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212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14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2.91667E-06 1.85185E-06 L 0.0039 0.00185" pathEditMode="relative" ptsTypes="AA" rAng="0">
                                      <p:cBhvr>
                                        <p:cTn dur="500" fill="hold" id="215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16" nodeType="withEffect" presetClass="entr" presetID="2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8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9" nodeType="withEffect" presetClass="exit" presetID="22" presetSubtype="4">
                                  <p:stCondLst>
                                    <p:cond delay="37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22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22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4.16667E-07 2.59259E-06 L 0.00339 -0.00486" pathEditMode="relative" ptsTypes="AA" rAng="0">
                                      <p:cBhvr>
                                        <p:cTn dur="500" fill="hold" id="223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5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24" nodeType="withEffect" presetClass="entr" presetID="22" presetSubtype="4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6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27" nodeType="withEffect" presetClass="exit" presetID="22" presetSubtype="4">
                                  <p:stCondLst>
                                    <p:cond delay="375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228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30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8.33333E-07 2.59259E-06 L -0.00338 -0.00533" pathEditMode="relative" ptsTypes="AA" rAng="0">
                                      <p:cBhvr>
                                        <p:cTn dur="500" fill="hold" id="231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2" nodeType="withEffect" presetClass="entr" presetID="22" presetSubtype="2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2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4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35" nodeType="withEffect" presetClass="exit" presetID="22" presetSubtype="2">
                                  <p:stCondLst>
                                    <p:cond delay="37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236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238" nodeType="withEffect" presetClass="path" presetID="64" presetSubtype="0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1.66667E-06 0 L -0.00443 0.00208" pathEditMode="relative" ptsTypes="AA" rAng="0">
                                      <p:cBhvr>
                                        <p:cTn dur="500" fill="hold" id="239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93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40" nodeType="withEffect" presetClass="entr" presetID="41" presetSubtype="0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2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3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4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5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6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1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25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5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6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7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8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9" tmFilter="0,0; .5, 1; 1, 1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26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3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4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5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6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7" tmFilter="0,0; .5, 1; 1, 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6"/>
      <p:bldP grpId="0" spid="217"/>
      <p:bldP grpId="0" spid="218"/>
      <p:bldP grpId="0" spid="86"/>
      <p:bldP grpId="0" spid="87"/>
      <p:bldP grpId="0" spid="88"/>
      <p:bldP grpId="0" spid="89"/>
      <p:bldP grpId="0" spid="90"/>
      <p:bldP grpId="0" spid="91"/>
      <p:bldP grpId="0" spid="98"/>
      <p:bldP grpId="0" spid="201"/>
      <p:bldP grpId="1" spid="201"/>
      <p:bldP grpId="2" spid="201"/>
      <p:bldP grpId="0" spid="202"/>
      <p:bldP grpId="1" spid="202"/>
      <p:bldP grpId="2" spid="202"/>
      <p:bldP grpId="0" spid="203"/>
      <p:bldP grpId="1" spid="203"/>
      <p:bldP grpId="2" spid="203"/>
      <p:bldP grpId="0" spid="204"/>
      <p:bldP grpId="1" spid="204"/>
      <p:bldP grpId="2" spid="204"/>
      <p:bldP grpId="0" spid="205"/>
      <p:bldP grpId="1" spid="205"/>
      <p:bldP grpId="2" spid="205"/>
      <p:bldP grpId="0" spid="206"/>
      <p:bldP grpId="1" spid="206"/>
      <p:bldP grpId="2" spid="206"/>
      <p:bldP grpId="0" spid="207"/>
      <p:bldP grpId="1" spid="207"/>
      <p:bldP grpId="2" spid="207"/>
      <p:bldP grpId="0" spid="208"/>
      <p:bldP grpId="1" spid="208"/>
      <p:bldP grpId="2" spid="208"/>
      <p:bldP grpId="0" spid="209"/>
      <p:bldP grpId="1" spid="209"/>
      <p:bldP grpId="2" spid="209"/>
      <p:bldP grpId="0" spid="210"/>
      <p:bldP grpId="1" spid="210"/>
      <p:bldP grpId="2" spid="210"/>
      <p:bldP grpId="0" spid="211"/>
      <p:bldP grpId="1" spid="211"/>
      <p:bldP grpId="2" spid="211"/>
      <p:bldP grpId="0" spid="212"/>
      <p:bldP grpId="1" spid="212"/>
      <p:bldP grpId="2" spid="212"/>
      <p:bldP grpId="0" spid="213"/>
      <p:bldP grpId="1" spid="213"/>
      <p:bldP grpId="2" spid="213"/>
      <p:bldP grpId="0" spid="214"/>
      <p:bldP grpId="1" spid="214"/>
      <p:bldP grpId="2" spid="214"/>
      <p:bldP grpId="0" spid="2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1" name="组合 130"/>
          <p:cNvGrpSpPr/>
          <p:nvPr/>
        </p:nvGrpSpPr>
        <p:grpSpPr>
          <a:xfrm>
            <a:off x="4657427" y="1625096"/>
            <a:ext cx="2884024" cy="2884024"/>
            <a:chOff x="3724323" y="1908536"/>
            <a:chExt cx="1329153" cy="1329153"/>
          </a:xfrm>
        </p:grpSpPr>
        <p:sp>
          <p:nvSpPr>
            <p:cNvPr id="132" name="椭圆 1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企业理念</a:t>
            </a: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10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811594" y="1708299"/>
            <a:ext cx="928613" cy="928613"/>
            <a:chOff x="6811594" y="1708299"/>
            <a:chExt cx="928613" cy="928613"/>
          </a:xfrm>
        </p:grpSpPr>
        <p:sp>
          <p:nvSpPr>
            <p:cNvPr id="93" name="椭圆 92"/>
            <p:cNvSpPr/>
            <p:nvPr/>
          </p:nvSpPr>
          <p:spPr>
            <a:xfrm>
              <a:off x="6932736" y="1829441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algn="tl" blurRad="190500" dir="2700000" dist="127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r>
                <a:rPr altLang="zh-CN" lang="en-US" smtClean="0" sz="2000">
                  <a:ln w="1270">
                    <a:noFill/>
                  </a:ln>
                  <a:solidFill>
                    <a:srgbClr val="FF6D67"/>
                  </a:solidFill>
                  <a:latin charset="0" pitchFamily="34" typeface="Impact MT Std"/>
                  <a:ea charset="-128" panose="02010609010101010101" pitchFamily="1" typeface="DFGothic-EB"/>
                </a:rPr>
                <a:t>02</a:t>
              </a:r>
            </a:p>
          </p:txBody>
        </p:sp>
        <p:sp>
          <p:nvSpPr>
            <p:cNvPr id="94" name="椭圆 93"/>
            <p:cNvSpPr/>
            <p:nvPr/>
          </p:nvSpPr>
          <p:spPr>
            <a:xfrm>
              <a:off x="6811594" y="1708299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r="100000" t="100000"/>
              </a:path>
              <a:tileRect b="-100000" l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solidFill>
                  <a:srgbClr val="FF6D67"/>
                </a:solidFill>
                <a:latin charset="0" pitchFamily="34" typeface="Impact MT Std"/>
                <a:ea charset="-128" panose="02010609010101010101" pitchFamily="1" typeface="DFGothic-EB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29665" y="1708299"/>
            <a:ext cx="928613" cy="928613"/>
            <a:chOff x="4429665" y="1708299"/>
            <a:chExt cx="928613" cy="928613"/>
          </a:xfrm>
        </p:grpSpPr>
        <p:sp>
          <p:nvSpPr>
            <p:cNvPr id="95" name="椭圆 94"/>
            <p:cNvSpPr/>
            <p:nvPr/>
          </p:nvSpPr>
          <p:spPr>
            <a:xfrm>
              <a:off x="4550807" y="1829441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algn="tl" blurRad="190500" dir="2700000" dist="127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r>
                <a:rPr altLang="zh-CN" lang="en-US" sz="2000">
                  <a:ln w="1270">
                    <a:noFill/>
                  </a:ln>
                  <a:solidFill>
                    <a:srgbClr val="92D050"/>
                  </a:solidFill>
                  <a:latin charset="0" pitchFamily="34" typeface="Impact MT Std"/>
                  <a:ea charset="-128" panose="02010609010101010101" pitchFamily="1" typeface="DFGothic-EB"/>
                </a:rPr>
                <a:t>01</a:t>
              </a:r>
            </a:p>
          </p:txBody>
        </p:sp>
        <p:sp>
          <p:nvSpPr>
            <p:cNvPr id="96" name="椭圆 95"/>
            <p:cNvSpPr/>
            <p:nvPr/>
          </p:nvSpPr>
          <p:spPr>
            <a:xfrm>
              <a:off x="4429665" y="1708299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r="100000" t="100000"/>
              </a:path>
              <a:tileRect b="-100000" l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solidFill>
                  <a:srgbClr val="92D050"/>
                </a:solidFill>
                <a:latin charset="0" pitchFamily="34" typeface="Impact MT Std"/>
                <a:ea charset="-128" panose="02010609010101010101" pitchFamily="1" typeface="DFGothic-EB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811594" y="3479324"/>
            <a:ext cx="928613" cy="928613"/>
            <a:chOff x="6811594" y="3479324"/>
            <a:chExt cx="928613" cy="928613"/>
          </a:xfrm>
        </p:grpSpPr>
        <p:sp>
          <p:nvSpPr>
            <p:cNvPr id="101" name="椭圆 100"/>
            <p:cNvSpPr/>
            <p:nvPr/>
          </p:nvSpPr>
          <p:spPr>
            <a:xfrm>
              <a:off x="6932736" y="3600466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algn="tl" blurRad="190500" dir="2700000" dist="127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r>
                <a:rPr altLang="zh-CN" lang="en-US" smtClean="0" sz="2000">
                  <a:ln w="1270">
                    <a:noFill/>
                  </a:ln>
                  <a:solidFill>
                    <a:srgbClr val="5E779E"/>
                  </a:solidFill>
                  <a:latin charset="0" pitchFamily="34" typeface="Impact MT Std"/>
                  <a:ea charset="-128" panose="02010609010101010101" pitchFamily="1" typeface="DFGothic-EB"/>
                </a:rPr>
                <a:t>04</a:t>
              </a:r>
            </a:p>
          </p:txBody>
        </p:sp>
        <p:sp>
          <p:nvSpPr>
            <p:cNvPr id="102" name="椭圆 101"/>
            <p:cNvSpPr/>
            <p:nvPr/>
          </p:nvSpPr>
          <p:spPr>
            <a:xfrm>
              <a:off x="6811594" y="3479324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r="100000" t="100000"/>
              </a:path>
              <a:tileRect b="-100000" l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solidFill>
                  <a:srgbClr val="5E779E"/>
                </a:solidFill>
                <a:latin charset="0" pitchFamily="34" typeface="Impact MT Std"/>
                <a:ea charset="-128" panose="02010609010101010101" pitchFamily="1" typeface="DFGothic-EB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429665" y="3479324"/>
            <a:ext cx="928613" cy="928613"/>
            <a:chOff x="4429665" y="3479324"/>
            <a:chExt cx="928613" cy="928613"/>
          </a:xfrm>
        </p:grpSpPr>
        <p:sp>
          <p:nvSpPr>
            <p:cNvPr id="103" name="椭圆 102"/>
            <p:cNvSpPr/>
            <p:nvPr/>
          </p:nvSpPr>
          <p:spPr>
            <a:xfrm>
              <a:off x="4550807" y="3600466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algn="tl" blurRad="190500" dir="2700000" dist="127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r>
                <a:rPr altLang="zh-CN" lang="en-US" smtClean="0" sz="2000">
                  <a:ln w="1270">
                    <a:noFill/>
                  </a:ln>
                  <a:solidFill>
                    <a:srgbClr val="F5C058"/>
                  </a:solidFill>
                  <a:latin charset="0" pitchFamily="34" typeface="Impact MT Std"/>
                  <a:ea charset="-128" panose="02010609010101010101" pitchFamily="1" typeface="DFGothic-EB"/>
                </a:rPr>
                <a:t>03</a:t>
              </a: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429665" y="3479324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r="100000" t="100000"/>
              </a:path>
              <a:tileRect b="-100000" l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solidFill>
                  <a:srgbClr val="F5C058"/>
                </a:solidFill>
                <a:latin charset="0" pitchFamily="34" typeface="Impact MT Std"/>
                <a:ea charset="-128" panose="02010609010101010101" pitchFamily="1" typeface="DFGothic-EB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7898474" y="1556792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106" name="矩形 105"/>
          <p:cNvSpPr>
            <a:spLocks noChangeArrowheads="1"/>
          </p:cNvSpPr>
          <p:nvPr/>
        </p:nvSpPr>
        <p:spPr bwMode="auto">
          <a:xfrm>
            <a:off x="7897788" y="185803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107" name="矩形 106"/>
          <p:cNvSpPr/>
          <p:nvPr/>
        </p:nvSpPr>
        <p:spPr>
          <a:xfrm>
            <a:off x="7898474" y="3645024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7897788" y="3946265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109" name="矩形 108"/>
          <p:cNvSpPr/>
          <p:nvPr/>
        </p:nvSpPr>
        <p:spPr>
          <a:xfrm>
            <a:off x="3073938" y="1556792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1201043" y="185803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</a:t>
            </a:r>
          </a:p>
        </p:txBody>
      </p:sp>
      <p:sp>
        <p:nvSpPr>
          <p:cNvPr id="111" name="矩形 110"/>
          <p:cNvSpPr/>
          <p:nvPr/>
        </p:nvSpPr>
        <p:spPr>
          <a:xfrm>
            <a:off x="3073938" y="3645024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112" name="矩形 111"/>
          <p:cNvSpPr>
            <a:spLocks noChangeArrowheads="1"/>
          </p:cNvSpPr>
          <p:nvPr/>
        </p:nvSpPr>
        <p:spPr bwMode="auto">
          <a:xfrm>
            <a:off x="1201043" y="3946265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440780" y="5368803"/>
            <a:ext cx="948134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23" name="组合 122"/>
          <p:cNvGrpSpPr/>
          <p:nvPr/>
        </p:nvGrpSpPr>
        <p:grpSpPr>
          <a:xfrm>
            <a:off x="876664" y="4865837"/>
            <a:ext cx="1692531" cy="723403"/>
            <a:chOff x="5557184" y="1268760"/>
            <a:chExt cx="1692531" cy="723403"/>
          </a:xfrm>
        </p:grpSpPr>
        <p:sp>
          <p:nvSpPr>
            <p:cNvPr id="124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5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6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7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128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9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0" name="文本框 164"/>
            <p:cNvSpPr txBox="1"/>
            <p:nvPr/>
          </p:nvSpPr>
          <p:spPr>
            <a:xfrm>
              <a:off x="5809555" y="1311698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 </a:t>
              </a:r>
            </a:p>
          </p:txBody>
        </p:sp>
      </p:grpSp>
      <p:sp>
        <p:nvSpPr>
          <p:cNvPr id="134" name="Freeform 67"/>
          <p:cNvSpPr>
            <a:spLocks noEditPoints="1"/>
          </p:cNvSpPr>
          <p:nvPr/>
        </p:nvSpPr>
        <p:spPr bwMode="auto">
          <a:xfrm>
            <a:off x="5595275" y="2479582"/>
            <a:ext cx="980710" cy="1009900"/>
          </a:xfrm>
          <a:custGeom>
            <a:gdLst>
              <a:gd fmla="*/ 93 w 186" name="T0"/>
              <a:gd fmla="*/ 191 h 191" name="T1"/>
              <a:gd fmla="*/ 0 w 186" name="T2"/>
              <a:gd fmla="*/ 161 h 191" name="T3"/>
              <a:gd fmla="*/ 63 w 186" name="T4"/>
              <a:gd fmla="*/ 132 h 191" name="T5"/>
              <a:gd fmla="*/ 64 w 186" name="T6"/>
              <a:gd fmla="*/ 143 h 191" name="T7"/>
              <a:gd fmla="*/ 25 w 186" name="T8"/>
              <a:gd fmla="*/ 161 h 191" name="T9"/>
              <a:gd fmla="*/ 93 w 186" name="T10"/>
              <a:gd fmla="*/ 180 h 191" name="T11"/>
              <a:gd fmla="*/ 161 w 186" name="T12"/>
              <a:gd fmla="*/ 161 h 191" name="T13"/>
              <a:gd fmla="*/ 121 w 186" name="T14"/>
              <a:gd fmla="*/ 143 h 191" name="T15"/>
              <a:gd fmla="*/ 122 w 186" name="T16"/>
              <a:gd fmla="*/ 132 h 191" name="T17"/>
              <a:gd fmla="*/ 186 w 186" name="T18"/>
              <a:gd fmla="*/ 161 h 191" name="T19"/>
              <a:gd fmla="*/ 93 w 186" name="T20"/>
              <a:gd fmla="*/ 191 h 191" name="T21"/>
              <a:gd fmla="*/ 105 w 186" name="T22"/>
              <a:gd fmla="*/ 168 h 191" name="T23"/>
              <a:gd fmla="*/ 93 w 186" name="T24"/>
              <a:gd fmla="*/ 168 h 191" name="T25"/>
              <a:gd fmla="*/ 93 w 186" name="T26"/>
              <a:gd fmla="*/ 168 h 191" name="T27"/>
              <a:gd fmla="*/ 81 w 186" name="T28"/>
              <a:gd fmla="*/ 168 h 191" name="T29"/>
              <a:gd fmla="*/ 76 w 186" name="T30"/>
              <a:gd fmla="*/ 108 h 191" name="T31"/>
              <a:gd fmla="*/ 57 w 186" name="T32"/>
              <a:gd fmla="*/ 108 h 191" name="T33"/>
              <a:gd fmla="*/ 57 w 186" name="T34"/>
              <a:gd fmla="*/ 60 h 191" name="T35"/>
              <a:gd fmla="*/ 93 w 186" name="T36"/>
              <a:gd fmla="*/ 49 h 191" name="T37"/>
              <a:gd fmla="*/ 129 w 186" name="T38"/>
              <a:gd fmla="*/ 60 h 191" name="T39"/>
              <a:gd fmla="*/ 129 w 186" name="T40"/>
              <a:gd fmla="*/ 108 h 191" name="T41"/>
              <a:gd fmla="*/ 110 w 186" name="T42"/>
              <a:gd fmla="*/ 108 h 191" name="T43"/>
              <a:gd fmla="*/ 105 w 186" name="T44"/>
              <a:gd fmla="*/ 168 h 191" name="T45"/>
              <a:gd fmla="*/ 92 w 186" name="T46"/>
              <a:gd fmla="*/ 40 h 191" name="T47"/>
              <a:gd fmla="*/ 72 w 186" name="T48"/>
              <a:gd fmla="*/ 20 h 191" name="T49"/>
              <a:gd fmla="*/ 92 w 186" name="T50"/>
              <a:gd fmla="*/ 0 h 191" name="T51"/>
              <a:gd fmla="*/ 112 w 186" name="T52"/>
              <a:gd fmla="*/ 20 h 191" name="T53"/>
              <a:gd fmla="*/ 92 w 186" name="T54"/>
              <a:gd fmla="*/ 40 h 191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91" w="186">
                <a:moveTo>
                  <a:pt x="93" y="191"/>
                </a:moveTo>
                <a:cubicBezTo>
                  <a:pt x="42" y="191"/>
                  <a:pt x="0" y="177"/>
                  <a:pt x="0" y="161"/>
                </a:cubicBezTo>
                <a:cubicBezTo>
                  <a:pt x="0" y="148"/>
                  <a:pt x="27" y="136"/>
                  <a:pt x="63" y="132"/>
                </a:cubicBezTo>
                <a:cubicBezTo>
                  <a:pt x="64" y="143"/>
                  <a:pt x="64" y="143"/>
                  <a:pt x="64" y="143"/>
                </a:cubicBezTo>
                <a:cubicBezTo>
                  <a:pt x="42" y="147"/>
                  <a:pt x="25" y="153"/>
                  <a:pt x="25" y="161"/>
                </a:cubicBezTo>
                <a:cubicBezTo>
                  <a:pt x="25" y="172"/>
                  <a:pt x="60" y="180"/>
                  <a:pt x="93" y="180"/>
                </a:cubicBezTo>
                <a:cubicBezTo>
                  <a:pt x="126" y="180"/>
                  <a:pt x="161" y="172"/>
                  <a:pt x="161" y="161"/>
                </a:cubicBezTo>
                <a:cubicBezTo>
                  <a:pt x="161" y="153"/>
                  <a:pt x="143" y="147"/>
                  <a:pt x="121" y="143"/>
                </a:cubicBezTo>
                <a:cubicBezTo>
                  <a:pt x="122" y="132"/>
                  <a:pt x="122" y="132"/>
                  <a:pt x="122" y="132"/>
                </a:cubicBezTo>
                <a:cubicBezTo>
                  <a:pt x="159" y="136"/>
                  <a:pt x="186" y="148"/>
                  <a:pt x="186" y="161"/>
                </a:cubicBezTo>
                <a:cubicBezTo>
                  <a:pt x="186" y="177"/>
                  <a:pt x="144" y="191"/>
                  <a:pt x="93" y="191"/>
                </a:cubicBezTo>
                <a:close/>
                <a:moveTo>
                  <a:pt x="105" y="168"/>
                </a:moveTo>
                <a:cubicBezTo>
                  <a:pt x="93" y="168"/>
                  <a:pt x="93" y="168"/>
                  <a:pt x="93" y="16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57" y="108"/>
                  <a:pt x="57" y="74"/>
                  <a:pt x="57" y="60"/>
                </a:cubicBezTo>
                <a:cubicBezTo>
                  <a:pt x="57" y="47"/>
                  <a:pt x="90" y="49"/>
                  <a:pt x="93" y="49"/>
                </a:cubicBezTo>
                <a:cubicBezTo>
                  <a:pt x="96" y="49"/>
                  <a:pt x="129" y="47"/>
                  <a:pt x="129" y="60"/>
                </a:cubicBezTo>
                <a:cubicBezTo>
                  <a:pt x="129" y="74"/>
                  <a:pt x="129" y="108"/>
                  <a:pt x="129" y="108"/>
                </a:cubicBezTo>
                <a:cubicBezTo>
                  <a:pt x="110" y="108"/>
                  <a:pt x="110" y="108"/>
                  <a:pt x="110" y="108"/>
                </a:cubicBezTo>
                <a:lnTo>
                  <a:pt x="105" y="168"/>
                </a:lnTo>
                <a:close/>
                <a:moveTo>
                  <a:pt x="92" y="40"/>
                </a:moveTo>
                <a:cubicBezTo>
                  <a:pt x="81" y="40"/>
                  <a:pt x="72" y="31"/>
                  <a:pt x="72" y="20"/>
                </a:cubicBezTo>
                <a:cubicBezTo>
                  <a:pt x="72" y="9"/>
                  <a:pt x="81" y="0"/>
                  <a:pt x="92" y="0"/>
                </a:cubicBezTo>
                <a:cubicBezTo>
                  <a:pt x="103" y="0"/>
                  <a:pt x="112" y="9"/>
                  <a:pt x="112" y="20"/>
                </a:cubicBezTo>
                <a:cubicBezTo>
                  <a:pt x="112" y="31"/>
                  <a:pt x="103" y="40"/>
                  <a:pt x="9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7" name="TextBox 136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94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5"/>
      <p:bldP grpId="0" spid="106"/>
      <p:bldP grpId="0" spid="107"/>
      <p:bldP grpId="0" spid="108"/>
      <p:bldP grpId="0" spid="109"/>
      <p:bldP grpId="0" spid="110"/>
      <p:bldP grpId="0" spid="111"/>
      <p:bldP grpId="0" spid="112"/>
      <p:bldP grpId="0" spid="122"/>
      <p:bldP grpId="0" spid="134"/>
      <p:bldP grpId="0" spid="13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Freeform 25"/>
          <p:cNvSpPr/>
          <p:nvPr/>
        </p:nvSpPr>
        <p:spPr bwMode="auto">
          <a:xfrm>
            <a:off x="6107510" y="0"/>
            <a:ext cx="6084490" cy="6858000"/>
          </a:xfrm>
          <a:custGeom>
            <a:gdLst>
              <a:gd fmla="*/ 0 w 4052" name="T0"/>
              <a:gd fmla="*/ 0 h 4320" name="T1"/>
              <a:gd fmla="*/ 4052 w 4052" name="T2"/>
              <a:gd fmla="*/ 0 h 4320" name="T3"/>
              <a:gd fmla="*/ 4052 w 4052" name="T4"/>
              <a:gd fmla="*/ 4320 h 4320" name="T5"/>
              <a:gd fmla="*/ 0 w 4052" name="T6"/>
              <a:gd fmla="*/ 4320 h 4320" name="T7"/>
              <a:gd fmla="*/ 0 w 4052" name="T8"/>
              <a:gd fmla="*/ 0 h 4320" name="T9"/>
              <a:gd fmla="*/ 0 w 4052" name="T10"/>
              <a:gd fmla="*/ 0 h 432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320" w="4052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0" name="矩形 79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矩形 109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11</a:t>
            </a:r>
          </a:p>
        </p:txBody>
      </p:sp>
      <p:sp>
        <p:nvSpPr>
          <p:cNvPr id="130" name="矩形 129"/>
          <p:cNvSpPr/>
          <p:nvPr/>
        </p:nvSpPr>
        <p:spPr>
          <a:xfrm>
            <a:off x="0" y="175925"/>
            <a:ext cx="1586737" cy="364770"/>
          </a:xfrm>
          <a:prstGeom prst="rect">
            <a:avLst/>
          </a:prstGeom>
          <a:solidFill>
            <a:srgbClr val="FF6D67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345059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3" name="文本框 123"/>
          <p:cNvSpPr txBox="1"/>
          <p:nvPr/>
        </p:nvSpPr>
        <p:spPr>
          <a:xfrm>
            <a:off x="120923" y="171363"/>
            <a:ext cx="12241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第二章</a:t>
            </a:r>
          </a:p>
        </p:txBody>
      </p:sp>
      <p:sp>
        <p:nvSpPr>
          <p:cNvPr id="189" name="Freeform 19"/>
          <p:cNvSpPr/>
          <p:nvPr/>
        </p:nvSpPr>
        <p:spPr bwMode="auto">
          <a:xfrm>
            <a:off x="1991951" y="3791013"/>
            <a:ext cx="875972" cy="916580"/>
          </a:xfrm>
          <a:custGeom>
            <a:gdLst>
              <a:gd fmla="*/ 0 w 453" name="T0"/>
              <a:gd fmla="*/ 0 h 474" name="T1"/>
              <a:gd fmla="*/ 453 w 453" name="T2"/>
              <a:gd fmla="*/ 194 h 474" name="T3"/>
              <a:gd fmla="*/ 453 w 453" name="T4"/>
              <a:gd fmla="*/ 474 h 474" name="T5"/>
              <a:gd fmla="*/ 0 w 453" name="T6"/>
              <a:gd fmla="*/ 277 h 474" name="T7"/>
              <a:gd fmla="*/ 0 w 453" name="T8"/>
              <a:gd fmla="*/ 0 h 4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3" w="452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90" name="组合 189"/>
          <p:cNvGrpSpPr/>
          <p:nvPr/>
        </p:nvGrpSpPr>
        <p:grpSpPr>
          <a:xfrm>
            <a:off x="1804534" y="3415873"/>
            <a:ext cx="2126778" cy="1808072"/>
            <a:chOff x="3001243" y="3709160"/>
            <a:chExt cx="2126778" cy="1808072"/>
          </a:xfrm>
        </p:grpSpPr>
        <p:sp>
          <p:nvSpPr>
            <p:cNvPr id="191" name="椭圆 190"/>
            <p:cNvSpPr>
              <a:spLocks noChangeAspect="1"/>
            </p:cNvSpPr>
            <p:nvPr/>
          </p:nvSpPr>
          <p:spPr>
            <a:xfrm>
              <a:off x="3001243" y="4577719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2" name="Freeform 17"/>
            <p:cNvSpPr/>
            <p:nvPr/>
          </p:nvSpPr>
          <p:spPr bwMode="auto">
            <a:xfrm>
              <a:off x="4064631" y="4084300"/>
              <a:ext cx="875972" cy="916580"/>
            </a:xfrm>
            <a:custGeom>
              <a:gdLst>
                <a:gd fmla="*/ 453 w 453" name="T0"/>
                <a:gd fmla="*/ 0 h 474" name="T1"/>
                <a:gd fmla="*/ 0 w 453" name="T2"/>
                <a:gd fmla="*/ 194 h 474" name="T3"/>
                <a:gd fmla="*/ 0 w 453" name="T4"/>
                <a:gd fmla="*/ 474 h 474" name="T5"/>
                <a:gd fmla="*/ 453 w 453" name="T6"/>
                <a:gd fmla="*/ 277 h 474" name="T7"/>
                <a:gd fmla="*/ 453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zh-CN" lang="en-US" smtClean="0"/>
            </a:p>
          </p:txBody>
        </p:sp>
        <p:sp>
          <p:nvSpPr>
            <p:cNvPr id="193" name="Freeform 18"/>
            <p:cNvSpPr/>
            <p:nvPr/>
          </p:nvSpPr>
          <p:spPr bwMode="auto">
            <a:xfrm>
              <a:off x="3188660" y="4084300"/>
              <a:ext cx="875972" cy="916580"/>
            </a:xfrm>
            <a:custGeom>
              <a:gdLst>
                <a:gd fmla="*/ 0 w 453" name="T0"/>
                <a:gd fmla="*/ 0 h 474" name="T1"/>
                <a:gd fmla="*/ 453 w 453" name="T2"/>
                <a:gd fmla="*/ 194 h 474" name="T3"/>
                <a:gd fmla="*/ 453 w 453" name="T4"/>
                <a:gd fmla="*/ 474 h 474" name="T5"/>
                <a:gd fmla="*/ 0 w 453" name="T6"/>
                <a:gd fmla="*/ 277 h 474" name="T7"/>
                <a:gd fmla="*/ 0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4" name="Freeform 20"/>
            <p:cNvSpPr/>
            <p:nvPr/>
          </p:nvSpPr>
          <p:spPr bwMode="auto">
            <a:xfrm>
              <a:off x="3188660" y="3709160"/>
              <a:ext cx="1751943" cy="750280"/>
            </a:xfrm>
            <a:custGeom>
              <a:gdLst>
                <a:gd fmla="*/ 453 w 906" name="T0"/>
                <a:gd fmla="*/ 0 h 388" name="T1"/>
                <a:gd fmla="*/ 0 w 906" name="T2"/>
                <a:gd fmla="*/ 194 h 388" name="T3"/>
                <a:gd fmla="*/ 453 w 906" name="T4"/>
                <a:gd fmla="*/ 388 h 388" name="T5"/>
                <a:gd fmla="*/ 906 w 906" name="T6"/>
                <a:gd fmla="*/ 194 h 388" name="T7"/>
                <a:gd fmla="*/ 453 w 906" name="T8"/>
                <a:gd fmla="*/ 0 h 3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8" w="905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95" name="文本框 9"/>
          <p:cNvSpPr txBox="1"/>
          <p:nvPr/>
        </p:nvSpPr>
        <p:spPr>
          <a:xfrm>
            <a:off x="1834307" y="2420888"/>
            <a:ext cx="21030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项目介绍</a:t>
            </a:r>
          </a:p>
          <a:p>
            <a:pPr algn="ctr" lvl="1" marL="0"/>
            <a:r>
              <a:rPr altLang="en-US" b="1" lang="zh-CN" smtClean="0" sz="240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（我们做什么）</a:t>
            </a:r>
          </a:p>
        </p:txBody>
      </p:sp>
      <p:sp>
        <p:nvSpPr>
          <p:cNvPr id="196" name="KSO_Shape"/>
          <p:cNvSpPr/>
          <p:nvPr/>
        </p:nvSpPr>
        <p:spPr bwMode="auto">
          <a:xfrm>
            <a:off x="2554233" y="3269732"/>
            <a:ext cx="627380" cy="534318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244873" y="69269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项目来源</a:t>
            </a:r>
          </a:p>
        </p:txBody>
      </p:sp>
      <p:sp>
        <p:nvSpPr>
          <p:cNvPr id="198" name="矩形 47"/>
          <p:cNvSpPr>
            <a:spLocks noChangeArrowheads="1"/>
          </p:cNvSpPr>
          <p:nvPr/>
        </p:nvSpPr>
        <p:spPr bwMode="auto">
          <a:xfrm>
            <a:off x="7244186" y="99393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199" name="组合 198"/>
          <p:cNvGrpSpPr/>
          <p:nvPr/>
        </p:nvGrpSpPr>
        <p:grpSpPr>
          <a:xfrm>
            <a:off x="5560292" y="1700808"/>
            <a:ext cx="1506637" cy="723403"/>
            <a:chOff x="5560292" y="1700808"/>
            <a:chExt cx="1506637" cy="723403"/>
          </a:xfrm>
        </p:grpSpPr>
        <p:sp>
          <p:nvSpPr>
            <p:cNvPr id="200" name="Freeform 20"/>
            <p:cNvSpPr/>
            <p:nvPr/>
          </p:nvSpPr>
          <p:spPr bwMode="auto">
            <a:xfrm>
              <a:off x="5560292" y="1943051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1" name="Freeform 23"/>
            <p:cNvSpPr/>
            <p:nvPr/>
          </p:nvSpPr>
          <p:spPr bwMode="auto">
            <a:xfrm>
              <a:off x="5858273" y="1709043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90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2" name="Freeform 26"/>
            <p:cNvSpPr/>
            <p:nvPr/>
          </p:nvSpPr>
          <p:spPr bwMode="auto">
            <a:xfrm>
              <a:off x="6107510" y="1752056"/>
              <a:ext cx="959419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3" name="Freeform 27"/>
            <p:cNvSpPr/>
            <p:nvPr/>
          </p:nvSpPr>
          <p:spPr bwMode="auto">
            <a:xfrm>
              <a:off x="5858273" y="1700808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04" name="Freeform 28"/>
            <p:cNvSpPr>
              <a:spLocks noEditPoints="1"/>
            </p:cNvSpPr>
            <p:nvPr/>
          </p:nvSpPr>
          <p:spPr bwMode="auto">
            <a:xfrm>
              <a:off x="5858273" y="1947889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" name="Freeform 29"/>
            <p:cNvSpPr>
              <a:spLocks noEditPoints="1"/>
            </p:cNvSpPr>
            <p:nvPr/>
          </p:nvSpPr>
          <p:spPr bwMode="auto">
            <a:xfrm>
              <a:off x="5858273" y="1723826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06" name="文本框 164"/>
          <p:cNvSpPr txBox="1"/>
          <p:nvPr/>
        </p:nvSpPr>
        <p:spPr>
          <a:xfrm>
            <a:off x="5956679" y="1743746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02</a:t>
            </a:r>
          </a:p>
        </p:txBody>
      </p:sp>
      <p:sp>
        <p:nvSpPr>
          <p:cNvPr id="207" name="矩形 206"/>
          <p:cNvSpPr/>
          <p:nvPr/>
        </p:nvSpPr>
        <p:spPr>
          <a:xfrm>
            <a:off x="7283640" y="1628800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需求分析</a:t>
            </a:r>
          </a:p>
        </p:txBody>
      </p:sp>
      <p:sp>
        <p:nvSpPr>
          <p:cNvPr id="208" name="矩形 47"/>
          <p:cNvSpPr>
            <a:spLocks noChangeArrowheads="1"/>
          </p:cNvSpPr>
          <p:nvPr/>
        </p:nvSpPr>
        <p:spPr bwMode="auto">
          <a:xfrm>
            <a:off x="7282953" y="1930041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09" name="组合 208"/>
          <p:cNvGrpSpPr/>
          <p:nvPr/>
        </p:nvGrpSpPr>
        <p:grpSpPr>
          <a:xfrm>
            <a:off x="5560292" y="2636912"/>
            <a:ext cx="1506638" cy="723403"/>
            <a:chOff x="5560292" y="2636912"/>
            <a:chExt cx="1506638" cy="723403"/>
          </a:xfrm>
        </p:grpSpPr>
        <p:sp>
          <p:nvSpPr>
            <p:cNvPr id="210" name="Freeform 20"/>
            <p:cNvSpPr/>
            <p:nvPr/>
          </p:nvSpPr>
          <p:spPr bwMode="auto">
            <a:xfrm>
              <a:off x="5560292" y="2879155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" name="Freeform 23"/>
            <p:cNvSpPr/>
            <p:nvPr/>
          </p:nvSpPr>
          <p:spPr bwMode="auto">
            <a:xfrm>
              <a:off x="5858273" y="2645147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" name="Freeform 26"/>
            <p:cNvSpPr/>
            <p:nvPr/>
          </p:nvSpPr>
          <p:spPr bwMode="auto">
            <a:xfrm>
              <a:off x="6111326" y="2688160"/>
              <a:ext cx="955604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" name="Freeform 27"/>
            <p:cNvSpPr/>
            <p:nvPr/>
          </p:nvSpPr>
          <p:spPr bwMode="auto">
            <a:xfrm>
              <a:off x="5858273" y="2636912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14" name="Freeform 28"/>
            <p:cNvSpPr>
              <a:spLocks noEditPoints="1"/>
            </p:cNvSpPr>
            <p:nvPr/>
          </p:nvSpPr>
          <p:spPr bwMode="auto">
            <a:xfrm>
              <a:off x="5858273" y="2883993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" name="Freeform 29"/>
            <p:cNvSpPr>
              <a:spLocks noEditPoints="1"/>
            </p:cNvSpPr>
            <p:nvPr/>
          </p:nvSpPr>
          <p:spPr bwMode="auto">
            <a:xfrm>
              <a:off x="5858273" y="2659930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16" name="文本框 164"/>
          <p:cNvSpPr txBox="1"/>
          <p:nvPr/>
        </p:nvSpPr>
        <p:spPr>
          <a:xfrm>
            <a:off x="5956679" y="2679850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03</a:t>
            </a:r>
          </a:p>
        </p:txBody>
      </p:sp>
      <p:sp>
        <p:nvSpPr>
          <p:cNvPr id="217" name="矩形 216"/>
          <p:cNvSpPr/>
          <p:nvPr/>
        </p:nvSpPr>
        <p:spPr>
          <a:xfrm>
            <a:off x="7283640" y="2564904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困难疑点</a:t>
            </a:r>
          </a:p>
        </p:txBody>
      </p:sp>
      <p:sp>
        <p:nvSpPr>
          <p:cNvPr id="218" name="矩形 47"/>
          <p:cNvSpPr>
            <a:spLocks noChangeArrowheads="1"/>
          </p:cNvSpPr>
          <p:nvPr/>
        </p:nvSpPr>
        <p:spPr bwMode="auto">
          <a:xfrm>
            <a:off x="7282953" y="2866145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19" name="组合 218"/>
          <p:cNvGrpSpPr/>
          <p:nvPr/>
        </p:nvGrpSpPr>
        <p:grpSpPr>
          <a:xfrm>
            <a:off x="5599061" y="3573016"/>
            <a:ext cx="1506638" cy="723403"/>
            <a:chOff x="5599061" y="3573016"/>
            <a:chExt cx="1506638" cy="723403"/>
          </a:xfrm>
        </p:grpSpPr>
        <p:sp>
          <p:nvSpPr>
            <p:cNvPr id="220" name="Freeform 20"/>
            <p:cNvSpPr/>
            <p:nvPr/>
          </p:nvSpPr>
          <p:spPr bwMode="auto">
            <a:xfrm>
              <a:off x="5599061" y="3815259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1" name="Freeform 23"/>
            <p:cNvSpPr/>
            <p:nvPr/>
          </p:nvSpPr>
          <p:spPr bwMode="auto">
            <a:xfrm>
              <a:off x="5897042" y="3581251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2" name="Freeform 26"/>
            <p:cNvSpPr/>
            <p:nvPr/>
          </p:nvSpPr>
          <p:spPr bwMode="auto">
            <a:xfrm>
              <a:off x="6146279" y="3624264"/>
              <a:ext cx="959420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3" name="Freeform 27"/>
            <p:cNvSpPr/>
            <p:nvPr/>
          </p:nvSpPr>
          <p:spPr bwMode="auto">
            <a:xfrm>
              <a:off x="5897042" y="3573016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24" name="Freeform 28"/>
            <p:cNvSpPr>
              <a:spLocks noEditPoints="1"/>
            </p:cNvSpPr>
            <p:nvPr/>
          </p:nvSpPr>
          <p:spPr bwMode="auto">
            <a:xfrm>
              <a:off x="5897042" y="3820097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5" name="Freeform 29"/>
            <p:cNvSpPr>
              <a:spLocks noEditPoints="1"/>
            </p:cNvSpPr>
            <p:nvPr/>
          </p:nvSpPr>
          <p:spPr bwMode="auto">
            <a:xfrm>
              <a:off x="5897042" y="3596034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26" name="文本框 164"/>
          <p:cNvSpPr txBox="1"/>
          <p:nvPr/>
        </p:nvSpPr>
        <p:spPr>
          <a:xfrm>
            <a:off x="5995448" y="3615954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04</a:t>
            </a:r>
          </a:p>
        </p:txBody>
      </p:sp>
      <p:sp>
        <p:nvSpPr>
          <p:cNvPr id="227" name="矩形 226"/>
          <p:cNvSpPr/>
          <p:nvPr/>
        </p:nvSpPr>
        <p:spPr>
          <a:xfrm>
            <a:off x="7322410" y="3501008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行业前景</a:t>
            </a:r>
          </a:p>
        </p:txBody>
      </p:sp>
      <p:sp>
        <p:nvSpPr>
          <p:cNvPr id="228" name="矩形 47"/>
          <p:cNvSpPr>
            <a:spLocks noChangeArrowheads="1"/>
          </p:cNvSpPr>
          <p:nvPr/>
        </p:nvSpPr>
        <p:spPr bwMode="auto">
          <a:xfrm>
            <a:off x="7321724" y="3802249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29" name="组合 228"/>
          <p:cNvGrpSpPr/>
          <p:nvPr/>
        </p:nvGrpSpPr>
        <p:grpSpPr>
          <a:xfrm>
            <a:off x="5593531" y="4509120"/>
            <a:ext cx="1506637" cy="723403"/>
            <a:chOff x="5593531" y="4509120"/>
            <a:chExt cx="1506637" cy="723403"/>
          </a:xfrm>
        </p:grpSpPr>
        <p:sp>
          <p:nvSpPr>
            <p:cNvPr id="230" name="Freeform 20"/>
            <p:cNvSpPr/>
            <p:nvPr/>
          </p:nvSpPr>
          <p:spPr bwMode="auto">
            <a:xfrm>
              <a:off x="5593531" y="475136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1" name="Freeform 23"/>
            <p:cNvSpPr/>
            <p:nvPr/>
          </p:nvSpPr>
          <p:spPr bwMode="auto">
            <a:xfrm>
              <a:off x="5891512" y="451735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D0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2" name="Freeform 26"/>
            <p:cNvSpPr/>
            <p:nvPr/>
          </p:nvSpPr>
          <p:spPr bwMode="auto">
            <a:xfrm>
              <a:off x="6139604" y="4560368"/>
              <a:ext cx="960564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3" name="Freeform 27"/>
            <p:cNvSpPr/>
            <p:nvPr/>
          </p:nvSpPr>
          <p:spPr bwMode="auto">
            <a:xfrm>
              <a:off x="5891512" y="4509120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34" name="Freeform 28"/>
            <p:cNvSpPr>
              <a:spLocks noEditPoints="1"/>
            </p:cNvSpPr>
            <p:nvPr/>
          </p:nvSpPr>
          <p:spPr bwMode="auto">
            <a:xfrm>
              <a:off x="5891512" y="4756201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5" name="Freeform 29"/>
            <p:cNvSpPr>
              <a:spLocks noEditPoints="1"/>
            </p:cNvSpPr>
            <p:nvPr/>
          </p:nvSpPr>
          <p:spPr bwMode="auto">
            <a:xfrm>
              <a:off x="5891512" y="4532138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36" name="文本框 164"/>
          <p:cNvSpPr txBox="1"/>
          <p:nvPr/>
        </p:nvSpPr>
        <p:spPr>
          <a:xfrm>
            <a:off x="5989918" y="4552057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05</a:t>
            </a:r>
          </a:p>
        </p:txBody>
      </p:sp>
      <p:sp>
        <p:nvSpPr>
          <p:cNvPr id="237" name="矩形 236"/>
          <p:cNvSpPr/>
          <p:nvPr/>
        </p:nvSpPr>
        <p:spPr>
          <a:xfrm>
            <a:off x="7316881" y="4437112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竞争对手</a:t>
            </a:r>
          </a:p>
        </p:txBody>
      </p:sp>
      <p:sp>
        <p:nvSpPr>
          <p:cNvPr id="238" name="矩形 47"/>
          <p:cNvSpPr>
            <a:spLocks noChangeArrowheads="1"/>
          </p:cNvSpPr>
          <p:nvPr/>
        </p:nvSpPr>
        <p:spPr bwMode="auto">
          <a:xfrm>
            <a:off x="7316194" y="473835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39" name="组合 238"/>
          <p:cNvGrpSpPr/>
          <p:nvPr/>
        </p:nvGrpSpPr>
        <p:grpSpPr>
          <a:xfrm>
            <a:off x="5593531" y="5445224"/>
            <a:ext cx="1506638" cy="723403"/>
            <a:chOff x="5593531" y="5445224"/>
            <a:chExt cx="1506638" cy="723403"/>
          </a:xfrm>
        </p:grpSpPr>
        <p:sp>
          <p:nvSpPr>
            <p:cNvPr id="240" name="Freeform 20"/>
            <p:cNvSpPr/>
            <p:nvPr/>
          </p:nvSpPr>
          <p:spPr bwMode="auto">
            <a:xfrm>
              <a:off x="5593531" y="5687467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1" name="Freeform 23"/>
            <p:cNvSpPr/>
            <p:nvPr/>
          </p:nvSpPr>
          <p:spPr bwMode="auto">
            <a:xfrm>
              <a:off x="5891512" y="5453459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77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2" name="Freeform 26"/>
            <p:cNvSpPr/>
            <p:nvPr/>
          </p:nvSpPr>
          <p:spPr bwMode="auto">
            <a:xfrm>
              <a:off x="6140749" y="5496472"/>
              <a:ext cx="959420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3" name="Freeform 27"/>
            <p:cNvSpPr/>
            <p:nvPr/>
          </p:nvSpPr>
          <p:spPr bwMode="auto">
            <a:xfrm>
              <a:off x="5891512" y="5445224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44" name="Freeform 28"/>
            <p:cNvSpPr>
              <a:spLocks noEditPoints="1"/>
            </p:cNvSpPr>
            <p:nvPr/>
          </p:nvSpPr>
          <p:spPr bwMode="auto">
            <a:xfrm>
              <a:off x="5891512" y="5692305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5" name="Freeform 29"/>
            <p:cNvSpPr>
              <a:spLocks noEditPoints="1"/>
            </p:cNvSpPr>
            <p:nvPr/>
          </p:nvSpPr>
          <p:spPr bwMode="auto">
            <a:xfrm>
              <a:off x="5891512" y="5468242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46" name="文本框 164"/>
          <p:cNvSpPr txBox="1"/>
          <p:nvPr/>
        </p:nvSpPr>
        <p:spPr>
          <a:xfrm>
            <a:off x="5989918" y="5488162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06</a:t>
            </a:r>
          </a:p>
        </p:txBody>
      </p:sp>
      <p:sp>
        <p:nvSpPr>
          <p:cNvPr id="247" name="矩形 246"/>
          <p:cNvSpPr/>
          <p:nvPr/>
        </p:nvSpPr>
        <p:spPr>
          <a:xfrm>
            <a:off x="7316881" y="537321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优势分析</a:t>
            </a:r>
          </a:p>
        </p:txBody>
      </p:sp>
      <p:sp>
        <p:nvSpPr>
          <p:cNvPr id="248" name="矩形 47"/>
          <p:cNvSpPr>
            <a:spLocks noChangeArrowheads="1"/>
          </p:cNvSpPr>
          <p:nvPr/>
        </p:nvSpPr>
        <p:spPr bwMode="auto">
          <a:xfrm>
            <a:off x="7316194" y="567445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49" name="组合 248"/>
          <p:cNvGrpSpPr/>
          <p:nvPr/>
        </p:nvGrpSpPr>
        <p:grpSpPr>
          <a:xfrm>
            <a:off x="5557184" y="764704"/>
            <a:ext cx="1506637" cy="723403"/>
            <a:chOff x="5557184" y="764704"/>
            <a:chExt cx="1506637" cy="723403"/>
          </a:xfrm>
        </p:grpSpPr>
        <p:sp>
          <p:nvSpPr>
            <p:cNvPr id="250" name="Freeform 20"/>
            <p:cNvSpPr/>
            <p:nvPr/>
          </p:nvSpPr>
          <p:spPr bwMode="auto">
            <a:xfrm>
              <a:off x="5557184" y="1006947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1" name="Freeform 23"/>
            <p:cNvSpPr/>
            <p:nvPr/>
          </p:nvSpPr>
          <p:spPr bwMode="auto">
            <a:xfrm>
              <a:off x="5855165" y="772939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A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6104402" y="815952"/>
              <a:ext cx="959419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5855165" y="764704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54" name="Freeform 28"/>
            <p:cNvSpPr>
              <a:spLocks noEditPoints="1"/>
            </p:cNvSpPr>
            <p:nvPr/>
          </p:nvSpPr>
          <p:spPr bwMode="auto">
            <a:xfrm>
              <a:off x="5855165" y="1011785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5" name="Freeform 29"/>
            <p:cNvSpPr>
              <a:spLocks noEditPoints="1"/>
            </p:cNvSpPr>
            <p:nvPr/>
          </p:nvSpPr>
          <p:spPr bwMode="auto">
            <a:xfrm>
              <a:off x="5855165" y="787722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56" name="文本框 164"/>
          <p:cNvSpPr txBox="1"/>
          <p:nvPr/>
        </p:nvSpPr>
        <p:spPr>
          <a:xfrm>
            <a:off x="5953571" y="807642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5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3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1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7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5"/>
      <p:bldP grpId="0" spid="196"/>
      <p:bldP grpId="0" spid="197"/>
      <p:bldP grpId="0" spid="198"/>
      <p:bldP grpId="0" spid="206"/>
      <p:bldP grpId="0" spid="207"/>
      <p:bldP grpId="0" spid="208"/>
      <p:bldP grpId="0" spid="216"/>
      <p:bldP grpId="0" spid="217"/>
      <p:bldP grpId="0" spid="218"/>
      <p:bldP grpId="0" spid="226"/>
      <p:bldP grpId="0" spid="227"/>
      <p:bldP grpId="0" spid="228"/>
      <p:bldP grpId="0" spid="236"/>
      <p:bldP grpId="0" spid="237"/>
      <p:bldP grpId="0" spid="238"/>
      <p:bldP grpId="0" spid="246"/>
      <p:bldP grpId="0" spid="247"/>
      <p:bldP grpId="0" spid="248"/>
      <p:bldP grpId="0" spid="256"/>
      <p:bldP grpId="0" spid="25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08944" y="2254605"/>
            <a:ext cx="1331083" cy="126877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52486" y="3240343"/>
            <a:ext cx="1331083" cy="12687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79915" y="4176447"/>
            <a:ext cx="1331083" cy="1268777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5491556" y="674006"/>
            <a:ext cx="518981" cy="618887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94427" y="1412776"/>
            <a:ext cx="1331083" cy="126877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391710" y="0"/>
            <a:ext cx="2457447" cy="6858000"/>
          </a:xfrm>
          <a:prstGeom prst="rect">
            <a:avLst/>
          </a:prstGeom>
          <a:gradFill flip="none" rotWithShape="1">
            <a:gsLst>
              <a:gs pos="100000">
                <a:srgbClr val="CBD2D2"/>
              </a:gs>
              <a:gs pos="0">
                <a:srgbClr val="F7F7F7"/>
              </a:gs>
            </a:gsLst>
            <a:lin ang="12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椭圆 19"/>
          <p:cNvSpPr/>
          <p:nvPr/>
        </p:nvSpPr>
        <p:spPr>
          <a:xfrm>
            <a:off x="3058081" y="1326464"/>
            <a:ext cx="518981" cy="546168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3309744" y="1991698"/>
            <a:ext cx="2667000" cy="46288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3235603" y="2938484"/>
            <a:ext cx="2667000" cy="46288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3247961" y="3959832"/>
            <a:ext cx="2667000" cy="46288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3223249" y="4909589"/>
            <a:ext cx="2667000" cy="462888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3378324" y="3548071"/>
            <a:ext cx="2685823" cy="710462"/>
            <a:chOff x="2592160" y="3552431"/>
            <a:chExt cx="3583441" cy="947903"/>
          </a:xfrm>
        </p:grpSpPr>
        <p:sp>
          <p:nvSpPr>
            <p:cNvPr id="26" name="任意多边形 25"/>
            <p:cNvSpPr/>
            <p:nvPr/>
          </p:nvSpPr>
          <p:spPr>
            <a:xfrm>
              <a:off x="5887922" y="4274499"/>
              <a:ext cx="280988" cy="216268"/>
            </a:xfrm>
            <a:custGeom>
              <a:gdLst>
                <a:gd fmla="*/ 0 w 280988" name="connsiteX0"/>
                <a:gd fmla="*/ 0 h 216268" name="connsiteY0"/>
                <a:gd fmla="*/ 97738 w 280988" name="connsiteX1"/>
                <a:gd fmla="*/ 7204 h 216268" name="connsiteY1"/>
                <a:gd fmla="*/ 280988 w 280988" name="connsiteX2"/>
                <a:gd fmla="*/ 108134 h 216268" name="connsiteY2"/>
                <a:gd fmla="*/ 97738 w 280988" name="connsiteX3"/>
                <a:gd fmla="*/ 209064 h 216268" name="connsiteY3"/>
                <a:gd fmla="*/ 0 w 280988" name="connsiteX4"/>
                <a:gd fmla="*/ 216268 h 2162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6268" w="28098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chemeClr val="tx1">
                    <a:lumMod val="85000"/>
                    <a:lumOff val="15000"/>
                  </a:schemeClr>
                </a:gs>
                <a:gs pos="98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矩形 5"/>
            <p:cNvSpPr/>
            <p:nvPr/>
          </p:nvSpPr>
          <p:spPr>
            <a:xfrm>
              <a:off x="2592160" y="3552431"/>
              <a:ext cx="3583441" cy="947903"/>
            </a:xfrm>
            <a:custGeom>
              <a:gdLst>
                <a:gd fmla="*/ 0 w 3578679" name="connsiteX0"/>
                <a:gd fmla="*/ 0 h 737961" name="connsiteY0"/>
                <a:gd fmla="*/ 3578679 w 3578679" name="connsiteX1"/>
                <a:gd fmla="*/ 0 h 737961" name="connsiteY1"/>
                <a:gd fmla="*/ 3578679 w 3578679" name="connsiteX2"/>
                <a:gd fmla="*/ 737961 h 737961" name="connsiteY2"/>
                <a:gd fmla="*/ 0 w 3578679" name="connsiteX3"/>
                <a:gd fmla="*/ 737961 h 737961" name="connsiteY3"/>
                <a:gd fmla="*/ 0 w 3578679" name="connsiteX4"/>
                <a:gd fmla="*/ 0 h 737961" name="connsiteY4"/>
                <a:gd fmla="*/ 0 w 3578679" name="connsiteX0-1"/>
                <a:gd fmla="*/ 0 h 737961" name="connsiteY0-2"/>
                <a:gd fmla="*/ 1221241 w 3578679" name="connsiteX1-3"/>
                <a:gd fmla="*/ 1 h 737961" name="connsiteY1-4"/>
                <a:gd fmla="*/ 3578679 w 3578679" name="connsiteX2-5"/>
                <a:gd fmla="*/ 0 h 737961" name="connsiteY2-6"/>
                <a:gd fmla="*/ 3578679 w 3578679" name="connsiteX3-7"/>
                <a:gd fmla="*/ 737961 h 737961" name="connsiteY3-8"/>
                <a:gd fmla="*/ 0 w 3578679" name="connsiteX4-9"/>
                <a:gd fmla="*/ 737961 h 737961" name="connsiteY4-10"/>
                <a:gd fmla="*/ 0 w 3578679" name="connsiteX5"/>
                <a:gd fmla="*/ 0 h 737961" name="connsiteY5"/>
                <a:gd fmla="*/ 0 w 3578679" name="connsiteX0-11"/>
                <a:gd fmla="*/ 133349 h 871310" name="connsiteY0-12"/>
                <a:gd fmla="*/ 1221241 w 3578679" name="connsiteX1-13"/>
                <a:gd fmla="*/ 133350 h 871310" name="connsiteY1-14"/>
                <a:gd fmla="*/ 2635704 w 3578679" name="connsiteX2-15"/>
                <a:gd fmla="*/ 0 h 871310" name="connsiteY2-16"/>
                <a:gd fmla="*/ 3578679 w 3578679" name="connsiteX3-17"/>
                <a:gd fmla="*/ 133349 h 871310" name="connsiteY3-18"/>
                <a:gd fmla="*/ 3578679 w 3578679" name="connsiteX4-19"/>
                <a:gd fmla="*/ 871310 h 871310" name="connsiteY4-20"/>
                <a:gd fmla="*/ 0 w 3578679" name="connsiteX5-21"/>
                <a:gd fmla="*/ 871310 h 871310" name="connsiteY5-22"/>
                <a:gd fmla="*/ 0 w 3578679" name="connsiteX6"/>
                <a:gd fmla="*/ 133349 h 871310" name="connsiteY6"/>
                <a:gd fmla="*/ 0 w 3583441" name="connsiteX0-23"/>
                <a:gd fmla="*/ 133349 h 871310" name="connsiteY0-24"/>
                <a:gd fmla="*/ 1221241 w 3583441" name="connsiteX1-25"/>
                <a:gd fmla="*/ 133350 h 871310" name="connsiteY1-26"/>
                <a:gd fmla="*/ 2635704 w 3583441" name="connsiteX2-27"/>
                <a:gd fmla="*/ 0 h 871310" name="connsiteY2-28"/>
                <a:gd fmla="*/ 3583441 w 3583441" name="connsiteX3-29"/>
                <a:gd fmla="*/ 9524 h 871310" name="connsiteY3-30"/>
                <a:gd fmla="*/ 3578679 w 3583441" name="connsiteX4-31"/>
                <a:gd fmla="*/ 871310 h 871310" name="connsiteY4-32"/>
                <a:gd fmla="*/ 0 w 3583441" name="connsiteX5-33"/>
                <a:gd fmla="*/ 871310 h 871310" name="connsiteY5-34"/>
                <a:gd fmla="*/ 0 w 3583441" name="connsiteX6-35"/>
                <a:gd fmla="*/ 133349 h 871310" name="connsiteY6-36"/>
                <a:gd fmla="*/ 0 w 3583441" name="connsiteX0-37"/>
                <a:gd fmla="*/ 133349 h 871310" name="connsiteY0-38"/>
                <a:gd fmla="*/ 1221241 w 3583441" name="connsiteX1-39"/>
                <a:gd fmla="*/ 133350 h 871310" name="connsiteY1-40"/>
                <a:gd fmla="*/ 2635704 w 3583441" name="connsiteX2-41"/>
                <a:gd fmla="*/ 0 h 871310" name="connsiteY2-42"/>
                <a:gd fmla="*/ 3583441 w 3583441" name="connsiteX3-43"/>
                <a:gd fmla="*/ 9524 h 871310" name="connsiteY3-44"/>
                <a:gd fmla="*/ 3578679 w 3583441" name="connsiteX4-45"/>
                <a:gd fmla="*/ 742722 h 871310" name="connsiteY4-46"/>
                <a:gd fmla="*/ 0 w 3583441" name="connsiteX5-47"/>
                <a:gd fmla="*/ 871310 h 871310" name="connsiteY5-48"/>
                <a:gd fmla="*/ 0 w 3583441" name="connsiteX6-49"/>
                <a:gd fmla="*/ 133349 h 871310" name="connsiteY6-50"/>
                <a:gd fmla="*/ 0 w 3583441" name="connsiteX0-51"/>
                <a:gd fmla="*/ 133349 h 871310" name="connsiteY0-52"/>
                <a:gd fmla="*/ 1221241 w 3583441" name="connsiteX1-53"/>
                <a:gd fmla="*/ 133350 h 871310" name="connsiteY1-54"/>
                <a:gd fmla="*/ 2635704 w 3583441" name="connsiteX2-55"/>
                <a:gd fmla="*/ 0 h 871310" name="connsiteY2-56"/>
                <a:gd fmla="*/ 3583441 w 3583441" name="connsiteX3-57"/>
                <a:gd fmla="*/ 9524 h 871310" name="connsiteY3-58"/>
                <a:gd fmla="*/ 3578679 w 3583441" name="connsiteX4-59"/>
                <a:gd fmla="*/ 742722 h 871310" name="connsiteY4-60"/>
                <a:gd fmla="*/ 1578429 w 3583441" name="connsiteX5-61"/>
                <a:gd fmla="*/ 833438 h 871310" name="connsiteY5-62"/>
                <a:gd fmla="*/ 0 w 3583441" name="connsiteX6-63"/>
                <a:gd fmla="*/ 871310 h 871310" name="connsiteY6-64"/>
                <a:gd fmla="*/ 0 w 3583441" name="connsiteX7"/>
                <a:gd fmla="*/ 133349 h 871310" name="connsiteY7"/>
                <a:gd fmla="*/ 0 w 3583441" name="connsiteX0-65"/>
                <a:gd fmla="*/ 133349 h 871310" name="connsiteY0-66"/>
                <a:gd fmla="*/ 1221241 w 3583441" name="connsiteX1-67"/>
                <a:gd fmla="*/ 133350 h 871310" name="connsiteY1-68"/>
                <a:gd fmla="*/ 2635704 w 3583441" name="connsiteX2-69"/>
                <a:gd fmla="*/ 0 h 871310" name="connsiteY2-70"/>
                <a:gd fmla="*/ 3583441 w 3583441" name="connsiteX3-71"/>
                <a:gd fmla="*/ 9524 h 871310" name="connsiteY3-72"/>
                <a:gd fmla="*/ 3578679 w 3583441" name="connsiteX4-73"/>
                <a:gd fmla="*/ 742722 h 871310" name="connsiteY4-74"/>
                <a:gd fmla="*/ 1578429 w 3583441" name="connsiteX5-75"/>
                <a:gd fmla="*/ 833438 h 871310" name="connsiteY5-76"/>
                <a:gd fmla="*/ 0 w 3583441" name="connsiteX6-77"/>
                <a:gd fmla="*/ 871310 h 871310" name="connsiteY6-78"/>
                <a:gd fmla="*/ 0 w 3583441" name="connsiteX7-79"/>
                <a:gd fmla="*/ 133349 h 871310" name="connsiteY7-80"/>
                <a:gd fmla="*/ 0 w 3583441" name="connsiteX0-81"/>
                <a:gd fmla="*/ 133349 h 871310" name="connsiteY0-82"/>
                <a:gd fmla="*/ 1221241 w 3583441" name="connsiteX1-83"/>
                <a:gd fmla="*/ 133350 h 871310" name="connsiteY1-84"/>
                <a:gd fmla="*/ 2635704 w 3583441" name="connsiteX2-85"/>
                <a:gd fmla="*/ 0 h 871310" name="connsiteY2-86"/>
                <a:gd fmla="*/ 3583441 w 3583441" name="connsiteX3-87"/>
                <a:gd fmla="*/ 9524 h 871310" name="connsiteY3-88"/>
                <a:gd fmla="*/ 3578679 w 3583441" name="connsiteX4-89"/>
                <a:gd fmla="*/ 742722 h 871310" name="connsiteY4-90"/>
                <a:gd fmla="*/ 3007179 w 3583441" name="connsiteX5-91"/>
                <a:gd fmla="*/ 666750 h 871310" name="connsiteY5-92"/>
                <a:gd fmla="*/ 1578429 w 3583441" name="connsiteX6-93"/>
                <a:gd fmla="*/ 833438 h 871310" name="connsiteY6-94"/>
                <a:gd fmla="*/ 0 w 3583441" name="connsiteX7-95"/>
                <a:gd fmla="*/ 871310 h 871310" name="connsiteY7-96"/>
                <a:gd fmla="*/ 0 w 3583441" name="connsiteX8"/>
                <a:gd fmla="*/ 133349 h 871310" name="connsiteY8"/>
                <a:gd fmla="*/ 0 w 3583441" name="connsiteX0-97"/>
                <a:gd fmla="*/ 133349 h 871310" name="connsiteY0-98"/>
                <a:gd fmla="*/ 1221241 w 3583441" name="connsiteX1-99"/>
                <a:gd fmla="*/ 133350 h 871310" name="connsiteY1-100"/>
                <a:gd fmla="*/ 2635704 w 3583441" name="connsiteX2-101"/>
                <a:gd fmla="*/ 0 h 871310" name="connsiteY2-102"/>
                <a:gd fmla="*/ 3583441 w 3583441" name="connsiteX3-103"/>
                <a:gd fmla="*/ 9524 h 871310" name="connsiteY3-104"/>
                <a:gd fmla="*/ 3578679 w 3583441" name="connsiteX4-105"/>
                <a:gd fmla="*/ 742722 h 871310" name="connsiteY4-106"/>
                <a:gd fmla="*/ 3007179 w 3583441" name="connsiteX5-107"/>
                <a:gd fmla="*/ 666750 h 871310" name="connsiteY5-108"/>
                <a:gd fmla="*/ 1578429 w 3583441" name="connsiteX6-109"/>
                <a:gd fmla="*/ 833438 h 871310" name="connsiteY6-110"/>
                <a:gd fmla="*/ 0 w 3583441" name="connsiteX7-111"/>
                <a:gd fmla="*/ 871310 h 871310" name="connsiteY7-112"/>
                <a:gd fmla="*/ 0 w 3583441" name="connsiteX8-113"/>
                <a:gd fmla="*/ 133349 h 871310" name="connsiteY8-114"/>
                <a:gd fmla="*/ 0 w 3583441" name="connsiteX0-115"/>
                <a:gd fmla="*/ 133349 h 871310" name="connsiteY0-116"/>
                <a:gd fmla="*/ 1221241 w 3583441" name="connsiteX1-117"/>
                <a:gd fmla="*/ 133350 h 871310" name="connsiteY1-118"/>
                <a:gd fmla="*/ 2635704 w 3583441" name="connsiteX2-119"/>
                <a:gd fmla="*/ 0 h 871310" name="connsiteY2-120"/>
                <a:gd fmla="*/ 3583441 w 3583441" name="connsiteX3-121"/>
                <a:gd fmla="*/ 9524 h 871310" name="connsiteY3-122"/>
                <a:gd fmla="*/ 3578679 w 3583441" name="connsiteX4-123"/>
                <a:gd fmla="*/ 742722 h 871310" name="connsiteY4-124"/>
                <a:gd fmla="*/ 3007179 w 3583441" name="connsiteX5-125"/>
                <a:gd fmla="*/ 666750 h 871310" name="connsiteY5-126"/>
                <a:gd fmla="*/ 1578429 w 3583441" name="connsiteX6-127"/>
                <a:gd fmla="*/ 833438 h 871310" name="connsiteY6-128"/>
                <a:gd fmla="*/ 0 w 3583441" name="connsiteX7-129"/>
                <a:gd fmla="*/ 871310 h 871310" name="connsiteY7-130"/>
                <a:gd fmla="*/ 0 w 3583441" name="connsiteX8-131"/>
                <a:gd fmla="*/ 133349 h 871310" name="connsiteY8-132"/>
                <a:gd fmla="*/ 0 w 3583441" name="connsiteX0-133"/>
                <a:gd fmla="*/ 133349 h 871310" name="connsiteY0-134"/>
                <a:gd fmla="*/ 1221241 w 3583441" name="connsiteX1-135"/>
                <a:gd fmla="*/ 133350 h 871310" name="connsiteY1-136"/>
                <a:gd fmla="*/ 2635704 w 3583441" name="connsiteX2-137"/>
                <a:gd fmla="*/ 0 h 871310" name="connsiteY2-138"/>
                <a:gd fmla="*/ 3583441 w 3583441" name="connsiteX3-139"/>
                <a:gd fmla="*/ 9524 h 871310" name="connsiteY3-140"/>
                <a:gd fmla="*/ 3578679 w 3583441" name="connsiteX4-141"/>
                <a:gd fmla="*/ 742722 h 871310" name="connsiteY4-142"/>
                <a:gd fmla="*/ 3007179 w 3583441" name="connsiteX5-143"/>
                <a:gd fmla="*/ 666750 h 871310" name="connsiteY5-144"/>
                <a:gd fmla="*/ 1578429 w 3583441" name="connsiteX6-145"/>
                <a:gd fmla="*/ 833438 h 871310" name="connsiteY6-146"/>
                <a:gd fmla="*/ 0 w 3583441" name="connsiteX7-147"/>
                <a:gd fmla="*/ 871310 h 871310" name="connsiteY7-148"/>
                <a:gd fmla="*/ 0 w 3583441" name="connsiteX8-149"/>
                <a:gd fmla="*/ 133349 h 871310" name="connsiteY8-150"/>
                <a:gd fmla="*/ 0 w 3583441" name="connsiteX0-151"/>
                <a:gd fmla="*/ 203244 h 941205" name="connsiteY0-152"/>
                <a:gd fmla="*/ 1221241 w 3583441" name="connsiteX1-153"/>
                <a:gd fmla="*/ 203245 h 941205" name="connsiteY1-154"/>
                <a:gd fmla="*/ 2635704 w 3583441" name="connsiteX2-155"/>
                <a:gd fmla="*/ 69895 h 941205" name="connsiteY2-156"/>
                <a:gd fmla="*/ 3583441 w 3583441" name="connsiteX3-157"/>
                <a:gd fmla="*/ 79419 h 941205" name="connsiteY3-158"/>
                <a:gd fmla="*/ 3578679 w 3583441" name="connsiteX4-159"/>
                <a:gd fmla="*/ 812617 h 941205" name="connsiteY4-160"/>
                <a:gd fmla="*/ 3007179 w 3583441" name="connsiteX5-161"/>
                <a:gd fmla="*/ 736645 h 941205" name="connsiteY5-162"/>
                <a:gd fmla="*/ 1578429 w 3583441" name="connsiteX6-163"/>
                <a:gd fmla="*/ 903333 h 941205" name="connsiteY6-164"/>
                <a:gd fmla="*/ 0 w 3583441" name="connsiteX7-165"/>
                <a:gd fmla="*/ 941205 h 941205" name="connsiteY7-166"/>
                <a:gd fmla="*/ 0 w 3583441" name="connsiteX8-167"/>
                <a:gd fmla="*/ 203244 h 941205" name="connsiteY8-168"/>
                <a:gd fmla="*/ 0 w 3583441" name="connsiteX0-169"/>
                <a:gd fmla="*/ 209455 h 947416" name="connsiteY0-170"/>
                <a:gd fmla="*/ 1221241 w 3583441" name="connsiteX1-171"/>
                <a:gd fmla="*/ 209456 h 947416" name="connsiteY1-172"/>
                <a:gd fmla="*/ 2635704 w 3583441" name="connsiteX2-173"/>
                <a:gd fmla="*/ 76106 h 947416" name="connsiteY2-174"/>
                <a:gd fmla="*/ 3583441 w 3583441" name="connsiteX3-175"/>
                <a:gd fmla="*/ 85630 h 947416" name="connsiteY3-176"/>
                <a:gd fmla="*/ 3578679 w 3583441" name="connsiteX4-177"/>
                <a:gd fmla="*/ 818828 h 947416" name="connsiteY4-178"/>
                <a:gd fmla="*/ 3007179 w 3583441" name="connsiteX5-179"/>
                <a:gd fmla="*/ 742856 h 947416" name="connsiteY5-180"/>
                <a:gd fmla="*/ 1578429 w 3583441" name="connsiteX6-181"/>
                <a:gd fmla="*/ 909544 h 947416" name="connsiteY6-182"/>
                <a:gd fmla="*/ 0 w 3583441" name="connsiteX7-183"/>
                <a:gd fmla="*/ 947416 h 947416" name="connsiteY7-184"/>
                <a:gd fmla="*/ 0 w 3583441" name="connsiteX8-185"/>
                <a:gd fmla="*/ 209455 h 947416" name="connsiteY8-186"/>
                <a:gd fmla="*/ 0 w 3583441" name="connsiteX0-187"/>
                <a:gd fmla="*/ 209455 h 947416" name="connsiteY0-188"/>
                <a:gd fmla="*/ 1221241 w 3583441" name="connsiteX1-189"/>
                <a:gd fmla="*/ 209456 h 947416" name="connsiteY1-190"/>
                <a:gd fmla="*/ 2635704 w 3583441" name="connsiteX2-191"/>
                <a:gd fmla="*/ 76106 h 947416" name="connsiteY2-192"/>
                <a:gd fmla="*/ 3583441 w 3583441" name="connsiteX3-193"/>
                <a:gd fmla="*/ 85630 h 947416" name="connsiteY3-194"/>
                <a:gd fmla="*/ 3578679 w 3583441" name="connsiteX4-195"/>
                <a:gd fmla="*/ 818828 h 947416" name="connsiteY4-196"/>
                <a:gd fmla="*/ 3007179 w 3583441" name="connsiteX5-197"/>
                <a:gd fmla="*/ 742856 h 947416" name="connsiteY5-198"/>
                <a:gd fmla="*/ 1578429 w 3583441" name="connsiteX6-199"/>
                <a:gd fmla="*/ 909544 h 947416" name="connsiteY6-200"/>
                <a:gd fmla="*/ 0 w 3583441" name="connsiteX7-201"/>
                <a:gd fmla="*/ 947416 h 947416" name="connsiteY7-202"/>
                <a:gd fmla="*/ 0 w 3583441" name="connsiteX8-203"/>
                <a:gd fmla="*/ 209455 h 947416" name="connsiteY8-204"/>
                <a:gd fmla="*/ 0 w 3583441" name="connsiteX0-205"/>
                <a:gd fmla="*/ 212485 h 950446" name="connsiteY0-206"/>
                <a:gd fmla="*/ 1221241 w 3583441" name="connsiteX1-207"/>
                <a:gd fmla="*/ 212486 h 950446" name="connsiteY1-208"/>
                <a:gd fmla="*/ 2635704 w 3583441" name="connsiteX2-209"/>
                <a:gd fmla="*/ 69611 h 950446" name="connsiteY2-210"/>
                <a:gd fmla="*/ 3583441 w 3583441" name="connsiteX3-211"/>
                <a:gd fmla="*/ 88660 h 950446" name="connsiteY3-212"/>
                <a:gd fmla="*/ 3578679 w 3583441" name="connsiteX4-213"/>
                <a:gd fmla="*/ 821858 h 950446" name="connsiteY4-214"/>
                <a:gd fmla="*/ 3007179 w 3583441" name="connsiteX5-215"/>
                <a:gd fmla="*/ 745886 h 950446" name="connsiteY5-216"/>
                <a:gd fmla="*/ 1578429 w 3583441" name="connsiteX6-217"/>
                <a:gd fmla="*/ 912574 h 950446" name="connsiteY6-218"/>
                <a:gd fmla="*/ 0 w 3583441" name="connsiteX7-219"/>
                <a:gd fmla="*/ 950446 h 950446" name="connsiteY7-220"/>
                <a:gd fmla="*/ 0 w 3583441" name="connsiteX8-221"/>
                <a:gd fmla="*/ 212485 h 950446" name="connsiteY8-222"/>
                <a:gd fmla="*/ 0 w 3583441" name="connsiteX0-223"/>
                <a:gd fmla="*/ 212485 h 950446" name="connsiteY0-224"/>
                <a:gd fmla="*/ 1221241 w 3583441" name="connsiteX1-225"/>
                <a:gd fmla="*/ 212486 h 950446" name="connsiteY1-226"/>
                <a:gd fmla="*/ 2635704 w 3583441" name="connsiteX2-227"/>
                <a:gd fmla="*/ 69611 h 950446" name="connsiteY2-228"/>
                <a:gd fmla="*/ 3583441 w 3583441" name="connsiteX3-229"/>
                <a:gd fmla="*/ 88660 h 950446" name="connsiteY3-230"/>
                <a:gd fmla="*/ 3578679 w 3583441" name="connsiteX4-231"/>
                <a:gd fmla="*/ 821858 h 950446" name="connsiteY4-232"/>
                <a:gd fmla="*/ 3007179 w 3583441" name="connsiteX5-233"/>
                <a:gd fmla="*/ 745886 h 950446" name="connsiteY5-234"/>
                <a:gd fmla="*/ 1578429 w 3583441" name="connsiteX6-235"/>
                <a:gd fmla="*/ 912574 h 950446" name="connsiteY6-236"/>
                <a:gd fmla="*/ 0 w 3583441" name="connsiteX7-237"/>
                <a:gd fmla="*/ 950446 h 950446" name="connsiteY7-238"/>
                <a:gd fmla="*/ 0 w 3583441" name="connsiteX8-239"/>
                <a:gd fmla="*/ 212485 h 950446" name="connsiteY8-240"/>
                <a:gd fmla="*/ 0 w 3583441" name="connsiteX0-241"/>
                <a:gd fmla="*/ 212485 h 950446" name="connsiteY0-242"/>
                <a:gd fmla="*/ 1221241 w 3583441" name="connsiteX1-243"/>
                <a:gd fmla="*/ 212486 h 950446" name="connsiteY1-244"/>
                <a:gd fmla="*/ 2635704 w 3583441" name="connsiteX2-245"/>
                <a:gd fmla="*/ 69611 h 950446" name="connsiteY2-246"/>
                <a:gd fmla="*/ 3583441 w 3583441" name="connsiteX3-247"/>
                <a:gd fmla="*/ 88660 h 950446" name="connsiteY3-248"/>
                <a:gd fmla="*/ 3578679 w 3583441" name="connsiteX4-249"/>
                <a:gd fmla="*/ 821858 h 950446" name="connsiteY4-250"/>
                <a:gd fmla="*/ 3007179 w 3583441" name="connsiteX5-251"/>
                <a:gd fmla="*/ 745886 h 950446" name="connsiteY5-252"/>
                <a:gd fmla="*/ 1578429 w 3583441" name="connsiteX6-253"/>
                <a:gd fmla="*/ 912574 h 950446" name="connsiteY6-254"/>
                <a:gd fmla="*/ 0 w 3583441" name="connsiteX7-255"/>
                <a:gd fmla="*/ 950446 h 950446" name="connsiteY7-256"/>
                <a:gd fmla="*/ 0 w 3583441" name="connsiteX8-257"/>
                <a:gd fmla="*/ 212485 h 950446" name="connsiteY8-258"/>
                <a:gd fmla="*/ 0 w 3583441" name="connsiteX0-259"/>
                <a:gd fmla="*/ 209942 h 947903" name="connsiteY0-260"/>
                <a:gd fmla="*/ 1221241 w 3583441" name="connsiteX1-261"/>
                <a:gd fmla="*/ 209943 h 947903" name="connsiteY1-262"/>
                <a:gd fmla="*/ 2635704 w 3583441" name="connsiteX2-263"/>
                <a:gd fmla="*/ 67068 h 947903" name="connsiteY2-264"/>
                <a:gd fmla="*/ 3583441 w 3583441" name="connsiteX3-265"/>
                <a:gd fmla="*/ 86117 h 947903" name="connsiteY3-266"/>
                <a:gd fmla="*/ 3578679 w 3583441" name="connsiteX4-267"/>
                <a:gd fmla="*/ 819315 h 947903" name="connsiteY4-268"/>
                <a:gd fmla="*/ 3007179 w 3583441" name="connsiteX5-269"/>
                <a:gd fmla="*/ 743343 h 947903" name="connsiteY5-270"/>
                <a:gd fmla="*/ 1578429 w 3583441" name="connsiteX6-271"/>
                <a:gd fmla="*/ 910031 h 947903" name="connsiteY6-272"/>
                <a:gd fmla="*/ 0 w 3583441" name="connsiteX7-273"/>
                <a:gd fmla="*/ 947903 h 947903" name="connsiteY7-274"/>
                <a:gd fmla="*/ 0 w 3583441" name="connsiteX8-275"/>
                <a:gd fmla="*/ 209942 h 947903" name="connsiteY8-2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b="b" l="l" r="r" t="t"/>
              <a:pathLst>
                <a:path h="947903" w="3583441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D3E3E"/>
                </a:gs>
                <a:gs pos="97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44000"/>
                  </a:schemeClr>
                </a:gs>
                <a:gs pos="81000">
                  <a:srgbClr val="70707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78324" y="2553371"/>
            <a:ext cx="2685823" cy="710462"/>
            <a:chOff x="2635022" y="2168525"/>
            <a:chExt cx="3583441" cy="947903"/>
          </a:xfrm>
        </p:grpSpPr>
        <p:sp>
          <p:nvSpPr>
            <p:cNvPr id="29" name="任意多边形 28"/>
            <p:cNvSpPr/>
            <p:nvPr/>
          </p:nvSpPr>
          <p:spPr>
            <a:xfrm>
              <a:off x="5930783" y="2888610"/>
              <a:ext cx="280988" cy="216268"/>
            </a:xfrm>
            <a:custGeom>
              <a:gdLst>
                <a:gd fmla="*/ 0 w 280988" name="connsiteX0"/>
                <a:gd fmla="*/ 0 h 216268" name="connsiteY0"/>
                <a:gd fmla="*/ 97738 w 280988" name="connsiteX1"/>
                <a:gd fmla="*/ 7204 h 216268" name="connsiteY1"/>
                <a:gd fmla="*/ 280988 w 280988" name="connsiteX2"/>
                <a:gd fmla="*/ 108134 h 216268" name="connsiteY2"/>
                <a:gd fmla="*/ 97738 w 280988" name="connsiteX3"/>
                <a:gd fmla="*/ 209064 h 216268" name="connsiteY3"/>
                <a:gd fmla="*/ 0 w 280988" name="connsiteX4"/>
                <a:gd fmla="*/ 216268 h 2162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6268" w="28098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A44E63"/>
                </a:gs>
                <a:gs pos="98000">
                  <a:srgbClr val="EE90A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矩形 5"/>
            <p:cNvSpPr/>
            <p:nvPr/>
          </p:nvSpPr>
          <p:spPr>
            <a:xfrm>
              <a:off x="2635022" y="2168525"/>
              <a:ext cx="3583441" cy="947903"/>
            </a:xfrm>
            <a:custGeom>
              <a:gdLst>
                <a:gd fmla="*/ 0 w 3578679" name="connsiteX0"/>
                <a:gd fmla="*/ 0 h 737961" name="connsiteY0"/>
                <a:gd fmla="*/ 3578679 w 3578679" name="connsiteX1"/>
                <a:gd fmla="*/ 0 h 737961" name="connsiteY1"/>
                <a:gd fmla="*/ 3578679 w 3578679" name="connsiteX2"/>
                <a:gd fmla="*/ 737961 h 737961" name="connsiteY2"/>
                <a:gd fmla="*/ 0 w 3578679" name="connsiteX3"/>
                <a:gd fmla="*/ 737961 h 737961" name="connsiteY3"/>
                <a:gd fmla="*/ 0 w 3578679" name="connsiteX4"/>
                <a:gd fmla="*/ 0 h 737961" name="connsiteY4"/>
                <a:gd fmla="*/ 0 w 3578679" name="connsiteX0-1"/>
                <a:gd fmla="*/ 0 h 737961" name="connsiteY0-2"/>
                <a:gd fmla="*/ 1221241 w 3578679" name="connsiteX1-3"/>
                <a:gd fmla="*/ 1 h 737961" name="connsiteY1-4"/>
                <a:gd fmla="*/ 3578679 w 3578679" name="connsiteX2-5"/>
                <a:gd fmla="*/ 0 h 737961" name="connsiteY2-6"/>
                <a:gd fmla="*/ 3578679 w 3578679" name="connsiteX3-7"/>
                <a:gd fmla="*/ 737961 h 737961" name="connsiteY3-8"/>
                <a:gd fmla="*/ 0 w 3578679" name="connsiteX4-9"/>
                <a:gd fmla="*/ 737961 h 737961" name="connsiteY4-10"/>
                <a:gd fmla="*/ 0 w 3578679" name="connsiteX5"/>
                <a:gd fmla="*/ 0 h 737961" name="connsiteY5"/>
                <a:gd fmla="*/ 0 w 3578679" name="connsiteX0-11"/>
                <a:gd fmla="*/ 133349 h 871310" name="connsiteY0-12"/>
                <a:gd fmla="*/ 1221241 w 3578679" name="connsiteX1-13"/>
                <a:gd fmla="*/ 133350 h 871310" name="connsiteY1-14"/>
                <a:gd fmla="*/ 2635704 w 3578679" name="connsiteX2-15"/>
                <a:gd fmla="*/ 0 h 871310" name="connsiteY2-16"/>
                <a:gd fmla="*/ 3578679 w 3578679" name="connsiteX3-17"/>
                <a:gd fmla="*/ 133349 h 871310" name="connsiteY3-18"/>
                <a:gd fmla="*/ 3578679 w 3578679" name="connsiteX4-19"/>
                <a:gd fmla="*/ 871310 h 871310" name="connsiteY4-20"/>
                <a:gd fmla="*/ 0 w 3578679" name="connsiteX5-21"/>
                <a:gd fmla="*/ 871310 h 871310" name="connsiteY5-22"/>
                <a:gd fmla="*/ 0 w 3578679" name="connsiteX6"/>
                <a:gd fmla="*/ 133349 h 871310" name="connsiteY6"/>
                <a:gd fmla="*/ 0 w 3583441" name="connsiteX0-23"/>
                <a:gd fmla="*/ 133349 h 871310" name="connsiteY0-24"/>
                <a:gd fmla="*/ 1221241 w 3583441" name="connsiteX1-25"/>
                <a:gd fmla="*/ 133350 h 871310" name="connsiteY1-26"/>
                <a:gd fmla="*/ 2635704 w 3583441" name="connsiteX2-27"/>
                <a:gd fmla="*/ 0 h 871310" name="connsiteY2-28"/>
                <a:gd fmla="*/ 3583441 w 3583441" name="connsiteX3-29"/>
                <a:gd fmla="*/ 9524 h 871310" name="connsiteY3-30"/>
                <a:gd fmla="*/ 3578679 w 3583441" name="connsiteX4-31"/>
                <a:gd fmla="*/ 871310 h 871310" name="connsiteY4-32"/>
                <a:gd fmla="*/ 0 w 3583441" name="connsiteX5-33"/>
                <a:gd fmla="*/ 871310 h 871310" name="connsiteY5-34"/>
                <a:gd fmla="*/ 0 w 3583441" name="connsiteX6-35"/>
                <a:gd fmla="*/ 133349 h 871310" name="connsiteY6-36"/>
                <a:gd fmla="*/ 0 w 3583441" name="connsiteX0-37"/>
                <a:gd fmla="*/ 133349 h 871310" name="connsiteY0-38"/>
                <a:gd fmla="*/ 1221241 w 3583441" name="connsiteX1-39"/>
                <a:gd fmla="*/ 133350 h 871310" name="connsiteY1-40"/>
                <a:gd fmla="*/ 2635704 w 3583441" name="connsiteX2-41"/>
                <a:gd fmla="*/ 0 h 871310" name="connsiteY2-42"/>
                <a:gd fmla="*/ 3583441 w 3583441" name="connsiteX3-43"/>
                <a:gd fmla="*/ 9524 h 871310" name="connsiteY3-44"/>
                <a:gd fmla="*/ 3578679 w 3583441" name="connsiteX4-45"/>
                <a:gd fmla="*/ 742722 h 871310" name="connsiteY4-46"/>
                <a:gd fmla="*/ 0 w 3583441" name="connsiteX5-47"/>
                <a:gd fmla="*/ 871310 h 871310" name="connsiteY5-48"/>
                <a:gd fmla="*/ 0 w 3583441" name="connsiteX6-49"/>
                <a:gd fmla="*/ 133349 h 871310" name="connsiteY6-50"/>
                <a:gd fmla="*/ 0 w 3583441" name="connsiteX0-51"/>
                <a:gd fmla="*/ 133349 h 871310" name="connsiteY0-52"/>
                <a:gd fmla="*/ 1221241 w 3583441" name="connsiteX1-53"/>
                <a:gd fmla="*/ 133350 h 871310" name="connsiteY1-54"/>
                <a:gd fmla="*/ 2635704 w 3583441" name="connsiteX2-55"/>
                <a:gd fmla="*/ 0 h 871310" name="connsiteY2-56"/>
                <a:gd fmla="*/ 3583441 w 3583441" name="connsiteX3-57"/>
                <a:gd fmla="*/ 9524 h 871310" name="connsiteY3-58"/>
                <a:gd fmla="*/ 3578679 w 3583441" name="connsiteX4-59"/>
                <a:gd fmla="*/ 742722 h 871310" name="connsiteY4-60"/>
                <a:gd fmla="*/ 1578429 w 3583441" name="connsiteX5-61"/>
                <a:gd fmla="*/ 833438 h 871310" name="connsiteY5-62"/>
                <a:gd fmla="*/ 0 w 3583441" name="connsiteX6-63"/>
                <a:gd fmla="*/ 871310 h 871310" name="connsiteY6-64"/>
                <a:gd fmla="*/ 0 w 3583441" name="connsiteX7"/>
                <a:gd fmla="*/ 133349 h 871310" name="connsiteY7"/>
                <a:gd fmla="*/ 0 w 3583441" name="connsiteX0-65"/>
                <a:gd fmla="*/ 133349 h 871310" name="connsiteY0-66"/>
                <a:gd fmla="*/ 1221241 w 3583441" name="connsiteX1-67"/>
                <a:gd fmla="*/ 133350 h 871310" name="connsiteY1-68"/>
                <a:gd fmla="*/ 2635704 w 3583441" name="connsiteX2-69"/>
                <a:gd fmla="*/ 0 h 871310" name="connsiteY2-70"/>
                <a:gd fmla="*/ 3583441 w 3583441" name="connsiteX3-71"/>
                <a:gd fmla="*/ 9524 h 871310" name="connsiteY3-72"/>
                <a:gd fmla="*/ 3578679 w 3583441" name="connsiteX4-73"/>
                <a:gd fmla="*/ 742722 h 871310" name="connsiteY4-74"/>
                <a:gd fmla="*/ 1578429 w 3583441" name="connsiteX5-75"/>
                <a:gd fmla="*/ 833438 h 871310" name="connsiteY5-76"/>
                <a:gd fmla="*/ 0 w 3583441" name="connsiteX6-77"/>
                <a:gd fmla="*/ 871310 h 871310" name="connsiteY6-78"/>
                <a:gd fmla="*/ 0 w 3583441" name="connsiteX7-79"/>
                <a:gd fmla="*/ 133349 h 871310" name="connsiteY7-80"/>
                <a:gd fmla="*/ 0 w 3583441" name="connsiteX0-81"/>
                <a:gd fmla="*/ 133349 h 871310" name="connsiteY0-82"/>
                <a:gd fmla="*/ 1221241 w 3583441" name="connsiteX1-83"/>
                <a:gd fmla="*/ 133350 h 871310" name="connsiteY1-84"/>
                <a:gd fmla="*/ 2635704 w 3583441" name="connsiteX2-85"/>
                <a:gd fmla="*/ 0 h 871310" name="connsiteY2-86"/>
                <a:gd fmla="*/ 3583441 w 3583441" name="connsiteX3-87"/>
                <a:gd fmla="*/ 9524 h 871310" name="connsiteY3-88"/>
                <a:gd fmla="*/ 3578679 w 3583441" name="connsiteX4-89"/>
                <a:gd fmla="*/ 742722 h 871310" name="connsiteY4-90"/>
                <a:gd fmla="*/ 3007179 w 3583441" name="connsiteX5-91"/>
                <a:gd fmla="*/ 666750 h 871310" name="connsiteY5-92"/>
                <a:gd fmla="*/ 1578429 w 3583441" name="connsiteX6-93"/>
                <a:gd fmla="*/ 833438 h 871310" name="connsiteY6-94"/>
                <a:gd fmla="*/ 0 w 3583441" name="connsiteX7-95"/>
                <a:gd fmla="*/ 871310 h 871310" name="connsiteY7-96"/>
                <a:gd fmla="*/ 0 w 3583441" name="connsiteX8"/>
                <a:gd fmla="*/ 133349 h 871310" name="connsiteY8"/>
                <a:gd fmla="*/ 0 w 3583441" name="connsiteX0-97"/>
                <a:gd fmla="*/ 133349 h 871310" name="connsiteY0-98"/>
                <a:gd fmla="*/ 1221241 w 3583441" name="connsiteX1-99"/>
                <a:gd fmla="*/ 133350 h 871310" name="connsiteY1-100"/>
                <a:gd fmla="*/ 2635704 w 3583441" name="connsiteX2-101"/>
                <a:gd fmla="*/ 0 h 871310" name="connsiteY2-102"/>
                <a:gd fmla="*/ 3583441 w 3583441" name="connsiteX3-103"/>
                <a:gd fmla="*/ 9524 h 871310" name="connsiteY3-104"/>
                <a:gd fmla="*/ 3578679 w 3583441" name="connsiteX4-105"/>
                <a:gd fmla="*/ 742722 h 871310" name="connsiteY4-106"/>
                <a:gd fmla="*/ 3007179 w 3583441" name="connsiteX5-107"/>
                <a:gd fmla="*/ 666750 h 871310" name="connsiteY5-108"/>
                <a:gd fmla="*/ 1578429 w 3583441" name="connsiteX6-109"/>
                <a:gd fmla="*/ 833438 h 871310" name="connsiteY6-110"/>
                <a:gd fmla="*/ 0 w 3583441" name="connsiteX7-111"/>
                <a:gd fmla="*/ 871310 h 871310" name="connsiteY7-112"/>
                <a:gd fmla="*/ 0 w 3583441" name="connsiteX8-113"/>
                <a:gd fmla="*/ 133349 h 871310" name="connsiteY8-114"/>
                <a:gd fmla="*/ 0 w 3583441" name="connsiteX0-115"/>
                <a:gd fmla="*/ 133349 h 871310" name="connsiteY0-116"/>
                <a:gd fmla="*/ 1221241 w 3583441" name="connsiteX1-117"/>
                <a:gd fmla="*/ 133350 h 871310" name="connsiteY1-118"/>
                <a:gd fmla="*/ 2635704 w 3583441" name="connsiteX2-119"/>
                <a:gd fmla="*/ 0 h 871310" name="connsiteY2-120"/>
                <a:gd fmla="*/ 3583441 w 3583441" name="connsiteX3-121"/>
                <a:gd fmla="*/ 9524 h 871310" name="connsiteY3-122"/>
                <a:gd fmla="*/ 3578679 w 3583441" name="connsiteX4-123"/>
                <a:gd fmla="*/ 742722 h 871310" name="connsiteY4-124"/>
                <a:gd fmla="*/ 3007179 w 3583441" name="connsiteX5-125"/>
                <a:gd fmla="*/ 666750 h 871310" name="connsiteY5-126"/>
                <a:gd fmla="*/ 1578429 w 3583441" name="connsiteX6-127"/>
                <a:gd fmla="*/ 833438 h 871310" name="connsiteY6-128"/>
                <a:gd fmla="*/ 0 w 3583441" name="connsiteX7-129"/>
                <a:gd fmla="*/ 871310 h 871310" name="connsiteY7-130"/>
                <a:gd fmla="*/ 0 w 3583441" name="connsiteX8-131"/>
                <a:gd fmla="*/ 133349 h 871310" name="connsiteY8-132"/>
                <a:gd fmla="*/ 0 w 3583441" name="connsiteX0-133"/>
                <a:gd fmla="*/ 133349 h 871310" name="connsiteY0-134"/>
                <a:gd fmla="*/ 1221241 w 3583441" name="connsiteX1-135"/>
                <a:gd fmla="*/ 133350 h 871310" name="connsiteY1-136"/>
                <a:gd fmla="*/ 2635704 w 3583441" name="connsiteX2-137"/>
                <a:gd fmla="*/ 0 h 871310" name="connsiteY2-138"/>
                <a:gd fmla="*/ 3583441 w 3583441" name="connsiteX3-139"/>
                <a:gd fmla="*/ 9524 h 871310" name="connsiteY3-140"/>
                <a:gd fmla="*/ 3578679 w 3583441" name="connsiteX4-141"/>
                <a:gd fmla="*/ 742722 h 871310" name="connsiteY4-142"/>
                <a:gd fmla="*/ 3007179 w 3583441" name="connsiteX5-143"/>
                <a:gd fmla="*/ 666750 h 871310" name="connsiteY5-144"/>
                <a:gd fmla="*/ 1578429 w 3583441" name="connsiteX6-145"/>
                <a:gd fmla="*/ 833438 h 871310" name="connsiteY6-146"/>
                <a:gd fmla="*/ 0 w 3583441" name="connsiteX7-147"/>
                <a:gd fmla="*/ 871310 h 871310" name="connsiteY7-148"/>
                <a:gd fmla="*/ 0 w 3583441" name="connsiteX8-149"/>
                <a:gd fmla="*/ 133349 h 871310" name="connsiteY8-150"/>
                <a:gd fmla="*/ 0 w 3583441" name="connsiteX0-151"/>
                <a:gd fmla="*/ 203244 h 941205" name="connsiteY0-152"/>
                <a:gd fmla="*/ 1221241 w 3583441" name="connsiteX1-153"/>
                <a:gd fmla="*/ 203245 h 941205" name="connsiteY1-154"/>
                <a:gd fmla="*/ 2635704 w 3583441" name="connsiteX2-155"/>
                <a:gd fmla="*/ 69895 h 941205" name="connsiteY2-156"/>
                <a:gd fmla="*/ 3583441 w 3583441" name="connsiteX3-157"/>
                <a:gd fmla="*/ 79419 h 941205" name="connsiteY3-158"/>
                <a:gd fmla="*/ 3578679 w 3583441" name="connsiteX4-159"/>
                <a:gd fmla="*/ 812617 h 941205" name="connsiteY4-160"/>
                <a:gd fmla="*/ 3007179 w 3583441" name="connsiteX5-161"/>
                <a:gd fmla="*/ 736645 h 941205" name="connsiteY5-162"/>
                <a:gd fmla="*/ 1578429 w 3583441" name="connsiteX6-163"/>
                <a:gd fmla="*/ 903333 h 941205" name="connsiteY6-164"/>
                <a:gd fmla="*/ 0 w 3583441" name="connsiteX7-165"/>
                <a:gd fmla="*/ 941205 h 941205" name="connsiteY7-166"/>
                <a:gd fmla="*/ 0 w 3583441" name="connsiteX8-167"/>
                <a:gd fmla="*/ 203244 h 941205" name="connsiteY8-168"/>
                <a:gd fmla="*/ 0 w 3583441" name="connsiteX0-169"/>
                <a:gd fmla="*/ 209455 h 947416" name="connsiteY0-170"/>
                <a:gd fmla="*/ 1221241 w 3583441" name="connsiteX1-171"/>
                <a:gd fmla="*/ 209456 h 947416" name="connsiteY1-172"/>
                <a:gd fmla="*/ 2635704 w 3583441" name="connsiteX2-173"/>
                <a:gd fmla="*/ 76106 h 947416" name="connsiteY2-174"/>
                <a:gd fmla="*/ 3583441 w 3583441" name="connsiteX3-175"/>
                <a:gd fmla="*/ 85630 h 947416" name="connsiteY3-176"/>
                <a:gd fmla="*/ 3578679 w 3583441" name="connsiteX4-177"/>
                <a:gd fmla="*/ 818828 h 947416" name="connsiteY4-178"/>
                <a:gd fmla="*/ 3007179 w 3583441" name="connsiteX5-179"/>
                <a:gd fmla="*/ 742856 h 947416" name="connsiteY5-180"/>
                <a:gd fmla="*/ 1578429 w 3583441" name="connsiteX6-181"/>
                <a:gd fmla="*/ 909544 h 947416" name="connsiteY6-182"/>
                <a:gd fmla="*/ 0 w 3583441" name="connsiteX7-183"/>
                <a:gd fmla="*/ 947416 h 947416" name="connsiteY7-184"/>
                <a:gd fmla="*/ 0 w 3583441" name="connsiteX8-185"/>
                <a:gd fmla="*/ 209455 h 947416" name="connsiteY8-186"/>
                <a:gd fmla="*/ 0 w 3583441" name="connsiteX0-187"/>
                <a:gd fmla="*/ 209455 h 947416" name="connsiteY0-188"/>
                <a:gd fmla="*/ 1221241 w 3583441" name="connsiteX1-189"/>
                <a:gd fmla="*/ 209456 h 947416" name="connsiteY1-190"/>
                <a:gd fmla="*/ 2635704 w 3583441" name="connsiteX2-191"/>
                <a:gd fmla="*/ 76106 h 947416" name="connsiteY2-192"/>
                <a:gd fmla="*/ 3583441 w 3583441" name="connsiteX3-193"/>
                <a:gd fmla="*/ 85630 h 947416" name="connsiteY3-194"/>
                <a:gd fmla="*/ 3578679 w 3583441" name="connsiteX4-195"/>
                <a:gd fmla="*/ 818828 h 947416" name="connsiteY4-196"/>
                <a:gd fmla="*/ 3007179 w 3583441" name="connsiteX5-197"/>
                <a:gd fmla="*/ 742856 h 947416" name="connsiteY5-198"/>
                <a:gd fmla="*/ 1578429 w 3583441" name="connsiteX6-199"/>
                <a:gd fmla="*/ 909544 h 947416" name="connsiteY6-200"/>
                <a:gd fmla="*/ 0 w 3583441" name="connsiteX7-201"/>
                <a:gd fmla="*/ 947416 h 947416" name="connsiteY7-202"/>
                <a:gd fmla="*/ 0 w 3583441" name="connsiteX8-203"/>
                <a:gd fmla="*/ 209455 h 947416" name="connsiteY8-204"/>
                <a:gd fmla="*/ 0 w 3583441" name="connsiteX0-205"/>
                <a:gd fmla="*/ 212485 h 950446" name="connsiteY0-206"/>
                <a:gd fmla="*/ 1221241 w 3583441" name="connsiteX1-207"/>
                <a:gd fmla="*/ 212486 h 950446" name="connsiteY1-208"/>
                <a:gd fmla="*/ 2635704 w 3583441" name="connsiteX2-209"/>
                <a:gd fmla="*/ 69611 h 950446" name="connsiteY2-210"/>
                <a:gd fmla="*/ 3583441 w 3583441" name="connsiteX3-211"/>
                <a:gd fmla="*/ 88660 h 950446" name="connsiteY3-212"/>
                <a:gd fmla="*/ 3578679 w 3583441" name="connsiteX4-213"/>
                <a:gd fmla="*/ 821858 h 950446" name="connsiteY4-214"/>
                <a:gd fmla="*/ 3007179 w 3583441" name="connsiteX5-215"/>
                <a:gd fmla="*/ 745886 h 950446" name="connsiteY5-216"/>
                <a:gd fmla="*/ 1578429 w 3583441" name="connsiteX6-217"/>
                <a:gd fmla="*/ 912574 h 950446" name="connsiteY6-218"/>
                <a:gd fmla="*/ 0 w 3583441" name="connsiteX7-219"/>
                <a:gd fmla="*/ 950446 h 950446" name="connsiteY7-220"/>
                <a:gd fmla="*/ 0 w 3583441" name="connsiteX8-221"/>
                <a:gd fmla="*/ 212485 h 950446" name="connsiteY8-222"/>
                <a:gd fmla="*/ 0 w 3583441" name="connsiteX0-223"/>
                <a:gd fmla="*/ 212485 h 950446" name="connsiteY0-224"/>
                <a:gd fmla="*/ 1221241 w 3583441" name="connsiteX1-225"/>
                <a:gd fmla="*/ 212486 h 950446" name="connsiteY1-226"/>
                <a:gd fmla="*/ 2635704 w 3583441" name="connsiteX2-227"/>
                <a:gd fmla="*/ 69611 h 950446" name="connsiteY2-228"/>
                <a:gd fmla="*/ 3583441 w 3583441" name="connsiteX3-229"/>
                <a:gd fmla="*/ 88660 h 950446" name="connsiteY3-230"/>
                <a:gd fmla="*/ 3578679 w 3583441" name="connsiteX4-231"/>
                <a:gd fmla="*/ 821858 h 950446" name="connsiteY4-232"/>
                <a:gd fmla="*/ 3007179 w 3583441" name="connsiteX5-233"/>
                <a:gd fmla="*/ 745886 h 950446" name="connsiteY5-234"/>
                <a:gd fmla="*/ 1578429 w 3583441" name="connsiteX6-235"/>
                <a:gd fmla="*/ 912574 h 950446" name="connsiteY6-236"/>
                <a:gd fmla="*/ 0 w 3583441" name="connsiteX7-237"/>
                <a:gd fmla="*/ 950446 h 950446" name="connsiteY7-238"/>
                <a:gd fmla="*/ 0 w 3583441" name="connsiteX8-239"/>
                <a:gd fmla="*/ 212485 h 950446" name="connsiteY8-240"/>
                <a:gd fmla="*/ 0 w 3583441" name="connsiteX0-241"/>
                <a:gd fmla="*/ 212485 h 950446" name="connsiteY0-242"/>
                <a:gd fmla="*/ 1221241 w 3583441" name="connsiteX1-243"/>
                <a:gd fmla="*/ 212486 h 950446" name="connsiteY1-244"/>
                <a:gd fmla="*/ 2635704 w 3583441" name="connsiteX2-245"/>
                <a:gd fmla="*/ 69611 h 950446" name="connsiteY2-246"/>
                <a:gd fmla="*/ 3583441 w 3583441" name="connsiteX3-247"/>
                <a:gd fmla="*/ 88660 h 950446" name="connsiteY3-248"/>
                <a:gd fmla="*/ 3578679 w 3583441" name="connsiteX4-249"/>
                <a:gd fmla="*/ 821858 h 950446" name="connsiteY4-250"/>
                <a:gd fmla="*/ 3007179 w 3583441" name="connsiteX5-251"/>
                <a:gd fmla="*/ 745886 h 950446" name="connsiteY5-252"/>
                <a:gd fmla="*/ 1578429 w 3583441" name="connsiteX6-253"/>
                <a:gd fmla="*/ 912574 h 950446" name="connsiteY6-254"/>
                <a:gd fmla="*/ 0 w 3583441" name="connsiteX7-255"/>
                <a:gd fmla="*/ 950446 h 950446" name="connsiteY7-256"/>
                <a:gd fmla="*/ 0 w 3583441" name="connsiteX8-257"/>
                <a:gd fmla="*/ 212485 h 950446" name="connsiteY8-258"/>
                <a:gd fmla="*/ 0 w 3583441" name="connsiteX0-259"/>
                <a:gd fmla="*/ 209942 h 947903" name="connsiteY0-260"/>
                <a:gd fmla="*/ 1221241 w 3583441" name="connsiteX1-261"/>
                <a:gd fmla="*/ 209943 h 947903" name="connsiteY1-262"/>
                <a:gd fmla="*/ 2635704 w 3583441" name="connsiteX2-263"/>
                <a:gd fmla="*/ 67068 h 947903" name="connsiteY2-264"/>
                <a:gd fmla="*/ 3583441 w 3583441" name="connsiteX3-265"/>
                <a:gd fmla="*/ 86117 h 947903" name="connsiteY3-266"/>
                <a:gd fmla="*/ 3578679 w 3583441" name="connsiteX4-267"/>
                <a:gd fmla="*/ 819315 h 947903" name="connsiteY4-268"/>
                <a:gd fmla="*/ 3007179 w 3583441" name="connsiteX5-269"/>
                <a:gd fmla="*/ 743343 h 947903" name="connsiteY5-270"/>
                <a:gd fmla="*/ 1578429 w 3583441" name="connsiteX6-271"/>
                <a:gd fmla="*/ 910031 h 947903" name="connsiteY6-272"/>
                <a:gd fmla="*/ 0 w 3583441" name="connsiteX7-273"/>
                <a:gd fmla="*/ 947903 h 947903" name="connsiteY7-274"/>
                <a:gd fmla="*/ 0 w 3583441" name="connsiteX8-275"/>
                <a:gd fmla="*/ 209942 h 947903" name="connsiteY8-2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b="b" l="l" r="r" t="t"/>
              <a:pathLst>
                <a:path h="947903" w="3583441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>
              <a:gsLst>
                <a:gs pos="0">
                  <a:srgbClr val="C96372"/>
                </a:gs>
                <a:gs pos="100000">
                  <a:srgbClr val="E68C9D"/>
                </a:gs>
                <a:gs pos="97000">
                  <a:srgbClr val="E27585"/>
                </a:gs>
                <a:gs pos="81000">
                  <a:srgbClr val="FF9FB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78324" y="1608519"/>
            <a:ext cx="2685823" cy="710462"/>
            <a:chOff x="2615972" y="475857"/>
            <a:chExt cx="3583441" cy="947903"/>
          </a:xfrm>
        </p:grpSpPr>
        <p:sp>
          <p:nvSpPr>
            <p:cNvPr id="32" name="任意多边形 31"/>
            <p:cNvSpPr/>
            <p:nvPr/>
          </p:nvSpPr>
          <p:spPr>
            <a:xfrm>
              <a:off x="5916935" y="1188849"/>
              <a:ext cx="280988" cy="216268"/>
            </a:xfrm>
            <a:custGeom>
              <a:gdLst>
                <a:gd fmla="*/ 0 w 280988" name="connsiteX0"/>
                <a:gd fmla="*/ 0 h 216268" name="connsiteY0"/>
                <a:gd fmla="*/ 97738 w 280988" name="connsiteX1"/>
                <a:gd fmla="*/ 7204 h 216268" name="connsiteY1"/>
                <a:gd fmla="*/ 280988 w 280988" name="connsiteX2"/>
                <a:gd fmla="*/ 108134 h 216268" name="connsiteY2"/>
                <a:gd fmla="*/ 97738 w 280988" name="connsiteX3"/>
                <a:gd fmla="*/ 209064 h 216268" name="connsiteY3"/>
                <a:gd fmla="*/ 0 w 280988" name="connsiteX4"/>
                <a:gd fmla="*/ 216268 h 2162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6268" w="28098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D19E55"/>
                </a:gs>
                <a:gs pos="98000">
                  <a:srgbClr val="F2D97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矩形 5"/>
            <p:cNvSpPr/>
            <p:nvPr/>
          </p:nvSpPr>
          <p:spPr>
            <a:xfrm>
              <a:off x="2615972" y="475857"/>
              <a:ext cx="3583441" cy="947903"/>
            </a:xfrm>
            <a:custGeom>
              <a:gdLst>
                <a:gd fmla="*/ 0 w 3578679" name="connsiteX0"/>
                <a:gd fmla="*/ 0 h 737961" name="connsiteY0"/>
                <a:gd fmla="*/ 3578679 w 3578679" name="connsiteX1"/>
                <a:gd fmla="*/ 0 h 737961" name="connsiteY1"/>
                <a:gd fmla="*/ 3578679 w 3578679" name="connsiteX2"/>
                <a:gd fmla="*/ 737961 h 737961" name="connsiteY2"/>
                <a:gd fmla="*/ 0 w 3578679" name="connsiteX3"/>
                <a:gd fmla="*/ 737961 h 737961" name="connsiteY3"/>
                <a:gd fmla="*/ 0 w 3578679" name="connsiteX4"/>
                <a:gd fmla="*/ 0 h 737961" name="connsiteY4"/>
                <a:gd fmla="*/ 0 w 3578679" name="connsiteX0-1"/>
                <a:gd fmla="*/ 0 h 737961" name="connsiteY0-2"/>
                <a:gd fmla="*/ 1221241 w 3578679" name="connsiteX1-3"/>
                <a:gd fmla="*/ 1 h 737961" name="connsiteY1-4"/>
                <a:gd fmla="*/ 3578679 w 3578679" name="connsiteX2-5"/>
                <a:gd fmla="*/ 0 h 737961" name="connsiteY2-6"/>
                <a:gd fmla="*/ 3578679 w 3578679" name="connsiteX3-7"/>
                <a:gd fmla="*/ 737961 h 737961" name="connsiteY3-8"/>
                <a:gd fmla="*/ 0 w 3578679" name="connsiteX4-9"/>
                <a:gd fmla="*/ 737961 h 737961" name="connsiteY4-10"/>
                <a:gd fmla="*/ 0 w 3578679" name="connsiteX5"/>
                <a:gd fmla="*/ 0 h 737961" name="connsiteY5"/>
                <a:gd fmla="*/ 0 w 3578679" name="connsiteX0-11"/>
                <a:gd fmla="*/ 133349 h 871310" name="connsiteY0-12"/>
                <a:gd fmla="*/ 1221241 w 3578679" name="connsiteX1-13"/>
                <a:gd fmla="*/ 133350 h 871310" name="connsiteY1-14"/>
                <a:gd fmla="*/ 2635704 w 3578679" name="connsiteX2-15"/>
                <a:gd fmla="*/ 0 h 871310" name="connsiteY2-16"/>
                <a:gd fmla="*/ 3578679 w 3578679" name="connsiteX3-17"/>
                <a:gd fmla="*/ 133349 h 871310" name="connsiteY3-18"/>
                <a:gd fmla="*/ 3578679 w 3578679" name="connsiteX4-19"/>
                <a:gd fmla="*/ 871310 h 871310" name="connsiteY4-20"/>
                <a:gd fmla="*/ 0 w 3578679" name="connsiteX5-21"/>
                <a:gd fmla="*/ 871310 h 871310" name="connsiteY5-22"/>
                <a:gd fmla="*/ 0 w 3578679" name="connsiteX6"/>
                <a:gd fmla="*/ 133349 h 871310" name="connsiteY6"/>
                <a:gd fmla="*/ 0 w 3583441" name="connsiteX0-23"/>
                <a:gd fmla="*/ 133349 h 871310" name="connsiteY0-24"/>
                <a:gd fmla="*/ 1221241 w 3583441" name="connsiteX1-25"/>
                <a:gd fmla="*/ 133350 h 871310" name="connsiteY1-26"/>
                <a:gd fmla="*/ 2635704 w 3583441" name="connsiteX2-27"/>
                <a:gd fmla="*/ 0 h 871310" name="connsiteY2-28"/>
                <a:gd fmla="*/ 3583441 w 3583441" name="connsiteX3-29"/>
                <a:gd fmla="*/ 9524 h 871310" name="connsiteY3-30"/>
                <a:gd fmla="*/ 3578679 w 3583441" name="connsiteX4-31"/>
                <a:gd fmla="*/ 871310 h 871310" name="connsiteY4-32"/>
                <a:gd fmla="*/ 0 w 3583441" name="connsiteX5-33"/>
                <a:gd fmla="*/ 871310 h 871310" name="connsiteY5-34"/>
                <a:gd fmla="*/ 0 w 3583441" name="connsiteX6-35"/>
                <a:gd fmla="*/ 133349 h 871310" name="connsiteY6-36"/>
                <a:gd fmla="*/ 0 w 3583441" name="connsiteX0-37"/>
                <a:gd fmla="*/ 133349 h 871310" name="connsiteY0-38"/>
                <a:gd fmla="*/ 1221241 w 3583441" name="connsiteX1-39"/>
                <a:gd fmla="*/ 133350 h 871310" name="connsiteY1-40"/>
                <a:gd fmla="*/ 2635704 w 3583441" name="connsiteX2-41"/>
                <a:gd fmla="*/ 0 h 871310" name="connsiteY2-42"/>
                <a:gd fmla="*/ 3583441 w 3583441" name="connsiteX3-43"/>
                <a:gd fmla="*/ 9524 h 871310" name="connsiteY3-44"/>
                <a:gd fmla="*/ 3578679 w 3583441" name="connsiteX4-45"/>
                <a:gd fmla="*/ 742722 h 871310" name="connsiteY4-46"/>
                <a:gd fmla="*/ 0 w 3583441" name="connsiteX5-47"/>
                <a:gd fmla="*/ 871310 h 871310" name="connsiteY5-48"/>
                <a:gd fmla="*/ 0 w 3583441" name="connsiteX6-49"/>
                <a:gd fmla="*/ 133349 h 871310" name="connsiteY6-50"/>
                <a:gd fmla="*/ 0 w 3583441" name="connsiteX0-51"/>
                <a:gd fmla="*/ 133349 h 871310" name="connsiteY0-52"/>
                <a:gd fmla="*/ 1221241 w 3583441" name="connsiteX1-53"/>
                <a:gd fmla="*/ 133350 h 871310" name="connsiteY1-54"/>
                <a:gd fmla="*/ 2635704 w 3583441" name="connsiteX2-55"/>
                <a:gd fmla="*/ 0 h 871310" name="connsiteY2-56"/>
                <a:gd fmla="*/ 3583441 w 3583441" name="connsiteX3-57"/>
                <a:gd fmla="*/ 9524 h 871310" name="connsiteY3-58"/>
                <a:gd fmla="*/ 3578679 w 3583441" name="connsiteX4-59"/>
                <a:gd fmla="*/ 742722 h 871310" name="connsiteY4-60"/>
                <a:gd fmla="*/ 1578429 w 3583441" name="connsiteX5-61"/>
                <a:gd fmla="*/ 833438 h 871310" name="connsiteY5-62"/>
                <a:gd fmla="*/ 0 w 3583441" name="connsiteX6-63"/>
                <a:gd fmla="*/ 871310 h 871310" name="connsiteY6-64"/>
                <a:gd fmla="*/ 0 w 3583441" name="connsiteX7"/>
                <a:gd fmla="*/ 133349 h 871310" name="connsiteY7"/>
                <a:gd fmla="*/ 0 w 3583441" name="connsiteX0-65"/>
                <a:gd fmla="*/ 133349 h 871310" name="connsiteY0-66"/>
                <a:gd fmla="*/ 1221241 w 3583441" name="connsiteX1-67"/>
                <a:gd fmla="*/ 133350 h 871310" name="connsiteY1-68"/>
                <a:gd fmla="*/ 2635704 w 3583441" name="connsiteX2-69"/>
                <a:gd fmla="*/ 0 h 871310" name="connsiteY2-70"/>
                <a:gd fmla="*/ 3583441 w 3583441" name="connsiteX3-71"/>
                <a:gd fmla="*/ 9524 h 871310" name="connsiteY3-72"/>
                <a:gd fmla="*/ 3578679 w 3583441" name="connsiteX4-73"/>
                <a:gd fmla="*/ 742722 h 871310" name="connsiteY4-74"/>
                <a:gd fmla="*/ 1578429 w 3583441" name="connsiteX5-75"/>
                <a:gd fmla="*/ 833438 h 871310" name="connsiteY5-76"/>
                <a:gd fmla="*/ 0 w 3583441" name="connsiteX6-77"/>
                <a:gd fmla="*/ 871310 h 871310" name="connsiteY6-78"/>
                <a:gd fmla="*/ 0 w 3583441" name="connsiteX7-79"/>
                <a:gd fmla="*/ 133349 h 871310" name="connsiteY7-80"/>
                <a:gd fmla="*/ 0 w 3583441" name="connsiteX0-81"/>
                <a:gd fmla="*/ 133349 h 871310" name="connsiteY0-82"/>
                <a:gd fmla="*/ 1221241 w 3583441" name="connsiteX1-83"/>
                <a:gd fmla="*/ 133350 h 871310" name="connsiteY1-84"/>
                <a:gd fmla="*/ 2635704 w 3583441" name="connsiteX2-85"/>
                <a:gd fmla="*/ 0 h 871310" name="connsiteY2-86"/>
                <a:gd fmla="*/ 3583441 w 3583441" name="connsiteX3-87"/>
                <a:gd fmla="*/ 9524 h 871310" name="connsiteY3-88"/>
                <a:gd fmla="*/ 3578679 w 3583441" name="connsiteX4-89"/>
                <a:gd fmla="*/ 742722 h 871310" name="connsiteY4-90"/>
                <a:gd fmla="*/ 3007179 w 3583441" name="connsiteX5-91"/>
                <a:gd fmla="*/ 666750 h 871310" name="connsiteY5-92"/>
                <a:gd fmla="*/ 1578429 w 3583441" name="connsiteX6-93"/>
                <a:gd fmla="*/ 833438 h 871310" name="connsiteY6-94"/>
                <a:gd fmla="*/ 0 w 3583441" name="connsiteX7-95"/>
                <a:gd fmla="*/ 871310 h 871310" name="connsiteY7-96"/>
                <a:gd fmla="*/ 0 w 3583441" name="connsiteX8"/>
                <a:gd fmla="*/ 133349 h 871310" name="connsiteY8"/>
                <a:gd fmla="*/ 0 w 3583441" name="connsiteX0-97"/>
                <a:gd fmla="*/ 133349 h 871310" name="connsiteY0-98"/>
                <a:gd fmla="*/ 1221241 w 3583441" name="connsiteX1-99"/>
                <a:gd fmla="*/ 133350 h 871310" name="connsiteY1-100"/>
                <a:gd fmla="*/ 2635704 w 3583441" name="connsiteX2-101"/>
                <a:gd fmla="*/ 0 h 871310" name="connsiteY2-102"/>
                <a:gd fmla="*/ 3583441 w 3583441" name="connsiteX3-103"/>
                <a:gd fmla="*/ 9524 h 871310" name="connsiteY3-104"/>
                <a:gd fmla="*/ 3578679 w 3583441" name="connsiteX4-105"/>
                <a:gd fmla="*/ 742722 h 871310" name="connsiteY4-106"/>
                <a:gd fmla="*/ 3007179 w 3583441" name="connsiteX5-107"/>
                <a:gd fmla="*/ 666750 h 871310" name="connsiteY5-108"/>
                <a:gd fmla="*/ 1578429 w 3583441" name="connsiteX6-109"/>
                <a:gd fmla="*/ 833438 h 871310" name="connsiteY6-110"/>
                <a:gd fmla="*/ 0 w 3583441" name="connsiteX7-111"/>
                <a:gd fmla="*/ 871310 h 871310" name="connsiteY7-112"/>
                <a:gd fmla="*/ 0 w 3583441" name="connsiteX8-113"/>
                <a:gd fmla="*/ 133349 h 871310" name="connsiteY8-114"/>
                <a:gd fmla="*/ 0 w 3583441" name="connsiteX0-115"/>
                <a:gd fmla="*/ 133349 h 871310" name="connsiteY0-116"/>
                <a:gd fmla="*/ 1221241 w 3583441" name="connsiteX1-117"/>
                <a:gd fmla="*/ 133350 h 871310" name="connsiteY1-118"/>
                <a:gd fmla="*/ 2635704 w 3583441" name="connsiteX2-119"/>
                <a:gd fmla="*/ 0 h 871310" name="connsiteY2-120"/>
                <a:gd fmla="*/ 3583441 w 3583441" name="connsiteX3-121"/>
                <a:gd fmla="*/ 9524 h 871310" name="connsiteY3-122"/>
                <a:gd fmla="*/ 3578679 w 3583441" name="connsiteX4-123"/>
                <a:gd fmla="*/ 742722 h 871310" name="connsiteY4-124"/>
                <a:gd fmla="*/ 3007179 w 3583441" name="connsiteX5-125"/>
                <a:gd fmla="*/ 666750 h 871310" name="connsiteY5-126"/>
                <a:gd fmla="*/ 1578429 w 3583441" name="connsiteX6-127"/>
                <a:gd fmla="*/ 833438 h 871310" name="connsiteY6-128"/>
                <a:gd fmla="*/ 0 w 3583441" name="connsiteX7-129"/>
                <a:gd fmla="*/ 871310 h 871310" name="connsiteY7-130"/>
                <a:gd fmla="*/ 0 w 3583441" name="connsiteX8-131"/>
                <a:gd fmla="*/ 133349 h 871310" name="connsiteY8-132"/>
                <a:gd fmla="*/ 0 w 3583441" name="connsiteX0-133"/>
                <a:gd fmla="*/ 133349 h 871310" name="connsiteY0-134"/>
                <a:gd fmla="*/ 1221241 w 3583441" name="connsiteX1-135"/>
                <a:gd fmla="*/ 133350 h 871310" name="connsiteY1-136"/>
                <a:gd fmla="*/ 2635704 w 3583441" name="connsiteX2-137"/>
                <a:gd fmla="*/ 0 h 871310" name="connsiteY2-138"/>
                <a:gd fmla="*/ 3583441 w 3583441" name="connsiteX3-139"/>
                <a:gd fmla="*/ 9524 h 871310" name="connsiteY3-140"/>
                <a:gd fmla="*/ 3578679 w 3583441" name="connsiteX4-141"/>
                <a:gd fmla="*/ 742722 h 871310" name="connsiteY4-142"/>
                <a:gd fmla="*/ 3007179 w 3583441" name="connsiteX5-143"/>
                <a:gd fmla="*/ 666750 h 871310" name="connsiteY5-144"/>
                <a:gd fmla="*/ 1578429 w 3583441" name="connsiteX6-145"/>
                <a:gd fmla="*/ 833438 h 871310" name="connsiteY6-146"/>
                <a:gd fmla="*/ 0 w 3583441" name="connsiteX7-147"/>
                <a:gd fmla="*/ 871310 h 871310" name="connsiteY7-148"/>
                <a:gd fmla="*/ 0 w 3583441" name="connsiteX8-149"/>
                <a:gd fmla="*/ 133349 h 871310" name="connsiteY8-150"/>
                <a:gd fmla="*/ 0 w 3583441" name="connsiteX0-151"/>
                <a:gd fmla="*/ 203244 h 941205" name="connsiteY0-152"/>
                <a:gd fmla="*/ 1221241 w 3583441" name="connsiteX1-153"/>
                <a:gd fmla="*/ 203245 h 941205" name="connsiteY1-154"/>
                <a:gd fmla="*/ 2635704 w 3583441" name="connsiteX2-155"/>
                <a:gd fmla="*/ 69895 h 941205" name="connsiteY2-156"/>
                <a:gd fmla="*/ 3583441 w 3583441" name="connsiteX3-157"/>
                <a:gd fmla="*/ 79419 h 941205" name="connsiteY3-158"/>
                <a:gd fmla="*/ 3578679 w 3583441" name="connsiteX4-159"/>
                <a:gd fmla="*/ 812617 h 941205" name="connsiteY4-160"/>
                <a:gd fmla="*/ 3007179 w 3583441" name="connsiteX5-161"/>
                <a:gd fmla="*/ 736645 h 941205" name="connsiteY5-162"/>
                <a:gd fmla="*/ 1578429 w 3583441" name="connsiteX6-163"/>
                <a:gd fmla="*/ 903333 h 941205" name="connsiteY6-164"/>
                <a:gd fmla="*/ 0 w 3583441" name="connsiteX7-165"/>
                <a:gd fmla="*/ 941205 h 941205" name="connsiteY7-166"/>
                <a:gd fmla="*/ 0 w 3583441" name="connsiteX8-167"/>
                <a:gd fmla="*/ 203244 h 941205" name="connsiteY8-168"/>
                <a:gd fmla="*/ 0 w 3583441" name="connsiteX0-169"/>
                <a:gd fmla="*/ 209455 h 947416" name="connsiteY0-170"/>
                <a:gd fmla="*/ 1221241 w 3583441" name="connsiteX1-171"/>
                <a:gd fmla="*/ 209456 h 947416" name="connsiteY1-172"/>
                <a:gd fmla="*/ 2635704 w 3583441" name="connsiteX2-173"/>
                <a:gd fmla="*/ 76106 h 947416" name="connsiteY2-174"/>
                <a:gd fmla="*/ 3583441 w 3583441" name="connsiteX3-175"/>
                <a:gd fmla="*/ 85630 h 947416" name="connsiteY3-176"/>
                <a:gd fmla="*/ 3578679 w 3583441" name="connsiteX4-177"/>
                <a:gd fmla="*/ 818828 h 947416" name="connsiteY4-178"/>
                <a:gd fmla="*/ 3007179 w 3583441" name="connsiteX5-179"/>
                <a:gd fmla="*/ 742856 h 947416" name="connsiteY5-180"/>
                <a:gd fmla="*/ 1578429 w 3583441" name="connsiteX6-181"/>
                <a:gd fmla="*/ 909544 h 947416" name="connsiteY6-182"/>
                <a:gd fmla="*/ 0 w 3583441" name="connsiteX7-183"/>
                <a:gd fmla="*/ 947416 h 947416" name="connsiteY7-184"/>
                <a:gd fmla="*/ 0 w 3583441" name="connsiteX8-185"/>
                <a:gd fmla="*/ 209455 h 947416" name="connsiteY8-186"/>
                <a:gd fmla="*/ 0 w 3583441" name="connsiteX0-187"/>
                <a:gd fmla="*/ 209455 h 947416" name="connsiteY0-188"/>
                <a:gd fmla="*/ 1221241 w 3583441" name="connsiteX1-189"/>
                <a:gd fmla="*/ 209456 h 947416" name="connsiteY1-190"/>
                <a:gd fmla="*/ 2635704 w 3583441" name="connsiteX2-191"/>
                <a:gd fmla="*/ 76106 h 947416" name="connsiteY2-192"/>
                <a:gd fmla="*/ 3583441 w 3583441" name="connsiteX3-193"/>
                <a:gd fmla="*/ 85630 h 947416" name="connsiteY3-194"/>
                <a:gd fmla="*/ 3578679 w 3583441" name="connsiteX4-195"/>
                <a:gd fmla="*/ 818828 h 947416" name="connsiteY4-196"/>
                <a:gd fmla="*/ 3007179 w 3583441" name="connsiteX5-197"/>
                <a:gd fmla="*/ 742856 h 947416" name="connsiteY5-198"/>
                <a:gd fmla="*/ 1578429 w 3583441" name="connsiteX6-199"/>
                <a:gd fmla="*/ 909544 h 947416" name="connsiteY6-200"/>
                <a:gd fmla="*/ 0 w 3583441" name="connsiteX7-201"/>
                <a:gd fmla="*/ 947416 h 947416" name="connsiteY7-202"/>
                <a:gd fmla="*/ 0 w 3583441" name="connsiteX8-203"/>
                <a:gd fmla="*/ 209455 h 947416" name="connsiteY8-204"/>
                <a:gd fmla="*/ 0 w 3583441" name="connsiteX0-205"/>
                <a:gd fmla="*/ 212485 h 950446" name="connsiteY0-206"/>
                <a:gd fmla="*/ 1221241 w 3583441" name="connsiteX1-207"/>
                <a:gd fmla="*/ 212486 h 950446" name="connsiteY1-208"/>
                <a:gd fmla="*/ 2635704 w 3583441" name="connsiteX2-209"/>
                <a:gd fmla="*/ 69611 h 950446" name="connsiteY2-210"/>
                <a:gd fmla="*/ 3583441 w 3583441" name="connsiteX3-211"/>
                <a:gd fmla="*/ 88660 h 950446" name="connsiteY3-212"/>
                <a:gd fmla="*/ 3578679 w 3583441" name="connsiteX4-213"/>
                <a:gd fmla="*/ 821858 h 950446" name="connsiteY4-214"/>
                <a:gd fmla="*/ 3007179 w 3583441" name="connsiteX5-215"/>
                <a:gd fmla="*/ 745886 h 950446" name="connsiteY5-216"/>
                <a:gd fmla="*/ 1578429 w 3583441" name="connsiteX6-217"/>
                <a:gd fmla="*/ 912574 h 950446" name="connsiteY6-218"/>
                <a:gd fmla="*/ 0 w 3583441" name="connsiteX7-219"/>
                <a:gd fmla="*/ 950446 h 950446" name="connsiteY7-220"/>
                <a:gd fmla="*/ 0 w 3583441" name="connsiteX8-221"/>
                <a:gd fmla="*/ 212485 h 950446" name="connsiteY8-222"/>
                <a:gd fmla="*/ 0 w 3583441" name="connsiteX0-223"/>
                <a:gd fmla="*/ 212485 h 950446" name="connsiteY0-224"/>
                <a:gd fmla="*/ 1221241 w 3583441" name="connsiteX1-225"/>
                <a:gd fmla="*/ 212486 h 950446" name="connsiteY1-226"/>
                <a:gd fmla="*/ 2635704 w 3583441" name="connsiteX2-227"/>
                <a:gd fmla="*/ 69611 h 950446" name="connsiteY2-228"/>
                <a:gd fmla="*/ 3583441 w 3583441" name="connsiteX3-229"/>
                <a:gd fmla="*/ 88660 h 950446" name="connsiteY3-230"/>
                <a:gd fmla="*/ 3578679 w 3583441" name="connsiteX4-231"/>
                <a:gd fmla="*/ 821858 h 950446" name="connsiteY4-232"/>
                <a:gd fmla="*/ 3007179 w 3583441" name="connsiteX5-233"/>
                <a:gd fmla="*/ 745886 h 950446" name="connsiteY5-234"/>
                <a:gd fmla="*/ 1578429 w 3583441" name="connsiteX6-235"/>
                <a:gd fmla="*/ 912574 h 950446" name="connsiteY6-236"/>
                <a:gd fmla="*/ 0 w 3583441" name="connsiteX7-237"/>
                <a:gd fmla="*/ 950446 h 950446" name="connsiteY7-238"/>
                <a:gd fmla="*/ 0 w 3583441" name="connsiteX8-239"/>
                <a:gd fmla="*/ 212485 h 950446" name="connsiteY8-240"/>
                <a:gd fmla="*/ 0 w 3583441" name="connsiteX0-241"/>
                <a:gd fmla="*/ 212485 h 950446" name="connsiteY0-242"/>
                <a:gd fmla="*/ 1221241 w 3583441" name="connsiteX1-243"/>
                <a:gd fmla="*/ 212486 h 950446" name="connsiteY1-244"/>
                <a:gd fmla="*/ 2635704 w 3583441" name="connsiteX2-245"/>
                <a:gd fmla="*/ 69611 h 950446" name="connsiteY2-246"/>
                <a:gd fmla="*/ 3583441 w 3583441" name="connsiteX3-247"/>
                <a:gd fmla="*/ 88660 h 950446" name="connsiteY3-248"/>
                <a:gd fmla="*/ 3578679 w 3583441" name="connsiteX4-249"/>
                <a:gd fmla="*/ 821858 h 950446" name="connsiteY4-250"/>
                <a:gd fmla="*/ 3007179 w 3583441" name="connsiteX5-251"/>
                <a:gd fmla="*/ 745886 h 950446" name="connsiteY5-252"/>
                <a:gd fmla="*/ 1578429 w 3583441" name="connsiteX6-253"/>
                <a:gd fmla="*/ 912574 h 950446" name="connsiteY6-254"/>
                <a:gd fmla="*/ 0 w 3583441" name="connsiteX7-255"/>
                <a:gd fmla="*/ 950446 h 950446" name="connsiteY7-256"/>
                <a:gd fmla="*/ 0 w 3583441" name="connsiteX8-257"/>
                <a:gd fmla="*/ 212485 h 950446" name="connsiteY8-258"/>
                <a:gd fmla="*/ 0 w 3583441" name="connsiteX0-259"/>
                <a:gd fmla="*/ 209942 h 947903" name="connsiteY0-260"/>
                <a:gd fmla="*/ 1221241 w 3583441" name="connsiteX1-261"/>
                <a:gd fmla="*/ 209943 h 947903" name="connsiteY1-262"/>
                <a:gd fmla="*/ 2635704 w 3583441" name="connsiteX2-263"/>
                <a:gd fmla="*/ 67068 h 947903" name="connsiteY2-264"/>
                <a:gd fmla="*/ 3583441 w 3583441" name="connsiteX3-265"/>
                <a:gd fmla="*/ 86117 h 947903" name="connsiteY3-266"/>
                <a:gd fmla="*/ 3578679 w 3583441" name="connsiteX4-267"/>
                <a:gd fmla="*/ 819315 h 947903" name="connsiteY4-268"/>
                <a:gd fmla="*/ 3007179 w 3583441" name="connsiteX5-269"/>
                <a:gd fmla="*/ 743343 h 947903" name="connsiteY5-270"/>
                <a:gd fmla="*/ 1578429 w 3583441" name="connsiteX6-271"/>
                <a:gd fmla="*/ 910031 h 947903" name="connsiteY6-272"/>
                <a:gd fmla="*/ 0 w 3583441" name="connsiteX7-273"/>
                <a:gd fmla="*/ 947903 h 947903" name="connsiteY7-274"/>
                <a:gd fmla="*/ 0 w 3583441" name="connsiteX8-275"/>
                <a:gd fmla="*/ 209942 h 947903" name="connsiteY8-2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b="b" l="l" r="r" t="t"/>
              <a:pathLst>
                <a:path h="947903" w="3583441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>
              <a:gsLst>
                <a:gs pos="0">
                  <a:srgbClr val="ECA955"/>
                </a:gs>
                <a:gs pos="100000">
                  <a:srgbClr val="F5D57F"/>
                </a:gs>
                <a:gs pos="97000">
                  <a:srgbClr val="F3B059"/>
                </a:gs>
                <a:gs pos="81000">
                  <a:srgbClr val="FFEB8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78324" y="4520609"/>
            <a:ext cx="2685823" cy="710462"/>
            <a:chOff x="2573110" y="4809731"/>
            <a:chExt cx="3583441" cy="947903"/>
          </a:xfrm>
        </p:grpSpPr>
        <p:sp>
          <p:nvSpPr>
            <p:cNvPr id="35" name="任意多边形 34"/>
            <p:cNvSpPr/>
            <p:nvPr/>
          </p:nvSpPr>
          <p:spPr>
            <a:xfrm>
              <a:off x="5868875" y="5527039"/>
              <a:ext cx="280988" cy="216268"/>
            </a:xfrm>
            <a:custGeom>
              <a:gdLst>
                <a:gd fmla="*/ 0 w 280988" name="connsiteX0"/>
                <a:gd fmla="*/ 0 h 216268" name="connsiteY0"/>
                <a:gd fmla="*/ 97738 w 280988" name="connsiteX1"/>
                <a:gd fmla="*/ 7204 h 216268" name="connsiteY1"/>
                <a:gd fmla="*/ 280988 w 280988" name="connsiteX2"/>
                <a:gd fmla="*/ 108134 h 216268" name="connsiteY2"/>
                <a:gd fmla="*/ 97738 w 280988" name="connsiteX3"/>
                <a:gd fmla="*/ 209064 h 216268" name="connsiteY3"/>
                <a:gd fmla="*/ 0 w 280988" name="connsiteX4"/>
                <a:gd fmla="*/ 216268 h 216268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6268" w="280988">
                  <a:moveTo>
                    <a:pt x="0" y="0"/>
                  </a:moveTo>
                  <a:lnTo>
                    <a:pt x="97738" y="7204"/>
                  </a:lnTo>
                  <a:cubicBezTo>
                    <a:pt x="205426" y="23833"/>
                    <a:pt x="280988" y="62762"/>
                    <a:pt x="280988" y="108134"/>
                  </a:cubicBezTo>
                  <a:cubicBezTo>
                    <a:pt x="280988" y="153506"/>
                    <a:pt x="205426" y="192435"/>
                    <a:pt x="97738" y="209064"/>
                  </a:cubicBezTo>
                  <a:lnTo>
                    <a:pt x="0" y="216268"/>
                  </a:lnTo>
                  <a:close/>
                </a:path>
              </a:pathLst>
            </a:custGeom>
            <a:gradFill flip="none" rotWithShape="1">
              <a:gsLst>
                <a:gs pos="39000">
                  <a:srgbClr val="3D7784"/>
                </a:gs>
                <a:gs pos="98000">
                  <a:srgbClr val="7AC6E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5"/>
            <p:cNvSpPr/>
            <p:nvPr/>
          </p:nvSpPr>
          <p:spPr>
            <a:xfrm>
              <a:off x="2573110" y="4809731"/>
              <a:ext cx="3583441" cy="947903"/>
            </a:xfrm>
            <a:custGeom>
              <a:gdLst>
                <a:gd fmla="*/ 0 w 3578679" name="connsiteX0"/>
                <a:gd fmla="*/ 0 h 737961" name="connsiteY0"/>
                <a:gd fmla="*/ 3578679 w 3578679" name="connsiteX1"/>
                <a:gd fmla="*/ 0 h 737961" name="connsiteY1"/>
                <a:gd fmla="*/ 3578679 w 3578679" name="connsiteX2"/>
                <a:gd fmla="*/ 737961 h 737961" name="connsiteY2"/>
                <a:gd fmla="*/ 0 w 3578679" name="connsiteX3"/>
                <a:gd fmla="*/ 737961 h 737961" name="connsiteY3"/>
                <a:gd fmla="*/ 0 w 3578679" name="connsiteX4"/>
                <a:gd fmla="*/ 0 h 737961" name="connsiteY4"/>
                <a:gd fmla="*/ 0 w 3578679" name="connsiteX0-1"/>
                <a:gd fmla="*/ 0 h 737961" name="connsiteY0-2"/>
                <a:gd fmla="*/ 1221241 w 3578679" name="connsiteX1-3"/>
                <a:gd fmla="*/ 1 h 737961" name="connsiteY1-4"/>
                <a:gd fmla="*/ 3578679 w 3578679" name="connsiteX2-5"/>
                <a:gd fmla="*/ 0 h 737961" name="connsiteY2-6"/>
                <a:gd fmla="*/ 3578679 w 3578679" name="connsiteX3-7"/>
                <a:gd fmla="*/ 737961 h 737961" name="connsiteY3-8"/>
                <a:gd fmla="*/ 0 w 3578679" name="connsiteX4-9"/>
                <a:gd fmla="*/ 737961 h 737961" name="connsiteY4-10"/>
                <a:gd fmla="*/ 0 w 3578679" name="connsiteX5"/>
                <a:gd fmla="*/ 0 h 737961" name="connsiteY5"/>
                <a:gd fmla="*/ 0 w 3578679" name="connsiteX0-11"/>
                <a:gd fmla="*/ 133349 h 871310" name="connsiteY0-12"/>
                <a:gd fmla="*/ 1221241 w 3578679" name="connsiteX1-13"/>
                <a:gd fmla="*/ 133350 h 871310" name="connsiteY1-14"/>
                <a:gd fmla="*/ 2635704 w 3578679" name="connsiteX2-15"/>
                <a:gd fmla="*/ 0 h 871310" name="connsiteY2-16"/>
                <a:gd fmla="*/ 3578679 w 3578679" name="connsiteX3-17"/>
                <a:gd fmla="*/ 133349 h 871310" name="connsiteY3-18"/>
                <a:gd fmla="*/ 3578679 w 3578679" name="connsiteX4-19"/>
                <a:gd fmla="*/ 871310 h 871310" name="connsiteY4-20"/>
                <a:gd fmla="*/ 0 w 3578679" name="connsiteX5-21"/>
                <a:gd fmla="*/ 871310 h 871310" name="connsiteY5-22"/>
                <a:gd fmla="*/ 0 w 3578679" name="connsiteX6"/>
                <a:gd fmla="*/ 133349 h 871310" name="connsiteY6"/>
                <a:gd fmla="*/ 0 w 3583441" name="connsiteX0-23"/>
                <a:gd fmla="*/ 133349 h 871310" name="connsiteY0-24"/>
                <a:gd fmla="*/ 1221241 w 3583441" name="connsiteX1-25"/>
                <a:gd fmla="*/ 133350 h 871310" name="connsiteY1-26"/>
                <a:gd fmla="*/ 2635704 w 3583441" name="connsiteX2-27"/>
                <a:gd fmla="*/ 0 h 871310" name="connsiteY2-28"/>
                <a:gd fmla="*/ 3583441 w 3583441" name="connsiteX3-29"/>
                <a:gd fmla="*/ 9524 h 871310" name="connsiteY3-30"/>
                <a:gd fmla="*/ 3578679 w 3583441" name="connsiteX4-31"/>
                <a:gd fmla="*/ 871310 h 871310" name="connsiteY4-32"/>
                <a:gd fmla="*/ 0 w 3583441" name="connsiteX5-33"/>
                <a:gd fmla="*/ 871310 h 871310" name="connsiteY5-34"/>
                <a:gd fmla="*/ 0 w 3583441" name="connsiteX6-35"/>
                <a:gd fmla="*/ 133349 h 871310" name="connsiteY6-36"/>
                <a:gd fmla="*/ 0 w 3583441" name="connsiteX0-37"/>
                <a:gd fmla="*/ 133349 h 871310" name="connsiteY0-38"/>
                <a:gd fmla="*/ 1221241 w 3583441" name="connsiteX1-39"/>
                <a:gd fmla="*/ 133350 h 871310" name="connsiteY1-40"/>
                <a:gd fmla="*/ 2635704 w 3583441" name="connsiteX2-41"/>
                <a:gd fmla="*/ 0 h 871310" name="connsiteY2-42"/>
                <a:gd fmla="*/ 3583441 w 3583441" name="connsiteX3-43"/>
                <a:gd fmla="*/ 9524 h 871310" name="connsiteY3-44"/>
                <a:gd fmla="*/ 3578679 w 3583441" name="connsiteX4-45"/>
                <a:gd fmla="*/ 742722 h 871310" name="connsiteY4-46"/>
                <a:gd fmla="*/ 0 w 3583441" name="connsiteX5-47"/>
                <a:gd fmla="*/ 871310 h 871310" name="connsiteY5-48"/>
                <a:gd fmla="*/ 0 w 3583441" name="connsiteX6-49"/>
                <a:gd fmla="*/ 133349 h 871310" name="connsiteY6-50"/>
                <a:gd fmla="*/ 0 w 3583441" name="connsiteX0-51"/>
                <a:gd fmla="*/ 133349 h 871310" name="connsiteY0-52"/>
                <a:gd fmla="*/ 1221241 w 3583441" name="connsiteX1-53"/>
                <a:gd fmla="*/ 133350 h 871310" name="connsiteY1-54"/>
                <a:gd fmla="*/ 2635704 w 3583441" name="connsiteX2-55"/>
                <a:gd fmla="*/ 0 h 871310" name="connsiteY2-56"/>
                <a:gd fmla="*/ 3583441 w 3583441" name="connsiteX3-57"/>
                <a:gd fmla="*/ 9524 h 871310" name="connsiteY3-58"/>
                <a:gd fmla="*/ 3578679 w 3583441" name="connsiteX4-59"/>
                <a:gd fmla="*/ 742722 h 871310" name="connsiteY4-60"/>
                <a:gd fmla="*/ 1578429 w 3583441" name="connsiteX5-61"/>
                <a:gd fmla="*/ 833438 h 871310" name="connsiteY5-62"/>
                <a:gd fmla="*/ 0 w 3583441" name="connsiteX6-63"/>
                <a:gd fmla="*/ 871310 h 871310" name="connsiteY6-64"/>
                <a:gd fmla="*/ 0 w 3583441" name="connsiteX7"/>
                <a:gd fmla="*/ 133349 h 871310" name="connsiteY7"/>
                <a:gd fmla="*/ 0 w 3583441" name="connsiteX0-65"/>
                <a:gd fmla="*/ 133349 h 871310" name="connsiteY0-66"/>
                <a:gd fmla="*/ 1221241 w 3583441" name="connsiteX1-67"/>
                <a:gd fmla="*/ 133350 h 871310" name="connsiteY1-68"/>
                <a:gd fmla="*/ 2635704 w 3583441" name="connsiteX2-69"/>
                <a:gd fmla="*/ 0 h 871310" name="connsiteY2-70"/>
                <a:gd fmla="*/ 3583441 w 3583441" name="connsiteX3-71"/>
                <a:gd fmla="*/ 9524 h 871310" name="connsiteY3-72"/>
                <a:gd fmla="*/ 3578679 w 3583441" name="connsiteX4-73"/>
                <a:gd fmla="*/ 742722 h 871310" name="connsiteY4-74"/>
                <a:gd fmla="*/ 1578429 w 3583441" name="connsiteX5-75"/>
                <a:gd fmla="*/ 833438 h 871310" name="connsiteY5-76"/>
                <a:gd fmla="*/ 0 w 3583441" name="connsiteX6-77"/>
                <a:gd fmla="*/ 871310 h 871310" name="connsiteY6-78"/>
                <a:gd fmla="*/ 0 w 3583441" name="connsiteX7-79"/>
                <a:gd fmla="*/ 133349 h 871310" name="connsiteY7-80"/>
                <a:gd fmla="*/ 0 w 3583441" name="connsiteX0-81"/>
                <a:gd fmla="*/ 133349 h 871310" name="connsiteY0-82"/>
                <a:gd fmla="*/ 1221241 w 3583441" name="connsiteX1-83"/>
                <a:gd fmla="*/ 133350 h 871310" name="connsiteY1-84"/>
                <a:gd fmla="*/ 2635704 w 3583441" name="connsiteX2-85"/>
                <a:gd fmla="*/ 0 h 871310" name="connsiteY2-86"/>
                <a:gd fmla="*/ 3583441 w 3583441" name="connsiteX3-87"/>
                <a:gd fmla="*/ 9524 h 871310" name="connsiteY3-88"/>
                <a:gd fmla="*/ 3578679 w 3583441" name="connsiteX4-89"/>
                <a:gd fmla="*/ 742722 h 871310" name="connsiteY4-90"/>
                <a:gd fmla="*/ 3007179 w 3583441" name="connsiteX5-91"/>
                <a:gd fmla="*/ 666750 h 871310" name="connsiteY5-92"/>
                <a:gd fmla="*/ 1578429 w 3583441" name="connsiteX6-93"/>
                <a:gd fmla="*/ 833438 h 871310" name="connsiteY6-94"/>
                <a:gd fmla="*/ 0 w 3583441" name="connsiteX7-95"/>
                <a:gd fmla="*/ 871310 h 871310" name="connsiteY7-96"/>
                <a:gd fmla="*/ 0 w 3583441" name="connsiteX8"/>
                <a:gd fmla="*/ 133349 h 871310" name="connsiteY8"/>
                <a:gd fmla="*/ 0 w 3583441" name="connsiteX0-97"/>
                <a:gd fmla="*/ 133349 h 871310" name="connsiteY0-98"/>
                <a:gd fmla="*/ 1221241 w 3583441" name="connsiteX1-99"/>
                <a:gd fmla="*/ 133350 h 871310" name="connsiteY1-100"/>
                <a:gd fmla="*/ 2635704 w 3583441" name="connsiteX2-101"/>
                <a:gd fmla="*/ 0 h 871310" name="connsiteY2-102"/>
                <a:gd fmla="*/ 3583441 w 3583441" name="connsiteX3-103"/>
                <a:gd fmla="*/ 9524 h 871310" name="connsiteY3-104"/>
                <a:gd fmla="*/ 3578679 w 3583441" name="connsiteX4-105"/>
                <a:gd fmla="*/ 742722 h 871310" name="connsiteY4-106"/>
                <a:gd fmla="*/ 3007179 w 3583441" name="connsiteX5-107"/>
                <a:gd fmla="*/ 666750 h 871310" name="connsiteY5-108"/>
                <a:gd fmla="*/ 1578429 w 3583441" name="connsiteX6-109"/>
                <a:gd fmla="*/ 833438 h 871310" name="connsiteY6-110"/>
                <a:gd fmla="*/ 0 w 3583441" name="connsiteX7-111"/>
                <a:gd fmla="*/ 871310 h 871310" name="connsiteY7-112"/>
                <a:gd fmla="*/ 0 w 3583441" name="connsiteX8-113"/>
                <a:gd fmla="*/ 133349 h 871310" name="connsiteY8-114"/>
                <a:gd fmla="*/ 0 w 3583441" name="connsiteX0-115"/>
                <a:gd fmla="*/ 133349 h 871310" name="connsiteY0-116"/>
                <a:gd fmla="*/ 1221241 w 3583441" name="connsiteX1-117"/>
                <a:gd fmla="*/ 133350 h 871310" name="connsiteY1-118"/>
                <a:gd fmla="*/ 2635704 w 3583441" name="connsiteX2-119"/>
                <a:gd fmla="*/ 0 h 871310" name="connsiteY2-120"/>
                <a:gd fmla="*/ 3583441 w 3583441" name="connsiteX3-121"/>
                <a:gd fmla="*/ 9524 h 871310" name="connsiteY3-122"/>
                <a:gd fmla="*/ 3578679 w 3583441" name="connsiteX4-123"/>
                <a:gd fmla="*/ 742722 h 871310" name="connsiteY4-124"/>
                <a:gd fmla="*/ 3007179 w 3583441" name="connsiteX5-125"/>
                <a:gd fmla="*/ 666750 h 871310" name="connsiteY5-126"/>
                <a:gd fmla="*/ 1578429 w 3583441" name="connsiteX6-127"/>
                <a:gd fmla="*/ 833438 h 871310" name="connsiteY6-128"/>
                <a:gd fmla="*/ 0 w 3583441" name="connsiteX7-129"/>
                <a:gd fmla="*/ 871310 h 871310" name="connsiteY7-130"/>
                <a:gd fmla="*/ 0 w 3583441" name="connsiteX8-131"/>
                <a:gd fmla="*/ 133349 h 871310" name="connsiteY8-132"/>
                <a:gd fmla="*/ 0 w 3583441" name="connsiteX0-133"/>
                <a:gd fmla="*/ 133349 h 871310" name="connsiteY0-134"/>
                <a:gd fmla="*/ 1221241 w 3583441" name="connsiteX1-135"/>
                <a:gd fmla="*/ 133350 h 871310" name="connsiteY1-136"/>
                <a:gd fmla="*/ 2635704 w 3583441" name="connsiteX2-137"/>
                <a:gd fmla="*/ 0 h 871310" name="connsiteY2-138"/>
                <a:gd fmla="*/ 3583441 w 3583441" name="connsiteX3-139"/>
                <a:gd fmla="*/ 9524 h 871310" name="connsiteY3-140"/>
                <a:gd fmla="*/ 3578679 w 3583441" name="connsiteX4-141"/>
                <a:gd fmla="*/ 742722 h 871310" name="connsiteY4-142"/>
                <a:gd fmla="*/ 3007179 w 3583441" name="connsiteX5-143"/>
                <a:gd fmla="*/ 666750 h 871310" name="connsiteY5-144"/>
                <a:gd fmla="*/ 1578429 w 3583441" name="connsiteX6-145"/>
                <a:gd fmla="*/ 833438 h 871310" name="connsiteY6-146"/>
                <a:gd fmla="*/ 0 w 3583441" name="connsiteX7-147"/>
                <a:gd fmla="*/ 871310 h 871310" name="connsiteY7-148"/>
                <a:gd fmla="*/ 0 w 3583441" name="connsiteX8-149"/>
                <a:gd fmla="*/ 133349 h 871310" name="connsiteY8-150"/>
                <a:gd fmla="*/ 0 w 3583441" name="connsiteX0-151"/>
                <a:gd fmla="*/ 203244 h 941205" name="connsiteY0-152"/>
                <a:gd fmla="*/ 1221241 w 3583441" name="connsiteX1-153"/>
                <a:gd fmla="*/ 203245 h 941205" name="connsiteY1-154"/>
                <a:gd fmla="*/ 2635704 w 3583441" name="connsiteX2-155"/>
                <a:gd fmla="*/ 69895 h 941205" name="connsiteY2-156"/>
                <a:gd fmla="*/ 3583441 w 3583441" name="connsiteX3-157"/>
                <a:gd fmla="*/ 79419 h 941205" name="connsiteY3-158"/>
                <a:gd fmla="*/ 3578679 w 3583441" name="connsiteX4-159"/>
                <a:gd fmla="*/ 812617 h 941205" name="connsiteY4-160"/>
                <a:gd fmla="*/ 3007179 w 3583441" name="connsiteX5-161"/>
                <a:gd fmla="*/ 736645 h 941205" name="connsiteY5-162"/>
                <a:gd fmla="*/ 1578429 w 3583441" name="connsiteX6-163"/>
                <a:gd fmla="*/ 903333 h 941205" name="connsiteY6-164"/>
                <a:gd fmla="*/ 0 w 3583441" name="connsiteX7-165"/>
                <a:gd fmla="*/ 941205 h 941205" name="connsiteY7-166"/>
                <a:gd fmla="*/ 0 w 3583441" name="connsiteX8-167"/>
                <a:gd fmla="*/ 203244 h 941205" name="connsiteY8-168"/>
                <a:gd fmla="*/ 0 w 3583441" name="connsiteX0-169"/>
                <a:gd fmla="*/ 209455 h 947416" name="connsiteY0-170"/>
                <a:gd fmla="*/ 1221241 w 3583441" name="connsiteX1-171"/>
                <a:gd fmla="*/ 209456 h 947416" name="connsiteY1-172"/>
                <a:gd fmla="*/ 2635704 w 3583441" name="connsiteX2-173"/>
                <a:gd fmla="*/ 76106 h 947416" name="connsiteY2-174"/>
                <a:gd fmla="*/ 3583441 w 3583441" name="connsiteX3-175"/>
                <a:gd fmla="*/ 85630 h 947416" name="connsiteY3-176"/>
                <a:gd fmla="*/ 3578679 w 3583441" name="connsiteX4-177"/>
                <a:gd fmla="*/ 818828 h 947416" name="connsiteY4-178"/>
                <a:gd fmla="*/ 3007179 w 3583441" name="connsiteX5-179"/>
                <a:gd fmla="*/ 742856 h 947416" name="connsiteY5-180"/>
                <a:gd fmla="*/ 1578429 w 3583441" name="connsiteX6-181"/>
                <a:gd fmla="*/ 909544 h 947416" name="connsiteY6-182"/>
                <a:gd fmla="*/ 0 w 3583441" name="connsiteX7-183"/>
                <a:gd fmla="*/ 947416 h 947416" name="connsiteY7-184"/>
                <a:gd fmla="*/ 0 w 3583441" name="connsiteX8-185"/>
                <a:gd fmla="*/ 209455 h 947416" name="connsiteY8-186"/>
                <a:gd fmla="*/ 0 w 3583441" name="connsiteX0-187"/>
                <a:gd fmla="*/ 209455 h 947416" name="connsiteY0-188"/>
                <a:gd fmla="*/ 1221241 w 3583441" name="connsiteX1-189"/>
                <a:gd fmla="*/ 209456 h 947416" name="connsiteY1-190"/>
                <a:gd fmla="*/ 2635704 w 3583441" name="connsiteX2-191"/>
                <a:gd fmla="*/ 76106 h 947416" name="connsiteY2-192"/>
                <a:gd fmla="*/ 3583441 w 3583441" name="connsiteX3-193"/>
                <a:gd fmla="*/ 85630 h 947416" name="connsiteY3-194"/>
                <a:gd fmla="*/ 3578679 w 3583441" name="connsiteX4-195"/>
                <a:gd fmla="*/ 818828 h 947416" name="connsiteY4-196"/>
                <a:gd fmla="*/ 3007179 w 3583441" name="connsiteX5-197"/>
                <a:gd fmla="*/ 742856 h 947416" name="connsiteY5-198"/>
                <a:gd fmla="*/ 1578429 w 3583441" name="connsiteX6-199"/>
                <a:gd fmla="*/ 909544 h 947416" name="connsiteY6-200"/>
                <a:gd fmla="*/ 0 w 3583441" name="connsiteX7-201"/>
                <a:gd fmla="*/ 947416 h 947416" name="connsiteY7-202"/>
                <a:gd fmla="*/ 0 w 3583441" name="connsiteX8-203"/>
                <a:gd fmla="*/ 209455 h 947416" name="connsiteY8-204"/>
                <a:gd fmla="*/ 0 w 3583441" name="connsiteX0-205"/>
                <a:gd fmla="*/ 212485 h 950446" name="connsiteY0-206"/>
                <a:gd fmla="*/ 1221241 w 3583441" name="connsiteX1-207"/>
                <a:gd fmla="*/ 212486 h 950446" name="connsiteY1-208"/>
                <a:gd fmla="*/ 2635704 w 3583441" name="connsiteX2-209"/>
                <a:gd fmla="*/ 69611 h 950446" name="connsiteY2-210"/>
                <a:gd fmla="*/ 3583441 w 3583441" name="connsiteX3-211"/>
                <a:gd fmla="*/ 88660 h 950446" name="connsiteY3-212"/>
                <a:gd fmla="*/ 3578679 w 3583441" name="connsiteX4-213"/>
                <a:gd fmla="*/ 821858 h 950446" name="connsiteY4-214"/>
                <a:gd fmla="*/ 3007179 w 3583441" name="connsiteX5-215"/>
                <a:gd fmla="*/ 745886 h 950446" name="connsiteY5-216"/>
                <a:gd fmla="*/ 1578429 w 3583441" name="connsiteX6-217"/>
                <a:gd fmla="*/ 912574 h 950446" name="connsiteY6-218"/>
                <a:gd fmla="*/ 0 w 3583441" name="connsiteX7-219"/>
                <a:gd fmla="*/ 950446 h 950446" name="connsiteY7-220"/>
                <a:gd fmla="*/ 0 w 3583441" name="connsiteX8-221"/>
                <a:gd fmla="*/ 212485 h 950446" name="connsiteY8-222"/>
                <a:gd fmla="*/ 0 w 3583441" name="connsiteX0-223"/>
                <a:gd fmla="*/ 212485 h 950446" name="connsiteY0-224"/>
                <a:gd fmla="*/ 1221241 w 3583441" name="connsiteX1-225"/>
                <a:gd fmla="*/ 212486 h 950446" name="connsiteY1-226"/>
                <a:gd fmla="*/ 2635704 w 3583441" name="connsiteX2-227"/>
                <a:gd fmla="*/ 69611 h 950446" name="connsiteY2-228"/>
                <a:gd fmla="*/ 3583441 w 3583441" name="connsiteX3-229"/>
                <a:gd fmla="*/ 88660 h 950446" name="connsiteY3-230"/>
                <a:gd fmla="*/ 3578679 w 3583441" name="connsiteX4-231"/>
                <a:gd fmla="*/ 821858 h 950446" name="connsiteY4-232"/>
                <a:gd fmla="*/ 3007179 w 3583441" name="connsiteX5-233"/>
                <a:gd fmla="*/ 745886 h 950446" name="connsiteY5-234"/>
                <a:gd fmla="*/ 1578429 w 3583441" name="connsiteX6-235"/>
                <a:gd fmla="*/ 912574 h 950446" name="connsiteY6-236"/>
                <a:gd fmla="*/ 0 w 3583441" name="connsiteX7-237"/>
                <a:gd fmla="*/ 950446 h 950446" name="connsiteY7-238"/>
                <a:gd fmla="*/ 0 w 3583441" name="connsiteX8-239"/>
                <a:gd fmla="*/ 212485 h 950446" name="connsiteY8-240"/>
                <a:gd fmla="*/ 0 w 3583441" name="connsiteX0-241"/>
                <a:gd fmla="*/ 212485 h 950446" name="connsiteY0-242"/>
                <a:gd fmla="*/ 1221241 w 3583441" name="connsiteX1-243"/>
                <a:gd fmla="*/ 212486 h 950446" name="connsiteY1-244"/>
                <a:gd fmla="*/ 2635704 w 3583441" name="connsiteX2-245"/>
                <a:gd fmla="*/ 69611 h 950446" name="connsiteY2-246"/>
                <a:gd fmla="*/ 3583441 w 3583441" name="connsiteX3-247"/>
                <a:gd fmla="*/ 88660 h 950446" name="connsiteY3-248"/>
                <a:gd fmla="*/ 3578679 w 3583441" name="connsiteX4-249"/>
                <a:gd fmla="*/ 821858 h 950446" name="connsiteY4-250"/>
                <a:gd fmla="*/ 3007179 w 3583441" name="connsiteX5-251"/>
                <a:gd fmla="*/ 745886 h 950446" name="connsiteY5-252"/>
                <a:gd fmla="*/ 1578429 w 3583441" name="connsiteX6-253"/>
                <a:gd fmla="*/ 912574 h 950446" name="connsiteY6-254"/>
                <a:gd fmla="*/ 0 w 3583441" name="connsiteX7-255"/>
                <a:gd fmla="*/ 950446 h 950446" name="connsiteY7-256"/>
                <a:gd fmla="*/ 0 w 3583441" name="connsiteX8-257"/>
                <a:gd fmla="*/ 212485 h 950446" name="connsiteY8-258"/>
                <a:gd fmla="*/ 0 w 3583441" name="connsiteX0-259"/>
                <a:gd fmla="*/ 209942 h 947903" name="connsiteY0-260"/>
                <a:gd fmla="*/ 1221241 w 3583441" name="connsiteX1-261"/>
                <a:gd fmla="*/ 209943 h 947903" name="connsiteY1-262"/>
                <a:gd fmla="*/ 2635704 w 3583441" name="connsiteX2-263"/>
                <a:gd fmla="*/ 67068 h 947903" name="connsiteY2-264"/>
                <a:gd fmla="*/ 3583441 w 3583441" name="connsiteX3-265"/>
                <a:gd fmla="*/ 86117 h 947903" name="connsiteY3-266"/>
                <a:gd fmla="*/ 3578679 w 3583441" name="connsiteX4-267"/>
                <a:gd fmla="*/ 819315 h 947903" name="connsiteY4-268"/>
                <a:gd fmla="*/ 3007179 w 3583441" name="connsiteX5-269"/>
                <a:gd fmla="*/ 743343 h 947903" name="connsiteY5-270"/>
                <a:gd fmla="*/ 1578429 w 3583441" name="connsiteX6-271"/>
                <a:gd fmla="*/ 910031 h 947903" name="connsiteY6-272"/>
                <a:gd fmla="*/ 0 w 3583441" name="connsiteX7-273"/>
                <a:gd fmla="*/ 947903 h 947903" name="connsiteY7-274"/>
                <a:gd fmla="*/ 0 w 3583441" name="connsiteX8-275"/>
                <a:gd fmla="*/ 209942 h 947903" name="connsiteY8-27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79" y="connsiteY7-80"/>
                </a:cxn>
                <a:cxn ang="0">
                  <a:pos x="connsiteX8-113" y="connsiteY8-114"/>
                </a:cxn>
              </a:cxnLst>
              <a:rect b="b" l="l" r="r" t="t"/>
              <a:pathLst>
                <a:path h="947903" w="3583441">
                  <a:moveTo>
                    <a:pt x="0" y="209942"/>
                  </a:moveTo>
                  <a:lnTo>
                    <a:pt x="1221241" y="209943"/>
                  </a:lnTo>
                  <a:cubicBezTo>
                    <a:pt x="1640341" y="209943"/>
                    <a:pt x="2207079" y="127393"/>
                    <a:pt x="2635704" y="67068"/>
                  </a:cubicBezTo>
                  <a:cubicBezTo>
                    <a:pt x="2748416" y="54368"/>
                    <a:pt x="3343729" y="-88508"/>
                    <a:pt x="3583441" y="86117"/>
                  </a:cubicBezTo>
                  <a:cubicBezTo>
                    <a:pt x="3581854" y="373379"/>
                    <a:pt x="3580266" y="532053"/>
                    <a:pt x="3578679" y="819315"/>
                  </a:cubicBezTo>
                  <a:cubicBezTo>
                    <a:pt x="3329442" y="689140"/>
                    <a:pt x="3159579" y="728224"/>
                    <a:pt x="3007179" y="743343"/>
                  </a:cubicBezTo>
                  <a:cubicBezTo>
                    <a:pt x="2659517" y="782275"/>
                    <a:pt x="2078832" y="888638"/>
                    <a:pt x="1578429" y="910031"/>
                  </a:cubicBezTo>
                  <a:lnTo>
                    <a:pt x="0" y="947903"/>
                  </a:lnTo>
                  <a:lnTo>
                    <a:pt x="0" y="2099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B9DB0"/>
                </a:gs>
                <a:gs pos="97000">
                  <a:srgbClr val="53A8BB"/>
                </a:gs>
                <a:gs pos="100000">
                  <a:srgbClr val="78CBEA"/>
                </a:gs>
                <a:gs pos="81000">
                  <a:srgbClr val="87D9F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7" name="矩形 36"/>
          <p:cNvSpPr/>
          <p:nvPr/>
        </p:nvSpPr>
        <p:spPr>
          <a:xfrm>
            <a:off x="0" y="0"/>
            <a:ext cx="3383314" cy="6858000"/>
          </a:xfrm>
          <a:prstGeom prst="rect">
            <a:avLst/>
          </a:prstGeom>
          <a:gradFill flip="none" rotWithShape="1">
            <a:gsLst>
              <a:gs pos="100000">
                <a:srgbClr val="CBD2D2"/>
              </a:gs>
              <a:gs pos="44000">
                <a:srgbClr val="F7F7F7"/>
              </a:gs>
            </a:gsLst>
            <a:lin ang="18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椭圆 37"/>
          <p:cNvSpPr/>
          <p:nvPr/>
        </p:nvSpPr>
        <p:spPr>
          <a:xfrm>
            <a:off x="2520037" y="4638278"/>
            <a:ext cx="547779" cy="547779"/>
          </a:xfrm>
          <a:prstGeom prst="ellipse">
            <a:avLst/>
          </a:prstGeom>
          <a:solidFill>
            <a:srgbClr val="5BADC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椭圆 38"/>
          <p:cNvSpPr/>
          <p:nvPr/>
        </p:nvSpPr>
        <p:spPr>
          <a:xfrm>
            <a:off x="2520037" y="3658230"/>
            <a:ext cx="541680" cy="541680"/>
          </a:xfrm>
          <a:prstGeom prst="ellipse">
            <a:avLst/>
          </a:prstGeom>
          <a:solidFill>
            <a:srgbClr val="4B4C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椭圆 39"/>
          <p:cNvSpPr/>
          <p:nvPr/>
        </p:nvSpPr>
        <p:spPr>
          <a:xfrm>
            <a:off x="2520037" y="2712965"/>
            <a:ext cx="541066" cy="541066"/>
          </a:xfrm>
          <a:prstGeom prst="ellipse">
            <a:avLst/>
          </a:prstGeom>
          <a:solidFill>
            <a:srgbClr val="D6718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椭圆 40"/>
          <p:cNvSpPr/>
          <p:nvPr/>
        </p:nvSpPr>
        <p:spPr>
          <a:xfrm>
            <a:off x="2520037" y="1727136"/>
            <a:ext cx="532573" cy="532573"/>
          </a:xfrm>
          <a:prstGeom prst="ellipse">
            <a:avLst/>
          </a:prstGeom>
          <a:solidFill>
            <a:srgbClr val="F2BF6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2609677" y="4762881"/>
            <a:ext cx="319558" cy="320234"/>
            <a:chOff x="958851" y="1020763"/>
            <a:chExt cx="750888" cy="752475"/>
          </a:xfrm>
          <a:solidFill>
            <a:schemeClr val="bg1">
              <a:lumMod val="95000"/>
            </a:schemeClr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958851" y="1020763"/>
              <a:ext cx="750888" cy="398463"/>
            </a:xfrm>
            <a:custGeom>
              <a:gdLst>
                <a:gd fmla="*/ 236 w 473" name="T0"/>
                <a:gd fmla="*/ 0 h 251" name="T1"/>
                <a:gd fmla="*/ 142 w 473" name="T2"/>
                <a:gd fmla="*/ 95 h 251" name="T3"/>
                <a:gd fmla="*/ 142 w 473" name="T4"/>
                <a:gd fmla="*/ 57 h 251" name="T5"/>
                <a:gd fmla="*/ 66 w 473" name="T6"/>
                <a:gd fmla="*/ 57 h 251" name="T7"/>
                <a:gd fmla="*/ 66 w 473" name="T8"/>
                <a:gd fmla="*/ 171 h 251" name="T9"/>
                <a:gd fmla="*/ 0 w 473" name="T10"/>
                <a:gd fmla="*/ 237 h 251" name="T11"/>
                <a:gd fmla="*/ 11 w 473" name="T12"/>
                <a:gd fmla="*/ 251 h 251" name="T13"/>
                <a:gd fmla="*/ 236 w 473" name="T14"/>
                <a:gd fmla="*/ 26 h 251" name="T15"/>
                <a:gd fmla="*/ 458 w 473" name="T16"/>
                <a:gd fmla="*/ 251 h 251" name="T17"/>
                <a:gd fmla="*/ 473 w 473" name="T18"/>
                <a:gd fmla="*/ 237 h 251" name="T19"/>
                <a:gd fmla="*/ 236 w 473" name="T20"/>
                <a:gd fmla="*/ 0 h 251" name="T21"/>
                <a:gd fmla="*/ 85 w 473" name="T22"/>
                <a:gd fmla="*/ 76 h 251" name="T23"/>
                <a:gd fmla="*/ 123 w 473" name="T24"/>
                <a:gd fmla="*/ 76 h 251" name="T25"/>
                <a:gd fmla="*/ 123 w 473" name="T26"/>
                <a:gd fmla="*/ 114 h 251" name="T27"/>
                <a:gd fmla="*/ 85 w 473" name="T28"/>
                <a:gd fmla="*/ 152 h 251" name="T29"/>
                <a:gd fmla="*/ 85 w 473" name="T30"/>
                <a:gd fmla="*/ 76 h 25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51" w="472">
                  <a:moveTo>
                    <a:pt x="236" y="0"/>
                  </a:moveTo>
                  <a:lnTo>
                    <a:pt x="142" y="95"/>
                  </a:lnTo>
                  <a:lnTo>
                    <a:pt x="142" y="57"/>
                  </a:lnTo>
                  <a:lnTo>
                    <a:pt x="66" y="57"/>
                  </a:lnTo>
                  <a:lnTo>
                    <a:pt x="66" y="171"/>
                  </a:lnTo>
                  <a:lnTo>
                    <a:pt x="0" y="237"/>
                  </a:lnTo>
                  <a:lnTo>
                    <a:pt x="11" y="251"/>
                  </a:lnTo>
                  <a:lnTo>
                    <a:pt x="236" y="26"/>
                  </a:lnTo>
                  <a:lnTo>
                    <a:pt x="458" y="251"/>
                  </a:lnTo>
                  <a:lnTo>
                    <a:pt x="473" y="237"/>
                  </a:lnTo>
                  <a:lnTo>
                    <a:pt x="236" y="0"/>
                  </a:lnTo>
                  <a:close/>
                  <a:moveTo>
                    <a:pt x="85" y="76"/>
                  </a:moveTo>
                  <a:lnTo>
                    <a:pt x="123" y="76"/>
                  </a:lnTo>
                  <a:lnTo>
                    <a:pt x="123" y="114"/>
                  </a:lnTo>
                  <a:lnTo>
                    <a:pt x="85" y="152"/>
                  </a:lnTo>
                  <a:lnTo>
                    <a:pt x="85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1063626" y="1141413"/>
              <a:ext cx="539750" cy="631825"/>
            </a:xfrm>
            <a:custGeom>
              <a:gdLst>
                <a:gd fmla="*/ 0 w 340" name="T0"/>
                <a:gd fmla="*/ 171 h 398" name="T1"/>
                <a:gd fmla="*/ 0 w 340" name="T2"/>
                <a:gd fmla="*/ 398 h 398" name="T3"/>
                <a:gd fmla="*/ 132 w 340" name="T4"/>
                <a:gd fmla="*/ 398 h 398" name="T5"/>
                <a:gd fmla="*/ 132 w 340" name="T6"/>
                <a:gd fmla="*/ 265 h 398" name="T7"/>
                <a:gd fmla="*/ 208 w 340" name="T8"/>
                <a:gd fmla="*/ 265 h 398" name="T9"/>
                <a:gd fmla="*/ 208 w 340" name="T10"/>
                <a:gd fmla="*/ 398 h 398" name="T11"/>
                <a:gd fmla="*/ 340 w 340" name="T12"/>
                <a:gd fmla="*/ 398 h 398" name="T13"/>
                <a:gd fmla="*/ 340 w 340" name="T14"/>
                <a:gd fmla="*/ 171 h 398" name="T15"/>
                <a:gd fmla="*/ 170 w 340" name="T16"/>
                <a:gd fmla="*/ 0 h 398" name="T17"/>
                <a:gd fmla="*/ 0 w 340" name="T18"/>
                <a:gd fmla="*/ 171 h 398" name="T19"/>
                <a:gd fmla="*/ 321 w 340" name="T20"/>
                <a:gd fmla="*/ 379 h 398" name="T21"/>
                <a:gd fmla="*/ 227 w 340" name="T22"/>
                <a:gd fmla="*/ 379 h 398" name="T23"/>
                <a:gd fmla="*/ 227 w 340" name="T24"/>
                <a:gd fmla="*/ 265 h 398" name="T25"/>
                <a:gd fmla="*/ 227 w 340" name="T26"/>
                <a:gd fmla="*/ 246 h 398" name="T27"/>
                <a:gd fmla="*/ 208 w 340" name="T28"/>
                <a:gd fmla="*/ 246 h 398" name="T29"/>
                <a:gd fmla="*/ 132 w 340" name="T30"/>
                <a:gd fmla="*/ 246 h 398" name="T31"/>
                <a:gd fmla="*/ 113 w 340" name="T32"/>
                <a:gd fmla="*/ 246 h 398" name="T33"/>
                <a:gd fmla="*/ 113 w 340" name="T34"/>
                <a:gd fmla="*/ 265 h 398" name="T35"/>
                <a:gd fmla="*/ 113 w 340" name="T36"/>
                <a:gd fmla="*/ 379 h 398" name="T37"/>
                <a:gd fmla="*/ 19 w 340" name="T38"/>
                <a:gd fmla="*/ 379 h 398" name="T39"/>
                <a:gd fmla="*/ 19 w 340" name="T40"/>
                <a:gd fmla="*/ 178 h 398" name="T41"/>
                <a:gd fmla="*/ 170 w 340" name="T42"/>
                <a:gd fmla="*/ 26 h 398" name="T43"/>
                <a:gd fmla="*/ 321 w 340" name="T44"/>
                <a:gd fmla="*/ 178 h 398" name="T45"/>
                <a:gd fmla="*/ 321 w 340" name="T46"/>
                <a:gd fmla="*/ 379 h 39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98" w="340">
                  <a:moveTo>
                    <a:pt x="0" y="171"/>
                  </a:moveTo>
                  <a:lnTo>
                    <a:pt x="0" y="398"/>
                  </a:lnTo>
                  <a:lnTo>
                    <a:pt x="132" y="398"/>
                  </a:lnTo>
                  <a:lnTo>
                    <a:pt x="132" y="265"/>
                  </a:lnTo>
                  <a:lnTo>
                    <a:pt x="208" y="265"/>
                  </a:lnTo>
                  <a:lnTo>
                    <a:pt x="208" y="398"/>
                  </a:lnTo>
                  <a:lnTo>
                    <a:pt x="340" y="398"/>
                  </a:lnTo>
                  <a:lnTo>
                    <a:pt x="340" y="171"/>
                  </a:lnTo>
                  <a:lnTo>
                    <a:pt x="170" y="0"/>
                  </a:lnTo>
                  <a:lnTo>
                    <a:pt x="0" y="171"/>
                  </a:lnTo>
                  <a:close/>
                  <a:moveTo>
                    <a:pt x="321" y="379"/>
                  </a:moveTo>
                  <a:lnTo>
                    <a:pt x="227" y="379"/>
                  </a:lnTo>
                  <a:lnTo>
                    <a:pt x="227" y="265"/>
                  </a:lnTo>
                  <a:lnTo>
                    <a:pt x="227" y="246"/>
                  </a:lnTo>
                  <a:lnTo>
                    <a:pt x="208" y="246"/>
                  </a:lnTo>
                  <a:lnTo>
                    <a:pt x="132" y="246"/>
                  </a:lnTo>
                  <a:lnTo>
                    <a:pt x="113" y="246"/>
                  </a:lnTo>
                  <a:lnTo>
                    <a:pt x="113" y="265"/>
                  </a:lnTo>
                  <a:lnTo>
                    <a:pt x="113" y="379"/>
                  </a:lnTo>
                  <a:lnTo>
                    <a:pt x="19" y="379"/>
                  </a:lnTo>
                  <a:lnTo>
                    <a:pt x="19" y="178"/>
                  </a:lnTo>
                  <a:lnTo>
                    <a:pt x="170" y="26"/>
                  </a:lnTo>
                  <a:lnTo>
                    <a:pt x="321" y="178"/>
                  </a:lnTo>
                  <a:lnTo>
                    <a:pt x="321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45" name="Freeform 74"/>
          <p:cNvSpPr>
            <a:spLocks noEditPoints="1"/>
          </p:cNvSpPr>
          <p:nvPr/>
        </p:nvSpPr>
        <p:spPr bwMode="auto">
          <a:xfrm>
            <a:off x="2609677" y="3808995"/>
            <a:ext cx="308786" cy="301674"/>
          </a:xfrm>
          <a:custGeom>
            <a:gdLst>
              <a:gd fmla="*/ 169 w 220" name="T0"/>
              <a:gd fmla="*/ 138 h 215" name="T1"/>
              <a:gd fmla="*/ 169 w 220" name="T2"/>
              <a:gd fmla="*/ 127 h 215" name="T3"/>
              <a:gd fmla="*/ 124 w 220" name="T4"/>
              <a:gd fmla="*/ 115 h 215" name="T5"/>
              <a:gd fmla="*/ 172 w 220" name="T6"/>
              <a:gd fmla="*/ 84 h 215" name="T7"/>
              <a:gd fmla="*/ 211 w 220" name="T8"/>
              <a:gd fmla="*/ 25 h 215" name="T9"/>
              <a:gd fmla="*/ 190 w 220" name="T10"/>
              <a:gd fmla="*/ 38 h 215" name="T11"/>
              <a:gd fmla="*/ 176 w 220" name="T12"/>
              <a:gd fmla="*/ 24 h 215" name="T13"/>
              <a:gd fmla="*/ 189 w 220" name="T14"/>
              <a:gd fmla="*/ 3 h 215" name="T15"/>
              <a:gd fmla="*/ 143 w 220" name="T16"/>
              <a:gd fmla="*/ 12 h 215" name="T17"/>
              <a:gd fmla="*/ 99 w 220" name="T18"/>
              <a:gd fmla="*/ 90 h 215" name="T19"/>
              <a:gd fmla="*/ 56 w 220" name="T20"/>
              <a:gd fmla="*/ 36 h 215" name="T21"/>
              <a:gd fmla="*/ 8 w 220" name="T22"/>
              <a:gd fmla="*/ 22 h 215" name="T23"/>
              <a:gd fmla="*/ 45 w 220" name="T24"/>
              <a:gd fmla="*/ 48 h 215" name="T25"/>
              <a:gd fmla="*/ 59 w 220" name="T26"/>
              <a:gd fmla="*/ 130 h 215" name="T27"/>
              <a:gd fmla="*/ 15 w 220" name="T28"/>
              <a:gd fmla="*/ 139 h 215" name="T29"/>
              <a:gd fmla="*/ 9 w 220" name="T30"/>
              <a:gd fmla="*/ 191 h 215" name="T31"/>
              <a:gd fmla="*/ 41 w 220" name="T32"/>
              <a:gd fmla="*/ 172 h 215" name="T33"/>
              <a:gd fmla="*/ 23 w 220" name="T34"/>
              <a:gd fmla="*/ 205 h 215" name="T35"/>
              <a:gd fmla="*/ 45 w 220" name="T36"/>
              <a:gd fmla="*/ 211 h 215" name="T37"/>
              <a:gd fmla="*/ 85 w 220" name="T38"/>
              <a:gd fmla="*/ 155 h 215" name="T39"/>
              <a:gd fmla="*/ 147 w 220" name="T40"/>
              <a:gd fmla="*/ 149 h 215" name="T41"/>
              <a:gd fmla="*/ 136 w 220" name="T42"/>
              <a:gd fmla="*/ 172 h 215" name="T43"/>
              <a:gd fmla="*/ 184 w 220" name="T44"/>
              <a:gd fmla="*/ 209 h 215" name="T45"/>
              <a:gd fmla="*/ 212 w 220" name="T46"/>
              <a:gd fmla="*/ 209 h 215" name="T47"/>
              <a:gd fmla="*/ 20 w 220" name="T48"/>
              <a:gd fmla="*/ 22 h 215" name="T49"/>
              <a:gd fmla="*/ 45 w 220" name="T50"/>
              <a:gd fmla="*/ 36 h 215" name="T51"/>
              <a:gd fmla="*/ 20 w 220" name="T52"/>
              <a:gd fmla="*/ 22 h 215" name="T53"/>
              <a:gd fmla="*/ 69 w 220" name="T54"/>
              <a:gd fmla="*/ 193 h 215" name="T55"/>
              <a:gd fmla="*/ 37 w 220" name="T56"/>
              <a:gd fmla="*/ 202 h 215" name="T57"/>
              <a:gd fmla="*/ 49 w 220" name="T58"/>
              <a:gd fmla="*/ 164 h 215" name="T59"/>
              <a:gd fmla="*/ 12 w 220" name="T60"/>
              <a:gd fmla="*/ 177 h 215" name="T61"/>
              <a:gd fmla="*/ 45 w 220" name="T62"/>
              <a:gd fmla="*/ 135 h 215" name="T63"/>
              <a:gd fmla="*/ 61 w 220" name="T64"/>
              <a:gd fmla="*/ 139 h 215" name="T65"/>
              <a:gd fmla="*/ 141 w 220" name="T66"/>
              <a:gd fmla="*/ 55 h 215" name="T67"/>
              <a:gd fmla="*/ 172 w 220" name="T68"/>
              <a:gd fmla="*/ 8 h 215" name="T69"/>
              <a:gd fmla="*/ 168 w 220" name="T70"/>
              <a:gd fmla="*/ 21 h 215" name="T71"/>
              <a:gd fmla="*/ 194 w 220" name="T72"/>
              <a:gd fmla="*/ 46 h 215" name="T73"/>
              <a:gd fmla="*/ 196 w 220" name="T74"/>
              <a:gd fmla="*/ 66 h 215" name="T75"/>
              <a:gd fmla="*/ 159 w 220" name="T76"/>
              <a:gd fmla="*/ 73 h 215" name="T77"/>
              <a:gd fmla="*/ 75 w 220" name="T78"/>
              <a:gd fmla="*/ 153 h 215" name="T79"/>
              <a:gd fmla="*/ 206 w 220" name="T80"/>
              <a:gd fmla="*/ 203 h 215" name="T81"/>
              <a:gd fmla="*/ 189 w 220" name="T82"/>
              <a:gd fmla="*/ 203 h 215" name="T83"/>
              <a:gd fmla="*/ 164 w 220" name="T84"/>
              <a:gd fmla="*/ 144 h 215" name="T85"/>
              <a:gd fmla="*/ 206 w 220" name="T86"/>
              <a:gd fmla="*/ 203 h 215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215" w="220">
                <a:moveTo>
                  <a:pt x="212" y="180"/>
                </a:moveTo>
                <a:cubicBezTo>
                  <a:pt x="169" y="138"/>
                  <a:pt x="169" y="138"/>
                  <a:pt x="169" y="138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69" y="127"/>
                  <a:pt x="169" y="127"/>
                  <a:pt x="169" y="127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24" y="115"/>
                  <a:pt x="124" y="115"/>
                  <a:pt x="124" y="115"/>
                </a:cubicBezTo>
                <a:cubicBezTo>
                  <a:pt x="158" y="81"/>
                  <a:pt x="158" y="81"/>
                  <a:pt x="158" y="81"/>
                </a:cubicBezTo>
                <a:cubicBezTo>
                  <a:pt x="163" y="83"/>
                  <a:pt x="167" y="84"/>
                  <a:pt x="172" y="84"/>
                </a:cubicBezTo>
                <a:cubicBezTo>
                  <a:pt x="184" y="84"/>
                  <a:pt x="194" y="79"/>
                  <a:pt x="202" y="72"/>
                </a:cubicBezTo>
                <a:cubicBezTo>
                  <a:pt x="214" y="59"/>
                  <a:pt x="218" y="41"/>
                  <a:pt x="211" y="25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90" y="38"/>
                  <a:pt x="190" y="38"/>
                  <a:pt x="190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94" y="6"/>
                  <a:pt x="194" y="6"/>
                  <a:pt x="194" y="6"/>
                </a:cubicBezTo>
                <a:cubicBezTo>
                  <a:pt x="189" y="3"/>
                  <a:pt x="189" y="3"/>
                  <a:pt x="189" y="3"/>
                </a:cubicBezTo>
                <a:cubicBezTo>
                  <a:pt x="184" y="1"/>
                  <a:pt x="178" y="0"/>
                  <a:pt x="172" y="0"/>
                </a:cubicBezTo>
                <a:cubicBezTo>
                  <a:pt x="161" y="0"/>
                  <a:pt x="150" y="4"/>
                  <a:pt x="143" y="12"/>
                </a:cubicBezTo>
                <a:cubicBezTo>
                  <a:pt x="131" y="24"/>
                  <a:pt x="127" y="41"/>
                  <a:pt x="133" y="56"/>
                </a:cubicBezTo>
                <a:cubicBezTo>
                  <a:pt x="99" y="90"/>
                  <a:pt x="99" y="90"/>
                  <a:pt x="99" y="90"/>
                </a:cubicBezTo>
                <a:cubicBezTo>
                  <a:pt x="51" y="42"/>
                  <a:pt x="51" y="42"/>
                  <a:pt x="51" y="42"/>
                </a:cubicBezTo>
                <a:cubicBezTo>
                  <a:pt x="56" y="36"/>
                  <a:pt x="56" y="36"/>
                  <a:pt x="56" y="36"/>
                </a:cubicBezTo>
                <a:cubicBezTo>
                  <a:pt x="25" y="5"/>
                  <a:pt x="25" y="5"/>
                  <a:pt x="25" y="5"/>
                </a:cubicBezTo>
                <a:cubicBezTo>
                  <a:pt x="8" y="22"/>
                  <a:pt x="8" y="22"/>
                  <a:pt x="8" y="22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48"/>
                  <a:pt x="45" y="48"/>
                  <a:pt x="45" y="48"/>
                </a:cubicBezTo>
                <a:cubicBezTo>
                  <a:pt x="93" y="96"/>
                  <a:pt x="93" y="96"/>
                  <a:pt x="93" y="96"/>
                </a:cubicBezTo>
                <a:cubicBezTo>
                  <a:pt x="59" y="130"/>
                  <a:pt x="59" y="130"/>
                  <a:pt x="59" y="130"/>
                </a:cubicBezTo>
                <a:cubicBezTo>
                  <a:pt x="55" y="128"/>
                  <a:pt x="50" y="127"/>
                  <a:pt x="45" y="127"/>
                </a:cubicBezTo>
                <a:cubicBezTo>
                  <a:pt x="34" y="127"/>
                  <a:pt x="23" y="132"/>
                  <a:pt x="15" y="139"/>
                </a:cubicBezTo>
                <a:cubicBezTo>
                  <a:pt x="3" y="152"/>
                  <a:pt x="0" y="170"/>
                  <a:pt x="6" y="186"/>
                </a:cubicBezTo>
                <a:cubicBezTo>
                  <a:pt x="9" y="191"/>
                  <a:pt x="9" y="191"/>
                  <a:pt x="9" y="191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41" y="172"/>
                  <a:pt x="41" y="172"/>
                  <a:pt x="41" y="172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23" y="205"/>
                  <a:pt x="23" y="205"/>
                  <a:pt x="23" y="205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34" y="210"/>
                  <a:pt x="39" y="211"/>
                  <a:pt x="45" y="211"/>
                </a:cubicBezTo>
                <a:cubicBezTo>
                  <a:pt x="56" y="211"/>
                  <a:pt x="67" y="207"/>
                  <a:pt x="75" y="199"/>
                </a:cubicBezTo>
                <a:cubicBezTo>
                  <a:pt x="86" y="187"/>
                  <a:pt x="90" y="170"/>
                  <a:pt x="85" y="155"/>
                </a:cubicBezTo>
                <a:cubicBezTo>
                  <a:pt x="119" y="121"/>
                  <a:pt x="119" y="121"/>
                  <a:pt x="119" y="121"/>
                </a:cubicBezTo>
                <a:cubicBezTo>
                  <a:pt x="147" y="149"/>
                  <a:pt x="147" y="149"/>
                  <a:pt x="147" y="149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7" y="213"/>
                  <a:pt x="192" y="215"/>
                  <a:pt x="198" y="215"/>
                </a:cubicBezTo>
                <a:cubicBezTo>
                  <a:pt x="203" y="215"/>
                  <a:pt x="208" y="213"/>
                  <a:pt x="212" y="209"/>
                </a:cubicBezTo>
                <a:cubicBezTo>
                  <a:pt x="220" y="201"/>
                  <a:pt x="220" y="188"/>
                  <a:pt x="212" y="180"/>
                </a:cubicBezTo>
                <a:close/>
                <a:moveTo>
                  <a:pt x="20" y="22"/>
                </a:moveTo>
                <a:cubicBezTo>
                  <a:pt x="25" y="16"/>
                  <a:pt x="25" y="16"/>
                  <a:pt x="25" y="16"/>
                </a:cubicBezTo>
                <a:cubicBezTo>
                  <a:pt x="45" y="36"/>
                  <a:pt x="45" y="36"/>
                  <a:pt x="45" y="36"/>
                </a:cubicBezTo>
                <a:cubicBezTo>
                  <a:pt x="39" y="42"/>
                  <a:pt x="39" y="42"/>
                  <a:pt x="39" y="42"/>
                </a:cubicBezTo>
                <a:lnTo>
                  <a:pt x="20" y="22"/>
                </a:lnTo>
                <a:close/>
                <a:moveTo>
                  <a:pt x="76" y="156"/>
                </a:moveTo>
                <a:cubicBezTo>
                  <a:pt x="82" y="169"/>
                  <a:pt x="79" y="183"/>
                  <a:pt x="69" y="193"/>
                </a:cubicBezTo>
                <a:cubicBezTo>
                  <a:pt x="63" y="200"/>
                  <a:pt x="54" y="203"/>
                  <a:pt x="45" y="203"/>
                </a:cubicBezTo>
                <a:cubicBezTo>
                  <a:pt x="42" y="203"/>
                  <a:pt x="40" y="203"/>
                  <a:pt x="37" y="202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64"/>
                  <a:pt x="49" y="164"/>
                  <a:pt x="49" y="164"/>
                </a:cubicBezTo>
                <a:cubicBezTo>
                  <a:pt x="24" y="165"/>
                  <a:pt x="24" y="165"/>
                  <a:pt x="24" y="165"/>
                </a:cubicBezTo>
                <a:cubicBezTo>
                  <a:pt x="12" y="177"/>
                  <a:pt x="12" y="177"/>
                  <a:pt x="12" y="177"/>
                </a:cubicBezTo>
                <a:cubicBezTo>
                  <a:pt x="9" y="166"/>
                  <a:pt x="12" y="154"/>
                  <a:pt x="21" y="145"/>
                </a:cubicBezTo>
                <a:cubicBezTo>
                  <a:pt x="27" y="139"/>
                  <a:pt x="36" y="135"/>
                  <a:pt x="45" y="135"/>
                </a:cubicBezTo>
                <a:cubicBezTo>
                  <a:pt x="50" y="135"/>
                  <a:pt x="54" y="136"/>
                  <a:pt x="58" y="13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35" y="42"/>
                  <a:pt x="138" y="28"/>
                  <a:pt x="148" y="18"/>
                </a:cubicBezTo>
                <a:cubicBezTo>
                  <a:pt x="155" y="11"/>
                  <a:pt x="163" y="8"/>
                  <a:pt x="172" y="8"/>
                </a:cubicBezTo>
                <a:cubicBezTo>
                  <a:pt x="175" y="8"/>
                  <a:pt x="177" y="8"/>
                  <a:pt x="180" y="9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94" y="46"/>
                  <a:pt x="194" y="46"/>
                  <a:pt x="194" y="46"/>
                </a:cubicBezTo>
                <a:cubicBezTo>
                  <a:pt x="205" y="34"/>
                  <a:pt x="205" y="34"/>
                  <a:pt x="205" y="34"/>
                </a:cubicBezTo>
                <a:cubicBezTo>
                  <a:pt x="208" y="46"/>
                  <a:pt x="205" y="57"/>
                  <a:pt x="196" y="66"/>
                </a:cubicBezTo>
                <a:cubicBezTo>
                  <a:pt x="190" y="72"/>
                  <a:pt x="181" y="76"/>
                  <a:pt x="172" y="76"/>
                </a:cubicBezTo>
                <a:cubicBezTo>
                  <a:pt x="168" y="76"/>
                  <a:pt x="163" y="75"/>
                  <a:pt x="159" y="73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75" y="153"/>
                  <a:pt x="75" y="153"/>
                  <a:pt x="75" y="153"/>
                </a:cubicBezTo>
                <a:lnTo>
                  <a:pt x="76" y="156"/>
                </a:lnTo>
                <a:close/>
                <a:moveTo>
                  <a:pt x="206" y="203"/>
                </a:moveTo>
                <a:cubicBezTo>
                  <a:pt x="204" y="205"/>
                  <a:pt x="201" y="207"/>
                  <a:pt x="198" y="207"/>
                </a:cubicBezTo>
                <a:cubicBezTo>
                  <a:pt x="195" y="207"/>
                  <a:pt x="192" y="205"/>
                  <a:pt x="189" y="203"/>
                </a:cubicBezTo>
                <a:cubicBezTo>
                  <a:pt x="147" y="161"/>
                  <a:pt x="147" y="161"/>
                  <a:pt x="147" y="161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206" y="186"/>
                  <a:pt x="206" y="186"/>
                  <a:pt x="206" y="186"/>
                </a:cubicBezTo>
                <a:cubicBezTo>
                  <a:pt x="211" y="191"/>
                  <a:pt x="211" y="198"/>
                  <a:pt x="206" y="2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46" name="组合 45"/>
          <p:cNvGrpSpPr/>
          <p:nvPr/>
        </p:nvGrpSpPr>
        <p:grpSpPr>
          <a:xfrm>
            <a:off x="2609677" y="2839949"/>
            <a:ext cx="298342" cy="291672"/>
            <a:chOff x="4986338" y="5054601"/>
            <a:chExt cx="781051" cy="763588"/>
          </a:xfrm>
          <a:solidFill>
            <a:schemeClr val="bg1">
              <a:lumMod val="95000"/>
            </a:schemeClr>
          </a:solidFill>
        </p:grpSpPr>
        <p:sp>
          <p:nvSpPr>
            <p:cNvPr id="47" name="Freeform 75"/>
            <p:cNvSpPr/>
            <p:nvPr/>
          </p:nvSpPr>
          <p:spPr bwMode="auto">
            <a:xfrm>
              <a:off x="5321301" y="5054601"/>
              <a:ext cx="446088" cy="522288"/>
            </a:xfrm>
            <a:custGeom>
              <a:gdLst>
                <a:gd fmla="*/ 26 w 119" name="T0"/>
                <a:gd fmla="*/ 139 h 139" name="T1"/>
                <a:gd fmla="*/ 0 w 119" name="T2"/>
                <a:gd fmla="*/ 128 h 139" name="T3"/>
                <a:gd fmla="*/ 5 w 119" name="T4"/>
                <a:gd fmla="*/ 122 h 139" name="T5"/>
                <a:gd fmla="*/ 48 w 119" name="T6"/>
                <a:gd fmla="*/ 122 h 139" name="T7"/>
                <a:gd fmla="*/ 98 w 119" name="T8"/>
                <a:gd fmla="*/ 72 h 139" name="T9"/>
                <a:gd fmla="*/ 98 w 119" name="T10"/>
                <a:gd fmla="*/ 29 h 139" name="T11"/>
                <a:gd fmla="*/ 89 w 119" name="T12"/>
                <a:gd fmla="*/ 20 h 139" name="T13"/>
                <a:gd fmla="*/ 46 w 119" name="T14"/>
                <a:gd fmla="*/ 20 h 139" name="T15"/>
                <a:gd fmla="*/ 11 w 119" name="T16"/>
                <a:gd fmla="*/ 56 h 139" name="T17"/>
                <a:gd fmla="*/ 5 w 119" name="T18"/>
                <a:gd fmla="*/ 50 h 139" name="T19"/>
                <a:gd fmla="*/ 41 w 119" name="T20"/>
                <a:gd fmla="*/ 14 h 139" name="T21"/>
                <a:gd fmla="*/ 94 w 119" name="T22"/>
                <a:gd fmla="*/ 14 h 139" name="T23"/>
                <a:gd fmla="*/ 104 w 119" name="T24"/>
                <a:gd fmla="*/ 24 h 139" name="T25"/>
                <a:gd fmla="*/ 104 w 119" name="T26"/>
                <a:gd fmla="*/ 78 h 139" name="T27"/>
                <a:gd fmla="*/ 53 w 119" name="T28"/>
                <a:gd fmla="*/ 128 h 139" name="T29"/>
                <a:gd fmla="*/ 26 w 119" name="T30"/>
                <a:gd fmla="*/ 139 h 13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39" w="119">
                  <a:moveTo>
                    <a:pt x="26" y="139"/>
                  </a:moveTo>
                  <a:cubicBezTo>
                    <a:pt x="17" y="139"/>
                    <a:pt x="7" y="136"/>
                    <a:pt x="0" y="128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17" y="134"/>
                    <a:pt x="36" y="134"/>
                    <a:pt x="48" y="12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10" y="60"/>
                    <a:pt x="110" y="41"/>
                    <a:pt x="98" y="29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77" y="8"/>
                    <a:pt x="58" y="8"/>
                    <a:pt x="46" y="20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5" y="0"/>
                    <a:pt x="80" y="0"/>
                    <a:pt x="94" y="1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19" y="39"/>
                    <a:pt x="119" y="63"/>
                    <a:pt x="104" y="7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46" y="136"/>
                    <a:pt x="36" y="139"/>
                    <a:pt x="26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76"/>
            <p:cNvSpPr/>
            <p:nvPr/>
          </p:nvSpPr>
          <p:spPr bwMode="auto">
            <a:xfrm>
              <a:off x="4986338" y="5295901"/>
              <a:ext cx="484188" cy="522288"/>
            </a:xfrm>
            <a:custGeom>
              <a:gdLst>
                <a:gd fmla="*/ 51 w 129" name="T0"/>
                <a:gd fmla="*/ 139 h 139" name="T1"/>
                <a:gd fmla="*/ 25 w 129" name="T2"/>
                <a:gd fmla="*/ 128 h 139" name="T3"/>
                <a:gd fmla="*/ 15 w 129" name="T4"/>
                <a:gd fmla="*/ 119 h 139" name="T5"/>
                <a:gd fmla="*/ 15 w 129" name="T6"/>
                <a:gd fmla="*/ 65 h 139" name="T7"/>
                <a:gd fmla="*/ 66 w 129" name="T8"/>
                <a:gd fmla="*/ 14 h 139" name="T9"/>
                <a:gd fmla="*/ 119 w 129" name="T10"/>
                <a:gd fmla="*/ 14 h 139" name="T11"/>
                <a:gd fmla="*/ 129 w 129" name="T12"/>
                <a:gd fmla="*/ 24 h 139" name="T13"/>
                <a:gd fmla="*/ 123 w 129" name="T14"/>
                <a:gd fmla="*/ 29 h 139" name="T15"/>
                <a:gd fmla="*/ 114 w 129" name="T16"/>
                <a:gd fmla="*/ 20 h 139" name="T17"/>
                <a:gd fmla="*/ 71 w 129" name="T18"/>
                <a:gd fmla="*/ 20 h 139" name="T19"/>
                <a:gd fmla="*/ 21 w 129" name="T20"/>
                <a:gd fmla="*/ 70 h 139" name="T21"/>
                <a:gd fmla="*/ 21 w 129" name="T22"/>
                <a:gd fmla="*/ 113 h 139" name="T23"/>
                <a:gd fmla="*/ 30 w 129" name="T24"/>
                <a:gd fmla="*/ 122 h 139" name="T25"/>
                <a:gd fmla="*/ 51 w 129" name="T26"/>
                <a:gd fmla="*/ 131 h 139" name="T27"/>
                <a:gd fmla="*/ 73 w 129" name="T28"/>
                <a:gd fmla="*/ 122 h 139" name="T29"/>
                <a:gd fmla="*/ 106 w 129" name="T30"/>
                <a:gd fmla="*/ 89 h 139" name="T31"/>
                <a:gd fmla="*/ 112 w 129" name="T32"/>
                <a:gd fmla="*/ 95 h 139" name="T33"/>
                <a:gd fmla="*/ 78 w 129" name="T34"/>
                <a:gd fmla="*/ 128 h 139" name="T35"/>
                <a:gd fmla="*/ 51 w 129" name="T36"/>
                <a:gd fmla="*/ 139 h 13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39" w="129">
                  <a:moveTo>
                    <a:pt x="51" y="139"/>
                  </a:moveTo>
                  <a:cubicBezTo>
                    <a:pt x="41" y="139"/>
                    <a:pt x="32" y="135"/>
                    <a:pt x="25" y="128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0" y="104"/>
                    <a:pt x="0" y="80"/>
                    <a:pt x="15" y="6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80" y="0"/>
                    <a:pt x="105" y="0"/>
                    <a:pt x="119" y="14"/>
                  </a:cubicBezTo>
                  <a:cubicBezTo>
                    <a:pt x="129" y="24"/>
                    <a:pt x="129" y="24"/>
                    <a:pt x="129" y="24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2" y="8"/>
                    <a:pt x="83" y="8"/>
                    <a:pt x="71" y="2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9" y="82"/>
                    <a:pt x="9" y="101"/>
                    <a:pt x="21" y="113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6" y="128"/>
                    <a:pt x="43" y="131"/>
                    <a:pt x="51" y="131"/>
                  </a:cubicBezTo>
                  <a:cubicBezTo>
                    <a:pt x="60" y="131"/>
                    <a:pt x="67" y="128"/>
                    <a:pt x="73" y="122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1" y="135"/>
                    <a:pt x="62" y="139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auto">
            <a:xfrm flipH="1">
              <a:off x="5327651" y="56292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0" name="Line 78"/>
            <p:cNvSpPr>
              <a:spLocks noChangeShapeType="1"/>
            </p:cNvSpPr>
            <p:nvPr/>
          </p:nvSpPr>
          <p:spPr bwMode="auto">
            <a:xfrm flipH="1">
              <a:off x="5327651" y="56292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51" name="Freeform 45"/>
          <p:cNvSpPr>
            <a:spLocks noEditPoints="1"/>
          </p:cNvSpPr>
          <p:nvPr/>
        </p:nvSpPr>
        <p:spPr bwMode="auto">
          <a:xfrm>
            <a:off x="2609677" y="1879993"/>
            <a:ext cx="284547" cy="270787"/>
          </a:xfrm>
          <a:custGeom>
            <a:gdLst>
              <a:gd fmla="*/ 219 w 219" name="T0"/>
              <a:gd fmla="*/ 56 h 208" name="T1"/>
              <a:gd fmla="*/ 51 w 219" name="T2"/>
              <a:gd fmla="*/ 56 h 208" name="T3"/>
              <a:gd fmla="*/ 37 w 219" name="T4"/>
              <a:gd fmla="*/ 0 h 208" name="T5"/>
              <a:gd fmla="*/ 0 w 219" name="T6"/>
              <a:gd fmla="*/ 0 h 208" name="T7"/>
              <a:gd fmla="*/ 0 w 219" name="T8"/>
              <a:gd fmla="*/ 8 h 208" name="T9"/>
              <a:gd fmla="*/ 31 w 219" name="T10"/>
              <a:gd fmla="*/ 8 h 208" name="T11"/>
              <a:gd fmla="*/ 70 w 219" name="T12"/>
              <a:gd fmla="*/ 169 h 208" name="T13"/>
              <a:gd fmla="*/ 56 w 219" name="T14"/>
              <a:gd fmla="*/ 188 h 208" name="T15"/>
              <a:gd fmla="*/ 76 w 219" name="T16"/>
              <a:gd fmla="*/ 208 h 208" name="T17"/>
              <a:gd fmla="*/ 96 w 219" name="T18"/>
              <a:gd fmla="*/ 188 h 208" name="T19"/>
              <a:gd fmla="*/ 92 w 219" name="T20"/>
              <a:gd fmla="*/ 176 h 208" name="T21"/>
              <a:gd fmla="*/ 148 w 219" name="T22"/>
              <a:gd fmla="*/ 176 h 208" name="T23"/>
              <a:gd fmla="*/ 144 w 219" name="T24"/>
              <a:gd fmla="*/ 188 h 208" name="T25"/>
              <a:gd fmla="*/ 164 w 219" name="T26"/>
              <a:gd fmla="*/ 208 h 208" name="T27"/>
              <a:gd fmla="*/ 184 w 219" name="T28"/>
              <a:gd fmla="*/ 188 h 208" name="T29"/>
              <a:gd fmla="*/ 164 w 219" name="T30"/>
              <a:gd fmla="*/ 168 h 208" name="T31"/>
              <a:gd fmla="*/ 164 w 219" name="T32"/>
              <a:gd fmla="*/ 168 h 208" name="T33"/>
              <a:gd fmla="*/ 78 w 219" name="T34"/>
              <a:gd fmla="*/ 168 h 208" name="T35"/>
              <a:gd fmla="*/ 74 w 219" name="T36"/>
              <a:gd fmla="*/ 152 h 208" name="T37"/>
              <a:gd fmla="*/ 186 w 219" name="T38"/>
              <a:gd fmla="*/ 152 h 208" name="T39"/>
              <a:gd fmla="*/ 219 w 219" name="T40"/>
              <a:gd fmla="*/ 56 h 208" name="T41"/>
              <a:gd fmla="*/ 88 w 219" name="T42"/>
              <a:gd fmla="*/ 188 h 208" name="T43"/>
              <a:gd fmla="*/ 76 w 219" name="T44"/>
              <a:gd fmla="*/ 200 h 208" name="T45"/>
              <a:gd fmla="*/ 64 w 219" name="T46"/>
              <a:gd fmla="*/ 188 h 208" name="T47"/>
              <a:gd fmla="*/ 76 w 219" name="T48"/>
              <a:gd fmla="*/ 176 h 208" name="T49"/>
              <a:gd fmla="*/ 88 w 219" name="T50"/>
              <a:gd fmla="*/ 188 h 208" name="T51"/>
              <a:gd fmla="*/ 176 w 219" name="T52"/>
              <a:gd fmla="*/ 188 h 208" name="T53"/>
              <a:gd fmla="*/ 164 w 219" name="T54"/>
              <a:gd fmla="*/ 200 h 208" name="T55"/>
              <a:gd fmla="*/ 152 w 219" name="T56"/>
              <a:gd fmla="*/ 188 h 208" name="T57"/>
              <a:gd fmla="*/ 164 w 219" name="T58"/>
              <a:gd fmla="*/ 176 h 208" name="T59"/>
              <a:gd fmla="*/ 176 w 219" name="T60"/>
              <a:gd fmla="*/ 188 h 208" name="T61"/>
              <a:gd fmla="*/ 72 w 219" name="T62"/>
              <a:gd fmla="*/ 144 h 208" name="T63"/>
              <a:gd fmla="*/ 53 w 219" name="T64"/>
              <a:gd fmla="*/ 64 h 208" name="T65"/>
              <a:gd fmla="*/ 208 w 219" name="T66"/>
              <a:gd fmla="*/ 64 h 208" name="T67"/>
              <a:gd fmla="*/ 181 w 219" name="T68"/>
              <a:gd fmla="*/ 144 h 208" name="T69"/>
              <a:gd fmla="*/ 72 w 219" name="T70"/>
              <a:gd fmla="*/ 144 h 20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08" w="219">
                <a:moveTo>
                  <a:pt x="219" y="56"/>
                </a:moveTo>
                <a:cubicBezTo>
                  <a:pt x="51" y="56"/>
                  <a:pt x="51" y="56"/>
                  <a:pt x="51" y="56"/>
                </a:cubicBezTo>
                <a:cubicBezTo>
                  <a:pt x="37" y="0"/>
                  <a:pt x="37" y="0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62" y="171"/>
                  <a:pt x="56" y="179"/>
                  <a:pt x="56" y="188"/>
                </a:cubicBezTo>
                <a:cubicBezTo>
                  <a:pt x="56" y="199"/>
                  <a:pt x="65" y="208"/>
                  <a:pt x="76" y="208"/>
                </a:cubicBezTo>
                <a:cubicBezTo>
                  <a:pt x="87" y="208"/>
                  <a:pt x="96" y="199"/>
                  <a:pt x="96" y="188"/>
                </a:cubicBezTo>
                <a:cubicBezTo>
                  <a:pt x="96" y="183"/>
                  <a:pt x="94" y="179"/>
                  <a:pt x="92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5" y="179"/>
                  <a:pt x="144" y="183"/>
                  <a:pt x="144" y="188"/>
                </a:cubicBezTo>
                <a:cubicBezTo>
                  <a:pt x="144" y="199"/>
                  <a:pt x="153" y="208"/>
                  <a:pt x="164" y="208"/>
                </a:cubicBezTo>
                <a:cubicBezTo>
                  <a:pt x="175" y="208"/>
                  <a:pt x="184" y="199"/>
                  <a:pt x="184" y="188"/>
                </a:cubicBezTo>
                <a:cubicBezTo>
                  <a:pt x="184" y="177"/>
                  <a:pt x="175" y="168"/>
                  <a:pt x="164" y="168"/>
                </a:cubicBezTo>
                <a:cubicBezTo>
                  <a:pt x="164" y="168"/>
                  <a:pt x="164" y="168"/>
                  <a:pt x="164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4" y="152"/>
                  <a:pt x="74" y="152"/>
                  <a:pt x="74" y="152"/>
                </a:cubicBezTo>
                <a:cubicBezTo>
                  <a:pt x="186" y="152"/>
                  <a:pt x="186" y="152"/>
                  <a:pt x="186" y="152"/>
                </a:cubicBezTo>
                <a:lnTo>
                  <a:pt x="219" y="56"/>
                </a:lnTo>
                <a:close/>
                <a:moveTo>
                  <a:pt x="88" y="188"/>
                </a:moveTo>
                <a:cubicBezTo>
                  <a:pt x="88" y="194"/>
                  <a:pt x="82" y="200"/>
                  <a:pt x="76" y="200"/>
                </a:cubicBezTo>
                <a:cubicBezTo>
                  <a:pt x="69" y="200"/>
                  <a:pt x="64" y="194"/>
                  <a:pt x="64" y="188"/>
                </a:cubicBezTo>
                <a:cubicBezTo>
                  <a:pt x="64" y="181"/>
                  <a:pt x="69" y="176"/>
                  <a:pt x="76" y="176"/>
                </a:cubicBezTo>
                <a:cubicBezTo>
                  <a:pt x="82" y="176"/>
                  <a:pt x="88" y="181"/>
                  <a:pt x="88" y="188"/>
                </a:cubicBezTo>
                <a:close/>
                <a:moveTo>
                  <a:pt x="176" y="188"/>
                </a:moveTo>
                <a:cubicBezTo>
                  <a:pt x="176" y="194"/>
                  <a:pt x="170" y="200"/>
                  <a:pt x="164" y="200"/>
                </a:cubicBezTo>
                <a:cubicBezTo>
                  <a:pt x="157" y="200"/>
                  <a:pt x="152" y="194"/>
                  <a:pt x="152" y="188"/>
                </a:cubicBezTo>
                <a:cubicBezTo>
                  <a:pt x="152" y="181"/>
                  <a:pt x="157" y="176"/>
                  <a:pt x="164" y="176"/>
                </a:cubicBezTo>
                <a:cubicBezTo>
                  <a:pt x="170" y="176"/>
                  <a:pt x="176" y="181"/>
                  <a:pt x="176" y="188"/>
                </a:cubicBezTo>
                <a:close/>
                <a:moveTo>
                  <a:pt x="72" y="144"/>
                </a:moveTo>
                <a:cubicBezTo>
                  <a:pt x="53" y="64"/>
                  <a:pt x="53" y="64"/>
                  <a:pt x="53" y="64"/>
                </a:cubicBezTo>
                <a:cubicBezTo>
                  <a:pt x="208" y="64"/>
                  <a:pt x="208" y="64"/>
                  <a:pt x="208" y="64"/>
                </a:cubicBezTo>
                <a:cubicBezTo>
                  <a:pt x="181" y="144"/>
                  <a:pt x="181" y="144"/>
                  <a:pt x="181" y="144"/>
                </a:cubicBezTo>
                <a:lnTo>
                  <a:pt x="7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3" name="文本框 46"/>
          <p:cNvSpPr txBox="1"/>
          <p:nvPr/>
        </p:nvSpPr>
        <p:spPr>
          <a:xfrm>
            <a:off x="3839426" y="1808757"/>
            <a:ext cx="16549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6" name="文本框 76"/>
          <p:cNvSpPr txBox="1"/>
          <p:nvPr/>
        </p:nvSpPr>
        <p:spPr>
          <a:xfrm>
            <a:off x="3839426" y="2749592"/>
            <a:ext cx="16549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9" name="文本框 82"/>
          <p:cNvSpPr txBox="1"/>
          <p:nvPr/>
        </p:nvSpPr>
        <p:spPr>
          <a:xfrm>
            <a:off x="3839426" y="3740274"/>
            <a:ext cx="16549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2" name="文本框 85"/>
          <p:cNvSpPr txBox="1"/>
          <p:nvPr/>
        </p:nvSpPr>
        <p:spPr>
          <a:xfrm>
            <a:off x="3839426" y="4708796"/>
            <a:ext cx="16549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项目来源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12</a:t>
            </a:r>
          </a:p>
        </p:txBody>
      </p:sp>
      <p:sp>
        <p:nvSpPr>
          <p:cNvPr id="77" name="矩形 76"/>
          <p:cNvSpPr/>
          <p:nvPr/>
        </p:nvSpPr>
        <p:spPr>
          <a:xfrm>
            <a:off x="6386306" y="141277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6385619" y="171401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79" name="矩形 78"/>
          <p:cNvSpPr/>
          <p:nvPr/>
        </p:nvSpPr>
        <p:spPr>
          <a:xfrm>
            <a:off x="6386306" y="2468522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6385619" y="276976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81" name="矩形 80"/>
          <p:cNvSpPr/>
          <p:nvPr/>
        </p:nvSpPr>
        <p:spPr>
          <a:xfrm>
            <a:off x="6386306" y="3548642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6385619" y="384988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83" name="矩形 82"/>
          <p:cNvSpPr/>
          <p:nvPr/>
        </p:nvSpPr>
        <p:spPr>
          <a:xfrm>
            <a:off x="6386306" y="4534593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6385619" y="4835834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5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3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6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8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38"/>
      <p:bldP grpId="0" spid="39"/>
      <p:bldP grpId="0" spid="40"/>
      <p:bldP grpId="0" spid="41"/>
      <p:bldP grpId="0" spid="45"/>
      <p:bldP grpId="0" spid="51"/>
      <p:bldP grpId="0" spid="53"/>
      <p:bldP grpId="0" spid="56"/>
      <p:bldP grpId="0" spid="59"/>
      <p:bldP grpId="0" spid="62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需求分析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13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149064" y="2222743"/>
            <a:ext cx="1140211" cy="1140211"/>
            <a:chOff x="2319387" y="1882548"/>
            <a:chExt cx="2277259" cy="2277259"/>
          </a:xfrm>
        </p:grpSpPr>
        <p:grpSp>
          <p:nvGrpSpPr>
            <p:cNvPr id="52" name="组合 51"/>
            <p:cNvGrpSpPr/>
            <p:nvPr/>
          </p:nvGrpSpPr>
          <p:grpSpPr>
            <a:xfrm>
              <a:off x="2319387" y="1882548"/>
              <a:ext cx="2277259" cy="2277259"/>
              <a:chOff x="4333987" y="2362200"/>
              <a:chExt cx="2905011" cy="2905012"/>
            </a:xfrm>
            <a:effectLst>
              <a:outerShdw algn="tl" blurRad="177800" dir="2700000" dist="88900" rotWithShape="0">
                <a:prstClr val="black">
                  <a:alpha val="30000"/>
                </a:prstClr>
              </a:outerShdw>
            </a:effectLst>
          </p:grpSpPr>
          <p:sp>
            <p:nvSpPr>
              <p:cNvPr id="55" name="任意多边形 54"/>
              <p:cNvSpPr/>
              <p:nvPr/>
            </p:nvSpPr>
            <p:spPr>
              <a:xfrm>
                <a:off x="4333987" y="2362200"/>
                <a:ext cx="2905011" cy="2905012"/>
              </a:xfrm>
              <a:custGeom>
                <a:gdLst>
                  <a:gd fmla="*/ 1452506 w 2905012" name="connsiteX0"/>
                  <a:gd fmla="*/ 376181 h 2905012" name="connsiteY0"/>
                  <a:gd fmla="*/ 376181 w 2905012" name="connsiteX1"/>
                  <a:gd fmla="*/ 1452506 h 2905012" name="connsiteY1"/>
                  <a:gd fmla="*/ 1452506 w 2905012" name="connsiteX2"/>
                  <a:gd fmla="*/ 2528831 h 2905012" name="connsiteY2"/>
                  <a:gd fmla="*/ 2528831 w 2905012" name="connsiteX3"/>
                  <a:gd fmla="*/ 1452506 h 2905012" name="connsiteY3"/>
                  <a:gd fmla="*/ 1452506 w 2905012" name="connsiteX4"/>
                  <a:gd fmla="*/ 376181 h 2905012" name="connsiteY4"/>
                  <a:gd fmla="*/ 1452506 w 2905012" name="connsiteX5"/>
                  <a:gd fmla="*/ 0 h 2905012" name="connsiteY5"/>
                  <a:gd fmla="*/ 1601017 w 2905012" name="connsiteX6"/>
                  <a:gd fmla="*/ 7499 h 2905012" name="connsiteY6"/>
                  <a:gd fmla="*/ 1643977 w 2905012" name="connsiteX7"/>
                  <a:gd fmla="*/ 14056 h 2905012" name="connsiteY7"/>
                  <a:gd fmla="*/ 1695533 w 2905012" name="connsiteX8"/>
                  <a:gd fmla="*/ 284571 h 2905012" name="connsiteY8"/>
                  <a:gd fmla="*/ 1769616 w 2905012" name="connsiteX9"/>
                  <a:gd fmla="*/ 301003 h 2905012" name="connsiteY9"/>
                  <a:gd fmla="*/ 1825934 w 2905012" name="connsiteX10"/>
                  <a:gd fmla="*/ 319615 h 2905012" name="connsiteY10"/>
                  <a:gd fmla="*/ 2006748 w 2905012" name="connsiteX11"/>
                  <a:gd fmla="*/ 110068 h 2905012" name="connsiteY11"/>
                  <a:gd fmla="*/ 2017887 w 2905012" name="connsiteX12"/>
                  <a:gd fmla="*/ 114145 h 2905012" name="connsiteY12"/>
                  <a:gd fmla="*/ 2264616 w 2905012" name="connsiteX13"/>
                  <a:gd fmla="*/ 248065 h 2905012" name="connsiteY13"/>
                  <a:gd fmla="*/ 2337523 w 2905012" name="connsiteX14"/>
                  <a:gd fmla="*/ 302584 h 2905012" name="connsiteY14"/>
                  <a:gd fmla="*/ 2247066 w 2905012" name="connsiteX15"/>
                  <a:gd fmla="*/ 562199 h 2905012" name="connsiteY15"/>
                  <a:gd fmla="*/ 2280217 w 2905012" name="connsiteX16"/>
                  <a:gd fmla="*/ 591137 h 2905012" name="connsiteY16"/>
                  <a:gd fmla="*/ 2343125 w 2905012" name="connsiteX17"/>
                  <a:gd fmla="*/ 657838 h 2905012" name="connsiteY17"/>
                  <a:gd fmla="*/ 2602428 w 2905012" name="connsiteX18"/>
                  <a:gd fmla="*/ 567489 h 2905012" name="connsiteY18"/>
                  <a:gd fmla="*/ 2656947 w 2905012" name="connsiteX19"/>
                  <a:gd fmla="*/ 640396 h 2905012" name="connsiteY19"/>
                  <a:gd fmla="*/ 2790867 w 2905012" name="connsiteX20"/>
                  <a:gd fmla="*/ 887125 h 2905012" name="connsiteY20"/>
                  <a:gd fmla="*/ 2794944 w 2905012" name="connsiteX21"/>
                  <a:gd fmla="*/ 898265 h 2905012" name="connsiteY21"/>
                  <a:gd fmla="*/ 2586495 w 2905012" name="connsiteX22"/>
                  <a:gd fmla="*/ 1078131 h 2905012" name="connsiteY22"/>
                  <a:gd fmla="*/ 2616181 w 2905012" name="connsiteX23"/>
                  <a:gd fmla="*/ 1182468 h 2905012" name="connsiteY23"/>
                  <a:gd fmla="*/ 2621126 w 2905012" name="connsiteX24"/>
                  <a:gd fmla="*/ 1209611 h 2905012" name="connsiteY24"/>
                  <a:gd fmla="*/ 2890957 w 2905012" name="connsiteX25"/>
                  <a:gd fmla="*/ 1261036 h 2905012" name="connsiteY25"/>
                  <a:gd fmla="*/ 2897513 w 2905012" name="connsiteX26"/>
                  <a:gd fmla="*/ 1303996 h 2905012" name="connsiteY26"/>
                  <a:gd fmla="*/ 2905012 w 2905012" name="connsiteX27"/>
                  <a:gd fmla="*/ 1452506 h 2905012" name="connsiteY27"/>
                  <a:gd fmla="*/ 2897513 w 2905012" name="connsiteX28"/>
                  <a:gd fmla="*/ 1601016 h 2905012" name="connsiteY28"/>
                  <a:gd fmla="*/ 2890957 w 2905012" name="connsiteX29"/>
                  <a:gd fmla="*/ 1643977 h 2905012" name="connsiteY29"/>
                  <a:gd fmla="*/ 2620440 w 2905012" name="connsiteX30"/>
                  <a:gd fmla="*/ 1695533 h 2905012" name="connsiteY30"/>
                  <a:gd fmla="*/ 2604008 w 2905012" name="connsiteX31"/>
                  <a:gd fmla="*/ 1769614 h 2905012" name="connsiteY31"/>
                  <a:gd fmla="*/ 2585396 w 2905012" name="connsiteX32"/>
                  <a:gd fmla="*/ 1825933 h 2905012" name="connsiteY32"/>
                  <a:gd fmla="*/ 2794944 w 2905012" name="connsiteX33"/>
                  <a:gd fmla="*/ 2006748 h 2905012" name="connsiteY33"/>
                  <a:gd fmla="*/ 2790867 w 2905012" name="connsiteX34"/>
                  <a:gd fmla="*/ 2017887 h 2905012" name="connsiteY34"/>
                  <a:gd fmla="*/ 2656947 w 2905012" name="connsiteX35"/>
                  <a:gd fmla="*/ 2264616 h 2905012" name="connsiteY35"/>
                  <a:gd fmla="*/ 2602428 w 2905012" name="connsiteX36"/>
                  <a:gd fmla="*/ 2337523 h 2905012" name="connsiteY36"/>
                  <a:gd fmla="*/ 2342811 w 2905012" name="connsiteX37"/>
                  <a:gd fmla="*/ 2247065 h 2905012" name="connsiteY37"/>
                  <a:gd fmla="*/ 2313875 w 2905012" name="connsiteX38"/>
                  <a:gd fmla="*/ 2280215 h 2905012" name="connsiteY38"/>
                  <a:gd fmla="*/ 2247174 w 2905012" name="connsiteX39"/>
                  <a:gd fmla="*/ 2343123 h 2905012" name="connsiteY39"/>
                  <a:gd fmla="*/ 2337523 w 2905012" name="connsiteX40"/>
                  <a:gd fmla="*/ 2602428 h 2905012" name="connsiteY40"/>
                  <a:gd fmla="*/ 2264616 w 2905012" name="connsiteX41"/>
                  <a:gd fmla="*/ 2656947 h 2905012" name="connsiteY41"/>
                  <a:gd fmla="*/ 2017887 w 2905012" name="connsiteX42"/>
                  <a:gd fmla="*/ 2790867 h 2905012" name="connsiteY42"/>
                  <a:gd fmla="*/ 2006748 w 2905012" name="connsiteX43"/>
                  <a:gd fmla="*/ 2794944 h 2905012" name="connsiteY43"/>
                  <a:gd fmla="*/ 1826880 w 2905012" name="connsiteX44"/>
                  <a:gd fmla="*/ 2586493 h 2905012" name="connsiteY44"/>
                  <a:gd fmla="*/ 1722544 w 2905012" name="connsiteX45"/>
                  <a:gd fmla="*/ 2616179 h 2905012" name="connsiteY45"/>
                  <a:gd fmla="*/ 1695403 w 2905012" name="connsiteX46"/>
                  <a:gd fmla="*/ 2621123 h 2905012" name="connsiteY46"/>
                  <a:gd fmla="*/ 1643977 w 2905012" name="connsiteX47"/>
                  <a:gd fmla="*/ 2890957 h 2905012" name="connsiteY47"/>
                  <a:gd fmla="*/ 1601017 w 2905012" name="connsiteX48"/>
                  <a:gd fmla="*/ 2897513 h 2905012" name="connsiteY48"/>
                  <a:gd fmla="*/ 1452506 w 2905012" name="connsiteX49"/>
                  <a:gd fmla="*/ 2905012 h 2905012" name="connsiteY49"/>
                  <a:gd fmla="*/ 1303996 w 2905012" name="connsiteX50"/>
                  <a:gd fmla="*/ 2897513 h 2905012" name="connsiteY50"/>
                  <a:gd fmla="*/ 1261036 w 2905012" name="connsiteX51"/>
                  <a:gd fmla="*/ 2890957 h 2905012" name="connsiteY51"/>
                  <a:gd fmla="*/ 1209479 w 2905012" name="connsiteX52"/>
                  <a:gd fmla="*/ 2620437 h 2905012" name="connsiteY52"/>
                  <a:gd fmla="*/ 1135396 w 2905012" name="connsiteX53"/>
                  <a:gd fmla="*/ 2604005 h 2905012" name="connsiteY53"/>
                  <a:gd fmla="*/ 1079081 w 2905012" name="connsiteX54"/>
                  <a:gd fmla="*/ 2585394 h 2905012" name="connsiteY54"/>
                  <a:gd fmla="*/ 898265 w 2905012" name="connsiteX55"/>
                  <a:gd fmla="*/ 2794944 h 2905012" name="connsiteY55"/>
                  <a:gd fmla="*/ 887125 w 2905012" name="connsiteX56"/>
                  <a:gd fmla="*/ 2790867 h 2905012" name="connsiteY56"/>
                  <a:gd fmla="*/ 640396 w 2905012" name="connsiteX57"/>
                  <a:gd fmla="*/ 2656947 h 2905012" name="connsiteY57"/>
                  <a:gd fmla="*/ 567489 w 2905012" name="connsiteX58"/>
                  <a:gd fmla="*/ 2602428 h 2905012" name="connsiteY58"/>
                  <a:gd fmla="*/ 657947 w 2905012" name="connsiteX59"/>
                  <a:gd fmla="*/ 2342810 h 2905012" name="connsiteY59"/>
                  <a:gd fmla="*/ 624796 w 2905012" name="connsiteX60"/>
                  <a:gd fmla="*/ 2313872 h 2905012" name="connsiteY60"/>
                  <a:gd fmla="*/ 561890 w 2905012" name="connsiteX61"/>
                  <a:gd fmla="*/ 2247174 h 2905012" name="connsiteY61"/>
                  <a:gd fmla="*/ 302584 w 2905012" name="connsiteX62"/>
                  <a:gd fmla="*/ 2337523 h 2905012" name="connsiteY62"/>
                  <a:gd fmla="*/ 248066 w 2905012" name="connsiteX63"/>
                  <a:gd fmla="*/ 2264616 h 2905012" name="connsiteY63"/>
                  <a:gd fmla="*/ 114145 w 2905012" name="connsiteX64"/>
                  <a:gd fmla="*/ 2017887 h 2905012" name="connsiteY64"/>
                  <a:gd fmla="*/ 110068 w 2905012" name="connsiteX65"/>
                  <a:gd fmla="*/ 2006748 h 2905012" name="connsiteY65"/>
                  <a:gd fmla="*/ 318519 w 2905012" name="connsiteX66"/>
                  <a:gd fmla="*/ 1826880 h 2905012" name="connsiteY66"/>
                  <a:gd fmla="*/ 288831 w 2905012" name="connsiteX67"/>
                  <a:gd fmla="*/ 1722541 h 2905012" name="connsiteY67"/>
                  <a:gd fmla="*/ 283887 w 2905012" name="connsiteX68"/>
                  <a:gd fmla="*/ 1695402 h 2905012" name="connsiteY68"/>
                  <a:gd fmla="*/ 14056 w 2905012" name="connsiteX69"/>
                  <a:gd fmla="*/ 1643977 h 2905012" name="connsiteY69"/>
                  <a:gd fmla="*/ 7499 w 2905012" name="connsiteX70"/>
                  <a:gd fmla="*/ 1601016 h 2905012" name="connsiteY70"/>
                  <a:gd fmla="*/ 0 w 2905012" name="connsiteX71"/>
                  <a:gd fmla="*/ 1452506 h 2905012" name="connsiteY71"/>
                  <a:gd fmla="*/ 7499 w 2905012" name="connsiteX72"/>
                  <a:gd fmla="*/ 1303996 h 2905012" name="connsiteY72"/>
                  <a:gd fmla="*/ 14056 w 2905012" name="connsiteX73"/>
                  <a:gd fmla="*/ 1261036 h 2905012" name="connsiteY73"/>
                  <a:gd fmla="*/ 284572 w 2905012" name="connsiteX74"/>
                  <a:gd fmla="*/ 1209480 h 2905012" name="connsiteY74"/>
                  <a:gd fmla="*/ 301005 w 2905012" name="connsiteX75"/>
                  <a:gd fmla="*/ 1135394 h 2905012" name="connsiteY75"/>
                  <a:gd fmla="*/ 319616 w 2905012" name="connsiteX76"/>
                  <a:gd fmla="*/ 1079079 h 2905012" name="connsiteY76"/>
                  <a:gd fmla="*/ 110068 w 2905012" name="connsiteX77"/>
                  <a:gd fmla="*/ 898264 h 2905012" name="connsiteY77"/>
                  <a:gd fmla="*/ 114145 w 2905012" name="connsiteX78"/>
                  <a:gd fmla="*/ 887125 h 2905012" name="connsiteY78"/>
                  <a:gd fmla="*/ 248066 w 2905012" name="connsiteX79"/>
                  <a:gd fmla="*/ 640396 h 2905012" name="connsiteY79"/>
                  <a:gd fmla="*/ 302584 w 2905012" name="connsiteX80"/>
                  <a:gd fmla="*/ 567489 h 2905012" name="connsiteY80"/>
                  <a:gd fmla="*/ 562199 w 2905012" name="connsiteX81"/>
                  <a:gd fmla="*/ 657946 h 2905012" name="connsiteY81"/>
                  <a:gd fmla="*/ 591138 w 2905012" name="connsiteX82"/>
                  <a:gd fmla="*/ 624794 h 2905012" name="connsiteY82"/>
                  <a:gd fmla="*/ 657838 w 2905012" name="connsiteX83"/>
                  <a:gd fmla="*/ 561888 h 2905012" name="connsiteY83"/>
                  <a:gd fmla="*/ 567489 w 2905012" name="connsiteX84"/>
                  <a:gd fmla="*/ 302584 h 2905012" name="connsiteY84"/>
                  <a:gd fmla="*/ 640396 w 2905012" name="connsiteX85"/>
                  <a:gd fmla="*/ 248065 h 2905012" name="connsiteY85"/>
                  <a:gd fmla="*/ 887125 w 2905012" name="connsiteX86"/>
                  <a:gd fmla="*/ 114145 h 2905012" name="connsiteY86"/>
                  <a:gd fmla="*/ 898265 w 2905012" name="connsiteX87"/>
                  <a:gd fmla="*/ 110068 h 2905012" name="connsiteY87"/>
                  <a:gd fmla="*/ 1078131 w 2905012" name="connsiteX88"/>
                  <a:gd fmla="*/ 318516 h 2905012" name="connsiteY88"/>
                  <a:gd fmla="*/ 1182469 w 2905012" name="connsiteX89"/>
                  <a:gd fmla="*/ 288830 h 2905012" name="connsiteY89"/>
                  <a:gd fmla="*/ 1209611 w 2905012" name="connsiteX90"/>
                  <a:gd fmla="*/ 283886 h 2905012" name="connsiteY90"/>
                  <a:gd fmla="*/ 1261036 w 2905012" name="connsiteX91"/>
                  <a:gd fmla="*/ 14056 h 2905012" name="connsiteY91"/>
                  <a:gd fmla="*/ 1303996 w 2905012" name="connsiteX92"/>
                  <a:gd fmla="*/ 7499 h 2905012" name="connsiteY92"/>
                  <a:gd fmla="*/ 1452506 w 2905012" name="connsiteX93"/>
                  <a:gd fmla="*/ 0 h 2905012" name="connsiteY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b="b" l="l" r="r" t="t"/>
                <a:pathLst>
                  <a:path h="2905012" w="2905012">
                    <a:moveTo>
                      <a:pt x="1452506" y="376181"/>
                    </a:moveTo>
                    <a:cubicBezTo>
                      <a:pt x="858068" y="376181"/>
                      <a:pt x="376181" y="858068"/>
                      <a:pt x="376181" y="1452506"/>
                    </a:cubicBezTo>
                    <a:cubicBezTo>
                      <a:pt x="376181" y="2046944"/>
                      <a:pt x="858068" y="2528831"/>
                      <a:pt x="1452506" y="2528831"/>
                    </a:cubicBezTo>
                    <a:cubicBezTo>
                      <a:pt x="2046944" y="2528831"/>
                      <a:pt x="2528831" y="2046944"/>
                      <a:pt x="2528831" y="1452506"/>
                    </a:cubicBezTo>
                    <a:cubicBezTo>
                      <a:pt x="2528831" y="858068"/>
                      <a:pt x="2046944" y="376181"/>
                      <a:pt x="1452506" y="376181"/>
                    </a:cubicBezTo>
                    <a:close/>
                    <a:moveTo>
                      <a:pt x="1452506" y="0"/>
                    </a:moveTo>
                    <a:cubicBezTo>
                      <a:pt x="1502644" y="0"/>
                      <a:pt x="1552188" y="2540"/>
                      <a:pt x="1601017" y="7499"/>
                    </a:cubicBezTo>
                    <a:lnTo>
                      <a:pt x="1643977" y="14056"/>
                    </a:lnTo>
                    <a:lnTo>
                      <a:pt x="1695533" y="284571"/>
                    </a:lnTo>
                    <a:lnTo>
                      <a:pt x="1769616" y="301003"/>
                    </a:lnTo>
                    <a:lnTo>
                      <a:pt x="1825934" y="319615"/>
                    </a:lnTo>
                    <a:lnTo>
                      <a:pt x="2006748" y="110068"/>
                    </a:lnTo>
                    <a:lnTo>
                      <a:pt x="2017887" y="114145"/>
                    </a:lnTo>
                    <a:cubicBezTo>
                      <a:pt x="2104775" y="150896"/>
                      <a:pt x="2187342" y="195860"/>
                      <a:pt x="2264616" y="248065"/>
                    </a:cubicBezTo>
                    <a:lnTo>
                      <a:pt x="2337523" y="302584"/>
                    </a:lnTo>
                    <a:lnTo>
                      <a:pt x="2247066" y="562199"/>
                    </a:lnTo>
                    <a:lnTo>
                      <a:pt x="2280217" y="591137"/>
                    </a:lnTo>
                    <a:lnTo>
                      <a:pt x="2343125" y="657838"/>
                    </a:lnTo>
                    <a:lnTo>
                      <a:pt x="2602428" y="567489"/>
                    </a:lnTo>
                    <a:lnTo>
                      <a:pt x="2656947" y="640396"/>
                    </a:lnTo>
                    <a:cubicBezTo>
                      <a:pt x="2709152" y="717670"/>
                      <a:pt x="2754117" y="800238"/>
                      <a:pt x="2790867" y="887125"/>
                    </a:cubicBezTo>
                    <a:lnTo>
                      <a:pt x="2794944" y="898265"/>
                    </a:lnTo>
                    <a:lnTo>
                      <a:pt x="2586495" y="1078131"/>
                    </a:lnTo>
                    <a:lnTo>
                      <a:pt x="2616181" y="1182468"/>
                    </a:lnTo>
                    <a:lnTo>
                      <a:pt x="2621126" y="1209611"/>
                    </a:lnTo>
                    <a:lnTo>
                      <a:pt x="2890957" y="1261036"/>
                    </a:lnTo>
                    <a:lnTo>
                      <a:pt x="2897513" y="1303996"/>
                    </a:lnTo>
                    <a:cubicBezTo>
                      <a:pt x="2902472" y="1352825"/>
                      <a:pt x="2905012" y="1402369"/>
                      <a:pt x="2905012" y="1452506"/>
                    </a:cubicBezTo>
                    <a:cubicBezTo>
                      <a:pt x="2905012" y="1502643"/>
                      <a:pt x="2902472" y="1552187"/>
                      <a:pt x="2897513" y="1601016"/>
                    </a:cubicBezTo>
                    <a:lnTo>
                      <a:pt x="2890957" y="1643977"/>
                    </a:lnTo>
                    <a:lnTo>
                      <a:pt x="2620440" y="1695533"/>
                    </a:lnTo>
                    <a:lnTo>
                      <a:pt x="2604008" y="1769614"/>
                    </a:lnTo>
                    <a:lnTo>
                      <a:pt x="2585396" y="1825933"/>
                    </a:lnTo>
                    <a:lnTo>
                      <a:pt x="2794944" y="2006748"/>
                    </a:lnTo>
                    <a:lnTo>
                      <a:pt x="2790867" y="2017887"/>
                    </a:lnTo>
                    <a:cubicBezTo>
                      <a:pt x="2754117" y="2104775"/>
                      <a:pt x="2709152" y="2187342"/>
                      <a:pt x="2656947" y="2264616"/>
                    </a:cubicBezTo>
                    <a:lnTo>
                      <a:pt x="2602428" y="2337523"/>
                    </a:lnTo>
                    <a:lnTo>
                      <a:pt x="2342811" y="2247065"/>
                    </a:lnTo>
                    <a:lnTo>
                      <a:pt x="2313875" y="2280215"/>
                    </a:lnTo>
                    <a:lnTo>
                      <a:pt x="2247174" y="2343123"/>
                    </a:lnTo>
                    <a:lnTo>
                      <a:pt x="2337523" y="2602428"/>
                    </a:lnTo>
                    <a:lnTo>
                      <a:pt x="2264616" y="2656947"/>
                    </a:lnTo>
                    <a:cubicBezTo>
                      <a:pt x="2187342" y="2709152"/>
                      <a:pt x="2104775" y="2754117"/>
                      <a:pt x="2017887" y="2790867"/>
                    </a:cubicBezTo>
                    <a:lnTo>
                      <a:pt x="2006748" y="2794944"/>
                    </a:lnTo>
                    <a:lnTo>
                      <a:pt x="1826880" y="2586493"/>
                    </a:lnTo>
                    <a:lnTo>
                      <a:pt x="1722544" y="2616179"/>
                    </a:lnTo>
                    <a:lnTo>
                      <a:pt x="1695403" y="2621123"/>
                    </a:lnTo>
                    <a:lnTo>
                      <a:pt x="1643977" y="2890957"/>
                    </a:lnTo>
                    <a:lnTo>
                      <a:pt x="1601017" y="2897513"/>
                    </a:lnTo>
                    <a:cubicBezTo>
                      <a:pt x="1552188" y="2902472"/>
                      <a:pt x="1502644" y="2905012"/>
                      <a:pt x="1452506" y="2905012"/>
                    </a:cubicBezTo>
                    <a:cubicBezTo>
                      <a:pt x="1402369" y="2905012"/>
                      <a:pt x="1352825" y="2902472"/>
                      <a:pt x="1303996" y="2897513"/>
                    </a:cubicBezTo>
                    <a:lnTo>
                      <a:pt x="1261036" y="2890957"/>
                    </a:lnTo>
                    <a:lnTo>
                      <a:pt x="1209479" y="2620437"/>
                    </a:lnTo>
                    <a:lnTo>
                      <a:pt x="1135396" y="2604005"/>
                    </a:lnTo>
                    <a:lnTo>
                      <a:pt x="1079081" y="2585394"/>
                    </a:lnTo>
                    <a:lnTo>
                      <a:pt x="898265" y="2794944"/>
                    </a:lnTo>
                    <a:lnTo>
                      <a:pt x="887125" y="2790867"/>
                    </a:lnTo>
                    <a:cubicBezTo>
                      <a:pt x="800238" y="2754117"/>
                      <a:pt x="717670" y="2709152"/>
                      <a:pt x="640396" y="2656947"/>
                    </a:cubicBezTo>
                    <a:lnTo>
                      <a:pt x="567489" y="2602428"/>
                    </a:lnTo>
                    <a:lnTo>
                      <a:pt x="657947" y="2342810"/>
                    </a:lnTo>
                    <a:lnTo>
                      <a:pt x="624796" y="2313872"/>
                    </a:lnTo>
                    <a:lnTo>
                      <a:pt x="561890" y="2247174"/>
                    </a:lnTo>
                    <a:lnTo>
                      <a:pt x="302584" y="2337523"/>
                    </a:lnTo>
                    <a:lnTo>
                      <a:pt x="248066" y="2264616"/>
                    </a:lnTo>
                    <a:cubicBezTo>
                      <a:pt x="195860" y="2187342"/>
                      <a:pt x="150896" y="2104775"/>
                      <a:pt x="114145" y="2017887"/>
                    </a:cubicBezTo>
                    <a:lnTo>
                      <a:pt x="110068" y="2006748"/>
                    </a:lnTo>
                    <a:lnTo>
                      <a:pt x="318519" y="1826880"/>
                    </a:lnTo>
                    <a:lnTo>
                      <a:pt x="288831" y="1722541"/>
                    </a:lnTo>
                    <a:lnTo>
                      <a:pt x="283887" y="1695402"/>
                    </a:lnTo>
                    <a:lnTo>
                      <a:pt x="14056" y="1643977"/>
                    </a:lnTo>
                    <a:lnTo>
                      <a:pt x="7499" y="1601016"/>
                    </a:lnTo>
                    <a:cubicBezTo>
                      <a:pt x="2541" y="1552187"/>
                      <a:pt x="0" y="1502643"/>
                      <a:pt x="0" y="1452506"/>
                    </a:cubicBezTo>
                    <a:cubicBezTo>
                      <a:pt x="0" y="1402369"/>
                      <a:pt x="2541" y="1352825"/>
                      <a:pt x="7499" y="1303996"/>
                    </a:cubicBezTo>
                    <a:lnTo>
                      <a:pt x="14056" y="1261036"/>
                    </a:lnTo>
                    <a:lnTo>
                      <a:pt x="284572" y="1209480"/>
                    </a:lnTo>
                    <a:lnTo>
                      <a:pt x="301005" y="1135394"/>
                    </a:lnTo>
                    <a:lnTo>
                      <a:pt x="319616" y="1079079"/>
                    </a:lnTo>
                    <a:lnTo>
                      <a:pt x="110068" y="898264"/>
                    </a:lnTo>
                    <a:lnTo>
                      <a:pt x="114145" y="887125"/>
                    </a:lnTo>
                    <a:cubicBezTo>
                      <a:pt x="150896" y="800238"/>
                      <a:pt x="195860" y="717670"/>
                      <a:pt x="248066" y="640396"/>
                    </a:cubicBezTo>
                    <a:lnTo>
                      <a:pt x="302584" y="567489"/>
                    </a:lnTo>
                    <a:lnTo>
                      <a:pt x="562199" y="657946"/>
                    </a:lnTo>
                    <a:lnTo>
                      <a:pt x="591138" y="624794"/>
                    </a:lnTo>
                    <a:lnTo>
                      <a:pt x="657838" y="561888"/>
                    </a:lnTo>
                    <a:lnTo>
                      <a:pt x="567489" y="302584"/>
                    </a:lnTo>
                    <a:lnTo>
                      <a:pt x="640396" y="248065"/>
                    </a:lnTo>
                    <a:cubicBezTo>
                      <a:pt x="717670" y="195860"/>
                      <a:pt x="800238" y="150896"/>
                      <a:pt x="887125" y="114145"/>
                    </a:cubicBezTo>
                    <a:lnTo>
                      <a:pt x="898265" y="110068"/>
                    </a:lnTo>
                    <a:lnTo>
                      <a:pt x="1078131" y="318516"/>
                    </a:lnTo>
                    <a:lnTo>
                      <a:pt x="1182469" y="288830"/>
                    </a:lnTo>
                    <a:lnTo>
                      <a:pt x="1209611" y="283886"/>
                    </a:lnTo>
                    <a:lnTo>
                      <a:pt x="1261036" y="14056"/>
                    </a:lnTo>
                    <a:lnTo>
                      <a:pt x="1303996" y="7499"/>
                    </a:lnTo>
                    <a:cubicBezTo>
                      <a:pt x="1352825" y="2540"/>
                      <a:pt x="1402369" y="0"/>
                      <a:pt x="145250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BEBEB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4710168" y="2738381"/>
                <a:ext cx="2152649" cy="2152650"/>
              </a:xfrm>
              <a:prstGeom prst="ellipse">
                <a:avLst/>
              </a:prstGeom>
              <a:noFill/>
              <a:ln w="19050">
                <a:gradFill>
                  <a:gsLst>
                    <a:gs pos="100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EEEEEE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710169" y="2738382"/>
                <a:ext cx="2152650" cy="2152648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EEEEEE"/>
                  </a:gs>
                </a:gsLst>
                <a:lin ang="2700000" scaled="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3023723" y="2586884"/>
              <a:ext cx="868586" cy="868586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rgbClr val="92D050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Freeform 944"/>
            <p:cNvSpPr>
              <a:spLocks noEditPoints="1"/>
            </p:cNvSpPr>
            <p:nvPr/>
          </p:nvSpPr>
          <p:spPr bwMode="auto">
            <a:xfrm>
              <a:off x="3241490" y="2721639"/>
              <a:ext cx="493676" cy="560576"/>
            </a:xfrm>
            <a:custGeom>
              <a:gdLst>
                <a:gd fmla="*/ 92 w 133" name="T0"/>
                <a:gd fmla="*/ 135 h 151" name="T1"/>
                <a:gd fmla="*/ 11 w 133" name="T2"/>
                <a:gd fmla="*/ 45 h 151" name="T3"/>
                <a:gd fmla="*/ 24 w 133" name="T4"/>
                <a:gd fmla="*/ 124 h 151" name="T5"/>
                <a:gd fmla="*/ 83 w 133" name="T6"/>
                <a:gd fmla="*/ 144 h 151" name="T7"/>
                <a:gd fmla="*/ 133 w 133" name="T8"/>
                <a:gd fmla="*/ 135 h 151" name="T9"/>
                <a:gd fmla="*/ 92 w 133" name="T10"/>
                <a:gd fmla="*/ 135 h 151" name="T11"/>
                <a:gd fmla="*/ 22 w 133" name="T12"/>
                <a:gd fmla="*/ 0 h 151" name="T13"/>
                <a:gd fmla="*/ 20 w 133" name="T14"/>
                <a:gd fmla="*/ 52 h 151" name="T15"/>
                <a:gd fmla="*/ 27 w 133" name="T16"/>
                <a:gd fmla="*/ 36 h 151" name="T17"/>
                <a:gd fmla="*/ 24 w 133" name="T18"/>
                <a:gd fmla="*/ 69 h 151" name="T19"/>
                <a:gd fmla="*/ 35 w 133" name="T20"/>
                <a:gd fmla="*/ 89 h 151" name="T21"/>
                <a:gd fmla="*/ 43 w 133" name="T22"/>
                <a:gd fmla="*/ 56 h 151" name="T23"/>
                <a:gd fmla="*/ 46 w 133" name="T24"/>
                <a:gd fmla="*/ 101 h 151" name="T25"/>
                <a:gd fmla="*/ 62 w 133" name="T26"/>
                <a:gd fmla="*/ 114 h 151" name="T27"/>
                <a:gd fmla="*/ 64 w 133" name="T28"/>
                <a:gd fmla="*/ 73 h 151" name="T29"/>
                <a:gd fmla="*/ 75 w 133" name="T30"/>
                <a:gd fmla="*/ 121 h 151" name="T31"/>
                <a:gd fmla="*/ 98 w 133" name="T32"/>
                <a:gd fmla="*/ 129 h 151" name="T33"/>
                <a:gd fmla="*/ 70 w 133" name="T34"/>
                <a:gd fmla="*/ 50 h 151" name="T35"/>
                <a:gd fmla="*/ 22 w 133" name="T36"/>
                <a:gd fmla="*/ 0 h 15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51" w="133">
                  <a:moveTo>
                    <a:pt x="92" y="135"/>
                  </a:moveTo>
                  <a:cubicBezTo>
                    <a:pt x="80" y="132"/>
                    <a:pt x="16" y="113"/>
                    <a:pt x="11" y="45"/>
                  </a:cubicBezTo>
                  <a:cubicBezTo>
                    <a:pt x="11" y="45"/>
                    <a:pt x="0" y="86"/>
                    <a:pt x="24" y="124"/>
                  </a:cubicBezTo>
                  <a:cubicBezTo>
                    <a:pt x="42" y="151"/>
                    <a:pt x="68" y="150"/>
                    <a:pt x="83" y="144"/>
                  </a:cubicBezTo>
                  <a:cubicBezTo>
                    <a:pt x="114" y="146"/>
                    <a:pt x="133" y="135"/>
                    <a:pt x="133" y="135"/>
                  </a:cubicBezTo>
                  <a:cubicBezTo>
                    <a:pt x="119" y="140"/>
                    <a:pt x="96" y="136"/>
                    <a:pt x="92" y="135"/>
                  </a:cubicBezTo>
                  <a:close/>
                  <a:moveTo>
                    <a:pt x="22" y="0"/>
                  </a:moveTo>
                  <a:cubicBezTo>
                    <a:pt x="17" y="21"/>
                    <a:pt x="17" y="38"/>
                    <a:pt x="20" y="52"/>
                  </a:cubicBezTo>
                  <a:cubicBezTo>
                    <a:pt x="22" y="41"/>
                    <a:pt x="27" y="36"/>
                    <a:pt x="27" y="36"/>
                  </a:cubicBezTo>
                  <a:cubicBezTo>
                    <a:pt x="22" y="49"/>
                    <a:pt x="24" y="64"/>
                    <a:pt x="24" y="69"/>
                  </a:cubicBezTo>
                  <a:cubicBezTo>
                    <a:pt x="27" y="77"/>
                    <a:pt x="31" y="83"/>
                    <a:pt x="35" y="89"/>
                  </a:cubicBezTo>
                  <a:cubicBezTo>
                    <a:pt x="35" y="68"/>
                    <a:pt x="43" y="56"/>
                    <a:pt x="43" y="56"/>
                  </a:cubicBezTo>
                  <a:cubicBezTo>
                    <a:pt x="39" y="76"/>
                    <a:pt x="44" y="96"/>
                    <a:pt x="46" y="101"/>
                  </a:cubicBezTo>
                  <a:cubicBezTo>
                    <a:pt x="51" y="106"/>
                    <a:pt x="56" y="111"/>
                    <a:pt x="62" y="114"/>
                  </a:cubicBezTo>
                  <a:cubicBezTo>
                    <a:pt x="57" y="89"/>
                    <a:pt x="64" y="73"/>
                    <a:pt x="64" y="73"/>
                  </a:cubicBezTo>
                  <a:cubicBezTo>
                    <a:pt x="63" y="94"/>
                    <a:pt x="72" y="114"/>
                    <a:pt x="75" y="121"/>
                  </a:cubicBezTo>
                  <a:cubicBezTo>
                    <a:pt x="88" y="127"/>
                    <a:pt x="98" y="129"/>
                    <a:pt x="98" y="129"/>
                  </a:cubicBezTo>
                  <a:cubicBezTo>
                    <a:pt x="98" y="129"/>
                    <a:pt x="115" y="82"/>
                    <a:pt x="70" y="50"/>
                  </a:cubicBezTo>
                  <a:cubicBezTo>
                    <a:pt x="36" y="2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49064" y="4077072"/>
            <a:ext cx="1140211" cy="1140211"/>
            <a:chOff x="7159899" y="4077072"/>
            <a:chExt cx="1140211" cy="1140211"/>
          </a:xfrm>
        </p:grpSpPr>
        <p:grpSp>
          <p:nvGrpSpPr>
            <p:cNvPr id="29" name="组合 28"/>
            <p:cNvGrpSpPr/>
            <p:nvPr/>
          </p:nvGrpSpPr>
          <p:grpSpPr>
            <a:xfrm>
              <a:off x="7159899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algn="tl" blurRad="177800" dir="2700000" dist="88900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65" name="任意多边形 64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gdLst>
                    <a:gd fmla="*/ 1452506 w 2905012" name="connsiteX0"/>
                    <a:gd fmla="*/ 376181 h 2905012" name="connsiteY0"/>
                    <a:gd fmla="*/ 376181 w 2905012" name="connsiteX1"/>
                    <a:gd fmla="*/ 1452506 h 2905012" name="connsiteY1"/>
                    <a:gd fmla="*/ 1452506 w 2905012" name="connsiteX2"/>
                    <a:gd fmla="*/ 2528831 h 2905012" name="connsiteY2"/>
                    <a:gd fmla="*/ 2528831 w 2905012" name="connsiteX3"/>
                    <a:gd fmla="*/ 1452506 h 2905012" name="connsiteY3"/>
                    <a:gd fmla="*/ 1452506 w 2905012" name="connsiteX4"/>
                    <a:gd fmla="*/ 376181 h 2905012" name="connsiteY4"/>
                    <a:gd fmla="*/ 1452506 w 2905012" name="connsiteX5"/>
                    <a:gd fmla="*/ 0 h 2905012" name="connsiteY5"/>
                    <a:gd fmla="*/ 1601017 w 2905012" name="connsiteX6"/>
                    <a:gd fmla="*/ 7499 h 2905012" name="connsiteY6"/>
                    <a:gd fmla="*/ 1643977 w 2905012" name="connsiteX7"/>
                    <a:gd fmla="*/ 14056 h 2905012" name="connsiteY7"/>
                    <a:gd fmla="*/ 1695533 w 2905012" name="connsiteX8"/>
                    <a:gd fmla="*/ 284571 h 2905012" name="connsiteY8"/>
                    <a:gd fmla="*/ 1769616 w 2905012" name="connsiteX9"/>
                    <a:gd fmla="*/ 301003 h 2905012" name="connsiteY9"/>
                    <a:gd fmla="*/ 1825934 w 2905012" name="connsiteX10"/>
                    <a:gd fmla="*/ 319615 h 2905012" name="connsiteY10"/>
                    <a:gd fmla="*/ 2006748 w 2905012" name="connsiteX11"/>
                    <a:gd fmla="*/ 110068 h 2905012" name="connsiteY11"/>
                    <a:gd fmla="*/ 2017887 w 2905012" name="connsiteX12"/>
                    <a:gd fmla="*/ 114145 h 2905012" name="connsiteY12"/>
                    <a:gd fmla="*/ 2264616 w 2905012" name="connsiteX13"/>
                    <a:gd fmla="*/ 248065 h 2905012" name="connsiteY13"/>
                    <a:gd fmla="*/ 2337523 w 2905012" name="connsiteX14"/>
                    <a:gd fmla="*/ 302584 h 2905012" name="connsiteY14"/>
                    <a:gd fmla="*/ 2247066 w 2905012" name="connsiteX15"/>
                    <a:gd fmla="*/ 562199 h 2905012" name="connsiteY15"/>
                    <a:gd fmla="*/ 2280217 w 2905012" name="connsiteX16"/>
                    <a:gd fmla="*/ 591137 h 2905012" name="connsiteY16"/>
                    <a:gd fmla="*/ 2343125 w 2905012" name="connsiteX17"/>
                    <a:gd fmla="*/ 657838 h 2905012" name="connsiteY17"/>
                    <a:gd fmla="*/ 2602428 w 2905012" name="connsiteX18"/>
                    <a:gd fmla="*/ 567489 h 2905012" name="connsiteY18"/>
                    <a:gd fmla="*/ 2656947 w 2905012" name="connsiteX19"/>
                    <a:gd fmla="*/ 640396 h 2905012" name="connsiteY19"/>
                    <a:gd fmla="*/ 2790867 w 2905012" name="connsiteX20"/>
                    <a:gd fmla="*/ 887125 h 2905012" name="connsiteY20"/>
                    <a:gd fmla="*/ 2794944 w 2905012" name="connsiteX21"/>
                    <a:gd fmla="*/ 898265 h 2905012" name="connsiteY21"/>
                    <a:gd fmla="*/ 2586495 w 2905012" name="connsiteX22"/>
                    <a:gd fmla="*/ 1078131 h 2905012" name="connsiteY22"/>
                    <a:gd fmla="*/ 2616181 w 2905012" name="connsiteX23"/>
                    <a:gd fmla="*/ 1182468 h 2905012" name="connsiteY23"/>
                    <a:gd fmla="*/ 2621126 w 2905012" name="connsiteX24"/>
                    <a:gd fmla="*/ 1209611 h 2905012" name="connsiteY24"/>
                    <a:gd fmla="*/ 2890957 w 2905012" name="connsiteX25"/>
                    <a:gd fmla="*/ 1261036 h 2905012" name="connsiteY25"/>
                    <a:gd fmla="*/ 2897513 w 2905012" name="connsiteX26"/>
                    <a:gd fmla="*/ 1303996 h 2905012" name="connsiteY26"/>
                    <a:gd fmla="*/ 2905012 w 2905012" name="connsiteX27"/>
                    <a:gd fmla="*/ 1452506 h 2905012" name="connsiteY27"/>
                    <a:gd fmla="*/ 2897513 w 2905012" name="connsiteX28"/>
                    <a:gd fmla="*/ 1601016 h 2905012" name="connsiteY28"/>
                    <a:gd fmla="*/ 2890957 w 2905012" name="connsiteX29"/>
                    <a:gd fmla="*/ 1643977 h 2905012" name="connsiteY29"/>
                    <a:gd fmla="*/ 2620440 w 2905012" name="connsiteX30"/>
                    <a:gd fmla="*/ 1695533 h 2905012" name="connsiteY30"/>
                    <a:gd fmla="*/ 2604008 w 2905012" name="connsiteX31"/>
                    <a:gd fmla="*/ 1769614 h 2905012" name="connsiteY31"/>
                    <a:gd fmla="*/ 2585396 w 2905012" name="connsiteX32"/>
                    <a:gd fmla="*/ 1825933 h 2905012" name="connsiteY32"/>
                    <a:gd fmla="*/ 2794944 w 2905012" name="connsiteX33"/>
                    <a:gd fmla="*/ 2006748 h 2905012" name="connsiteY33"/>
                    <a:gd fmla="*/ 2790867 w 2905012" name="connsiteX34"/>
                    <a:gd fmla="*/ 2017887 h 2905012" name="connsiteY34"/>
                    <a:gd fmla="*/ 2656947 w 2905012" name="connsiteX35"/>
                    <a:gd fmla="*/ 2264616 h 2905012" name="connsiteY35"/>
                    <a:gd fmla="*/ 2602428 w 2905012" name="connsiteX36"/>
                    <a:gd fmla="*/ 2337523 h 2905012" name="connsiteY36"/>
                    <a:gd fmla="*/ 2342811 w 2905012" name="connsiteX37"/>
                    <a:gd fmla="*/ 2247065 h 2905012" name="connsiteY37"/>
                    <a:gd fmla="*/ 2313875 w 2905012" name="connsiteX38"/>
                    <a:gd fmla="*/ 2280215 h 2905012" name="connsiteY38"/>
                    <a:gd fmla="*/ 2247174 w 2905012" name="connsiteX39"/>
                    <a:gd fmla="*/ 2343123 h 2905012" name="connsiteY39"/>
                    <a:gd fmla="*/ 2337523 w 2905012" name="connsiteX40"/>
                    <a:gd fmla="*/ 2602428 h 2905012" name="connsiteY40"/>
                    <a:gd fmla="*/ 2264616 w 2905012" name="connsiteX41"/>
                    <a:gd fmla="*/ 2656947 h 2905012" name="connsiteY41"/>
                    <a:gd fmla="*/ 2017887 w 2905012" name="connsiteX42"/>
                    <a:gd fmla="*/ 2790867 h 2905012" name="connsiteY42"/>
                    <a:gd fmla="*/ 2006748 w 2905012" name="connsiteX43"/>
                    <a:gd fmla="*/ 2794944 h 2905012" name="connsiteY43"/>
                    <a:gd fmla="*/ 1826880 w 2905012" name="connsiteX44"/>
                    <a:gd fmla="*/ 2586493 h 2905012" name="connsiteY44"/>
                    <a:gd fmla="*/ 1722544 w 2905012" name="connsiteX45"/>
                    <a:gd fmla="*/ 2616179 h 2905012" name="connsiteY45"/>
                    <a:gd fmla="*/ 1695403 w 2905012" name="connsiteX46"/>
                    <a:gd fmla="*/ 2621123 h 2905012" name="connsiteY46"/>
                    <a:gd fmla="*/ 1643977 w 2905012" name="connsiteX47"/>
                    <a:gd fmla="*/ 2890957 h 2905012" name="connsiteY47"/>
                    <a:gd fmla="*/ 1601017 w 2905012" name="connsiteX48"/>
                    <a:gd fmla="*/ 2897513 h 2905012" name="connsiteY48"/>
                    <a:gd fmla="*/ 1452506 w 2905012" name="connsiteX49"/>
                    <a:gd fmla="*/ 2905012 h 2905012" name="connsiteY49"/>
                    <a:gd fmla="*/ 1303996 w 2905012" name="connsiteX50"/>
                    <a:gd fmla="*/ 2897513 h 2905012" name="connsiteY50"/>
                    <a:gd fmla="*/ 1261036 w 2905012" name="connsiteX51"/>
                    <a:gd fmla="*/ 2890957 h 2905012" name="connsiteY51"/>
                    <a:gd fmla="*/ 1209479 w 2905012" name="connsiteX52"/>
                    <a:gd fmla="*/ 2620437 h 2905012" name="connsiteY52"/>
                    <a:gd fmla="*/ 1135396 w 2905012" name="connsiteX53"/>
                    <a:gd fmla="*/ 2604005 h 2905012" name="connsiteY53"/>
                    <a:gd fmla="*/ 1079081 w 2905012" name="connsiteX54"/>
                    <a:gd fmla="*/ 2585394 h 2905012" name="connsiteY54"/>
                    <a:gd fmla="*/ 898265 w 2905012" name="connsiteX55"/>
                    <a:gd fmla="*/ 2794944 h 2905012" name="connsiteY55"/>
                    <a:gd fmla="*/ 887125 w 2905012" name="connsiteX56"/>
                    <a:gd fmla="*/ 2790867 h 2905012" name="connsiteY56"/>
                    <a:gd fmla="*/ 640396 w 2905012" name="connsiteX57"/>
                    <a:gd fmla="*/ 2656947 h 2905012" name="connsiteY57"/>
                    <a:gd fmla="*/ 567489 w 2905012" name="connsiteX58"/>
                    <a:gd fmla="*/ 2602428 h 2905012" name="connsiteY58"/>
                    <a:gd fmla="*/ 657947 w 2905012" name="connsiteX59"/>
                    <a:gd fmla="*/ 2342810 h 2905012" name="connsiteY59"/>
                    <a:gd fmla="*/ 624796 w 2905012" name="connsiteX60"/>
                    <a:gd fmla="*/ 2313872 h 2905012" name="connsiteY60"/>
                    <a:gd fmla="*/ 561890 w 2905012" name="connsiteX61"/>
                    <a:gd fmla="*/ 2247174 h 2905012" name="connsiteY61"/>
                    <a:gd fmla="*/ 302584 w 2905012" name="connsiteX62"/>
                    <a:gd fmla="*/ 2337523 h 2905012" name="connsiteY62"/>
                    <a:gd fmla="*/ 248066 w 2905012" name="connsiteX63"/>
                    <a:gd fmla="*/ 2264616 h 2905012" name="connsiteY63"/>
                    <a:gd fmla="*/ 114145 w 2905012" name="connsiteX64"/>
                    <a:gd fmla="*/ 2017887 h 2905012" name="connsiteY64"/>
                    <a:gd fmla="*/ 110068 w 2905012" name="connsiteX65"/>
                    <a:gd fmla="*/ 2006748 h 2905012" name="connsiteY65"/>
                    <a:gd fmla="*/ 318519 w 2905012" name="connsiteX66"/>
                    <a:gd fmla="*/ 1826880 h 2905012" name="connsiteY66"/>
                    <a:gd fmla="*/ 288831 w 2905012" name="connsiteX67"/>
                    <a:gd fmla="*/ 1722541 h 2905012" name="connsiteY67"/>
                    <a:gd fmla="*/ 283887 w 2905012" name="connsiteX68"/>
                    <a:gd fmla="*/ 1695402 h 2905012" name="connsiteY68"/>
                    <a:gd fmla="*/ 14056 w 2905012" name="connsiteX69"/>
                    <a:gd fmla="*/ 1643977 h 2905012" name="connsiteY69"/>
                    <a:gd fmla="*/ 7499 w 2905012" name="connsiteX70"/>
                    <a:gd fmla="*/ 1601016 h 2905012" name="connsiteY70"/>
                    <a:gd fmla="*/ 0 w 2905012" name="connsiteX71"/>
                    <a:gd fmla="*/ 1452506 h 2905012" name="connsiteY71"/>
                    <a:gd fmla="*/ 7499 w 2905012" name="connsiteX72"/>
                    <a:gd fmla="*/ 1303996 h 2905012" name="connsiteY72"/>
                    <a:gd fmla="*/ 14056 w 2905012" name="connsiteX73"/>
                    <a:gd fmla="*/ 1261036 h 2905012" name="connsiteY73"/>
                    <a:gd fmla="*/ 284572 w 2905012" name="connsiteX74"/>
                    <a:gd fmla="*/ 1209480 h 2905012" name="connsiteY74"/>
                    <a:gd fmla="*/ 301005 w 2905012" name="connsiteX75"/>
                    <a:gd fmla="*/ 1135394 h 2905012" name="connsiteY75"/>
                    <a:gd fmla="*/ 319616 w 2905012" name="connsiteX76"/>
                    <a:gd fmla="*/ 1079079 h 2905012" name="connsiteY76"/>
                    <a:gd fmla="*/ 110068 w 2905012" name="connsiteX77"/>
                    <a:gd fmla="*/ 898264 h 2905012" name="connsiteY77"/>
                    <a:gd fmla="*/ 114145 w 2905012" name="connsiteX78"/>
                    <a:gd fmla="*/ 887125 h 2905012" name="connsiteY78"/>
                    <a:gd fmla="*/ 248066 w 2905012" name="connsiteX79"/>
                    <a:gd fmla="*/ 640396 h 2905012" name="connsiteY79"/>
                    <a:gd fmla="*/ 302584 w 2905012" name="connsiteX80"/>
                    <a:gd fmla="*/ 567489 h 2905012" name="connsiteY80"/>
                    <a:gd fmla="*/ 562199 w 2905012" name="connsiteX81"/>
                    <a:gd fmla="*/ 657946 h 2905012" name="connsiteY81"/>
                    <a:gd fmla="*/ 591138 w 2905012" name="connsiteX82"/>
                    <a:gd fmla="*/ 624794 h 2905012" name="connsiteY82"/>
                    <a:gd fmla="*/ 657838 w 2905012" name="connsiteX83"/>
                    <a:gd fmla="*/ 561888 h 2905012" name="connsiteY83"/>
                    <a:gd fmla="*/ 567489 w 2905012" name="connsiteX84"/>
                    <a:gd fmla="*/ 302584 h 2905012" name="connsiteY84"/>
                    <a:gd fmla="*/ 640396 w 2905012" name="connsiteX85"/>
                    <a:gd fmla="*/ 248065 h 2905012" name="connsiteY85"/>
                    <a:gd fmla="*/ 887125 w 2905012" name="connsiteX86"/>
                    <a:gd fmla="*/ 114145 h 2905012" name="connsiteY86"/>
                    <a:gd fmla="*/ 898265 w 2905012" name="connsiteX87"/>
                    <a:gd fmla="*/ 110068 h 2905012" name="connsiteY87"/>
                    <a:gd fmla="*/ 1078131 w 2905012" name="connsiteX88"/>
                    <a:gd fmla="*/ 318516 h 2905012" name="connsiteY88"/>
                    <a:gd fmla="*/ 1182469 w 2905012" name="connsiteX89"/>
                    <a:gd fmla="*/ 288830 h 2905012" name="connsiteY89"/>
                    <a:gd fmla="*/ 1209611 w 2905012" name="connsiteX90"/>
                    <a:gd fmla="*/ 283886 h 2905012" name="connsiteY90"/>
                    <a:gd fmla="*/ 1261036 w 2905012" name="connsiteX91"/>
                    <a:gd fmla="*/ 14056 h 2905012" name="connsiteY91"/>
                    <a:gd fmla="*/ 1303996 w 2905012" name="connsiteX92"/>
                    <a:gd fmla="*/ 7499 h 2905012" name="connsiteY92"/>
                    <a:gd fmla="*/ 1452506 w 2905012" name="connsiteX93"/>
                    <a:gd fmla="*/ 0 h 2905012" name="connsiteY9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b="b" l="l" r="r" t="t"/>
                  <a:pathLst>
                    <a:path h="2905012" w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64" name="椭圆 63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F5C058"/>
              </a:solidFill>
              <a:ln w="38100">
                <a:solidFill>
                  <a:srgbClr val="F5C058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631389" y="4564546"/>
              <a:ext cx="207402" cy="207402"/>
              <a:chOff x="8936038" y="5268914"/>
              <a:chExt cx="333375" cy="333375"/>
            </a:xfrm>
            <a:solidFill>
              <a:schemeClr val="bg1"/>
            </a:solidFill>
          </p:grpSpPr>
          <p:sp>
            <p:nvSpPr>
              <p:cNvPr id="43" name="Freeform 517"/>
              <p:cNvSpPr/>
              <p:nvPr/>
            </p:nvSpPr>
            <p:spPr bwMode="auto">
              <a:xfrm flipH="1">
                <a:off x="9102726" y="5413376"/>
                <a:ext cx="0" cy="3175"/>
              </a:xfrm>
              <a:custGeom>
                <a:gdLst>
                  <a:gd fmla="*/ 1 h 2" name="T0"/>
                  <a:gd fmla="*/ 2 h 2" name="T1"/>
                  <a:gd fmla="*/ 1 h 2" name="T2"/>
                  <a:gd fmla="*/ 0 h 2" name="T3"/>
                  <a:gd fmla="*/ 1 h 2" name="T4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b="b" l="0" r="r" t="0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4" name="Freeform 518"/>
              <p:cNvSpPr/>
              <p:nvPr/>
            </p:nvSpPr>
            <p:spPr bwMode="auto">
              <a:xfrm>
                <a:off x="9020176" y="5268914"/>
                <a:ext cx="163513" cy="146050"/>
              </a:xfrm>
              <a:custGeom>
                <a:gdLst>
                  <a:gd fmla="*/ 71 w 141" name="T0"/>
                  <a:gd fmla="*/ 126 h 126" name="T1"/>
                  <a:gd fmla="*/ 71 w 141" name="T2"/>
                  <a:gd fmla="*/ 125 h 126" name="T3"/>
                  <a:gd fmla="*/ 71 w 141" name="T4"/>
                  <a:gd fmla="*/ 126 h 126" name="T5"/>
                  <a:gd fmla="*/ 141 w 141" name="T6"/>
                  <a:gd fmla="*/ 36 h 126" name="T7"/>
                  <a:gd fmla="*/ 71 w 141" name="T8"/>
                  <a:gd fmla="*/ 0 h 126" name="T9"/>
                  <a:gd fmla="*/ 71 w 141" name="T10"/>
                  <a:gd fmla="*/ 0 h 126" name="T11"/>
                  <a:gd fmla="*/ 71 w 141" name="T12"/>
                  <a:gd fmla="*/ 0 h 126" name="T13"/>
                  <a:gd fmla="*/ 70 w 141" name="T14"/>
                  <a:gd fmla="*/ 0 h 126" name="T15"/>
                  <a:gd fmla="*/ 70 w 141" name="T16"/>
                  <a:gd fmla="*/ 0 h 126" name="T17"/>
                  <a:gd fmla="*/ 0 w 141" name="T18"/>
                  <a:gd fmla="*/ 35 h 126" name="T19"/>
                  <a:gd fmla="*/ 71 w 141" name="T20"/>
                  <a:gd fmla="*/ 126 h 1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5" w="141">
                    <a:moveTo>
                      <a:pt x="71" y="126"/>
                    </a:moveTo>
                    <a:cubicBezTo>
                      <a:pt x="71" y="126"/>
                      <a:pt x="71" y="125"/>
                      <a:pt x="71" y="125"/>
                    </a:cubicBezTo>
                    <a:cubicBezTo>
                      <a:pt x="71" y="125"/>
                      <a:pt x="71" y="126"/>
                      <a:pt x="71" y="126"/>
                    </a:cubicBezTo>
                    <a:cubicBezTo>
                      <a:pt x="83" y="88"/>
                      <a:pt x="108" y="57"/>
                      <a:pt x="141" y="36"/>
                    </a:cubicBezTo>
                    <a:cubicBezTo>
                      <a:pt x="122" y="17"/>
                      <a:pt x="98" y="4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71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4" y="4"/>
                      <a:pt x="19" y="17"/>
                      <a:pt x="0" y="35"/>
                    </a:cubicBezTo>
                    <a:cubicBezTo>
                      <a:pt x="33" y="56"/>
                      <a:pt x="58" y="88"/>
                      <a:pt x="71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5" name="Freeform 519"/>
              <p:cNvSpPr/>
              <p:nvPr/>
            </p:nvSpPr>
            <p:spPr bwMode="auto">
              <a:xfrm>
                <a:off x="8936038" y="5310189"/>
                <a:ext cx="146050" cy="292100"/>
              </a:xfrm>
              <a:custGeom>
                <a:gdLst>
                  <a:gd fmla="*/ 126 w 126" name="T0"/>
                  <a:gd fmla="*/ 252 h 252" name="T1"/>
                  <a:gd fmla="*/ 126 w 126" name="T2"/>
                  <a:gd fmla="*/ 127 h 252" name="T3"/>
                  <a:gd fmla="*/ 126 w 126" name="T4"/>
                  <a:gd fmla="*/ 127 h 252" name="T5"/>
                  <a:gd fmla="*/ 0 w 126" name="T6"/>
                  <a:gd fmla="*/ 0 h 252" name="T7"/>
                  <a:gd fmla="*/ 0 w 126" name="T8"/>
                  <a:gd fmla="*/ 127 h 252" name="T9"/>
                  <a:gd fmla="*/ 0 w 126" name="T10"/>
                  <a:gd fmla="*/ 127 h 252" name="T11"/>
                  <a:gd fmla="*/ 126 w 126" name="T12"/>
                  <a:gd fmla="*/ 252 h 2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51" w="125">
                    <a:moveTo>
                      <a:pt x="126" y="252"/>
                    </a:move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18" y="61"/>
                      <a:pt x="66" y="8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9" y="192"/>
                      <a:pt x="61" y="243"/>
                      <a:pt x="126" y="2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6" name="Freeform 520"/>
              <p:cNvSpPr/>
              <p:nvPr/>
            </p:nvSpPr>
            <p:spPr bwMode="auto">
              <a:xfrm>
                <a:off x="9123363" y="5310189"/>
                <a:ext cx="146050" cy="292100"/>
              </a:xfrm>
              <a:custGeom>
                <a:gdLst>
                  <a:gd fmla="*/ 127 w 127" name="T0"/>
                  <a:gd fmla="*/ 0 h 252" name="T1"/>
                  <a:gd fmla="*/ 0 w 127" name="T2"/>
                  <a:gd fmla="*/ 127 h 252" name="T3"/>
                  <a:gd fmla="*/ 0 w 127" name="T4"/>
                  <a:gd fmla="*/ 127 h 252" name="T5"/>
                  <a:gd fmla="*/ 0 w 127" name="T6"/>
                  <a:gd fmla="*/ 252 h 252" name="T7"/>
                  <a:gd fmla="*/ 127 w 127" name="T8"/>
                  <a:gd fmla="*/ 127 h 252" name="T9"/>
                  <a:gd fmla="*/ 127 w 127" name="T10"/>
                  <a:gd fmla="*/ 127 h 252" name="T11"/>
                  <a:gd fmla="*/ 127 w 127" name="T12"/>
                  <a:gd fmla="*/ 0 h 2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51" w="127">
                    <a:moveTo>
                      <a:pt x="127" y="0"/>
                    </a:moveTo>
                    <a:cubicBezTo>
                      <a:pt x="61" y="8"/>
                      <a:pt x="8" y="61"/>
                      <a:pt x="0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66" y="243"/>
                      <a:pt x="118" y="192"/>
                      <a:pt x="127" y="127"/>
                    </a:cubicBezTo>
                    <a:cubicBezTo>
                      <a:pt x="127" y="127"/>
                      <a:pt x="127" y="127"/>
                      <a:pt x="127" y="127"/>
                    </a:cubicBezTo>
                    <a:lnTo>
                      <a:pt x="1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325528" y="2222743"/>
            <a:ext cx="1140211" cy="1140211"/>
            <a:chOff x="5661617" y="4077072"/>
            <a:chExt cx="1140211" cy="1140211"/>
          </a:xfrm>
        </p:grpSpPr>
        <p:grpSp>
          <p:nvGrpSpPr>
            <p:cNvPr id="32" name="组合 31"/>
            <p:cNvGrpSpPr/>
            <p:nvPr/>
          </p:nvGrpSpPr>
          <p:grpSpPr>
            <a:xfrm>
              <a:off x="5661617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algn="tl" blurRad="177800" dir="2700000" dist="88900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49" name="任意多边形 48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gdLst>
                    <a:gd fmla="*/ 1452506 w 2905012" name="connsiteX0"/>
                    <a:gd fmla="*/ 376181 h 2905012" name="connsiteY0"/>
                    <a:gd fmla="*/ 376181 w 2905012" name="connsiteX1"/>
                    <a:gd fmla="*/ 1452506 h 2905012" name="connsiteY1"/>
                    <a:gd fmla="*/ 1452506 w 2905012" name="connsiteX2"/>
                    <a:gd fmla="*/ 2528831 h 2905012" name="connsiteY2"/>
                    <a:gd fmla="*/ 2528831 w 2905012" name="connsiteX3"/>
                    <a:gd fmla="*/ 1452506 h 2905012" name="connsiteY3"/>
                    <a:gd fmla="*/ 1452506 w 2905012" name="connsiteX4"/>
                    <a:gd fmla="*/ 376181 h 2905012" name="connsiteY4"/>
                    <a:gd fmla="*/ 1452506 w 2905012" name="connsiteX5"/>
                    <a:gd fmla="*/ 0 h 2905012" name="connsiteY5"/>
                    <a:gd fmla="*/ 1601017 w 2905012" name="connsiteX6"/>
                    <a:gd fmla="*/ 7499 h 2905012" name="connsiteY6"/>
                    <a:gd fmla="*/ 1643977 w 2905012" name="connsiteX7"/>
                    <a:gd fmla="*/ 14056 h 2905012" name="connsiteY7"/>
                    <a:gd fmla="*/ 1695533 w 2905012" name="connsiteX8"/>
                    <a:gd fmla="*/ 284571 h 2905012" name="connsiteY8"/>
                    <a:gd fmla="*/ 1769616 w 2905012" name="connsiteX9"/>
                    <a:gd fmla="*/ 301003 h 2905012" name="connsiteY9"/>
                    <a:gd fmla="*/ 1825934 w 2905012" name="connsiteX10"/>
                    <a:gd fmla="*/ 319615 h 2905012" name="connsiteY10"/>
                    <a:gd fmla="*/ 2006748 w 2905012" name="connsiteX11"/>
                    <a:gd fmla="*/ 110068 h 2905012" name="connsiteY11"/>
                    <a:gd fmla="*/ 2017887 w 2905012" name="connsiteX12"/>
                    <a:gd fmla="*/ 114145 h 2905012" name="connsiteY12"/>
                    <a:gd fmla="*/ 2264616 w 2905012" name="connsiteX13"/>
                    <a:gd fmla="*/ 248065 h 2905012" name="connsiteY13"/>
                    <a:gd fmla="*/ 2337523 w 2905012" name="connsiteX14"/>
                    <a:gd fmla="*/ 302584 h 2905012" name="connsiteY14"/>
                    <a:gd fmla="*/ 2247066 w 2905012" name="connsiteX15"/>
                    <a:gd fmla="*/ 562199 h 2905012" name="connsiteY15"/>
                    <a:gd fmla="*/ 2280217 w 2905012" name="connsiteX16"/>
                    <a:gd fmla="*/ 591137 h 2905012" name="connsiteY16"/>
                    <a:gd fmla="*/ 2343125 w 2905012" name="connsiteX17"/>
                    <a:gd fmla="*/ 657838 h 2905012" name="connsiteY17"/>
                    <a:gd fmla="*/ 2602428 w 2905012" name="connsiteX18"/>
                    <a:gd fmla="*/ 567489 h 2905012" name="connsiteY18"/>
                    <a:gd fmla="*/ 2656947 w 2905012" name="connsiteX19"/>
                    <a:gd fmla="*/ 640396 h 2905012" name="connsiteY19"/>
                    <a:gd fmla="*/ 2790867 w 2905012" name="connsiteX20"/>
                    <a:gd fmla="*/ 887125 h 2905012" name="connsiteY20"/>
                    <a:gd fmla="*/ 2794944 w 2905012" name="connsiteX21"/>
                    <a:gd fmla="*/ 898265 h 2905012" name="connsiteY21"/>
                    <a:gd fmla="*/ 2586495 w 2905012" name="connsiteX22"/>
                    <a:gd fmla="*/ 1078131 h 2905012" name="connsiteY22"/>
                    <a:gd fmla="*/ 2616181 w 2905012" name="connsiteX23"/>
                    <a:gd fmla="*/ 1182468 h 2905012" name="connsiteY23"/>
                    <a:gd fmla="*/ 2621126 w 2905012" name="connsiteX24"/>
                    <a:gd fmla="*/ 1209611 h 2905012" name="connsiteY24"/>
                    <a:gd fmla="*/ 2890957 w 2905012" name="connsiteX25"/>
                    <a:gd fmla="*/ 1261036 h 2905012" name="connsiteY25"/>
                    <a:gd fmla="*/ 2897513 w 2905012" name="connsiteX26"/>
                    <a:gd fmla="*/ 1303996 h 2905012" name="connsiteY26"/>
                    <a:gd fmla="*/ 2905012 w 2905012" name="connsiteX27"/>
                    <a:gd fmla="*/ 1452506 h 2905012" name="connsiteY27"/>
                    <a:gd fmla="*/ 2897513 w 2905012" name="connsiteX28"/>
                    <a:gd fmla="*/ 1601016 h 2905012" name="connsiteY28"/>
                    <a:gd fmla="*/ 2890957 w 2905012" name="connsiteX29"/>
                    <a:gd fmla="*/ 1643977 h 2905012" name="connsiteY29"/>
                    <a:gd fmla="*/ 2620440 w 2905012" name="connsiteX30"/>
                    <a:gd fmla="*/ 1695533 h 2905012" name="connsiteY30"/>
                    <a:gd fmla="*/ 2604008 w 2905012" name="connsiteX31"/>
                    <a:gd fmla="*/ 1769614 h 2905012" name="connsiteY31"/>
                    <a:gd fmla="*/ 2585396 w 2905012" name="connsiteX32"/>
                    <a:gd fmla="*/ 1825933 h 2905012" name="connsiteY32"/>
                    <a:gd fmla="*/ 2794944 w 2905012" name="connsiteX33"/>
                    <a:gd fmla="*/ 2006748 h 2905012" name="connsiteY33"/>
                    <a:gd fmla="*/ 2790867 w 2905012" name="connsiteX34"/>
                    <a:gd fmla="*/ 2017887 h 2905012" name="connsiteY34"/>
                    <a:gd fmla="*/ 2656947 w 2905012" name="connsiteX35"/>
                    <a:gd fmla="*/ 2264616 h 2905012" name="connsiteY35"/>
                    <a:gd fmla="*/ 2602428 w 2905012" name="connsiteX36"/>
                    <a:gd fmla="*/ 2337523 h 2905012" name="connsiteY36"/>
                    <a:gd fmla="*/ 2342811 w 2905012" name="connsiteX37"/>
                    <a:gd fmla="*/ 2247065 h 2905012" name="connsiteY37"/>
                    <a:gd fmla="*/ 2313875 w 2905012" name="connsiteX38"/>
                    <a:gd fmla="*/ 2280215 h 2905012" name="connsiteY38"/>
                    <a:gd fmla="*/ 2247174 w 2905012" name="connsiteX39"/>
                    <a:gd fmla="*/ 2343123 h 2905012" name="connsiteY39"/>
                    <a:gd fmla="*/ 2337523 w 2905012" name="connsiteX40"/>
                    <a:gd fmla="*/ 2602428 h 2905012" name="connsiteY40"/>
                    <a:gd fmla="*/ 2264616 w 2905012" name="connsiteX41"/>
                    <a:gd fmla="*/ 2656947 h 2905012" name="connsiteY41"/>
                    <a:gd fmla="*/ 2017887 w 2905012" name="connsiteX42"/>
                    <a:gd fmla="*/ 2790867 h 2905012" name="connsiteY42"/>
                    <a:gd fmla="*/ 2006748 w 2905012" name="connsiteX43"/>
                    <a:gd fmla="*/ 2794944 h 2905012" name="connsiteY43"/>
                    <a:gd fmla="*/ 1826880 w 2905012" name="connsiteX44"/>
                    <a:gd fmla="*/ 2586493 h 2905012" name="connsiteY44"/>
                    <a:gd fmla="*/ 1722544 w 2905012" name="connsiteX45"/>
                    <a:gd fmla="*/ 2616179 h 2905012" name="connsiteY45"/>
                    <a:gd fmla="*/ 1695403 w 2905012" name="connsiteX46"/>
                    <a:gd fmla="*/ 2621123 h 2905012" name="connsiteY46"/>
                    <a:gd fmla="*/ 1643977 w 2905012" name="connsiteX47"/>
                    <a:gd fmla="*/ 2890957 h 2905012" name="connsiteY47"/>
                    <a:gd fmla="*/ 1601017 w 2905012" name="connsiteX48"/>
                    <a:gd fmla="*/ 2897513 h 2905012" name="connsiteY48"/>
                    <a:gd fmla="*/ 1452506 w 2905012" name="connsiteX49"/>
                    <a:gd fmla="*/ 2905012 h 2905012" name="connsiteY49"/>
                    <a:gd fmla="*/ 1303996 w 2905012" name="connsiteX50"/>
                    <a:gd fmla="*/ 2897513 h 2905012" name="connsiteY50"/>
                    <a:gd fmla="*/ 1261036 w 2905012" name="connsiteX51"/>
                    <a:gd fmla="*/ 2890957 h 2905012" name="connsiteY51"/>
                    <a:gd fmla="*/ 1209479 w 2905012" name="connsiteX52"/>
                    <a:gd fmla="*/ 2620437 h 2905012" name="connsiteY52"/>
                    <a:gd fmla="*/ 1135396 w 2905012" name="connsiteX53"/>
                    <a:gd fmla="*/ 2604005 h 2905012" name="connsiteY53"/>
                    <a:gd fmla="*/ 1079081 w 2905012" name="connsiteX54"/>
                    <a:gd fmla="*/ 2585394 h 2905012" name="connsiteY54"/>
                    <a:gd fmla="*/ 898265 w 2905012" name="connsiteX55"/>
                    <a:gd fmla="*/ 2794944 h 2905012" name="connsiteY55"/>
                    <a:gd fmla="*/ 887125 w 2905012" name="connsiteX56"/>
                    <a:gd fmla="*/ 2790867 h 2905012" name="connsiteY56"/>
                    <a:gd fmla="*/ 640396 w 2905012" name="connsiteX57"/>
                    <a:gd fmla="*/ 2656947 h 2905012" name="connsiteY57"/>
                    <a:gd fmla="*/ 567489 w 2905012" name="connsiteX58"/>
                    <a:gd fmla="*/ 2602428 h 2905012" name="connsiteY58"/>
                    <a:gd fmla="*/ 657947 w 2905012" name="connsiteX59"/>
                    <a:gd fmla="*/ 2342810 h 2905012" name="connsiteY59"/>
                    <a:gd fmla="*/ 624796 w 2905012" name="connsiteX60"/>
                    <a:gd fmla="*/ 2313872 h 2905012" name="connsiteY60"/>
                    <a:gd fmla="*/ 561890 w 2905012" name="connsiteX61"/>
                    <a:gd fmla="*/ 2247174 h 2905012" name="connsiteY61"/>
                    <a:gd fmla="*/ 302584 w 2905012" name="connsiteX62"/>
                    <a:gd fmla="*/ 2337523 h 2905012" name="connsiteY62"/>
                    <a:gd fmla="*/ 248066 w 2905012" name="connsiteX63"/>
                    <a:gd fmla="*/ 2264616 h 2905012" name="connsiteY63"/>
                    <a:gd fmla="*/ 114145 w 2905012" name="connsiteX64"/>
                    <a:gd fmla="*/ 2017887 h 2905012" name="connsiteY64"/>
                    <a:gd fmla="*/ 110068 w 2905012" name="connsiteX65"/>
                    <a:gd fmla="*/ 2006748 h 2905012" name="connsiteY65"/>
                    <a:gd fmla="*/ 318519 w 2905012" name="connsiteX66"/>
                    <a:gd fmla="*/ 1826880 h 2905012" name="connsiteY66"/>
                    <a:gd fmla="*/ 288831 w 2905012" name="connsiteX67"/>
                    <a:gd fmla="*/ 1722541 h 2905012" name="connsiteY67"/>
                    <a:gd fmla="*/ 283887 w 2905012" name="connsiteX68"/>
                    <a:gd fmla="*/ 1695402 h 2905012" name="connsiteY68"/>
                    <a:gd fmla="*/ 14056 w 2905012" name="connsiteX69"/>
                    <a:gd fmla="*/ 1643977 h 2905012" name="connsiteY69"/>
                    <a:gd fmla="*/ 7499 w 2905012" name="connsiteX70"/>
                    <a:gd fmla="*/ 1601016 h 2905012" name="connsiteY70"/>
                    <a:gd fmla="*/ 0 w 2905012" name="connsiteX71"/>
                    <a:gd fmla="*/ 1452506 h 2905012" name="connsiteY71"/>
                    <a:gd fmla="*/ 7499 w 2905012" name="connsiteX72"/>
                    <a:gd fmla="*/ 1303996 h 2905012" name="connsiteY72"/>
                    <a:gd fmla="*/ 14056 w 2905012" name="connsiteX73"/>
                    <a:gd fmla="*/ 1261036 h 2905012" name="connsiteY73"/>
                    <a:gd fmla="*/ 284572 w 2905012" name="connsiteX74"/>
                    <a:gd fmla="*/ 1209480 h 2905012" name="connsiteY74"/>
                    <a:gd fmla="*/ 301005 w 2905012" name="connsiteX75"/>
                    <a:gd fmla="*/ 1135394 h 2905012" name="connsiteY75"/>
                    <a:gd fmla="*/ 319616 w 2905012" name="connsiteX76"/>
                    <a:gd fmla="*/ 1079079 h 2905012" name="connsiteY76"/>
                    <a:gd fmla="*/ 110068 w 2905012" name="connsiteX77"/>
                    <a:gd fmla="*/ 898264 h 2905012" name="connsiteY77"/>
                    <a:gd fmla="*/ 114145 w 2905012" name="connsiteX78"/>
                    <a:gd fmla="*/ 887125 h 2905012" name="connsiteY78"/>
                    <a:gd fmla="*/ 248066 w 2905012" name="connsiteX79"/>
                    <a:gd fmla="*/ 640396 h 2905012" name="connsiteY79"/>
                    <a:gd fmla="*/ 302584 w 2905012" name="connsiteX80"/>
                    <a:gd fmla="*/ 567489 h 2905012" name="connsiteY80"/>
                    <a:gd fmla="*/ 562199 w 2905012" name="connsiteX81"/>
                    <a:gd fmla="*/ 657946 h 2905012" name="connsiteY81"/>
                    <a:gd fmla="*/ 591138 w 2905012" name="connsiteX82"/>
                    <a:gd fmla="*/ 624794 h 2905012" name="connsiteY82"/>
                    <a:gd fmla="*/ 657838 w 2905012" name="connsiteX83"/>
                    <a:gd fmla="*/ 561888 h 2905012" name="connsiteY83"/>
                    <a:gd fmla="*/ 567489 w 2905012" name="connsiteX84"/>
                    <a:gd fmla="*/ 302584 h 2905012" name="connsiteY84"/>
                    <a:gd fmla="*/ 640396 w 2905012" name="connsiteX85"/>
                    <a:gd fmla="*/ 248065 h 2905012" name="connsiteY85"/>
                    <a:gd fmla="*/ 887125 w 2905012" name="connsiteX86"/>
                    <a:gd fmla="*/ 114145 h 2905012" name="connsiteY86"/>
                    <a:gd fmla="*/ 898265 w 2905012" name="connsiteX87"/>
                    <a:gd fmla="*/ 110068 h 2905012" name="connsiteY87"/>
                    <a:gd fmla="*/ 1078131 w 2905012" name="connsiteX88"/>
                    <a:gd fmla="*/ 318516 h 2905012" name="connsiteY88"/>
                    <a:gd fmla="*/ 1182469 w 2905012" name="connsiteX89"/>
                    <a:gd fmla="*/ 288830 h 2905012" name="connsiteY89"/>
                    <a:gd fmla="*/ 1209611 w 2905012" name="connsiteX90"/>
                    <a:gd fmla="*/ 283886 h 2905012" name="connsiteY90"/>
                    <a:gd fmla="*/ 1261036 w 2905012" name="connsiteX91"/>
                    <a:gd fmla="*/ 14056 h 2905012" name="connsiteY91"/>
                    <a:gd fmla="*/ 1303996 w 2905012" name="connsiteX92"/>
                    <a:gd fmla="*/ 7499 h 2905012" name="connsiteY92"/>
                    <a:gd fmla="*/ 1452506 w 2905012" name="connsiteX93"/>
                    <a:gd fmla="*/ 0 h 2905012" name="connsiteY9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b="b" l="l" r="r" t="t"/>
                  <a:pathLst>
                    <a:path h="2905012" w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FF6D67"/>
              </a:solidFill>
              <a:ln w="38100">
                <a:solidFill>
                  <a:srgbClr val="FF6D67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102097" y="4528557"/>
              <a:ext cx="268490" cy="251140"/>
              <a:chOff x="9229725" y="6948488"/>
              <a:chExt cx="466725" cy="436563"/>
            </a:xfrm>
            <a:solidFill>
              <a:schemeClr val="bg1"/>
            </a:solidFill>
          </p:grpSpPr>
          <p:sp>
            <p:nvSpPr>
              <p:cNvPr id="38" name="Freeform 945"/>
              <p:cNvSpPr/>
              <p:nvPr/>
            </p:nvSpPr>
            <p:spPr bwMode="auto">
              <a:xfrm>
                <a:off x="9393238" y="7189788"/>
                <a:ext cx="166688" cy="195263"/>
              </a:xfrm>
              <a:custGeom>
                <a:gdLst>
                  <a:gd fmla="*/ 18 w 65" name="T0"/>
                  <a:gd fmla="*/ 10 h 76" name="T1"/>
                  <a:gd fmla="*/ 28 w 65" name="T2"/>
                  <a:gd fmla="*/ 76 h 76" name="T3"/>
                  <a:gd fmla="*/ 33 w 65" name="T4"/>
                  <a:gd fmla="*/ 0 h 76" name="T5"/>
                  <a:gd fmla="*/ 29 w 65" name="T6"/>
                  <a:gd fmla="*/ 40 h 76" name="T7"/>
                  <a:gd fmla="*/ 18 w 65" name="T8"/>
                  <a:gd fmla="*/ 10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65">
                    <a:moveTo>
                      <a:pt x="18" y="10"/>
                    </a:moveTo>
                    <a:cubicBezTo>
                      <a:pt x="18" y="10"/>
                      <a:pt x="0" y="52"/>
                      <a:pt x="28" y="76"/>
                    </a:cubicBezTo>
                    <a:cubicBezTo>
                      <a:pt x="28" y="76"/>
                      <a:pt x="65" y="40"/>
                      <a:pt x="33" y="0"/>
                    </a:cubicBezTo>
                    <a:cubicBezTo>
                      <a:pt x="33" y="0"/>
                      <a:pt x="38" y="23"/>
                      <a:pt x="29" y="40"/>
                    </a:cubicBezTo>
                    <a:cubicBezTo>
                      <a:pt x="29" y="40"/>
                      <a:pt x="27" y="18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9" name="Freeform 946"/>
              <p:cNvSpPr/>
              <p:nvPr/>
            </p:nvSpPr>
            <p:spPr bwMode="auto">
              <a:xfrm>
                <a:off x="9509125" y="7100888"/>
                <a:ext cx="187325" cy="163513"/>
              </a:xfrm>
              <a:custGeom>
                <a:gdLst>
                  <a:gd fmla="*/ 5 w 73" name="T0"/>
                  <a:gd fmla="*/ 34 h 64" name="T1"/>
                  <a:gd fmla="*/ 73 w 73" name="T2"/>
                  <a:gd fmla="*/ 45 h 64" name="T3"/>
                  <a:gd fmla="*/ 0 w 73" name="T4"/>
                  <a:gd fmla="*/ 17 h 64" name="T5"/>
                  <a:gd fmla="*/ 38 w 73" name="T6"/>
                  <a:gd fmla="*/ 33 h 64" name="T7"/>
                  <a:gd fmla="*/ 5 w 73" name="T8"/>
                  <a:gd fmla="*/ 34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73">
                    <a:moveTo>
                      <a:pt x="5" y="34"/>
                    </a:moveTo>
                    <a:cubicBezTo>
                      <a:pt x="5" y="34"/>
                      <a:pt x="40" y="64"/>
                      <a:pt x="73" y="45"/>
                    </a:cubicBezTo>
                    <a:cubicBezTo>
                      <a:pt x="73" y="45"/>
                      <a:pt x="49" y="0"/>
                      <a:pt x="0" y="17"/>
                    </a:cubicBezTo>
                    <a:cubicBezTo>
                      <a:pt x="0" y="17"/>
                      <a:pt x="25" y="19"/>
                      <a:pt x="38" y="33"/>
                    </a:cubicBezTo>
                    <a:cubicBezTo>
                      <a:pt x="38" y="33"/>
                      <a:pt x="16" y="28"/>
                      <a:pt x="5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0" name="Freeform 947"/>
              <p:cNvSpPr/>
              <p:nvPr/>
            </p:nvSpPr>
            <p:spPr bwMode="auto">
              <a:xfrm>
                <a:off x="9471025" y="6948488"/>
                <a:ext cx="153988" cy="153988"/>
              </a:xfrm>
              <a:custGeom>
                <a:gdLst>
                  <a:gd fmla="*/ 20 w 60" name="T0"/>
                  <a:gd fmla="*/ 60 h 60" name="T1"/>
                  <a:gd fmla="*/ 51 w 60" name="T2"/>
                  <a:gd fmla="*/ 0 h 60" name="T3"/>
                  <a:gd fmla="*/ 1 w 60" name="T4"/>
                  <a:gd fmla="*/ 59 h 60" name="T5"/>
                  <a:gd fmla="*/ 29 w 60" name="T6"/>
                  <a:gd fmla="*/ 29 h 60" name="T7"/>
                  <a:gd fmla="*/ 20 w 60" name="T8"/>
                  <a:gd fmla="*/ 60 h 6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0" w="60">
                    <a:moveTo>
                      <a:pt x="20" y="60"/>
                    </a:moveTo>
                    <a:cubicBezTo>
                      <a:pt x="20" y="60"/>
                      <a:pt x="60" y="36"/>
                      <a:pt x="51" y="0"/>
                    </a:cubicBezTo>
                    <a:cubicBezTo>
                      <a:pt x="51" y="0"/>
                      <a:pt x="0" y="8"/>
                      <a:pt x="1" y="59"/>
                    </a:cubicBezTo>
                    <a:cubicBezTo>
                      <a:pt x="1" y="59"/>
                      <a:pt x="11" y="37"/>
                      <a:pt x="29" y="29"/>
                    </a:cubicBezTo>
                    <a:cubicBezTo>
                      <a:pt x="29" y="29"/>
                      <a:pt x="17" y="48"/>
                      <a:pt x="2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1" name="Freeform 948"/>
              <p:cNvSpPr/>
              <p:nvPr/>
            </p:nvSpPr>
            <p:spPr bwMode="auto">
              <a:xfrm>
                <a:off x="9293225" y="6956425"/>
                <a:ext cx="144463" cy="165100"/>
              </a:xfrm>
              <a:custGeom>
                <a:gdLst>
                  <a:gd fmla="*/ 56 w 56" name="T0"/>
                  <a:gd fmla="*/ 47 h 64" name="T1"/>
                  <a:gd fmla="*/ 8 w 56" name="T2"/>
                  <a:gd fmla="*/ 0 h 64" name="T3"/>
                  <a:gd fmla="*/ 50 w 56" name="T4"/>
                  <a:gd fmla="*/ 64 h 64" name="T5"/>
                  <a:gd fmla="*/ 29 w 56" name="T6"/>
                  <a:gd fmla="*/ 29 h 64" name="T7"/>
                  <a:gd fmla="*/ 56 w 56" name="T8"/>
                  <a:gd fmla="*/ 47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56">
                    <a:moveTo>
                      <a:pt x="56" y="47"/>
                    </a:moveTo>
                    <a:cubicBezTo>
                      <a:pt x="56" y="47"/>
                      <a:pt x="45" y="2"/>
                      <a:pt x="8" y="0"/>
                    </a:cubicBezTo>
                    <a:cubicBezTo>
                      <a:pt x="8" y="0"/>
                      <a:pt x="0" y="49"/>
                      <a:pt x="50" y="64"/>
                    </a:cubicBezTo>
                    <a:cubicBezTo>
                      <a:pt x="50" y="64"/>
                      <a:pt x="31" y="47"/>
                      <a:pt x="29" y="29"/>
                    </a:cubicBezTo>
                    <a:cubicBezTo>
                      <a:pt x="29" y="29"/>
                      <a:pt x="44" y="46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2" name="Freeform 949"/>
              <p:cNvSpPr/>
              <p:nvPr/>
            </p:nvSpPr>
            <p:spPr bwMode="auto">
              <a:xfrm>
                <a:off x="9229725" y="7135813"/>
                <a:ext cx="195263" cy="146050"/>
              </a:xfrm>
              <a:custGeom>
                <a:gdLst>
                  <a:gd fmla="*/ 61 w 76" name="T0"/>
                  <a:gd fmla="*/ 4 h 57" name="T1"/>
                  <a:gd fmla="*/ 0 w 76" name="T2"/>
                  <a:gd fmla="*/ 34 h 57" name="T3"/>
                  <a:gd fmla="*/ 76 w 76" name="T4"/>
                  <a:gd fmla="*/ 15 h 57" name="T5"/>
                  <a:gd fmla="*/ 35 w 76" name="T6"/>
                  <a:gd fmla="*/ 24 h 57" name="T7"/>
                  <a:gd fmla="*/ 61 w 76" name="T8"/>
                  <a:gd fmla="*/ 4 h 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76">
                    <a:moveTo>
                      <a:pt x="61" y="4"/>
                    </a:moveTo>
                    <a:cubicBezTo>
                      <a:pt x="61" y="4"/>
                      <a:pt x="15" y="0"/>
                      <a:pt x="0" y="34"/>
                    </a:cubicBezTo>
                    <a:cubicBezTo>
                      <a:pt x="0" y="34"/>
                      <a:pt x="46" y="57"/>
                      <a:pt x="76" y="15"/>
                    </a:cubicBezTo>
                    <a:cubicBezTo>
                      <a:pt x="76" y="15"/>
                      <a:pt x="54" y="27"/>
                      <a:pt x="35" y="24"/>
                    </a:cubicBezTo>
                    <a:cubicBezTo>
                      <a:pt x="35" y="24"/>
                      <a:pt x="57" y="15"/>
                      <a:pt x="6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25528" y="4077072"/>
            <a:ext cx="1140211" cy="1140211"/>
            <a:chOff x="8657983" y="4077072"/>
            <a:chExt cx="1140211" cy="1140211"/>
          </a:xfrm>
        </p:grpSpPr>
        <p:grpSp>
          <p:nvGrpSpPr>
            <p:cNvPr id="30" name="组合 29"/>
            <p:cNvGrpSpPr/>
            <p:nvPr/>
          </p:nvGrpSpPr>
          <p:grpSpPr>
            <a:xfrm>
              <a:off x="8657983" y="4077072"/>
              <a:ext cx="1140211" cy="1140211"/>
              <a:chOff x="2319387" y="1882548"/>
              <a:chExt cx="2277259" cy="2277259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2319387" y="1882548"/>
                <a:ext cx="2277259" cy="2277259"/>
                <a:chOff x="4333987" y="2362200"/>
                <a:chExt cx="2905011" cy="2905012"/>
              </a:xfrm>
              <a:effectLst>
                <a:outerShdw algn="tl" blurRad="177800" dir="2700000" dist="88900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60" name="任意多边形 59"/>
                <p:cNvSpPr/>
                <p:nvPr/>
              </p:nvSpPr>
              <p:spPr>
                <a:xfrm>
                  <a:off x="4333987" y="2362200"/>
                  <a:ext cx="2905011" cy="2905012"/>
                </a:xfrm>
                <a:custGeom>
                  <a:gdLst>
                    <a:gd fmla="*/ 1452506 w 2905012" name="connsiteX0"/>
                    <a:gd fmla="*/ 376181 h 2905012" name="connsiteY0"/>
                    <a:gd fmla="*/ 376181 w 2905012" name="connsiteX1"/>
                    <a:gd fmla="*/ 1452506 h 2905012" name="connsiteY1"/>
                    <a:gd fmla="*/ 1452506 w 2905012" name="connsiteX2"/>
                    <a:gd fmla="*/ 2528831 h 2905012" name="connsiteY2"/>
                    <a:gd fmla="*/ 2528831 w 2905012" name="connsiteX3"/>
                    <a:gd fmla="*/ 1452506 h 2905012" name="connsiteY3"/>
                    <a:gd fmla="*/ 1452506 w 2905012" name="connsiteX4"/>
                    <a:gd fmla="*/ 376181 h 2905012" name="connsiteY4"/>
                    <a:gd fmla="*/ 1452506 w 2905012" name="connsiteX5"/>
                    <a:gd fmla="*/ 0 h 2905012" name="connsiteY5"/>
                    <a:gd fmla="*/ 1601017 w 2905012" name="connsiteX6"/>
                    <a:gd fmla="*/ 7499 h 2905012" name="connsiteY6"/>
                    <a:gd fmla="*/ 1643977 w 2905012" name="connsiteX7"/>
                    <a:gd fmla="*/ 14056 h 2905012" name="connsiteY7"/>
                    <a:gd fmla="*/ 1695533 w 2905012" name="connsiteX8"/>
                    <a:gd fmla="*/ 284571 h 2905012" name="connsiteY8"/>
                    <a:gd fmla="*/ 1769616 w 2905012" name="connsiteX9"/>
                    <a:gd fmla="*/ 301003 h 2905012" name="connsiteY9"/>
                    <a:gd fmla="*/ 1825934 w 2905012" name="connsiteX10"/>
                    <a:gd fmla="*/ 319615 h 2905012" name="connsiteY10"/>
                    <a:gd fmla="*/ 2006748 w 2905012" name="connsiteX11"/>
                    <a:gd fmla="*/ 110068 h 2905012" name="connsiteY11"/>
                    <a:gd fmla="*/ 2017887 w 2905012" name="connsiteX12"/>
                    <a:gd fmla="*/ 114145 h 2905012" name="connsiteY12"/>
                    <a:gd fmla="*/ 2264616 w 2905012" name="connsiteX13"/>
                    <a:gd fmla="*/ 248065 h 2905012" name="connsiteY13"/>
                    <a:gd fmla="*/ 2337523 w 2905012" name="connsiteX14"/>
                    <a:gd fmla="*/ 302584 h 2905012" name="connsiteY14"/>
                    <a:gd fmla="*/ 2247066 w 2905012" name="connsiteX15"/>
                    <a:gd fmla="*/ 562199 h 2905012" name="connsiteY15"/>
                    <a:gd fmla="*/ 2280217 w 2905012" name="connsiteX16"/>
                    <a:gd fmla="*/ 591137 h 2905012" name="connsiteY16"/>
                    <a:gd fmla="*/ 2343125 w 2905012" name="connsiteX17"/>
                    <a:gd fmla="*/ 657838 h 2905012" name="connsiteY17"/>
                    <a:gd fmla="*/ 2602428 w 2905012" name="connsiteX18"/>
                    <a:gd fmla="*/ 567489 h 2905012" name="connsiteY18"/>
                    <a:gd fmla="*/ 2656947 w 2905012" name="connsiteX19"/>
                    <a:gd fmla="*/ 640396 h 2905012" name="connsiteY19"/>
                    <a:gd fmla="*/ 2790867 w 2905012" name="connsiteX20"/>
                    <a:gd fmla="*/ 887125 h 2905012" name="connsiteY20"/>
                    <a:gd fmla="*/ 2794944 w 2905012" name="connsiteX21"/>
                    <a:gd fmla="*/ 898265 h 2905012" name="connsiteY21"/>
                    <a:gd fmla="*/ 2586495 w 2905012" name="connsiteX22"/>
                    <a:gd fmla="*/ 1078131 h 2905012" name="connsiteY22"/>
                    <a:gd fmla="*/ 2616181 w 2905012" name="connsiteX23"/>
                    <a:gd fmla="*/ 1182468 h 2905012" name="connsiteY23"/>
                    <a:gd fmla="*/ 2621126 w 2905012" name="connsiteX24"/>
                    <a:gd fmla="*/ 1209611 h 2905012" name="connsiteY24"/>
                    <a:gd fmla="*/ 2890957 w 2905012" name="connsiteX25"/>
                    <a:gd fmla="*/ 1261036 h 2905012" name="connsiteY25"/>
                    <a:gd fmla="*/ 2897513 w 2905012" name="connsiteX26"/>
                    <a:gd fmla="*/ 1303996 h 2905012" name="connsiteY26"/>
                    <a:gd fmla="*/ 2905012 w 2905012" name="connsiteX27"/>
                    <a:gd fmla="*/ 1452506 h 2905012" name="connsiteY27"/>
                    <a:gd fmla="*/ 2897513 w 2905012" name="connsiteX28"/>
                    <a:gd fmla="*/ 1601016 h 2905012" name="connsiteY28"/>
                    <a:gd fmla="*/ 2890957 w 2905012" name="connsiteX29"/>
                    <a:gd fmla="*/ 1643977 h 2905012" name="connsiteY29"/>
                    <a:gd fmla="*/ 2620440 w 2905012" name="connsiteX30"/>
                    <a:gd fmla="*/ 1695533 h 2905012" name="connsiteY30"/>
                    <a:gd fmla="*/ 2604008 w 2905012" name="connsiteX31"/>
                    <a:gd fmla="*/ 1769614 h 2905012" name="connsiteY31"/>
                    <a:gd fmla="*/ 2585396 w 2905012" name="connsiteX32"/>
                    <a:gd fmla="*/ 1825933 h 2905012" name="connsiteY32"/>
                    <a:gd fmla="*/ 2794944 w 2905012" name="connsiteX33"/>
                    <a:gd fmla="*/ 2006748 h 2905012" name="connsiteY33"/>
                    <a:gd fmla="*/ 2790867 w 2905012" name="connsiteX34"/>
                    <a:gd fmla="*/ 2017887 h 2905012" name="connsiteY34"/>
                    <a:gd fmla="*/ 2656947 w 2905012" name="connsiteX35"/>
                    <a:gd fmla="*/ 2264616 h 2905012" name="connsiteY35"/>
                    <a:gd fmla="*/ 2602428 w 2905012" name="connsiteX36"/>
                    <a:gd fmla="*/ 2337523 h 2905012" name="connsiteY36"/>
                    <a:gd fmla="*/ 2342811 w 2905012" name="connsiteX37"/>
                    <a:gd fmla="*/ 2247065 h 2905012" name="connsiteY37"/>
                    <a:gd fmla="*/ 2313875 w 2905012" name="connsiteX38"/>
                    <a:gd fmla="*/ 2280215 h 2905012" name="connsiteY38"/>
                    <a:gd fmla="*/ 2247174 w 2905012" name="connsiteX39"/>
                    <a:gd fmla="*/ 2343123 h 2905012" name="connsiteY39"/>
                    <a:gd fmla="*/ 2337523 w 2905012" name="connsiteX40"/>
                    <a:gd fmla="*/ 2602428 h 2905012" name="connsiteY40"/>
                    <a:gd fmla="*/ 2264616 w 2905012" name="connsiteX41"/>
                    <a:gd fmla="*/ 2656947 h 2905012" name="connsiteY41"/>
                    <a:gd fmla="*/ 2017887 w 2905012" name="connsiteX42"/>
                    <a:gd fmla="*/ 2790867 h 2905012" name="connsiteY42"/>
                    <a:gd fmla="*/ 2006748 w 2905012" name="connsiteX43"/>
                    <a:gd fmla="*/ 2794944 h 2905012" name="connsiteY43"/>
                    <a:gd fmla="*/ 1826880 w 2905012" name="connsiteX44"/>
                    <a:gd fmla="*/ 2586493 h 2905012" name="connsiteY44"/>
                    <a:gd fmla="*/ 1722544 w 2905012" name="connsiteX45"/>
                    <a:gd fmla="*/ 2616179 h 2905012" name="connsiteY45"/>
                    <a:gd fmla="*/ 1695403 w 2905012" name="connsiteX46"/>
                    <a:gd fmla="*/ 2621123 h 2905012" name="connsiteY46"/>
                    <a:gd fmla="*/ 1643977 w 2905012" name="connsiteX47"/>
                    <a:gd fmla="*/ 2890957 h 2905012" name="connsiteY47"/>
                    <a:gd fmla="*/ 1601017 w 2905012" name="connsiteX48"/>
                    <a:gd fmla="*/ 2897513 h 2905012" name="connsiteY48"/>
                    <a:gd fmla="*/ 1452506 w 2905012" name="connsiteX49"/>
                    <a:gd fmla="*/ 2905012 h 2905012" name="connsiteY49"/>
                    <a:gd fmla="*/ 1303996 w 2905012" name="connsiteX50"/>
                    <a:gd fmla="*/ 2897513 h 2905012" name="connsiteY50"/>
                    <a:gd fmla="*/ 1261036 w 2905012" name="connsiteX51"/>
                    <a:gd fmla="*/ 2890957 h 2905012" name="connsiteY51"/>
                    <a:gd fmla="*/ 1209479 w 2905012" name="connsiteX52"/>
                    <a:gd fmla="*/ 2620437 h 2905012" name="connsiteY52"/>
                    <a:gd fmla="*/ 1135396 w 2905012" name="connsiteX53"/>
                    <a:gd fmla="*/ 2604005 h 2905012" name="connsiteY53"/>
                    <a:gd fmla="*/ 1079081 w 2905012" name="connsiteX54"/>
                    <a:gd fmla="*/ 2585394 h 2905012" name="connsiteY54"/>
                    <a:gd fmla="*/ 898265 w 2905012" name="connsiteX55"/>
                    <a:gd fmla="*/ 2794944 h 2905012" name="connsiteY55"/>
                    <a:gd fmla="*/ 887125 w 2905012" name="connsiteX56"/>
                    <a:gd fmla="*/ 2790867 h 2905012" name="connsiteY56"/>
                    <a:gd fmla="*/ 640396 w 2905012" name="connsiteX57"/>
                    <a:gd fmla="*/ 2656947 h 2905012" name="connsiteY57"/>
                    <a:gd fmla="*/ 567489 w 2905012" name="connsiteX58"/>
                    <a:gd fmla="*/ 2602428 h 2905012" name="connsiteY58"/>
                    <a:gd fmla="*/ 657947 w 2905012" name="connsiteX59"/>
                    <a:gd fmla="*/ 2342810 h 2905012" name="connsiteY59"/>
                    <a:gd fmla="*/ 624796 w 2905012" name="connsiteX60"/>
                    <a:gd fmla="*/ 2313872 h 2905012" name="connsiteY60"/>
                    <a:gd fmla="*/ 561890 w 2905012" name="connsiteX61"/>
                    <a:gd fmla="*/ 2247174 h 2905012" name="connsiteY61"/>
                    <a:gd fmla="*/ 302584 w 2905012" name="connsiteX62"/>
                    <a:gd fmla="*/ 2337523 h 2905012" name="connsiteY62"/>
                    <a:gd fmla="*/ 248066 w 2905012" name="connsiteX63"/>
                    <a:gd fmla="*/ 2264616 h 2905012" name="connsiteY63"/>
                    <a:gd fmla="*/ 114145 w 2905012" name="connsiteX64"/>
                    <a:gd fmla="*/ 2017887 h 2905012" name="connsiteY64"/>
                    <a:gd fmla="*/ 110068 w 2905012" name="connsiteX65"/>
                    <a:gd fmla="*/ 2006748 h 2905012" name="connsiteY65"/>
                    <a:gd fmla="*/ 318519 w 2905012" name="connsiteX66"/>
                    <a:gd fmla="*/ 1826880 h 2905012" name="connsiteY66"/>
                    <a:gd fmla="*/ 288831 w 2905012" name="connsiteX67"/>
                    <a:gd fmla="*/ 1722541 h 2905012" name="connsiteY67"/>
                    <a:gd fmla="*/ 283887 w 2905012" name="connsiteX68"/>
                    <a:gd fmla="*/ 1695402 h 2905012" name="connsiteY68"/>
                    <a:gd fmla="*/ 14056 w 2905012" name="connsiteX69"/>
                    <a:gd fmla="*/ 1643977 h 2905012" name="connsiteY69"/>
                    <a:gd fmla="*/ 7499 w 2905012" name="connsiteX70"/>
                    <a:gd fmla="*/ 1601016 h 2905012" name="connsiteY70"/>
                    <a:gd fmla="*/ 0 w 2905012" name="connsiteX71"/>
                    <a:gd fmla="*/ 1452506 h 2905012" name="connsiteY71"/>
                    <a:gd fmla="*/ 7499 w 2905012" name="connsiteX72"/>
                    <a:gd fmla="*/ 1303996 h 2905012" name="connsiteY72"/>
                    <a:gd fmla="*/ 14056 w 2905012" name="connsiteX73"/>
                    <a:gd fmla="*/ 1261036 h 2905012" name="connsiteY73"/>
                    <a:gd fmla="*/ 284572 w 2905012" name="connsiteX74"/>
                    <a:gd fmla="*/ 1209480 h 2905012" name="connsiteY74"/>
                    <a:gd fmla="*/ 301005 w 2905012" name="connsiteX75"/>
                    <a:gd fmla="*/ 1135394 h 2905012" name="connsiteY75"/>
                    <a:gd fmla="*/ 319616 w 2905012" name="connsiteX76"/>
                    <a:gd fmla="*/ 1079079 h 2905012" name="connsiteY76"/>
                    <a:gd fmla="*/ 110068 w 2905012" name="connsiteX77"/>
                    <a:gd fmla="*/ 898264 h 2905012" name="connsiteY77"/>
                    <a:gd fmla="*/ 114145 w 2905012" name="connsiteX78"/>
                    <a:gd fmla="*/ 887125 h 2905012" name="connsiteY78"/>
                    <a:gd fmla="*/ 248066 w 2905012" name="connsiteX79"/>
                    <a:gd fmla="*/ 640396 h 2905012" name="connsiteY79"/>
                    <a:gd fmla="*/ 302584 w 2905012" name="connsiteX80"/>
                    <a:gd fmla="*/ 567489 h 2905012" name="connsiteY80"/>
                    <a:gd fmla="*/ 562199 w 2905012" name="connsiteX81"/>
                    <a:gd fmla="*/ 657946 h 2905012" name="connsiteY81"/>
                    <a:gd fmla="*/ 591138 w 2905012" name="connsiteX82"/>
                    <a:gd fmla="*/ 624794 h 2905012" name="connsiteY82"/>
                    <a:gd fmla="*/ 657838 w 2905012" name="connsiteX83"/>
                    <a:gd fmla="*/ 561888 h 2905012" name="connsiteY83"/>
                    <a:gd fmla="*/ 567489 w 2905012" name="connsiteX84"/>
                    <a:gd fmla="*/ 302584 h 2905012" name="connsiteY84"/>
                    <a:gd fmla="*/ 640396 w 2905012" name="connsiteX85"/>
                    <a:gd fmla="*/ 248065 h 2905012" name="connsiteY85"/>
                    <a:gd fmla="*/ 887125 w 2905012" name="connsiteX86"/>
                    <a:gd fmla="*/ 114145 h 2905012" name="connsiteY86"/>
                    <a:gd fmla="*/ 898265 w 2905012" name="connsiteX87"/>
                    <a:gd fmla="*/ 110068 h 2905012" name="connsiteY87"/>
                    <a:gd fmla="*/ 1078131 w 2905012" name="connsiteX88"/>
                    <a:gd fmla="*/ 318516 h 2905012" name="connsiteY88"/>
                    <a:gd fmla="*/ 1182469 w 2905012" name="connsiteX89"/>
                    <a:gd fmla="*/ 288830 h 2905012" name="connsiteY89"/>
                    <a:gd fmla="*/ 1209611 w 2905012" name="connsiteX90"/>
                    <a:gd fmla="*/ 283886 h 2905012" name="connsiteY90"/>
                    <a:gd fmla="*/ 1261036 w 2905012" name="connsiteX91"/>
                    <a:gd fmla="*/ 14056 h 2905012" name="connsiteY91"/>
                    <a:gd fmla="*/ 1303996 w 2905012" name="connsiteX92"/>
                    <a:gd fmla="*/ 7499 h 2905012" name="connsiteY92"/>
                    <a:gd fmla="*/ 1452506 w 2905012" name="connsiteX93"/>
                    <a:gd fmla="*/ 0 h 2905012" name="connsiteY9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b="b" l="l" r="r" t="t"/>
                  <a:pathLst>
                    <a:path h="2905012" w="2905012">
                      <a:moveTo>
                        <a:pt x="1452506" y="376181"/>
                      </a:moveTo>
                      <a:cubicBezTo>
                        <a:pt x="858068" y="376181"/>
                        <a:pt x="376181" y="858068"/>
                        <a:pt x="376181" y="1452506"/>
                      </a:cubicBezTo>
                      <a:cubicBezTo>
                        <a:pt x="376181" y="2046944"/>
                        <a:pt x="858068" y="2528831"/>
                        <a:pt x="1452506" y="2528831"/>
                      </a:cubicBezTo>
                      <a:cubicBezTo>
                        <a:pt x="2046944" y="2528831"/>
                        <a:pt x="2528831" y="2046944"/>
                        <a:pt x="2528831" y="1452506"/>
                      </a:cubicBezTo>
                      <a:cubicBezTo>
                        <a:pt x="2528831" y="858068"/>
                        <a:pt x="2046944" y="376181"/>
                        <a:pt x="1452506" y="376181"/>
                      </a:cubicBezTo>
                      <a:close/>
                      <a:moveTo>
                        <a:pt x="1452506" y="0"/>
                      </a:moveTo>
                      <a:cubicBezTo>
                        <a:pt x="1502644" y="0"/>
                        <a:pt x="1552188" y="2540"/>
                        <a:pt x="1601017" y="7499"/>
                      </a:cubicBezTo>
                      <a:lnTo>
                        <a:pt x="1643977" y="14056"/>
                      </a:lnTo>
                      <a:lnTo>
                        <a:pt x="1695533" y="284571"/>
                      </a:lnTo>
                      <a:lnTo>
                        <a:pt x="1769616" y="301003"/>
                      </a:lnTo>
                      <a:lnTo>
                        <a:pt x="1825934" y="319615"/>
                      </a:lnTo>
                      <a:lnTo>
                        <a:pt x="2006748" y="110068"/>
                      </a:lnTo>
                      <a:lnTo>
                        <a:pt x="2017887" y="114145"/>
                      </a:lnTo>
                      <a:cubicBezTo>
                        <a:pt x="2104775" y="150896"/>
                        <a:pt x="2187342" y="195860"/>
                        <a:pt x="2264616" y="248065"/>
                      </a:cubicBezTo>
                      <a:lnTo>
                        <a:pt x="2337523" y="302584"/>
                      </a:lnTo>
                      <a:lnTo>
                        <a:pt x="2247066" y="562199"/>
                      </a:lnTo>
                      <a:lnTo>
                        <a:pt x="2280217" y="591137"/>
                      </a:lnTo>
                      <a:lnTo>
                        <a:pt x="2343125" y="657838"/>
                      </a:lnTo>
                      <a:lnTo>
                        <a:pt x="2602428" y="567489"/>
                      </a:lnTo>
                      <a:lnTo>
                        <a:pt x="2656947" y="640396"/>
                      </a:lnTo>
                      <a:cubicBezTo>
                        <a:pt x="2709152" y="717670"/>
                        <a:pt x="2754117" y="800238"/>
                        <a:pt x="2790867" y="887125"/>
                      </a:cubicBezTo>
                      <a:lnTo>
                        <a:pt x="2794944" y="898265"/>
                      </a:lnTo>
                      <a:lnTo>
                        <a:pt x="2586495" y="1078131"/>
                      </a:lnTo>
                      <a:lnTo>
                        <a:pt x="2616181" y="1182468"/>
                      </a:lnTo>
                      <a:lnTo>
                        <a:pt x="2621126" y="1209611"/>
                      </a:lnTo>
                      <a:lnTo>
                        <a:pt x="2890957" y="1261036"/>
                      </a:lnTo>
                      <a:lnTo>
                        <a:pt x="2897513" y="1303996"/>
                      </a:lnTo>
                      <a:cubicBezTo>
                        <a:pt x="2902472" y="1352825"/>
                        <a:pt x="2905012" y="1402369"/>
                        <a:pt x="2905012" y="1452506"/>
                      </a:cubicBezTo>
                      <a:cubicBezTo>
                        <a:pt x="2905012" y="1502643"/>
                        <a:pt x="2902472" y="1552187"/>
                        <a:pt x="2897513" y="1601016"/>
                      </a:cubicBezTo>
                      <a:lnTo>
                        <a:pt x="2890957" y="1643977"/>
                      </a:lnTo>
                      <a:lnTo>
                        <a:pt x="2620440" y="1695533"/>
                      </a:lnTo>
                      <a:lnTo>
                        <a:pt x="2604008" y="1769614"/>
                      </a:lnTo>
                      <a:lnTo>
                        <a:pt x="2585396" y="1825933"/>
                      </a:lnTo>
                      <a:lnTo>
                        <a:pt x="2794944" y="2006748"/>
                      </a:lnTo>
                      <a:lnTo>
                        <a:pt x="2790867" y="2017887"/>
                      </a:lnTo>
                      <a:cubicBezTo>
                        <a:pt x="2754117" y="2104775"/>
                        <a:pt x="2709152" y="2187342"/>
                        <a:pt x="2656947" y="2264616"/>
                      </a:cubicBezTo>
                      <a:lnTo>
                        <a:pt x="2602428" y="2337523"/>
                      </a:lnTo>
                      <a:lnTo>
                        <a:pt x="2342811" y="2247065"/>
                      </a:lnTo>
                      <a:lnTo>
                        <a:pt x="2313875" y="2280215"/>
                      </a:lnTo>
                      <a:lnTo>
                        <a:pt x="2247174" y="2343123"/>
                      </a:lnTo>
                      <a:lnTo>
                        <a:pt x="2337523" y="2602428"/>
                      </a:lnTo>
                      <a:lnTo>
                        <a:pt x="2264616" y="2656947"/>
                      </a:lnTo>
                      <a:cubicBezTo>
                        <a:pt x="2187342" y="2709152"/>
                        <a:pt x="2104775" y="2754117"/>
                        <a:pt x="2017887" y="2790867"/>
                      </a:cubicBezTo>
                      <a:lnTo>
                        <a:pt x="2006748" y="2794944"/>
                      </a:lnTo>
                      <a:lnTo>
                        <a:pt x="1826880" y="2586493"/>
                      </a:lnTo>
                      <a:lnTo>
                        <a:pt x="1722544" y="2616179"/>
                      </a:lnTo>
                      <a:lnTo>
                        <a:pt x="1695403" y="2621123"/>
                      </a:lnTo>
                      <a:lnTo>
                        <a:pt x="1643977" y="2890957"/>
                      </a:lnTo>
                      <a:lnTo>
                        <a:pt x="1601017" y="2897513"/>
                      </a:lnTo>
                      <a:cubicBezTo>
                        <a:pt x="1552188" y="2902472"/>
                        <a:pt x="1502644" y="2905012"/>
                        <a:pt x="1452506" y="2905012"/>
                      </a:cubicBezTo>
                      <a:cubicBezTo>
                        <a:pt x="1402369" y="2905012"/>
                        <a:pt x="1352825" y="2902472"/>
                        <a:pt x="1303996" y="2897513"/>
                      </a:cubicBezTo>
                      <a:lnTo>
                        <a:pt x="1261036" y="2890957"/>
                      </a:lnTo>
                      <a:lnTo>
                        <a:pt x="1209479" y="2620437"/>
                      </a:lnTo>
                      <a:lnTo>
                        <a:pt x="1135396" y="2604005"/>
                      </a:lnTo>
                      <a:lnTo>
                        <a:pt x="1079081" y="2585394"/>
                      </a:lnTo>
                      <a:lnTo>
                        <a:pt x="898265" y="2794944"/>
                      </a:lnTo>
                      <a:lnTo>
                        <a:pt x="887125" y="2790867"/>
                      </a:lnTo>
                      <a:cubicBezTo>
                        <a:pt x="800238" y="2754117"/>
                        <a:pt x="717670" y="2709152"/>
                        <a:pt x="640396" y="2656947"/>
                      </a:cubicBezTo>
                      <a:lnTo>
                        <a:pt x="567489" y="2602428"/>
                      </a:lnTo>
                      <a:lnTo>
                        <a:pt x="657947" y="2342810"/>
                      </a:lnTo>
                      <a:lnTo>
                        <a:pt x="624796" y="2313872"/>
                      </a:lnTo>
                      <a:lnTo>
                        <a:pt x="561890" y="2247174"/>
                      </a:lnTo>
                      <a:lnTo>
                        <a:pt x="302584" y="2337523"/>
                      </a:lnTo>
                      <a:lnTo>
                        <a:pt x="248066" y="2264616"/>
                      </a:lnTo>
                      <a:cubicBezTo>
                        <a:pt x="195860" y="2187342"/>
                        <a:pt x="150896" y="2104775"/>
                        <a:pt x="114145" y="2017887"/>
                      </a:cubicBezTo>
                      <a:lnTo>
                        <a:pt x="110068" y="2006748"/>
                      </a:lnTo>
                      <a:lnTo>
                        <a:pt x="318519" y="1826880"/>
                      </a:lnTo>
                      <a:lnTo>
                        <a:pt x="288831" y="1722541"/>
                      </a:lnTo>
                      <a:lnTo>
                        <a:pt x="283887" y="1695402"/>
                      </a:lnTo>
                      <a:lnTo>
                        <a:pt x="14056" y="1643977"/>
                      </a:lnTo>
                      <a:lnTo>
                        <a:pt x="7499" y="1601016"/>
                      </a:lnTo>
                      <a:cubicBezTo>
                        <a:pt x="2541" y="1552187"/>
                        <a:pt x="0" y="1502643"/>
                        <a:pt x="0" y="1452506"/>
                      </a:cubicBezTo>
                      <a:cubicBezTo>
                        <a:pt x="0" y="1402369"/>
                        <a:pt x="2541" y="1352825"/>
                        <a:pt x="7499" y="1303996"/>
                      </a:cubicBezTo>
                      <a:lnTo>
                        <a:pt x="14056" y="1261036"/>
                      </a:lnTo>
                      <a:lnTo>
                        <a:pt x="284572" y="1209480"/>
                      </a:lnTo>
                      <a:lnTo>
                        <a:pt x="301005" y="1135394"/>
                      </a:lnTo>
                      <a:lnTo>
                        <a:pt x="319616" y="1079079"/>
                      </a:lnTo>
                      <a:lnTo>
                        <a:pt x="110068" y="898264"/>
                      </a:lnTo>
                      <a:lnTo>
                        <a:pt x="114145" y="887125"/>
                      </a:lnTo>
                      <a:cubicBezTo>
                        <a:pt x="150896" y="800238"/>
                        <a:pt x="195860" y="717670"/>
                        <a:pt x="248066" y="640396"/>
                      </a:cubicBezTo>
                      <a:lnTo>
                        <a:pt x="302584" y="567489"/>
                      </a:lnTo>
                      <a:lnTo>
                        <a:pt x="562199" y="657946"/>
                      </a:lnTo>
                      <a:lnTo>
                        <a:pt x="591138" y="624794"/>
                      </a:lnTo>
                      <a:lnTo>
                        <a:pt x="657838" y="561888"/>
                      </a:lnTo>
                      <a:lnTo>
                        <a:pt x="567489" y="302584"/>
                      </a:lnTo>
                      <a:lnTo>
                        <a:pt x="640396" y="248065"/>
                      </a:lnTo>
                      <a:cubicBezTo>
                        <a:pt x="717670" y="195860"/>
                        <a:pt x="800238" y="150896"/>
                        <a:pt x="887125" y="114145"/>
                      </a:cubicBezTo>
                      <a:lnTo>
                        <a:pt x="898265" y="110068"/>
                      </a:lnTo>
                      <a:lnTo>
                        <a:pt x="1078131" y="318516"/>
                      </a:lnTo>
                      <a:lnTo>
                        <a:pt x="1182469" y="288830"/>
                      </a:lnTo>
                      <a:lnTo>
                        <a:pt x="1209611" y="283886"/>
                      </a:lnTo>
                      <a:lnTo>
                        <a:pt x="1261036" y="14056"/>
                      </a:lnTo>
                      <a:lnTo>
                        <a:pt x="1303996" y="7499"/>
                      </a:lnTo>
                      <a:cubicBezTo>
                        <a:pt x="1352825" y="2540"/>
                        <a:pt x="1402369" y="0"/>
                        <a:pt x="145250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/>
                    </a:gs>
                    <a:gs pos="100000">
                      <a:srgbClr val="EBEBEB"/>
                    </a:gs>
                  </a:gsLst>
                  <a:lin ang="27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4710168" y="2738381"/>
                  <a:ext cx="2152649" cy="2152650"/>
                </a:xfrm>
                <a:prstGeom prst="ellipse">
                  <a:avLst/>
                </a:prstGeom>
                <a:noFill/>
                <a:ln w="19050">
                  <a:gradFill>
                    <a:gsLst>
                      <a:gs pos="100000">
                        <a:schemeClr val="accent1">
                          <a:lumMod val="5000"/>
                          <a:lumOff val="95000"/>
                        </a:schemeClr>
                      </a:gs>
                      <a:gs pos="0">
                        <a:srgbClr val="EEEEEE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4710169" y="2738382"/>
                  <a:ext cx="2152650" cy="2152648"/>
                </a:xfrm>
                <a:prstGeom prst="ellipse">
                  <a:avLst/>
                </a:prstGeom>
                <a:gradFill>
                  <a:gsLst>
                    <a:gs pos="100000">
                      <a:schemeClr val="bg1"/>
                    </a:gs>
                    <a:gs pos="0">
                      <a:srgbClr val="EEEEEE"/>
                    </a:gs>
                  </a:gsLst>
                  <a:lin ang="2700000" scaled="0"/>
                </a:gradFill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EEEEE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59" name="椭圆 58"/>
              <p:cNvSpPr/>
              <p:nvPr/>
            </p:nvSpPr>
            <p:spPr>
              <a:xfrm>
                <a:off x="3023723" y="2586884"/>
                <a:ext cx="868586" cy="868586"/>
              </a:xfrm>
              <a:prstGeom prst="ellipse">
                <a:avLst/>
              </a:prstGeom>
              <a:solidFill>
                <a:srgbClr val="5E779E"/>
              </a:solidFill>
              <a:ln w="38100">
                <a:solidFill>
                  <a:srgbClr val="5E779E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5" name="Freeform 939"/>
            <p:cNvSpPr>
              <a:spLocks noEditPoints="1"/>
            </p:cNvSpPr>
            <p:nvPr/>
          </p:nvSpPr>
          <p:spPr bwMode="auto">
            <a:xfrm>
              <a:off x="9143591" y="4516477"/>
              <a:ext cx="201550" cy="261400"/>
            </a:xfrm>
            <a:custGeom>
              <a:gdLst>
                <a:gd fmla="*/ 62 w 142" name="T0"/>
                <a:gd fmla="*/ 126 h 184" name="T1"/>
                <a:gd fmla="*/ 142 w 142" name="T2"/>
                <a:gd fmla="*/ 78 h 184" name="T3"/>
                <a:gd fmla="*/ 62 w 142" name="T4"/>
                <a:gd fmla="*/ 126 h 184" name="T5"/>
                <a:gd fmla="*/ 68 w 142" name="T6"/>
                <a:gd fmla="*/ 167 h 184" name="T7"/>
                <a:gd fmla="*/ 65 w 142" name="T8"/>
                <a:gd fmla="*/ 81 h 184" name="T9"/>
                <a:gd fmla="*/ 56 w 142" name="T10"/>
                <a:gd fmla="*/ 0 h 184" name="T11"/>
                <a:gd fmla="*/ 58 w 142" name="T12"/>
                <a:gd fmla="*/ 75 h 184" name="T13"/>
                <a:gd fmla="*/ 0 w 142" name="T14"/>
                <a:gd fmla="*/ 12 h 184" name="T15"/>
                <a:gd fmla="*/ 50 w 142" name="T16"/>
                <a:gd fmla="*/ 87 h 184" name="T17"/>
                <a:gd fmla="*/ 44 w 142" name="T18"/>
                <a:gd fmla="*/ 167 h 184" name="T19"/>
                <a:gd fmla="*/ 15 w 142" name="T20"/>
                <a:gd fmla="*/ 184 h 184" name="T21"/>
                <a:gd fmla="*/ 99 w 142" name="T22"/>
                <a:gd fmla="*/ 184 h 184" name="T23"/>
                <a:gd fmla="*/ 68 w 142" name="T24"/>
                <a:gd fmla="*/ 167 h 18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84" w="142">
                  <a:moveTo>
                    <a:pt x="62" y="126"/>
                  </a:moveTo>
                  <a:cubicBezTo>
                    <a:pt x="62" y="126"/>
                    <a:pt x="104" y="159"/>
                    <a:pt x="142" y="78"/>
                  </a:cubicBezTo>
                  <a:cubicBezTo>
                    <a:pt x="142" y="78"/>
                    <a:pt x="63" y="63"/>
                    <a:pt x="62" y="126"/>
                  </a:cubicBezTo>
                  <a:close/>
                  <a:moveTo>
                    <a:pt x="68" y="167"/>
                  </a:moveTo>
                  <a:cubicBezTo>
                    <a:pt x="56" y="150"/>
                    <a:pt x="45" y="121"/>
                    <a:pt x="65" y="81"/>
                  </a:cubicBezTo>
                  <a:cubicBezTo>
                    <a:pt x="101" y="12"/>
                    <a:pt x="56" y="0"/>
                    <a:pt x="56" y="0"/>
                  </a:cubicBezTo>
                  <a:cubicBezTo>
                    <a:pt x="56" y="0"/>
                    <a:pt x="94" y="17"/>
                    <a:pt x="58" y="75"/>
                  </a:cubicBezTo>
                  <a:cubicBezTo>
                    <a:pt x="69" y="26"/>
                    <a:pt x="0" y="12"/>
                    <a:pt x="0" y="12"/>
                  </a:cubicBezTo>
                  <a:cubicBezTo>
                    <a:pt x="2" y="86"/>
                    <a:pt x="38" y="88"/>
                    <a:pt x="50" y="87"/>
                  </a:cubicBezTo>
                  <a:cubicBezTo>
                    <a:pt x="28" y="122"/>
                    <a:pt x="34" y="150"/>
                    <a:pt x="44" y="167"/>
                  </a:cubicBezTo>
                  <a:cubicBezTo>
                    <a:pt x="28" y="170"/>
                    <a:pt x="16" y="176"/>
                    <a:pt x="15" y="184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98" y="176"/>
                    <a:pt x="85" y="169"/>
                    <a:pt x="6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417854" y="1772816"/>
            <a:ext cx="591501" cy="591501"/>
            <a:chOff x="3417854" y="1772816"/>
            <a:chExt cx="591501" cy="591501"/>
          </a:xfrm>
        </p:grpSpPr>
        <p:grpSp>
          <p:nvGrpSpPr>
            <p:cNvPr id="69" name="组合 68"/>
            <p:cNvGrpSpPr/>
            <p:nvPr/>
          </p:nvGrpSpPr>
          <p:grpSpPr>
            <a:xfrm>
              <a:off x="3417854" y="1772816"/>
              <a:ext cx="591501" cy="591501"/>
              <a:chOff x="304800" y="673100"/>
              <a:chExt cx="4000500" cy="4000500"/>
            </a:xfrm>
            <a:effectLst>
              <a:outerShdw algn="tr" blurRad="317500" dir="8100000" dist="76200" rotWithShape="0">
                <a:prstClr val="black">
                  <a:alpha val="50000"/>
                </a:prstClr>
              </a:outerShdw>
            </a:effectLst>
          </p:grpSpPr>
          <p:sp>
            <p:nvSpPr>
              <p:cNvPr id="70" name="同心圆 6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2" name="标题 4"/>
            <p:cNvSpPr txBox="1"/>
            <p:nvPr/>
          </p:nvSpPr>
          <p:spPr>
            <a:xfrm>
              <a:off x="3476113" y="1896959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mtClean="0" sz="1800">
                  <a:solidFill>
                    <a:srgbClr val="92D050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1</a:t>
              </a:r>
            </a:p>
          </p:txBody>
        </p:sp>
      </p:grpSp>
      <p:sp>
        <p:nvSpPr>
          <p:cNvPr id="73" name="矩形 72"/>
          <p:cNvSpPr/>
          <p:nvPr/>
        </p:nvSpPr>
        <p:spPr>
          <a:xfrm>
            <a:off x="3361971" y="2492896"/>
            <a:ext cx="2385512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3361282" y="2815894"/>
            <a:ext cx="2736015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7666615" y="1772816"/>
            <a:ext cx="591501" cy="591501"/>
            <a:chOff x="7666615" y="1772816"/>
            <a:chExt cx="591501" cy="591501"/>
          </a:xfrm>
        </p:grpSpPr>
        <p:grpSp>
          <p:nvGrpSpPr>
            <p:cNvPr id="75" name="组合 74"/>
            <p:cNvGrpSpPr/>
            <p:nvPr/>
          </p:nvGrpSpPr>
          <p:grpSpPr>
            <a:xfrm>
              <a:off x="7666615" y="1772816"/>
              <a:ext cx="591501" cy="591501"/>
              <a:chOff x="304800" y="673100"/>
              <a:chExt cx="4000500" cy="4000500"/>
            </a:xfrm>
            <a:effectLst>
              <a:outerShdw algn="tr" blurRad="317500" dir="8100000" dist="76200" rotWithShape="0">
                <a:prstClr val="black">
                  <a:alpha val="50000"/>
                </a:prstClr>
              </a:outerShdw>
            </a:effectLst>
          </p:grpSpPr>
          <p:sp>
            <p:nvSpPr>
              <p:cNvPr id="76" name="同心圆 7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8" name="标题 4"/>
            <p:cNvSpPr txBox="1"/>
            <p:nvPr/>
          </p:nvSpPr>
          <p:spPr>
            <a:xfrm>
              <a:off x="7724874" y="1896959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rgbClr val="FF6D67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2</a:t>
              </a:r>
            </a:p>
          </p:txBody>
        </p:sp>
      </p:grpSp>
      <p:sp>
        <p:nvSpPr>
          <p:cNvPr id="79" name="矩形 78"/>
          <p:cNvSpPr/>
          <p:nvPr/>
        </p:nvSpPr>
        <p:spPr>
          <a:xfrm>
            <a:off x="7610732" y="2492896"/>
            <a:ext cx="2385512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7610043" y="2815894"/>
            <a:ext cx="2736015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3417854" y="3576732"/>
            <a:ext cx="591501" cy="591501"/>
            <a:chOff x="3417854" y="3576732"/>
            <a:chExt cx="591501" cy="591501"/>
          </a:xfrm>
        </p:grpSpPr>
        <p:grpSp>
          <p:nvGrpSpPr>
            <p:cNvPr id="81" name="组合 80"/>
            <p:cNvGrpSpPr/>
            <p:nvPr/>
          </p:nvGrpSpPr>
          <p:grpSpPr>
            <a:xfrm>
              <a:off x="3417854" y="3576732"/>
              <a:ext cx="591501" cy="591501"/>
              <a:chOff x="304800" y="673100"/>
              <a:chExt cx="4000500" cy="4000500"/>
            </a:xfrm>
            <a:effectLst>
              <a:outerShdw algn="tr" blurRad="317500" dir="8100000" dist="76200" rotWithShape="0">
                <a:prstClr val="black">
                  <a:alpha val="50000"/>
                </a:prstClr>
              </a:outerShdw>
            </a:effectLst>
          </p:grpSpPr>
          <p:sp>
            <p:nvSpPr>
              <p:cNvPr id="82" name="同心圆 8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84" name="标题 4"/>
            <p:cNvSpPr txBox="1"/>
            <p:nvPr/>
          </p:nvSpPr>
          <p:spPr>
            <a:xfrm>
              <a:off x="3476113" y="3700875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mtClean="0" sz="1800">
                  <a:solidFill>
                    <a:srgbClr val="F5C058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3</a:t>
              </a:r>
            </a:p>
          </p:txBody>
        </p:sp>
      </p:grpSp>
      <p:sp>
        <p:nvSpPr>
          <p:cNvPr id="85" name="矩形 84"/>
          <p:cNvSpPr/>
          <p:nvPr/>
        </p:nvSpPr>
        <p:spPr>
          <a:xfrm>
            <a:off x="3361971" y="4296812"/>
            <a:ext cx="2385512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3361282" y="4619809"/>
            <a:ext cx="2736015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7666326" y="3573016"/>
            <a:ext cx="591501" cy="591501"/>
            <a:chOff x="7666326" y="3573016"/>
            <a:chExt cx="591501" cy="591501"/>
          </a:xfrm>
        </p:grpSpPr>
        <p:grpSp>
          <p:nvGrpSpPr>
            <p:cNvPr id="87" name="组合 86"/>
            <p:cNvGrpSpPr/>
            <p:nvPr/>
          </p:nvGrpSpPr>
          <p:grpSpPr>
            <a:xfrm>
              <a:off x="7666326" y="3573016"/>
              <a:ext cx="591501" cy="591501"/>
              <a:chOff x="304800" y="673100"/>
              <a:chExt cx="4000500" cy="4000500"/>
            </a:xfrm>
            <a:effectLst>
              <a:outerShdw algn="tr" blurRad="317500" dir="8100000" dist="76200" rotWithShape="0">
                <a:prstClr val="black">
                  <a:alpha val="50000"/>
                </a:prstClr>
              </a:outerShdw>
            </a:effectLst>
          </p:grpSpPr>
          <p:sp>
            <p:nvSpPr>
              <p:cNvPr id="88" name="同心圆 8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392116" y="760416"/>
                <a:ext cx="3825878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0" name="标题 4"/>
            <p:cNvSpPr txBox="1"/>
            <p:nvPr/>
          </p:nvSpPr>
          <p:spPr>
            <a:xfrm>
              <a:off x="7724585" y="3697159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mtClean="0" sz="1800">
                  <a:solidFill>
                    <a:srgbClr val="5E779E"/>
                  </a:solidFill>
                  <a:latin charset="-122" panose="02000000000000000000" pitchFamily="2" typeface="方正兰亭黑简体"/>
                  <a:ea charset="-122" panose="02000000000000000000" pitchFamily="2" typeface="方正兰亭黑简体"/>
                </a:rPr>
                <a:t>4</a:t>
              </a:r>
            </a:p>
          </p:txBody>
        </p:sp>
      </p:grpSp>
      <p:sp>
        <p:nvSpPr>
          <p:cNvPr id="91" name="矩形 90"/>
          <p:cNvSpPr/>
          <p:nvPr/>
        </p:nvSpPr>
        <p:spPr>
          <a:xfrm>
            <a:off x="7610444" y="4293096"/>
            <a:ext cx="2385512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7609756" y="4616093"/>
            <a:ext cx="2736015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03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3"/>
      <p:bldP grpId="0" spid="74"/>
      <p:bldP grpId="0" spid="79"/>
      <p:bldP grpId="0" spid="80"/>
      <p:bldP grpId="0" spid="85"/>
      <p:bldP grpId="0" spid="86"/>
      <p:bldP grpId="0" spid="91"/>
      <p:bldP grpId="0" spid="92"/>
      <p:bldP grpId="0" spid="9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困难疑点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14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71649" y="1834699"/>
            <a:ext cx="6120680" cy="3682533"/>
            <a:chOff x="3022028" y="1587732"/>
            <a:chExt cx="6120680" cy="3682533"/>
          </a:xfrm>
        </p:grpSpPr>
        <p:pic>
          <p:nvPicPr>
            <p:cNvPr descr="C:\Users\Administrator\Desktop\ppt展示模板-8.png" id="15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tretch>
                <a:fillRect b="-6812" l="-2911" r="-2911" t="-6812"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94034" y="2204864"/>
            <a:ext cx="720080" cy="693998"/>
            <a:chOff x="6894034" y="2204864"/>
            <a:chExt cx="720080" cy="693998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6907076" y="2204864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18" name="文本框 123"/>
            <p:cNvSpPr txBox="1"/>
            <p:nvPr/>
          </p:nvSpPr>
          <p:spPr>
            <a:xfrm>
              <a:off x="6894035" y="2392096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89675" y="3282642"/>
            <a:ext cx="720080" cy="693998"/>
            <a:chOff x="6889675" y="3282642"/>
            <a:chExt cx="720080" cy="693998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6902717" y="328264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20" name="文本框 123"/>
            <p:cNvSpPr txBox="1"/>
            <p:nvPr/>
          </p:nvSpPr>
          <p:spPr>
            <a:xfrm>
              <a:off x="6889676" y="3469873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FF6D67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889675" y="4437112"/>
            <a:ext cx="720080" cy="693998"/>
            <a:chOff x="6889675" y="4437112"/>
            <a:chExt cx="720080" cy="693998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6902717" y="443711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22" name="文本框 123"/>
            <p:cNvSpPr txBox="1"/>
            <p:nvPr/>
          </p:nvSpPr>
          <p:spPr>
            <a:xfrm>
              <a:off x="6889676" y="4624344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F5C05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7830826" y="2014313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7830139" y="2387562"/>
            <a:ext cx="3308009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25" name="矩形 24"/>
          <p:cNvSpPr/>
          <p:nvPr/>
        </p:nvSpPr>
        <p:spPr>
          <a:xfrm>
            <a:off x="7830826" y="3166441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830139" y="3539690"/>
            <a:ext cx="3308009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830826" y="4318569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7830139" y="4691817"/>
            <a:ext cx="3308009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行业前景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15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2294816" y="2132856"/>
            <a:ext cx="1152128" cy="1944216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2480360" y="2744924"/>
            <a:ext cx="720080" cy="72008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燕尾形 15"/>
          <p:cNvSpPr/>
          <p:nvPr/>
        </p:nvSpPr>
        <p:spPr>
          <a:xfrm>
            <a:off x="5007536" y="2132856"/>
            <a:ext cx="1152128" cy="1944216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5193080" y="2744924"/>
            <a:ext cx="720080" cy="720080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燕尾形 17"/>
          <p:cNvSpPr/>
          <p:nvPr/>
        </p:nvSpPr>
        <p:spPr>
          <a:xfrm>
            <a:off x="7674536" y="2132856"/>
            <a:ext cx="1152128" cy="1944216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椭圆 18"/>
          <p:cNvSpPr/>
          <p:nvPr/>
        </p:nvSpPr>
        <p:spPr>
          <a:xfrm>
            <a:off x="7860080" y="2744924"/>
            <a:ext cx="720080" cy="720080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燕尾形 19"/>
          <p:cNvSpPr/>
          <p:nvPr/>
        </p:nvSpPr>
        <p:spPr>
          <a:xfrm>
            <a:off x="10356776" y="2132856"/>
            <a:ext cx="1152128" cy="1944216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椭圆 20"/>
          <p:cNvSpPr/>
          <p:nvPr/>
        </p:nvSpPr>
        <p:spPr>
          <a:xfrm>
            <a:off x="10542320" y="2744924"/>
            <a:ext cx="720080" cy="720080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47"/>
          <p:cNvSpPr txBox="1"/>
          <p:nvPr/>
        </p:nvSpPr>
        <p:spPr>
          <a:xfrm>
            <a:off x="1045978" y="237936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3" name="文本框 48"/>
          <p:cNvSpPr txBox="1"/>
          <p:nvPr/>
        </p:nvSpPr>
        <p:spPr>
          <a:xfrm>
            <a:off x="624979" y="2720416"/>
            <a:ext cx="194421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请在此处添加文字信息，表达图的含义请在此处添加文字。</a:t>
            </a:r>
          </a:p>
        </p:txBody>
      </p:sp>
      <p:sp>
        <p:nvSpPr>
          <p:cNvPr id="30" name="椭圆 29"/>
          <p:cNvSpPr/>
          <p:nvPr/>
        </p:nvSpPr>
        <p:spPr>
          <a:xfrm>
            <a:off x="3174152" y="4897512"/>
            <a:ext cx="256213" cy="25621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4624472" y="4897512"/>
            <a:ext cx="256213" cy="256213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6074792" y="4897512"/>
            <a:ext cx="256213" cy="256213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椭圆 32"/>
          <p:cNvSpPr/>
          <p:nvPr/>
        </p:nvSpPr>
        <p:spPr>
          <a:xfrm>
            <a:off x="7525112" y="4897512"/>
            <a:ext cx="256213" cy="256213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文本框 59"/>
          <p:cNvSpPr txBox="1"/>
          <p:nvPr/>
        </p:nvSpPr>
        <p:spPr>
          <a:xfrm>
            <a:off x="3431704" y="4856342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5" name="文本框 60"/>
          <p:cNvSpPr txBox="1"/>
          <p:nvPr/>
        </p:nvSpPr>
        <p:spPr>
          <a:xfrm>
            <a:off x="4864264" y="4856342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6" name="文本框 61"/>
          <p:cNvSpPr txBox="1"/>
          <p:nvPr/>
        </p:nvSpPr>
        <p:spPr>
          <a:xfrm>
            <a:off x="6296824" y="4856342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7" name="文本框 62"/>
          <p:cNvSpPr txBox="1"/>
          <p:nvPr/>
        </p:nvSpPr>
        <p:spPr>
          <a:xfrm>
            <a:off x="7729383" y="4856342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40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2497187" y="4591971"/>
            <a:ext cx="7106717" cy="879890"/>
            <a:chOff x="2775184" y="4710586"/>
            <a:chExt cx="6000750" cy="87989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rcRect l="6145" r="9825" t="13217"/>
            <a:stretch>
              <a:fillRect/>
            </a:stretch>
          </p:blipFill>
          <p:spPr>
            <a:xfrm>
              <a:off x="2775184" y="4710586"/>
              <a:ext cx="6000750" cy="24895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l="6145" r="9825" t="13217"/>
            <a:stretch>
              <a:fillRect/>
            </a:stretch>
          </p:blipFill>
          <p:spPr>
            <a:xfrm flipV="1">
              <a:off x="2775184" y="5341517"/>
              <a:ext cx="6000750" cy="248959"/>
            </a:xfrm>
            <a:prstGeom prst="rect">
              <a:avLst/>
            </a:prstGeom>
          </p:spPr>
        </p:pic>
      </p:grpSp>
      <p:sp>
        <p:nvSpPr>
          <p:cNvPr id="41" name="Freeform 66"/>
          <p:cNvSpPr>
            <a:spLocks noEditPoints="1"/>
          </p:cNvSpPr>
          <p:nvPr/>
        </p:nvSpPr>
        <p:spPr bwMode="auto">
          <a:xfrm>
            <a:off x="2648448" y="2866646"/>
            <a:ext cx="379591" cy="468907"/>
          </a:xfrm>
          <a:custGeom>
            <a:gdLst>
              <a:gd fmla="*/ 196 w 208" name="T0"/>
              <a:gd fmla="*/ 256 h 256" name="T1"/>
              <a:gd fmla="*/ 12 w 208" name="T2"/>
              <a:gd fmla="*/ 256 h 256" name="T3"/>
              <a:gd fmla="*/ 0 w 208" name="T4"/>
              <a:gd fmla="*/ 244 h 256" name="T5"/>
              <a:gd fmla="*/ 0 w 208" name="T6"/>
              <a:gd fmla="*/ 140 h 256" name="T7"/>
              <a:gd fmla="*/ 12 w 208" name="T8"/>
              <a:gd fmla="*/ 128 h 256" name="T9"/>
              <a:gd fmla="*/ 32 w 208" name="T10"/>
              <a:gd fmla="*/ 128 h 256" name="T11"/>
              <a:gd fmla="*/ 32 w 208" name="T12"/>
              <a:gd fmla="*/ 72 h 256" name="T13"/>
              <a:gd fmla="*/ 104 w 208" name="T14"/>
              <a:gd fmla="*/ 0 h 256" name="T15"/>
              <a:gd fmla="*/ 176 w 208" name="T16"/>
              <a:gd fmla="*/ 72 h 256" name="T17"/>
              <a:gd fmla="*/ 176 w 208" name="T18"/>
              <a:gd fmla="*/ 128 h 256" name="T19"/>
              <a:gd fmla="*/ 196 w 208" name="T20"/>
              <a:gd fmla="*/ 128 h 256" name="T21"/>
              <a:gd fmla="*/ 208 w 208" name="T22"/>
              <a:gd fmla="*/ 140 h 256" name="T23"/>
              <a:gd fmla="*/ 208 w 208" name="T24"/>
              <a:gd fmla="*/ 244 h 256" name="T25"/>
              <a:gd fmla="*/ 196 w 208" name="T26"/>
              <a:gd fmla="*/ 256 h 256" name="T27"/>
              <a:gd fmla="*/ 92 w 208" name="T28"/>
              <a:gd fmla="*/ 197 h 256" name="T29"/>
              <a:gd fmla="*/ 92 w 208" name="T30"/>
              <a:gd fmla="*/ 220 h 256" name="T31"/>
              <a:gd fmla="*/ 104 w 208" name="T32"/>
              <a:gd fmla="*/ 232 h 256" name="T33"/>
              <a:gd fmla="*/ 116 w 208" name="T34"/>
              <a:gd fmla="*/ 220 h 256" name="T35"/>
              <a:gd fmla="*/ 116 w 208" name="T36"/>
              <a:gd fmla="*/ 197 h 256" name="T37"/>
              <a:gd fmla="*/ 128 w 208" name="T38"/>
              <a:gd fmla="*/ 176 h 256" name="T39"/>
              <a:gd fmla="*/ 104 w 208" name="T40"/>
              <a:gd fmla="*/ 152 h 256" name="T41"/>
              <a:gd fmla="*/ 80 w 208" name="T42"/>
              <a:gd fmla="*/ 176 h 256" name="T43"/>
              <a:gd fmla="*/ 92 w 208" name="T44"/>
              <a:gd fmla="*/ 197 h 256" name="T45"/>
              <a:gd fmla="*/ 152 w 208" name="T46"/>
              <a:gd fmla="*/ 72 h 256" name="T47"/>
              <a:gd fmla="*/ 104 w 208" name="T48"/>
              <a:gd fmla="*/ 24 h 256" name="T49"/>
              <a:gd fmla="*/ 56 w 208" name="T50"/>
              <a:gd fmla="*/ 72 h 256" name="T51"/>
              <a:gd fmla="*/ 56 w 208" name="T52"/>
              <a:gd fmla="*/ 128 h 256" name="T53"/>
              <a:gd fmla="*/ 152 w 208" name="T54"/>
              <a:gd fmla="*/ 128 h 256" name="T55"/>
              <a:gd fmla="*/ 152 w 208" name="T56"/>
              <a:gd fmla="*/ 72 h 25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56" w="208">
                <a:moveTo>
                  <a:pt x="196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3"/>
                  <a:pt x="5" y="128"/>
                  <a:pt x="12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32"/>
                  <a:pt x="64" y="0"/>
                  <a:pt x="104" y="0"/>
                </a:cubicBezTo>
                <a:cubicBezTo>
                  <a:pt x="144" y="0"/>
                  <a:pt x="176" y="32"/>
                  <a:pt x="176" y="72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96" y="128"/>
                  <a:pt x="196" y="128"/>
                  <a:pt x="196" y="128"/>
                </a:cubicBezTo>
                <a:cubicBezTo>
                  <a:pt x="203" y="128"/>
                  <a:pt x="208" y="133"/>
                  <a:pt x="208" y="140"/>
                </a:cubicBezTo>
                <a:cubicBezTo>
                  <a:pt x="208" y="244"/>
                  <a:pt x="208" y="244"/>
                  <a:pt x="208" y="244"/>
                </a:cubicBezTo>
                <a:cubicBezTo>
                  <a:pt x="208" y="251"/>
                  <a:pt x="203" y="256"/>
                  <a:pt x="196" y="256"/>
                </a:cubicBezTo>
                <a:moveTo>
                  <a:pt x="92" y="197"/>
                </a:moveTo>
                <a:cubicBezTo>
                  <a:pt x="92" y="220"/>
                  <a:pt x="92" y="220"/>
                  <a:pt x="92" y="220"/>
                </a:cubicBezTo>
                <a:cubicBezTo>
                  <a:pt x="92" y="227"/>
                  <a:pt x="97" y="232"/>
                  <a:pt x="104" y="232"/>
                </a:cubicBezTo>
                <a:cubicBezTo>
                  <a:pt x="111" y="232"/>
                  <a:pt x="116" y="227"/>
                  <a:pt x="116" y="220"/>
                </a:cubicBezTo>
                <a:cubicBezTo>
                  <a:pt x="116" y="197"/>
                  <a:pt x="116" y="197"/>
                  <a:pt x="116" y="197"/>
                </a:cubicBezTo>
                <a:cubicBezTo>
                  <a:pt x="123" y="193"/>
                  <a:pt x="128" y="185"/>
                  <a:pt x="128" y="176"/>
                </a:cubicBezTo>
                <a:cubicBezTo>
                  <a:pt x="128" y="163"/>
                  <a:pt x="117" y="152"/>
                  <a:pt x="104" y="152"/>
                </a:cubicBezTo>
                <a:cubicBezTo>
                  <a:pt x="91" y="152"/>
                  <a:pt x="80" y="163"/>
                  <a:pt x="80" y="176"/>
                </a:cubicBezTo>
                <a:cubicBezTo>
                  <a:pt x="80" y="185"/>
                  <a:pt x="85" y="193"/>
                  <a:pt x="92" y="197"/>
                </a:cubicBezTo>
                <a:moveTo>
                  <a:pt x="152" y="72"/>
                </a:moveTo>
                <a:cubicBezTo>
                  <a:pt x="152" y="45"/>
                  <a:pt x="131" y="24"/>
                  <a:pt x="104" y="24"/>
                </a:cubicBezTo>
                <a:cubicBezTo>
                  <a:pt x="77" y="24"/>
                  <a:pt x="56" y="45"/>
                  <a:pt x="56" y="72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52" y="128"/>
                  <a:pt x="152" y="128"/>
                  <a:pt x="152" y="128"/>
                </a:cubicBezTo>
                <a:lnTo>
                  <a:pt x="152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2" name="Freeform 107"/>
          <p:cNvSpPr>
            <a:spLocks noEditPoints="1"/>
          </p:cNvSpPr>
          <p:nvPr/>
        </p:nvSpPr>
        <p:spPr bwMode="auto">
          <a:xfrm>
            <a:off x="5371036" y="2964752"/>
            <a:ext cx="364168" cy="332120"/>
          </a:xfrm>
          <a:custGeom>
            <a:gdLst>
              <a:gd fmla="*/ 244 w 256" name="T0"/>
              <a:gd fmla="*/ 196 h 232" name="T1"/>
              <a:gd fmla="*/ 188 w 256" name="T2"/>
              <a:gd fmla="*/ 196 h 232" name="T3"/>
              <a:gd fmla="*/ 96 w 256" name="T4"/>
              <a:gd fmla="*/ 196 h 232" name="T5"/>
              <a:gd fmla="*/ 84 w 256" name="T6"/>
              <a:gd fmla="*/ 196 h 232" name="T7"/>
              <a:gd fmla="*/ 81 w 256" name="T8"/>
              <a:gd fmla="*/ 196 h 232" name="T9"/>
              <a:gd fmla="*/ 48 w 256" name="T10"/>
              <a:gd fmla="*/ 228 h 232" name="T11"/>
              <a:gd fmla="*/ 40 w 256" name="T12"/>
              <a:gd fmla="*/ 232 h 232" name="T13"/>
              <a:gd fmla="*/ 40 w 256" name="T14"/>
              <a:gd fmla="*/ 232 h 232" name="T15"/>
              <a:gd fmla="*/ 32 w 256" name="T16"/>
              <a:gd fmla="*/ 228 h 232" name="T17"/>
              <a:gd fmla="*/ 31 w 256" name="T18"/>
              <a:gd fmla="*/ 228 h 232" name="T19"/>
              <a:gd fmla="*/ 30 w 256" name="T20"/>
              <a:gd fmla="*/ 227 h 232" name="T21"/>
              <a:gd fmla="*/ 30 w 256" name="T22"/>
              <a:gd fmla="*/ 226 h 232" name="T23"/>
              <a:gd fmla="*/ 29 w 256" name="T24"/>
              <a:gd fmla="*/ 225 h 232" name="T25"/>
              <a:gd fmla="*/ 29 w 256" name="T26"/>
              <a:gd fmla="*/ 224 h 232" name="T27"/>
              <a:gd fmla="*/ 28 w 256" name="T28"/>
              <a:gd fmla="*/ 222 h 232" name="T29"/>
              <a:gd fmla="*/ 28 w 256" name="T30"/>
              <a:gd fmla="*/ 220 h 232" name="T31"/>
              <a:gd fmla="*/ 28 w 256" name="T32"/>
              <a:gd fmla="*/ 196 h 232" name="T33"/>
              <a:gd fmla="*/ 26 w 256" name="T34"/>
              <a:gd fmla="*/ 196 h 232" name="T35"/>
              <a:gd fmla="*/ 12 w 256" name="T36"/>
              <a:gd fmla="*/ 196 h 232" name="T37"/>
              <a:gd fmla="*/ 0 w 256" name="T38"/>
              <a:gd fmla="*/ 184 h 232" name="T39"/>
              <a:gd fmla="*/ 0 w 256" name="T40"/>
              <a:gd fmla="*/ 12 h 232" name="T41"/>
              <a:gd fmla="*/ 12 w 256" name="T42"/>
              <a:gd fmla="*/ 0 h 232" name="T43"/>
              <a:gd fmla="*/ 244 w 256" name="T44"/>
              <a:gd fmla="*/ 0 h 232" name="T45"/>
              <a:gd fmla="*/ 256 w 256" name="T46"/>
              <a:gd fmla="*/ 12 h 232" name="T47"/>
              <a:gd fmla="*/ 256 w 256" name="T48"/>
              <a:gd fmla="*/ 184 h 232" name="T49"/>
              <a:gd fmla="*/ 244 w 256" name="T50"/>
              <a:gd fmla="*/ 196 h 232" name="T51"/>
              <a:gd fmla="*/ 68 w 256" name="T52"/>
              <a:gd fmla="*/ 76 h 232" name="T53"/>
              <a:gd fmla="*/ 44 w 256" name="T54"/>
              <a:gd fmla="*/ 100 h 232" name="T55"/>
              <a:gd fmla="*/ 68 w 256" name="T56"/>
              <a:gd fmla="*/ 124 h 232" name="T57"/>
              <a:gd fmla="*/ 92 w 256" name="T58"/>
              <a:gd fmla="*/ 100 h 232" name="T59"/>
              <a:gd fmla="*/ 68 w 256" name="T60"/>
              <a:gd fmla="*/ 76 h 232" name="T61"/>
              <a:gd fmla="*/ 128 w 256" name="T62"/>
              <a:gd fmla="*/ 76 h 232" name="T63"/>
              <a:gd fmla="*/ 104 w 256" name="T64"/>
              <a:gd fmla="*/ 100 h 232" name="T65"/>
              <a:gd fmla="*/ 128 w 256" name="T66"/>
              <a:gd fmla="*/ 124 h 232" name="T67"/>
              <a:gd fmla="*/ 152 w 256" name="T68"/>
              <a:gd fmla="*/ 100 h 232" name="T69"/>
              <a:gd fmla="*/ 128 w 256" name="T70"/>
              <a:gd fmla="*/ 76 h 232" name="T71"/>
              <a:gd fmla="*/ 188 w 256" name="T72"/>
              <a:gd fmla="*/ 76 h 232" name="T73"/>
              <a:gd fmla="*/ 164 w 256" name="T74"/>
              <a:gd fmla="*/ 100 h 232" name="T75"/>
              <a:gd fmla="*/ 188 w 256" name="T76"/>
              <a:gd fmla="*/ 124 h 232" name="T77"/>
              <a:gd fmla="*/ 212 w 256" name="T78"/>
              <a:gd fmla="*/ 100 h 232" name="T79"/>
              <a:gd fmla="*/ 188 w 256" name="T80"/>
              <a:gd fmla="*/ 76 h 23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31" w="256">
                <a:moveTo>
                  <a:pt x="244" y="196"/>
                </a:moveTo>
                <a:cubicBezTo>
                  <a:pt x="188" y="196"/>
                  <a:pt x="188" y="196"/>
                  <a:pt x="188" y="196"/>
                </a:cubicBezTo>
                <a:cubicBezTo>
                  <a:pt x="96" y="196"/>
                  <a:pt x="96" y="196"/>
                  <a:pt x="96" y="196"/>
                </a:cubicBezTo>
                <a:cubicBezTo>
                  <a:pt x="84" y="196"/>
                  <a:pt x="84" y="196"/>
                  <a:pt x="84" y="196"/>
                </a:cubicBezTo>
                <a:cubicBezTo>
                  <a:pt x="81" y="196"/>
                  <a:pt x="81" y="196"/>
                  <a:pt x="81" y="196"/>
                </a:cubicBezTo>
                <a:cubicBezTo>
                  <a:pt x="48" y="228"/>
                  <a:pt x="48" y="228"/>
                  <a:pt x="48" y="228"/>
                </a:cubicBezTo>
                <a:cubicBezTo>
                  <a:pt x="46" y="231"/>
                  <a:pt x="43" y="232"/>
                  <a:pt x="40" y="232"/>
                </a:cubicBezTo>
                <a:cubicBezTo>
                  <a:pt x="40" y="232"/>
                  <a:pt x="40" y="232"/>
                  <a:pt x="40" y="232"/>
                </a:cubicBezTo>
                <a:cubicBezTo>
                  <a:pt x="37" y="232"/>
                  <a:pt x="34" y="231"/>
                  <a:pt x="32" y="228"/>
                </a:cubicBezTo>
                <a:cubicBezTo>
                  <a:pt x="31" y="228"/>
                  <a:pt x="31" y="228"/>
                  <a:pt x="31" y="228"/>
                </a:cubicBezTo>
                <a:cubicBezTo>
                  <a:pt x="31" y="228"/>
                  <a:pt x="30" y="227"/>
                  <a:pt x="30" y="227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29" y="226"/>
                  <a:pt x="29" y="225"/>
                  <a:pt x="29" y="225"/>
                </a:cubicBezTo>
                <a:cubicBezTo>
                  <a:pt x="29" y="224"/>
                  <a:pt x="29" y="224"/>
                  <a:pt x="29" y="224"/>
                </a:cubicBezTo>
                <a:cubicBezTo>
                  <a:pt x="29" y="223"/>
                  <a:pt x="28" y="223"/>
                  <a:pt x="28" y="222"/>
                </a:cubicBezTo>
                <a:cubicBezTo>
                  <a:pt x="28" y="222"/>
                  <a:pt x="28" y="221"/>
                  <a:pt x="28" y="220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26" y="196"/>
                  <a:pt x="26" y="196"/>
                  <a:pt x="26" y="196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5" y="196"/>
                  <a:pt x="0" y="191"/>
                  <a:pt x="0" y="18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84"/>
                  <a:pt x="256" y="184"/>
                  <a:pt x="256" y="184"/>
                </a:cubicBezTo>
                <a:cubicBezTo>
                  <a:pt x="256" y="191"/>
                  <a:pt x="251" y="196"/>
                  <a:pt x="244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3" name="Freeform 105"/>
          <p:cNvSpPr/>
          <p:nvPr/>
        </p:nvSpPr>
        <p:spPr bwMode="auto">
          <a:xfrm>
            <a:off x="8040806" y="2926299"/>
            <a:ext cx="367080" cy="349600"/>
          </a:xfrm>
          <a:custGeom>
            <a:gdLst>
              <a:gd fmla="*/ 251 w 256" name="T0"/>
              <a:gd fmla="*/ 106 h 244" name="T1"/>
              <a:gd fmla="*/ 251 w 256" name="T2"/>
              <a:gd fmla="*/ 106 h 244" name="T3"/>
              <a:gd fmla="*/ 187 w 256" name="T4"/>
              <a:gd fmla="*/ 152 h 244" name="T5"/>
              <a:gd fmla="*/ 211 w 256" name="T6"/>
              <a:gd fmla="*/ 228 h 244" name="T7"/>
              <a:gd fmla="*/ 212 w 256" name="T8"/>
              <a:gd fmla="*/ 232 h 244" name="T9"/>
              <a:gd fmla="*/ 200 w 256" name="T10"/>
              <a:gd fmla="*/ 244 h 244" name="T11"/>
              <a:gd fmla="*/ 193 w 256" name="T12"/>
              <a:gd fmla="*/ 242 h 244" name="T13"/>
              <a:gd fmla="*/ 193 w 256" name="T14"/>
              <a:gd fmla="*/ 242 h 244" name="T15"/>
              <a:gd fmla="*/ 128 w 256" name="T16"/>
              <a:gd fmla="*/ 195 h 244" name="T17"/>
              <a:gd fmla="*/ 63 w 256" name="T18"/>
              <a:gd fmla="*/ 242 h 244" name="T19"/>
              <a:gd fmla="*/ 63 w 256" name="T20"/>
              <a:gd fmla="*/ 242 h 244" name="T21"/>
              <a:gd fmla="*/ 56 w 256" name="T22"/>
              <a:gd fmla="*/ 244 h 244" name="T23"/>
              <a:gd fmla="*/ 44 w 256" name="T24"/>
              <a:gd fmla="*/ 232 h 244" name="T25"/>
              <a:gd fmla="*/ 45 w 256" name="T26"/>
              <a:gd fmla="*/ 228 h 244" name="T27"/>
              <a:gd fmla="*/ 69 w 256" name="T28"/>
              <a:gd fmla="*/ 152 h 244" name="T29"/>
              <a:gd fmla="*/ 5 w 256" name="T30"/>
              <a:gd fmla="*/ 106 h 244" name="T31"/>
              <a:gd fmla="*/ 0 w 256" name="T32"/>
              <a:gd fmla="*/ 96 h 244" name="T33"/>
              <a:gd fmla="*/ 12 w 256" name="T34"/>
              <a:gd fmla="*/ 84 h 244" name="T35"/>
              <a:gd fmla="*/ 92 w 256" name="T36"/>
              <a:gd fmla="*/ 84 h 244" name="T37"/>
              <a:gd fmla="*/ 117 w 256" name="T38"/>
              <a:gd fmla="*/ 8 h 244" name="T39"/>
              <a:gd fmla="*/ 128 w 256" name="T40"/>
              <a:gd fmla="*/ 0 h 244" name="T41"/>
              <a:gd fmla="*/ 139 w 256" name="T42"/>
              <a:gd fmla="*/ 8 h 244" name="T43"/>
              <a:gd fmla="*/ 164 w 256" name="T44"/>
              <a:gd fmla="*/ 84 h 244" name="T45"/>
              <a:gd fmla="*/ 244 w 256" name="T46"/>
              <a:gd fmla="*/ 84 h 244" name="T47"/>
              <a:gd fmla="*/ 256 w 256" name="T48"/>
              <a:gd fmla="*/ 96 h 244" name="T49"/>
              <a:gd fmla="*/ 251 w 256" name="T50"/>
              <a:gd fmla="*/ 106 h 244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44" w="256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4" name="Freeform 74"/>
          <p:cNvSpPr>
            <a:spLocks noEditPoints="1"/>
          </p:cNvSpPr>
          <p:nvPr/>
        </p:nvSpPr>
        <p:spPr bwMode="auto">
          <a:xfrm>
            <a:off x="10720626" y="2941079"/>
            <a:ext cx="364168" cy="332120"/>
          </a:xfrm>
          <a:custGeom>
            <a:gdLst>
              <a:gd fmla="*/ 244 w 256" name="T0"/>
              <a:gd fmla="*/ 232 h 232" name="T1"/>
              <a:gd fmla="*/ 224 w 256" name="T2"/>
              <a:gd fmla="*/ 232 h 232" name="T3"/>
              <a:gd fmla="*/ 224 w 256" name="T4"/>
              <a:gd fmla="*/ 136 h 232" name="T5"/>
              <a:gd fmla="*/ 224 w 256" name="T6"/>
              <a:gd fmla="*/ 60 h 232" name="T7"/>
              <a:gd fmla="*/ 244 w 256" name="T8"/>
              <a:gd fmla="*/ 60 h 232" name="T9"/>
              <a:gd fmla="*/ 256 w 256" name="T10"/>
              <a:gd fmla="*/ 72 h 232" name="T11"/>
              <a:gd fmla="*/ 256 w 256" name="T12"/>
              <a:gd fmla="*/ 148 h 232" name="T13"/>
              <a:gd fmla="*/ 256 w 256" name="T14"/>
              <a:gd fmla="*/ 196 h 232" name="T15"/>
              <a:gd fmla="*/ 256 w 256" name="T16"/>
              <a:gd fmla="*/ 220 h 232" name="T17"/>
              <a:gd fmla="*/ 244 w 256" name="T18"/>
              <a:gd fmla="*/ 232 h 232" name="T19"/>
              <a:gd fmla="*/ 44 w 256" name="T20"/>
              <a:gd fmla="*/ 232 h 232" name="T21"/>
              <a:gd fmla="*/ 44 w 256" name="T22"/>
              <a:gd fmla="*/ 136 h 232" name="T23"/>
              <a:gd fmla="*/ 44 w 256" name="T24"/>
              <a:gd fmla="*/ 132 h 232" name="T25"/>
              <a:gd fmla="*/ 44 w 256" name="T26"/>
              <a:gd fmla="*/ 60 h 232" name="T27"/>
              <a:gd fmla="*/ 68 w 256" name="T28"/>
              <a:gd fmla="*/ 60 h 232" name="T29"/>
              <a:gd fmla="*/ 128 w 256" name="T30"/>
              <a:gd fmla="*/ 0 h 232" name="T31"/>
              <a:gd fmla="*/ 188 w 256" name="T32"/>
              <a:gd fmla="*/ 60 h 232" name="T33"/>
              <a:gd fmla="*/ 212 w 256" name="T34"/>
              <a:gd fmla="*/ 60 h 232" name="T35"/>
              <a:gd fmla="*/ 212 w 256" name="T36"/>
              <a:gd fmla="*/ 136 h 232" name="T37"/>
              <a:gd fmla="*/ 212 w 256" name="T38"/>
              <a:gd fmla="*/ 232 h 232" name="T39"/>
              <a:gd fmla="*/ 44 w 256" name="T40"/>
              <a:gd fmla="*/ 232 h 232" name="T41"/>
              <a:gd fmla="*/ 128 w 256" name="T42"/>
              <a:gd fmla="*/ 24 h 232" name="T43"/>
              <a:gd fmla="*/ 92 w 256" name="T44"/>
              <a:gd fmla="*/ 60 h 232" name="T45"/>
              <a:gd fmla="*/ 164 w 256" name="T46"/>
              <a:gd fmla="*/ 60 h 232" name="T47"/>
              <a:gd fmla="*/ 128 w 256" name="T48"/>
              <a:gd fmla="*/ 24 h 232" name="T49"/>
              <a:gd fmla="*/ 0 w 256" name="T50"/>
              <a:gd fmla="*/ 220 h 232" name="T51"/>
              <a:gd fmla="*/ 0 w 256" name="T52"/>
              <a:gd fmla="*/ 196 h 232" name="T53"/>
              <a:gd fmla="*/ 0 w 256" name="T54"/>
              <a:gd fmla="*/ 148 h 232" name="T55"/>
              <a:gd fmla="*/ 0 w 256" name="T56"/>
              <a:gd fmla="*/ 72 h 232" name="T57"/>
              <a:gd fmla="*/ 12 w 256" name="T58"/>
              <a:gd fmla="*/ 60 h 232" name="T59"/>
              <a:gd fmla="*/ 32 w 256" name="T60"/>
              <a:gd fmla="*/ 60 h 232" name="T61"/>
              <a:gd fmla="*/ 32 w 256" name="T62"/>
              <a:gd fmla="*/ 132 h 232" name="T63"/>
              <a:gd fmla="*/ 32 w 256" name="T64"/>
              <a:gd fmla="*/ 136 h 232" name="T65"/>
              <a:gd fmla="*/ 32 w 256" name="T66"/>
              <a:gd fmla="*/ 232 h 232" name="T67"/>
              <a:gd fmla="*/ 12 w 256" name="T68"/>
              <a:gd fmla="*/ 232 h 232" name="T69"/>
              <a:gd fmla="*/ 0 w 256" name="T70"/>
              <a:gd fmla="*/ 220 h 23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31" w="256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5" name="文本框 47"/>
          <p:cNvSpPr txBox="1"/>
          <p:nvPr/>
        </p:nvSpPr>
        <p:spPr>
          <a:xfrm>
            <a:off x="3782282" y="237936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6" name="文本框 48"/>
          <p:cNvSpPr txBox="1"/>
          <p:nvPr/>
        </p:nvSpPr>
        <p:spPr>
          <a:xfrm>
            <a:off x="3361283" y="2720416"/>
            <a:ext cx="194421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请在此处添加文字信息，表达图的含义请在此处添加文字。</a:t>
            </a:r>
          </a:p>
        </p:txBody>
      </p:sp>
      <p:sp>
        <p:nvSpPr>
          <p:cNvPr id="47" name="文本框 47"/>
          <p:cNvSpPr txBox="1"/>
          <p:nvPr/>
        </p:nvSpPr>
        <p:spPr>
          <a:xfrm>
            <a:off x="6446578" y="237936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8" name="文本框 48"/>
          <p:cNvSpPr txBox="1"/>
          <p:nvPr/>
        </p:nvSpPr>
        <p:spPr>
          <a:xfrm>
            <a:off x="6025579" y="2720416"/>
            <a:ext cx="194421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请在此处添加文字信息，表达图的含义请在此处添加文字。</a:t>
            </a:r>
          </a:p>
        </p:txBody>
      </p:sp>
      <p:sp>
        <p:nvSpPr>
          <p:cNvPr id="49" name="文本框 47"/>
          <p:cNvSpPr txBox="1"/>
          <p:nvPr/>
        </p:nvSpPr>
        <p:spPr>
          <a:xfrm>
            <a:off x="9110875" y="237936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0" name="文本框 48"/>
          <p:cNvSpPr txBox="1"/>
          <p:nvPr/>
        </p:nvSpPr>
        <p:spPr>
          <a:xfrm>
            <a:off x="8689876" y="2720416"/>
            <a:ext cx="1944216" cy="923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请在此处添加文字信息，表达图的含义请在此处添加文字。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9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0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1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3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3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6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竞争对手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16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159" name="组合 158"/>
          <p:cNvGrpSpPr/>
          <p:nvPr/>
        </p:nvGrpSpPr>
        <p:grpSpPr>
          <a:xfrm>
            <a:off x="4653723" y="1625096"/>
            <a:ext cx="2884024" cy="2884024"/>
            <a:chOff x="3724323" y="1908536"/>
            <a:chExt cx="1329153" cy="1329153"/>
          </a:xfrm>
        </p:grpSpPr>
        <p:sp>
          <p:nvSpPr>
            <p:cNvPr id="160" name="椭圆 15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cxnSp>
        <p:nvCxnSpPr>
          <p:cNvPr id="162" name="直接连接符 161"/>
          <p:cNvCxnSpPr/>
          <p:nvPr/>
        </p:nvCxnSpPr>
        <p:spPr>
          <a:xfrm flipV="1">
            <a:off x="4862180" y="3174322"/>
            <a:ext cx="1883479" cy="1"/>
          </a:xfrm>
          <a:prstGeom prst="line">
            <a:avLst/>
          </a:prstGeom>
          <a:ln>
            <a:solidFill>
              <a:schemeClr val="bg1"/>
            </a:solidFill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圆角矩形 162"/>
          <p:cNvSpPr/>
          <p:nvPr/>
        </p:nvSpPr>
        <p:spPr>
          <a:xfrm>
            <a:off x="5483785" y="2309398"/>
            <a:ext cx="1080121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" name="文本框 9"/>
          <p:cNvSpPr txBox="1"/>
          <p:nvPr/>
        </p:nvSpPr>
        <p:spPr>
          <a:xfrm>
            <a:off x="5521523" y="2356367"/>
            <a:ext cx="1042383" cy="312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竞争对手</a:t>
            </a:r>
          </a:p>
        </p:txBody>
      </p:sp>
      <p:sp>
        <p:nvSpPr>
          <p:cNvPr id="165" name="文本框 9"/>
          <p:cNvSpPr txBox="1"/>
          <p:nvPr/>
        </p:nvSpPr>
        <p:spPr>
          <a:xfrm>
            <a:off x="5521523" y="2788415"/>
            <a:ext cx="1042383" cy="312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45%</a:t>
            </a:r>
          </a:p>
        </p:txBody>
      </p:sp>
      <p:sp>
        <p:nvSpPr>
          <p:cNvPr id="166" name="圆角矩形 165"/>
          <p:cNvSpPr/>
          <p:nvPr/>
        </p:nvSpPr>
        <p:spPr>
          <a:xfrm>
            <a:off x="5521522" y="3389518"/>
            <a:ext cx="1080121" cy="36828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r="100000" t="100000"/>
            </a:path>
          </a:gradFill>
          <a:ln>
            <a:noFill/>
          </a:ln>
          <a:effectLst>
            <a:outerShdw algn="ctr" blurRad="149987" dir="8460000" dist="127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7" name="文本框 9"/>
          <p:cNvSpPr txBox="1"/>
          <p:nvPr/>
        </p:nvSpPr>
        <p:spPr>
          <a:xfrm>
            <a:off x="5559260" y="3436487"/>
            <a:ext cx="1042383" cy="312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lang="zh-CN" sz="16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本公司</a:t>
            </a:r>
          </a:p>
        </p:txBody>
      </p:sp>
      <p:sp>
        <p:nvSpPr>
          <p:cNvPr id="168" name="文本框 9"/>
          <p:cNvSpPr txBox="1"/>
          <p:nvPr/>
        </p:nvSpPr>
        <p:spPr>
          <a:xfrm>
            <a:off x="5559260" y="3868535"/>
            <a:ext cx="1042383" cy="31242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b="1" lang="en-US" smtClean="0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55%</a:t>
            </a:r>
          </a:p>
        </p:txBody>
      </p:sp>
      <p:sp>
        <p:nvSpPr>
          <p:cNvPr id="169" name="弧形 168"/>
          <p:cNvSpPr/>
          <p:nvPr/>
        </p:nvSpPr>
        <p:spPr>
          <a:xfrm rot="1761226">
            <a:off x="4826125" y="1509466"/>
            <a:ext cx="2922736" cy="2922736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0" name="矩形 169"/>
          <p:cNvSpPr/>
          <p:nvPr/>
        </p:nvSpPr>
        <p:spPr>
          <a:xfrm>
            <a:off x="7814218" y="2027482"/>
            <a:ext cx="1551767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r>
              <a:rPr altLang="en-US" b="1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71" name="矩形 47"/>
          <p:cNvSpPr>
            <a:spLocks noChangeArrowheads="1"/>
          </p:cNvSpPr>
          <p:nvPr/>
        </p:nvSpPr>
        <p:spPr bwMode="auto">
          <a:xfrm>
            <a:off x="7814219" y="2350480"/>
            <a:ext cx="303589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在此录入上述图表的描述说明，录入上述图表的描述说明。</a:t>
            </a:r>
          </a:p>
        </p:txBody>
      </p:sp>
      <p:cxnSp>
        <p:nvCxnSpPr>
          <p:cNvPr id="172" name="直接连接符 171"/>
          <p:cNvCxnSpPr>
            <a:stCxn id="169" idx="0"/>
          </p:cNvCxnSpPr>
          <p:nvPr/>
        </p:nvCxnSpPr>
        <p:spPr>
          <a:xfrm flipV="1">
            <a:off x="7003856" y="1095398"/>
            <a:ext cx="521115" cy="6016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 flipH="1" flipV="1">
            <a:off x="3832965" y="1972493"/>
            <a:ext cx="767876" cy="57364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弧形 173"/>
          <p:cNvSpPr/>
          <p:nvPr/>
        </p:nvSpPr>
        <p:spPr>
          <a:xfrm rot="12309032">
            <a:off x="4463441" y="1741222"/>
            <a:ext cx="2808312" cy="2808312"/>
          </a:xfrm>
          <a:prstGeom prst="arc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5" name="矩形 174"/>
          <p:cNvSpPr/>
          <p:nvPr/>
        </p:nvSpPr>
        <p:spPr>
          <a:xfrm>
            <a:off x="1839867" y="2460527"/>
            <a:ext cx="2385512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 algn="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176" name="矩形 47"/>
          <p:cNvSpPr>
            <a:spLocks noChangeArrowheads="1"/>
          </p:cNvSpPr>
          <p:nvPr/>
        </p:nvSpPr>
        <p:spPr bwMode="auto">
          <a:xfrm>
            <a:off x="1417067" y="2783525"/>
            <a:ext cx="2890255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1440780" y="5368803"/>
            <a:ext cx="948134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876664" y="4865837"/>
            <a:ext cx="1692531" cy="723403"/>
            <a:chOff x="5557184" y="1268760"/>
            <a:chExt cx="1692531" cy="723403"/>
          </a:xfrm>
        </p:grpSpPr>
        <p:sp>
          <p:nvSpPr>
            <p:cNvPr id="179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0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1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2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183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4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5" name="文本框 164"/>
            <p:cNvSpPr txBox="1"/>
            <p:nvPr/>
          </p:nvSpPr>
          <p:spPr>
            <a:xfrm>
              <a:off x="5809555" y="1311698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 </a:t>
              </a: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5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"/>
      <p:bldP grpId="0" spid="164"/>
      <p:bldP grpId="0" spid="165"/>
      <p:bldP grpId="0" spid="166"/>
      <p:bldP grpId="0" spid="167"/>
      <p:bldP grpId="0" spid="168"/>
      <p:bldP grpId="0" spid="169"/>
      <p:bldP grpId="0" spid="170"/>
      <p:bldP grpId="0" spid="171"/>
      <p:bldP grpId="0" spid="174"/>
      <p:bldP grpId="0" spid="175"/>
      <p:bldP grpId="0" spid="176"/>
      <p:bldP grpId="0" spid="177"/>
      <p:bldP grpId="0" spid="18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优势分析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17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59316" y="242423"/>
            <a:ext cx="313690" cy="267159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cxnSp>
        <p:nvCxnSpPr>
          <p:cNvPr id="14" name="Straight Connector 21"/>
          <p:cNvCxnSpPr/>
          <p:nvPr/>
        </p:nvCxnSpPr>
        <p:spPr>
          <a:xfrm flipH="1" rot="5400000">
            <a:off x="9915476" y="1428991"/>
            <a:ext cx="0" cy="2180861"/>
          </a:xfrm>
          <a:prstGeom prst="line">
            <a:avLst/>
          </a:prstGeom>
          <a:ln>
            <a:solidFill>
              <a:srgbClr val="BFBFBF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2"/>
          <p:cNvCxnSpPr/>
          <p:nvPr/>
        </p:nvCxnSpPr>
        <p:spPr>
          <a:xfrm flipH="1" rot="16200000">
            <a:off x="2247948" y="1428991"/>
            <a:ext cx="0" cy="2180861"/>
          </a:xfrm>
          <a:prstGeom prst="line">
            <a:avLst/>
          </a:prstGeom>
          <a:ln>
            <a:solidFill>
              <a:srgbClr val="BFBFBF"/>
            </a:solidFill>
            <a:headEnd len="med" type="none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4"/>
          <p:cNvSpPr/>
          <p:nvPr/>
        </p:nvSpPr>
        <p:spPr>
          <a:xfrm>
            <a:off x="4457846" y="1916832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7" name="Oval 2"/>
          <p:cNvSpPr/>
          <p:nvPr/>
        </p:nvSpPr>
        <p:spPr>
          <a:xfrm>
            <a:off x="3443762" y="1916832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8" name="Oval 18"/>
          <p:cNvSpPr/>
          <p:nvPr/>
        </p:nvSpPr>
        <p:spPr>
          <a:xfrm>
            <a:off x="7500096" y="1916832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9" name="Oval 17"/>
          <p:cNvSpPr/>
          <p:nvPr/>
        </p:nvSpPr>
        <p:spPr>
          <a:xfrm>
            <a:off x="6486014" y="1916832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20" name="Oval 15"/>
          <p:cNvSpPr/>
          <p:nvPr/>
        </p:nvSpPr>
        <p:spPr>
          <a:xfrm>
            <a:off x="5471930" y="1916832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21" name="Freeform 219"/>
          <p:cNvSpPr>
            <a:spLocks noEditPoints="1"/>
          </p:cNvSpPr>
          <p:nvPr/>
        </p:nvSpPr>
        <p:spPr bwMode="auto">
          <a:xfrm>
            <a:off x="5920999" y="2357673"/>
            <a:ext cx="338448" cy="337330"/>
          </a:xfrm>
          <a:custGeom>
            <a:gdLst>
              <a:gd fmla="*/ 32 w 128" name="T0"/>
              <a:gd fmla="*/ 40 h 128" name="T1"/>
              <a:gd fmla="*/ 40 w 128" name="T2"/>
              <a:gd fmla="*/ 32 h 128" name="T3"/>
              <a:gd fmla="*/ 32 w 128" name="T4"/>
              <a:gd fmla="*/ 24 h 128" name="T5"/>
              <a:gd fmla="*/ 24 w 128" name="T6"/>
              <a:gd fmla="*/ 32 h 128" name="T7"/>
              <a:gd fmla="*/ 32 w 128" name="T8"/>
              <a:gd fmla="*/ 40 h 128" name="T9"/>
              <a:gd fmla="*/ 112 w 128" name="T10"/>
              <a:gd fmla="*/ 0 h 128" name="T11"/>
              <a:gd fmla="*/ 16 w 128" name="T12"/>
              <a:gd fmla="*/ 0 h 128" name="T13"/>
              <a:gd fmla="*/ 0 w 128" name="T14"/>
              <a:gd fmla="*/ 16 h 128" name="T15"/>
              <a:gd fmla="*/ 0 w 128" name="T16"/>
              <a:gd fmla="*/ 112 h 128" name="T17"/>
              <a:gd fmla="*/ 16 w 128" name="T18"/>
              <a:gd fmla="*/ 128 h 128" name="T19"/>
              <a:gd fmla="*/ 112 w 128" name="T20"/>
              <a:gd fmla="*/ 128 h 128" name="T21"/>
              <a:gd fmla="*/ 128 w 128" name="T22"/>
              <a:gd fmla="*/ 112 h 128" name="T23"/>
              <a:gd fmla="*/ 128 w 128" name="T24"/>
              <a:gd fmla="*/ 16 h 128" name="T25"/>
              <a:gd fmla="*/ 112 w 128" name="T26"/>
              <a:gd fmla="*/ 0 h 128" name="T27"/>
              <a:gd fmla="*/ 32 w 128" name="T28"/>
              <a:gd fmla="*/ 16 h 128" name="T29"/>
              <a:gd fmla="*/ 48 w 128" name="T30"/>
              <a:gd fmla="*/ 32 h 128" name="T31"/>
              <a:gd fmla="*/ 32 w 128" name="T32"/>
              <a:gd fmla="*/ 48 h 128" name="T33"/>
              <a:gd fmla="*/ 16 w 128" name="T34"/>
              <a:gd fmla="*/ 32 h 128" name="T35"/>
              <a:gd fmla="*/ 32 w 128" name="T36"/>
              <a:gd fmla="*/ 16 h 128" name="T37"/>
              <a:gd fmla="*/ 16 w 128" name="T38"/>
              <a:gd fmla="*/ 120 h 128" name="T39"/>
              <a:gd fmla="*/ 8 w 128" name="T40"/>
              <a:gd fmla="*/ 112 h 128" name="T41"/>
              <a:gd fmla="*/ 8 w 128" name="T42"/>
              <a:gd fmla="*/ 108 h 128" name="T43"/>
              <a:gd fmla="*/ 40 w 128" name="T44"/>
              <a:gd fmla="*/ 80 h 128" name="T45"/>
              <a:gd fmla="*/ 80 w 128" name="T46"/>
              <a:gd fmla="*/ 120 h 128" name="T47"/>
              <a:gd fmla="*/ 16 w 128" name="T48"/>
              <a:gd fmla="*/ 120 h 128" name="T49"/>
              <a:gd fmla="*/ 120 w 128" name="T50"/>
              <a:gd fmla="*/ 112 h 128" name="T51"/>
              <a:gd fmla="*/ 112 w 128" name="T52"/>
              <a:gd fmla="*/ 120 h 128" name="T53"/>
              <a:gd fmla="*/ 91 w 128" name="T54"/>
              <a:gd fmla="*/ 120 h 128" name="T55"/>
              <a:gd fmla="*/ 62 w 128" name="T56"/>
              <a:gd fmla="*/ 90 h 128" name="T57"/>
              <a:gd fmla="*/ 96 w 128" name="T58"/>
              <a:gd fmla="*/ 56 h 128" name="T59"/>
              <a:gd fmla="*/ 120 w 128" name="T60"/>
              <a:gd fmla="*/ 80 h 128" name="T61"/>
              <a:gd fmla="*/ 120 w 128" name="T62"/>
              <a:gd fmla="*/ 112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28">
                <a:moveTo>
                  <a:pt x="32" y="40"/>
                </a:moveTo>
                <a:cubicBezTo>
                  <a:pt x="36" y="40"/>
                  <a:pt x="40" y="36"/>
                  <a:pt x="40" y="32"/>
                </a:cubicBezTo>
                <a:cubicBezTo>
                  <a:pt x="40" y="28"/>
                  <a:pt x="36" y="24"/>
                  <a:pt x="32" y="24"/>
                </a:cubicBezTo>
                <a:cubicBezTo>
                  <a:pt x="28" y="24"/>
                  <a:pt x="24" y="28"/>
                  <a:pt x="24" y="32"/>
                </a:cubicBezTo>
                <a:cubicBezTo>
                  <a:pt x="24" y="36"/>
                  <a:pt x="28" y="40"/>
                  <a:pt x="32" y="40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16"/>
                </a:moveTo>
                <a:cubicBezTo>
                  <a:pt x="41" y="16"/>
                  <a:pt x="48" y="23"/>
                  <a:pt x="48" y="32"/>
                </a:cubicBezTo>
                <a:cubicBezTo>
                  <a:pt x="48" y="41"/>
                  <a:pt x="41" y="48"/>
                  <a:pt x="32" y="48"/>
                </a:cubicBezTo>
                <a:cubicBezTo>
                  <a:pt x="23" y="48"/>
                  <a:pt x="16" y="41"/>
                  <a:pt x="16" y="32"/>
                </a:cubicBezTo>
                <a:cubicBezTo>
                  <a:pt x="16" y="23"/>
                  <a:pt x="23" y="16"/>
                  <a:pt x="32" y="16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2" name="Freeform 174"/>
          <p:cNvSpPr/>
          <p:nvPr/>
        </p:nvSpPr>
        <p:spPr bwMode="auto">
          <a:xfrm>
            <a:off x="4916601" y="2377262"/>
            <a:ext cx="330629" cy="327278"/>
          </a:xfrm>
          <a:custGeom>
            <a:gdLst>
              <a:gd fmla="*/ 119 w 125" name="T0"/>
              <a:gd fmla="*/ 24 h 124" name="T1"/>
              <a:gd fmla="*/ 108 w 125" name="T2"/>
              <a:gd fmla="*/ 34 h 124" name="T3"/>
              <a:gd fmla="*/ 91 w 125" name="T4"/>
              <a:gd fmla="*/ 34 h 124" name="T5"/>
              <a:gd fmla="*/ 91 w 125" name="T6"/>
              <a:gd fmla="*/ 17 h 124" name="T7"/>
              <a:gd fmla="*/ 101 w 125" name="T8"/>
              <a:gd fmla="*/ 6 h 124" name="T9"/>
              <a:gd fmla="*/ 59 w 125" name="T10"/>
              <a:gd fmla="*/ 14 h 124" name="T11"/>
              <a:gd fmla="*/ 50 w 125" name="T12"/>
              <a:gd fmla="*/ 52 h 124" name="T13"/>
              <a:gd fmla="*/ 7 w 125" name="T14"/>
              <a:gd fmla="*/ 95 h 124" name="T15"/>
              <a:gd fmla="*/ 7 w 125" name="T16"/>
              <a:gd fmla="*/ 118 h 124" name="T17"/>
              <a:gd fmla="*/ 30 w 125" name="T18"/>
              <a:gd fmla="*/ 118 h 124" name="T19"/>
              <a:gd fmla="*/ 73 w 125" name="T20"/>
              <a:gd fmla="*/ 75 h 124" name="T21"/>
              <a:gd fmla="*/ 111 w 125" name="T22"/>
              <a:gd fmla="*/ 66 h 124" name="T23"/>
              <a:gd fmla="*/ 119 w 125" name="T24"/>
              <a:gd fmla="*/ 24 h 12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4" w="125">
                <a:moveTo>
                  <a:pt x="119" y="24"/>
                </a:moveTo>
                <a:cubicBezTo>
                  <a:pt x="117" y="27"/>
                  <a:pt x="113" y="30"/>
                  <a:pt x="108" y="34"/>
                </a:cubicBezTo>
                <a:cubicBezTo>
                  <a:pt x="103" y="39"/>
                  <a:pt x="96" y="39"/>
                  <a:pt x="91" y="34"/>
                </a:cubicBezTo>
                <a:cubicBezTo>
                  <a:pt x="86" y="29"/>
                  <a:pt x="86" y="22"/>
                  <a:pt x="91" y="17"/>
                </a:cubicBezTo>
                <a:cubicBezTo>
                  <a:pt x="96" y="12"/>
                  <a:pt x="101" y="6"/>
                  <a:pt x="101" y="6"/>
                </a:cubicBezTo>
                <a:cubicBezTo>
                  <a:pt x="87" y="0"/>
                  <a:pt x="70" y="3"/>
                  <a:pt x="59" y="14"/>
                </a:cubicBezTo>
                <a:cubicBezTo>
                  <a:pt x="49" y="24"/>
                  <a:pt x="46" y="39"/>
                  <a:pt x="50" y="52"/>
                </a:cubicBezTo>
                <a:cubicBezTo>
                  <a:pt x="7" y="95"/>
                  <a:pt x="7" y="95"/>
                  <a:pt x="7" y="95"/>
                </a:cubicBezTo>
                <a:cubicBezTo>
                  <a:pt x="0" y="101"/>
                  <a:pt x="0" y="112"/>
                  <a:pt x="7" y="118"/>
                </a:cubicBezTo>
                <a:cubicBezTo>
                  <a:pt x="13" y="124"/>
                  <a:pt x="24" y="124"/>
                  <a:pt x="30" y="118"/>
                </a:cubicBezTo>
                <a:cubicBezTo>
                  <a:pt x="73" y="75"/>
                  <a:pt x="73" y="75"/>
                  <a:pt x="73" y="75"/>
                </a:cubicBezTo>
                <a:cubicBezTo>
                  <a:pt x="86" y="79"/>
                  <a:pt x="101" y="76"/>
                  <a:pt x="111" y="66"/>
                </a:cubicBezTo>
                <a:cubicBezTo>
                  <a:pt x="123" y="55"/>
                  <a:pt x="125" y="38"/>
                  <a:pt x="119" y="24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3" name="Freeform 73"/>
          <p:cNvSpPr/>
          <p:nvPr/>
        </p:nvSpPr>
        <p:spPr bwMode="auto">
          <a:xfrm>
            <a:off x="6940859" y="2371677"/>
            <a:ext cx="338448" cy="338448"/>
          </a:xfrm>
          <a:custGeom>
            <a:gdLst>
              <a:gd fmla="*/ 303 w 303" name="T0"/>
              <a:gd fmla="*/ 116 h 303" name="T1"/>
              <a:gd fmla="*/ 199 w 303" name="T2"/>
              <a:gd fmla="*/ 99 h 303" name="T3"/>
              <a:gd fmla="*/ 151 w 303" name="T4"/>
              <a:gd fmla="*/ 0 h 303" name="T5"/>
              <a:gd fmla="*/ 104 w 303" name="T6"/>
              <a:gd fmla="*/ 99 h 303" name="T7"/>
              <a:gd fmla="*/ 0 w 303" name="T8"/>
              <a:gd fmla="*/ 116 h 303" name="T9"/>
              <a:gd fmla="*/ 76 w 303" name="T10"/>
              <a:gd fmla="*/ 194 h 303" name="T11"/>
              <a:gd fmla="*/ 57 w 303" name="T12"/>
              <a:gd fmla="*/ 303 h 303" name="T13"/>
              <a:gd fmla="*/ 151 w 303" name="T14"/>
              <a:gd fmla="*/ 251 h 303" name="T15"/>
              <a:gd fmla="*/ 246 w 303" name="T16"/>
              <a:gd fmla="*/ 303 h 303" name="T17"/>
              <a:gd fmla="*/ 227 w 303" name="T18"/>
              <a:gd fmla="*/ 194 h 303" name="T19"/>
              <a:gd fmla="*/ 303 w 303" name="T20"/>
              <a:gd fmla="*/ 116 h 303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03" w="303">
                <a:moveTo>
                  <a:pt x="303" y="116"/>
                </a:moveTo>
                <a:lnTo>
                  <a:pt x="199" y="99"/>
                </a:lnTo>
                <a:lnTo>
                  <a:pt x="151" y="0"/>
                </a:lnTo>
                <a:lnTo>
                  <a:pt x="104" y="99"/>
                </a:lnTo>
                <a:lnTo>
                  <a:pt x="0" y="116"/>
                </a:lnTo>
                <a:lnTo>
                  <a:pt x="76" y="194"/>
                </a:lnTo>
                <a:lnTo>
                  <a:pt x="57" y="303"/>
                </a:lnTo>
                <a:lnTo>
                  <a:pt x="151" y="251"/>
                </a:lnTo>
                <a:lnTo>
                  <a:pt x="246" y="303"/>
                </a:lnTo>
                <a:lnTo>
                  <a:pt x="227" y="194"/>
                </a:lnTo>
                <a:lnTo>
                  <a:pt x="303" y="116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4" name="Freeform 70"/>
          <p:cNvSpPr/>
          <p:nvPr/>
        </p:nvSpPr>
        <p:spPr bwMode="auto">
          <a:xfrm>
            <a:off x="7954941" y="2371677"/>
            <a:ext cx="338448" cy="338448"/>
          </a:xfrm>
          <a:custGeom>
            <a:gdLst>
              <a:gd fmla="*/ 120 w 128" name="T0"/>
              <a:gd fmla="*/ 96 h 128" name="T1"/>
              <a:gd fmla="*/ 112 w 128" name="T2"/>
              <a:gd fmla="*/ 96 h 128" name="T3"/>
              <a:gd fmla="*/ 112 w 128" name="T4"/>
              <a:gd fmla="*/ 36 h 128" name="T5"/>
              <a:gd fmla="*/ 96 w 128" name="T6"/>
              <a:gd fmla="*/ 52 h 128" name="T7"/>
              <a:gd fmla="*/ 96 w 128" name="T8"/>
              <a:gd fmla="*/ 96 h 128" name="T9"/>
              <a:gd fmla="*/ 40 w 128" name="T10"/>
              <a:gd fmla="*/ 96 h 128" name="T11"/>
              <a:gd fmla="*/ 117 w 128" name="T12"/>
              <a:gd fmla="*/ 13 h 128" name="T13"/>
              <a:gd fmla="*/ 111 w 128" name="T14"/>
              <a:gd fmla="*/ 7 h 128" name="T15"/>
              <a:gd fmla="*/ 32 w 128" name="T16"/>
              <a:gd fmla="*/ 92 h 128" name="T17"/>
              <a:gd fmla="*/ 32 w 128" name="T18"/>
              <a:gd fmla="*/ 32 h 128" name="T19"/>
              <a:gd fmla="*/ 72 w 128" name="T20"/>
              <a:gd fmla="*/ 32 h 128" name="T21"/>
              <a:gd fmla="*/ 87 w 128" name="T22"/>
              <a:gd fmla="*/ 16 h 128" name="T23"/>
              <a:gd fmla="*/ 32 w 128" name="T24"/>
              <a:gd fmla="*/ 16 h 128" name="T25"/>
              <a:gd fmla="*/ 32 w 128" name="T26"/>
              <a:gd fmla="*/ 8 h 128" name="T27"/>
              <a:gd fmla="*/ 24 w 128" name="T28"/>
              <a:gd fmla="*/ 0 h 128" name="T29"/>
              <a:gd fmla="*/ 16 w 128" name="T30"/>
              <a:gd fmla="*/ 8 h 128" name="T31"/>
              <a:gd fmla="*/ 16 w 128" name="T32"/>
              <a:gd fmla="*/ 16 h 128" name="T33"/>
              <a:gd fmla="*/ 8 w 128" name="T34"/>
              <a:gd fmla="*/ 16 h 128" name="T35"/>
              <a:gd fmla="*/ 0 w 128" name="T36"/>
              <a:gd fmla="*/ 24 h 128" name="T37"/>
              <a:gd fmla="*/ 8 w 128" name="T38"/>
              <a:gd fmla="*/ 32 h 128" name="T39"/>
              <a:gd fmla="*/ 16 w 128" name="T40"/>
              <a:gd fmla="*/ 32 h 128" name="T41"/>
              <a:gd fmla="*/ 16 w 128" name="T42"/>
              <a:gd fmla="*/ 104 h 128" name="T43"/>
              <a:gd fmla="*/ 16 w 128" name="T44"/>
              <a:gd fmla="*/ 112 h 128" name="T45"/>
              <a:gd fmla="*/ 24 w 128" name="T46"/>
              <a:gd fmla="*/ 112 h 128" name="T47"/>
              <a:gd fmla="*/ 96 w 128" name="T48"/>
              <a:gd fmla="*/ 112 h 128" name="T49"/>
              <a:gd fmla="*/ 96 w 128" name="T50"/>
              <a:gd fmla="*/ 120 h 128" name="T51"/>
              <a:gd fmla="*/ 104 w 128" name="T52"/>
              <a:gd fmla="*/ 128 h 128" name="T53"/>
              <a:gd fmla="*/ 112 w 128" name="T54"/>
              <a:gd fmla="*/ 120 h 128" name="T55"/>
              <a:gd fmla="*/ 112 w 128" name="T56"/>
              <a:gd fmla="*/ 112 h 128" name="T57"/>
              <a:gd fmla="*/ 120 w 128" name="T58"/>
              <a:gd fmla="*/ 112 h 128" name="T59"/>
              <a:gd fmla="*/ 128 w 128" name="T60"/>
              <a:gd fmla="*/ 104 h 128" name="T61"/>
              <a:gd fmla="*/ 120 w 128" name="T62"/>
              <a:gd fmla="*/ 96 h 128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28" w="128">
                <a:moveTo>
                  <a:pt x="120" y="96"/>
                </a:moveTo>
                <a:cubicBezTo>
                  <a:pt x="112" y="96"/>
                  <a:pt x="112" y="96"/>
                  <a:pt x="112" y="9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96"/>
                  <a:pt x="96" y="96"/>
                  <a:pt x="96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1" y="7"/>
                  <a:pt x="111" y="7"/>
                  <a:pt x="111" y="7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32"/>
                  <a:pt x="32" y="32"/>
                  <a:pt x="3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87" y="16"/>
                  <a:pt x="87" y="16"/>
                  <a:pt x="87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4"/>
                  <a:pt x="28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28"/>
                  <a:pt x="4" y="32"/>
                  <a:pt x="8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4"/>
                  <a:pt x="100" y="128"/>
                  <a:pt x="104" y="128"/>
                </a:cubicBezTo>
                <a:cubicBezTo>
                  <a:pt x="108" y="128"/>
                  <a:pt x="112" y="124"/>
                  <a:pt x="112" y="120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4" y="112"/>
                  <a:pt x="128" y="108"/>
                  <a:pt x="128" y="104"/>
                </a:cubicBezTo>
                <a:cubicBezTo>
                  <a:pt x="128" y="100"/>
                  <a:pt x="124" y="96"/>
                  <a:pt x="120" y="96"/>
                </a:cubicBez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5" name="Freeform 100"/>
          <p:cNvSpPr/>
          <p:nvPr/>
        </p:nvSpPr>
        <p:spPr bwMode="auto">
          <a:xfrm>
            <a:off x="3941053" y="2404070"/>
            <a:ext cx="253556" cy="273663"/>
          </a:xfrm>
          <a:custGeom>
            <a:gdLst>
              <a:gd fmla="*/ 76 w 96" name="T0"/>
              <a:gd fmla="*/ 64 h 104" name="T1"/>
              <a:gd fmla="*/ 59 w 96" name="T2"/>
              <a:gd fmla="*/ 73 h 104" name="T3"/>
              <a:gd fmla="*/ 38 w 96" name="T4"/>
              <a:gd fmla="*/ 61 h 104" name="T5"/>
              <a:gd fmla="*/ 40 w 96" name="T6"/>
              <a:gd fmla="*/ 52 h 104" name="T7"/>
              <a:gd fmla="*/ 39 w 96" name="T8"/>
              <a:gd fmla="*/ 46 h 104" name="T9"/>
              <a:gd fmla="*/ 61 w 96" name="T10"/>
              <a:gd fmla="*/ 34 h 104" name="T11"/>
              <a:gd fmla="*/ 76 w 96" name="T12"/>
              <a:gd fmla="*/ 40 h 104" name="T13"/>
              <a:gd fmla="*/ 96 w 96" name="T14"/>
              <a:gd fmla="*/ 20 h 104" name="T15"/>
              <a:gd fmla="*/ 76 w 96" name="T16"/>
              <a:gd fmla="*/ 0 h 104" name="T17"/>
              <a:gd fmla="*/ 56 w 96" name="T18"/>
              <a:gd fmla="*/ 20 h 104" name="T19"/>
              <a:gd fmla="*/ 57 w 96" name="T20"/>
              <a:gd fmla="*/ 26 h 104" name="T21"/>
              <a:gd fmla="*/ 35 w 96" name="T22"/>
              <a:gd fmla="*/ 38 h 104" name="T23"/>
              <a:gd fmla="*/ 20 w 96" name="T24"/>
              <a:gd fmla="*/ 32 h 104" name="T25"/>
              <a:gd fmla="*/ 0 w 96" name="T26"/>
              <a:gd fmla="*/ 52 h 104" name="T27"/>
              <a:gd fmla="*/ 20 w 96" name="T28"/>
              <a:gd fmla="*/ 72 h 104" name="T29"/>
              <a:gd fmla="*/ 32 w 96" name="T30"/>
              <a:gd fmla="*/ 68 h 104" name="T31"/>
              <a:gd fmla="*/ 56 w 96" name="T32"/>
              <a:gd fmla="*/ 82 h 104" name="T33"/>
              <a:gd fmla="*/ 56 w 96" name="T34"/>
              <a:gd fmla="*/ 84 h 104" name="T35"/>
              <a:gd fmla="*/ 76 w 96" name="T36"/>
              <a:gd fmla="*/ 104 h 104" name="T37"/>
              <a:gd fmla="*/ 96 w 96" name="T38"/>
              <a:gd fmla="*/ 84 h 104" name="T39"/>
              <a:gd fmla="*/ 76 w 96" name="T40"/>
              <a:gd fmla="*/ 64 h 104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04" w="96">
                <a:moveTo>
                  <a:pt x="76" y="64"/>
                </a:moveTo>
                <a:cubicBezTo>
                  <a:pt x="69" y="64"/>
                  <a:pt x="63" y="68"/>
                  <a:pt x="59" y="73"/>
                </a:cubicBezTo>
                <a:cubicBezTo>
                  <a:pt x="38" y="61"/>
                  <a:pt x="38" y="61"/>
                  <a:pt x="38" y="61"/>
                </a:cubicBezTo>
                <a:cubicBezTo>
                  <a:pt x="39" y="58"/>
                  <a:pt x="40" y="55"/>
                  <a:pt x="40" y="52"/>
                </a:cubicBezTo>
                <a:cubicBezTo>
                  <a:pt x="40" y="50"/>
                  <a:pt x="40" y="48"/>
                  <a:pt x="39" y="46"/>
                </a:cubicBezTo>
                <a:cubicBezTo>
                  <a:pt x="61" y="34"/>
                  <a:pt x="61" y="34"/>
                  <a:pt x="61" y="34"/>
                </a:cubicBezTo>
                <a:cubicBezTo>
                  <a:pt x="65" y="37"/>
                  <a:pt x="70" y="40"/>
                  <a:pt x="76" y="40"/>
                </a:cubicBezTo>
                <a:cubicBezTo>
                  <a:pt x="87" y="40"/>
                  <a:pt x="96" y="31"/>
                  <a:pt x="96" y="20"/>
                </a:cubicBezTo>
                <a:cubicBezTo>
                  <a:pt x="96" y="9"/>
                  <a:pt x="87" y="0"/>
                  <a:pt x="76" y="0"/>
                </a:cubicBezTo>
                <a:cubicBezTo>
                  <a:pt x="65" y="0"/>
                  <a:pt x="56" y="9"/>
                  <a:pt x="56" y="20"/>
                </a:cubicBezTo>
                <a:cubicBezTo>
                  <a:pt x="56" y="22"/>
                  <a:pt x="56" y="24"/>
                  <a:pt x="57" y="26"/>
                </a:cubicBezTo>
                <a:cubicBezTo>
                  <a:pt x="35" y="38"/>
                  <a:pt x="35" y="38"/>
                  <a:pt x="35" y="38"/>
                </a:cubicBezTo>
                <a:cubicBezTo>
                  <a:pt x="31" y="35"/>
                  <a:pt x="26" y="32"/>
                  <a:pt x="20" y="32"/>
                </a:cubicBezTo>
                <a:cubicBezTo>
                  <a:pt x="9" y="32"/>
                  <a:pt x="0" y="41"/>
                  <a:pt x="0" y="52"/>
                </a:cubicBezTo>
                <a:cubicBezTo>
                  <a:pt x="0" y="63"/>
                  <a:pt x="9" y="72"/>
                  <a:pt x="20" y="72"/>
                </a:cubicBezTo>
                <a:cubicBezTo>
                  <a:pt x="25" y="72"/>
                  <a:pt x="29" y="70"/>
                  <a:pt x="32" y="68"/>
                </a:cubicBezTo>
                <a:cubicBezTo>
                  <a:pt x="56" y="82"/>
                  <a:pt x="56" y="82"/>
                  <a:pt x="56" y="82"/>
                </a:cubicBezTo>
                <a:cubicBezTo>
                  <a:pt x="56" y="83"/>
                  <a:pt x="56" y="83"/>
                  <a:pt x="56" y="84"/>
                </a:cubicBezTo>
                <a:cubicBezTo>
                  <a:pt x="56" y="95"/>
                  <a:pt x="65" y="104"/>
                  <a:pt x="76" y="104"/>
                </a:cubicBezTo>
                <a:cubicBezTo>
                  <a:pt x="87" y="104"/>
                  <a:pt x="96" y="95"/>
                  <a:pt x="96" y="84"/>
                </a:cubicBezTo>
                <a:cubicBezTo>
                  <a:pt x="96" y="73"/>
                  <a:pt x="87" y="64"/>
                  <a:pt x="76" y="6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92D050"/>
              </a:solidFill>
            </a:endParaRPr>
          </a:p>
        </p:txBody>
      </p:sp>
      <p:sp>
        <p:nvSpPr>
          <p:cNvPr id="26" name="文本框 48"/>
          <p:cNvSpPr txBox="1"/>
          <p:nvPr/>
        </p:nvSpPr>
        <p:spPr>
          <a:xfrm>
            <a:off x="1517433" y="4337873"/>
            <a:ext cx="1097280" cy="365760"/>
          </a:xfrm>
          <a:prstGeom prst="rect">
            <a:avLst/>
          </a:prstGeom>
          <a:solidFill>
            <a:srgbClr val="92D050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7" name="文本框 49"/>
          <p:cNvSpPr txBox="1"/>
          <p:nvPr/>
        </p:nvSpPr>
        <p:spPr>
          <a:xfrm>
            <a:off x="1156196" y="4703905"/>
            <a:ext cx="181706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请在此处添加文字信息，表达图的含义。</a:t>
            </a:r>
          </a:p>
        </p:txBody>
      </p:sp>
      <p:sp>
        <p:nvSpPr>
          <p:cNvPr id="36" name="文本框 58"/>
          <p:cNvSpPr txBox="1"/>
          <p:nvPr/>
        </p:nvSpPr>
        <p:spPr>
          <a:xfrm>
            <a:off x="1747867" y="3719538"/>
            <a:ext cx="6337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92D050"/>
                </a:solidFill>
                <a:latin charset="0" pitchFamily="34" typeface="Impact MT Std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37" name="文本框 59"/>
          <p:cNvSpPr txBox="1"/>
          <p:nvPr/>
        </p:nvSpPr>
        <p:spPr>
          <a:xfrm>
            <a:off x="3756929" y="3719538"/>
            <a:ext cx="6337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FF6D67"/>
                </a:solidFill>
                <a:latin charset="0" pitchFamily="34" typeface="Impact MT Std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38" name="文本框 60"/>
          <p:cNvSpPr txBox="1"/>
          <p:nvPr/>
        </p:nvSpPr>
        <p:spPr>
          <a:xfrm>
            <a:off x="5765991" y="3719538"/>
            <a:ext cx="6337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00B0F0"/>
                </a:solidFill>
                <a:latin charset="0" pitchFamily="34" typeface="Impact MT Std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39" name="文本框 61"/>
          <p:cNvSpPr txBox="1"/>
          <p:nvPr/>
        </p:nvSpPr>
        <p:spPr>
          <a:xfrm>
            <a:off x="7775053" y="3719538"/>
            <a:ext cx="6337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F5C058"/>
                </a:solidFill>
                <a:latin charset="0" pitchFamily="34" typeface="Impact MT Std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0" name="文本框 62"/>
          <p:cNvSpPr txBox="1"/>
          <p:nvPr/>
        </p:nvSpPr>
        <p:spPr>
          <a:xfrm>
            <a:off x="9784117" y="3719538"/>
            <a:ext cx="6337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200">
                <a:solidFill>
                  <a:srgbClr val="5E779E"/>
                </a:solidFill>
                <a:latin charset="0" pitchFamily="34" typeface="Impact MT Std"/>
                <a:cs charset="0" panose="020b0604020202020204" pitchFamily="34" typeface="Arial"/>
              </a:rPr>
              <a:t>05</a:t>
            </a:r>
          </a:p>
        </p:txBody>
      </p:sp>
      <p:sp>
        <p:nvSpPr>
          <p:cNvPr id="41" name="文本框 48"/>
          <p:cNvSpPr txBox="1"/>
          <p:nvPr/>
        </p:nvSpPr>
        <p:spPr>
          <a:xfrm>
            <a:off x="3561636" y="4337873"/>
            <a:ext cx="1097280" cy="365760"/>
          </a:xfrm>
          <a:prstGeom prst="rect">
            <a:avLst/>
          </a:prstGeom>
          <a:solidFill>
            <a:srgbClr val="FF6D67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2" name="文本框 49"/>
          <p:cNvSpPr txBox="1"/>
          <p:nvPr/>
        </p:nvSpPr>
        <p:spPr>
          <a:xfrm>
            <a:off x="3200399" y="4703905"/>
            <a:ext cx="181706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请在此处添加文字信息，表达图的含义。</a:t>
            </a:r>
          </a:p>
        </p:txBody>
      </p:sp>
      <p:sp>
        <p:nvSpPr>
          <p:cNvPr id="43" name="文本框 48"/>
          <p:cNvSpPr txBox="1"/>
          <p:nvPr/>
        </p:nvSpPr>
        <p:spPr>
          <a:xfrm>
            <a:off x="5522719" y="4337873"/>
            <a:ext cx="1097280" cy="365760"/>
          </a:xfrm>
          <a:prstGeom prst="rect">
            <a:avLst/>
          </a:prstGeom>
          <a:solidFill>
            <a:srgbClr val="37C1FF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4" name="文本框 49"/>
          <p:cNvSpPr txBox="1"/>
          <p:nvPr/>
        </p:nvSpPr>
        <p:spPr>
          <a:xfrm>
            <a:off x="5161483" y="4703905"/>
            <a:ext cx="181706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请在此处添加文字信息，表达图的含义。</a:t>
            </a:r>
          </a:p>
        </p:txBody>
      </p:sp>
      <p:sp>
        <p:nvSpPr>
          <p:cNvPr id="45" name="文本框 48"/>
          <p:cNvSpPr txBox="1"/>
          <p:nvPr/>
        </p:nvSpPr>
        <p:spPr>
          <a:xfrm>
            <a:off x="7594083" y="4337873"/>
            <a:ext cx="1097280" cy="365760"/>
          </a:xfrm>
          <a:prstGeom prst="rect">
            <a:avLst/>
          </a:prstGeom>
          <a:solidFill>
            <a:srgbClr val="F5C058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6" name="文本框 49"/>
          <p:cNvSpPr txBox="1"/>
          <p:nvPr/>
        </p:nvSpPr>
        <p:spPr>
          <a:xfrm>
            <a:off x="7232846" y="4703905"/>
            <a:ext cx="181706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请在此处添加文字信息，表达图的含义。</a:t>
            </a:r>
          </a:p>
        </p:txBody>
      </p:sp>
      <p:sp>
        <p:nvSpPr>
          <p:cNvPr id="47" name="文本框 48"/>
          <p:cNvSpPr txBox="1"/>
          <p:nvPr/>
        </p:nvSpPr>
        <p:spPr>
          <a:xfrm>
            <a:off x="9610307" y="4337873"/>
            <a:ext cx="1097280" cy="365760"/>
          </a:xfrm>
          <a:prstGeom prst="rect">
            <a:avLst/>
          </a:prstGeom>
          <a:solidFill>
            <a:srgbClr val="5E779E"/>
          </a:solidFill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8" name="文本框 49"/>
          <p:cNvSpPr txBox="1"/>
          <p:nvPr/>
        </p:nvSpPr>
        <p:spPr>
          <a:xfrm>
            <a:off x="9249070" y="4703905"/>
            <a:ext cx="181706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6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9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9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0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0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1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1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1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4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5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1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Freeform 25"/>
          <p:cNvSpPr/>
          <p:nvPr/>
        </p:nvSpPr>
        <p:spPr bwMode="auto">
          <a:xfrm>
            <a:off x="6107510" y="0"/>
            <a:ext cx="6084490" cy="6858000"/>
          </a:xfrm>
          <a:custGeom>
            <a:gdLst>
              <a:gd fmla="*/ 0 w 4052" name="T0"/>
              <a:gd fmla="*/ 0 h 4320" name="T1"/>
              <a:gd fmla="*/ 4052 w 4052" name="T2"/>
              <a:gd fmla="*/ 0 h 4320" name="T3"/>
              <a:gd fmla="*/ 4052 w 4052" name="T4"/>
              <a:gd fmla="*/ 4320 h 4320" name="T5"/>
              <a:gd fmla="*/ 0 w 4052" name="T6"/>
              <a:gd fmla="*/ 4320 h 4320" name="T7"/>
              <a:gd fmla="*/ 0 w 4052" name="T8"/>
              <a:gd fmla="*/ 0 h 4320" name="T9"/>
              <a:gd fmla="*/ 0 w 4052" name="T10"/>
              <a:gd fmla="*/ 0 h 432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320" w="4052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0" name="矩形 79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矩形 109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18</a:t>
            </a:r>
          </a:p>
        </p:txBody>
      </p:sp>
      <p:sp>
        <p:nvSpPr>
          <p:cNvPr id="130" name="矩形 129"/>
          <p:cNvSpPr/>
          <p:nvPr/>
        </p:nvSpPr>
        <p:spPr>
          <a:xfrm>
            <a:off x="0" y="175925"/>
            <a:ext cx="1586737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345059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3" name="文本框 123"/>
          <p:cNvSpPr txBox="1"/>
          <p:nvPr/>
        </p:nvSpPr>
        <p:spPr>
          <a:xfrm>
            <a:off x="120923" y="171363"/>
            <a:ext cx="12241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第三章</a:t>
            </a:r>
          </a:p>
        </p:txBody>
      </p:sp>
      <p:sp>
        <p:nvSpPr>
          <p:cNvPr id="182" name="Freeform 19"/>
          <p:cNvSpPr/>
          <p:nvPr/>
        </p:nvSpPr>
        <p:spPr bwMode="auto">
          <a:xfrm>
            <a:off x="2006759" y="3791013"/>
            <a:ext cx="875972" cy="916580"/>
          </a:xfrm>
          <a:custGeom>
            <a:gdLst>
              <a:gd fmla="*/ 0 w 453" name="T0"/>
              <a:gd fmla="*/ 0 h 474" name="T1"/>
              <a:gd fmla="*/ 453 w 453" name="T2"/>
              <a:gd fmla="*/ 194 h 474" name="T3"/>
              <a:gd fmla="*/ 453 w 453" name="T4"/>
              <a:gd fmla="*/ 474 h 474" name="T5"/>
              <a:gd fmla="*/ 0 w 453" name="T6"/>
              <a:gd fmla="*/ 277 h 474" name="T7"/>
              <a:gd fmla="*/ 0 w 453" name="T8"/>
              <a:gd fmla="*/ 0 h 4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3" w="452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83" name="组合 182"/>
          <p:cNvGrpSpPr/>
          <p:nvPr/>
        </p:nvGrpSpPr>
        <p:grpSpPr>
          <a:xfrm>
            <a:off x="1849115" y="3415873"/>
            <a:ext cx="2126778" cy="1808072"/>
            <a:chOff x="5017467" y="3703905"/>
            <a:chExt cx="2126778" cy="1808072"/>
          </a:xfrm>
        </p:grpSpPr>
        <p:sp>
          <p:nvSpPr>
            <p:cNvPr id="184" name="椭圆 183"/>
            <p:cNvSpPr>
              <a:spLocks noChangeAspect="1"/>
            </p:cNvSpPr>
            <p:nvPr/>
          </p:nvSpPr>
          <p:spPr>
            <a:xfrm>
              <a:off x="5017467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5" name="Freeform 17"/>
            <p:cNvSpPr/>
            <p:nvPr/>
          </p:nvSpPr>
          <p:spPr bwMode="auto">
            <a:xfrm>
              <a:off x="6051082" y="4079045"/>
              <a:ext cx="875972" cy="916580"/>
            </a:xfrm>
            <a:custGeom>
              <a:gdLst>
                <a:gd fmla="*/ 453 w 453" name="T0"/>
                <a:gd fmla="*/ 0 h 474" name="T1"/>
                <a:gd fmla="*/ 0 w 453" name="T2"/>
                <a:gd fmla="*/ 194 h 474" name="T3"/>
                <a:gd fmla="*/ 0 w 453" name="T4"/>
                <a:gd fmla="*/ 474 h 474" name="T5"/>
                <a:gd fmla="*/ 453 w 453" name="T6"/>
                <a:gd fmla="*/ 277 h 474" name="T7"/>
                <a:gd fmla="*/ 453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zh-CN" lang="en-US" smtClean="0"/>
            </a:p>
          </p:txBody>
        </p:sp>
        <p:sp>
          <p:nvSpPr>
            <p:cNvPr id="186" name="Freeform 18"/>
            <p:cNvSpPr/>
            <p:nvPr/>
          </p:nvSpPr>
          <p:spPr bwMode="auto">
            <a:xfrm>
              <a:off x="5175111" y="4079045"/>
              <a:ext cx="875972" cy="916580"/>
            </a:xfrm>
            <a:custGeom>
              <a:gdLst>
                <a:gd fmla="*/ 0 w 453" name="T0"/>
                <a:gd fmla="*/ 0 h 474" name="T1"/>
                <a:gd fmla="*/ 453 w 453" name="T2"/>
                <a:gd fmla="*/ 194 h 474" name="T3"/>
                <a:gd fmla="*/ 453 w 453" name="T4"/>
                <a:gd fmla="*/ 474 h 474" name="T5"/>
                <a:gd fmla="*/ 0 w 453" name="T6"/>
                <a:gd fmla="*/ 277 h 474" name="T7"/>
                <a:gd fmla="*/ 0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7" name="Freeform 20"/>
            <p:cNvSpPr/>
            <p:nvPr/>
          </p:nvSpPr>
          <p:spPr bwMode="auto">
            <a:xfrm>
              <a:off x="5175111" y="3703905"/>
              <a:ext cx="1751943" cy="750280"/>
            </a:xfrm>
            <a:custGeom>
              <a:gdLst>
                <a:gd fmla="*/ 453 w 906" name="T0"/>
                <a:gd fmla="*/ 0 h 388" name="T1"/>
                <a:gd fmla="*/ 0 w 906" name="T2"/>
                <a:gd fmla="*/ 194 h 388" name="T3"/>
                <a:gd fmla="*/ 453 w 906" name="T4"/>
                <a:gd fmla="*/ 388 h 388" name="T5"/>
                <a:gd fmla="*/ 906 w 906" name="T6"/>
                <a:gd fmla="*/ 194 h 388" name="T7"/>
                <a:gd fmla="*/ 453 w 906" name="T8"/>
                <a:gd fmla="*/ 0 h 3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8" w="905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88" name="文本框 9"/>
          <p:cNvSpPr txBox="1"/>
          <p:nvPr/>
        </p:nvSpPr>
        <p:spPr>
          <a:xfrm>
            <a:off x="1849115" y="2420888"/>
            <a:ext cx="21030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产品与运营</a:t>
            </a:r>
          </a:p>
          <a:p>
            <a:pPr algn="ctr" lvl="1" marL="0"/>
            <a:r>
              <a:rPr altLang="en-US" b="1" lang="zh-CN" smtClean="0" sz="2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（我们怎么做）</a:t>
            </a:r>
          </a:p>
        </p:txBody>
      </p:sp>
      <p:sp>
        <p:nvSpPr>
          <p:cNvPr id="189" name="KSO_Shape"/>
          <p:cNvSpPr/>
          <p:nvPr/>
        </p:nvSpPr>
        <p:spPr bwMode="auto">
          <a:xfrm>
            <a:off x="2596878" y="3212976"/>
            <a:ext cx="664715" cy="658069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90" name="矩形 189"/>
          <p:cNvSpPr/>
          <p:nvPr/>
        </p:nvSpPr>
        <p:spPr>
          <a:xfrm>
            <a:off x="7244873" y="69269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产品概述</a:t>
            </a:r>
          </a:p>
        </p:txBody>
      </p:sp>
      <p:sp>
        <p:nvSpPr>
          <p:cNvPr id="191" name="矩形 47"/>
          <p:cNvSpPr>
            <a:spLocks noChangeArrowheads="1"/>
          </p:cNvSpPr>
          <p:nvPr/>
        </p:nvSpPr>
        <p:spPr bwMode="auto">
          <a:xfrm>
            <a:off x="7244186" y="99393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192" name="组合 191"/>
          <p:cNvGrpSpPr/>
          <p:nvPr/>
        </p:nvGrpSpPr>
        <p:grpSpPr>
          <a:xfrm>
            <a:off x="5560292" y="1700808"/>
            <a:ext cx="1506637" cy="723403"/>
            <a:chOff x="5560292" y="1700808"/>
            <a:chExt cx="1506637" cy="723403"/>
          </a:xfrm>
        </p:grpSpPr>
        <p:sp>
          <p:nvSpPr>
            <p:cNvPr id="193" name="Freeform 20"/>
            <p:cNvSpPr/>
            <p:nvPr/>
          </p:nvSpPr>
          <p:spPr bwMode="auto">
            <a:xfrm>
              <a:off x="5560292" y="1943051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5858273" y="1709043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90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5" name="Freeform 26"/>
            <p:cNvSpPr/>
            <p:nvPr/>
          </p:nvSpPr>
          <p:spPr bwMode="auto">
            <a:xfrm>
              <a:off x="6107510" y="1752056"/>
              <a:ext cx="959419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6" name="Freeform 27"/>
            <p:cNvSpPr/>
            <p:nvPr/>
          </p:nvSpPr>
          <p:spPr bwMode="auto">
            <a:xfrm>
              <a:off x="5858273" y="1700808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197" name="Freeform 28"/>
            <p:cNvSpPr>
              <a:spLocks noEditPoints="1"/>
            </p:cNvSpPr>
            <p:nvPr/>
          </p:nvSpPr>
          <p:spPr bwMode="auto">
            <a:xfrm>
              <a:off x="5858273" y="1947889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8" name="Freeform 29"/>
            <p:cNvSpPr>
              <a:spLocks noEditPoints="1"/>
            </p:cNvSpPr>
            <p:nvPr/>
          </p:nvSpPr>
          <p:spPr bwMode="auto">
            <a:xfrm>
              <a:off x="5858273" y="1723826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99" name="文本框 164"/>
          <p:cNvSpPr txBox="1"/>
          <p:nvPr/>
        </p:nvSpPr>
        <p:spPr>
          <a:xfrm>
            <a:off x="5956679" y="1743746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02</a:t>
            </a:r>
          </a:p>
        </p:txBody>
      </p:sp>
      <p:sp>
        <p:nvSpPr>
          <p:cNvPr id="200" name="矩形 199"/>
          <p:cNvSpPr/>
          <p:nvPr/>
        </p:nvSpPr>
        <p:spPr>
          <a:xfrm>
            <a:off x="7283640" y="1628800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产品功能</a:t>
            </a:r>
          </a:p>
        </p:txBody>
      </p:sp>
      <p:sp>
        <p:nvSpPr>
          <p:cNvPr id="201" name="矩形 47"/>
          <p:cNvSpPr>
            <a:spLocks noChangeArrowheads="1"/>
          </p:cNvSpPr>
          <p:nvPr/>
        </p:nvSpPr>
        <p:spPr bwMode="auto">
          <a:xfrm>
            <a:off x="7282953" y="1930041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02" name="组合 201"/>
          <p:cNvGrpSpPr/>
          <p:nvPr/>
        </p:nvGrpSpPr>
        <p:grpSpPr>
          <a:xfrm>
            <a:off x="5560292" y="2636912"/>
            <a:ext cx="1506638" cy="723403"/>
            <a:chOff x="5560292" y="2636912"/>
            <a:chExt cx="1506638" cy="723403"/>
          </a:xfrm>
        </p:grpSpPr>
        <p:sp>
          <p:nvSpPr>
            <p:cNvPr id="203" name="Freeform 20"/>
            <p:cNvSpPr/>
            <p:nvPr/>
          </p:nvSpPr>
          <p:spPr bwMode="auto">
            <a:xfrm>
              <a:off x="5560292" y="2879155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4" name="Freeform 23"/>
            <p:cNvSpPr/>
            <p:nvPr/>
          </p:nvSpPr>
          <p:spPr bwMode="auto">
            <a:xfrm>
              <a:off x="5858273" y="2645147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" name="Freeform 26"/>
            <p:cNvSpPr/>
            <p:nvPr/>
          </p:nvSpPr>
          <p:spPr bwMode="auto">
            <a:xfrm>
              <a:off x="6111326" y="2688160"/>
              <a:ext cx="955604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6" name="Freeform 27"/>
            <p:cNvSpPr/>
            <p:nvPr/>
          </p:nvSpPr>
          <p:spPr bwMode="auto">
            <a:xfrm>
              <a:off x="5858273" y="2636912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07" name="Freeform 28"/>
            <p:cNvSpPr>
              <a:spLocks noEditPoints="1"/>
            </p:cNvSpPr>
            <p:nvPr/>
          </p:nvSpPr>
          <p:spPr bwMode="auto">
            <a:xfrm>
              <a:off x="5858273" y="2883993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8" name="Freeform 29"/>
            <p:cNvSpPr>
              <a:spLocks noEditPoints="1"/>
            </p:cNvSpPr>
            <p:nvPr/>
          </p:nvSpPr>
          <p:spPr bwMode="auto">
            <a:xfrm>
              <a:off x="5858273" y="2659930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09" name="文本框 164"/>
          <p:cNvSpPr txBox="1"/>
          <p:nvPr/>
        </p:nvSpPr>
        <p:spPr>
          <a:xfrm>
            <a:off x="5956679" y="2679850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03</a:t>
            </a:r>
          </a:p>
        </p:txBody>
      </p:sp>
      <p:sp>
        <p:nvSpPr>
          <p:cNvPr id="210" name="矩形 209"/>
          <p:cNvSpPr/>
          <p:nvPr/>
        </p:nvSpPr>
        <p:spPr>
          <a:xfrm>
            <a:off x="7283640" y="2564904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网络营销</a:t>
            </a:r>
          </a:p>
        </p:txBody>
      </p:sp>
      <p:sp>
        <p:nvSpPr>
          <p:cNvPr id="211" name="矩形 47"/>
          <p:cNvSpPr>
            <a:spLocks noChangeArrowheads="1"/>
          </p:cNvSpPr>
          <p:nvPr/>
        </p:nvSpPr>
        <p:spPr bwMode="auto">
          <a:xfrm>
            <a:off x="7282953" y="2866145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12" name="组合 211"/>
          <p:cNvGrpSpPr/>
          <p:nvPr/>
        </p:nvGrpSpPr>
        <p:grpSpPr>
          <a:xfrm>
            <a:off x="5599061" y="3573016"/>
            <a:ext cx="1506638" cy="723403"/>
            <a:chOff x="5599061" y="3573016"/>
            <a:chExt cx="1506638" cy="723403"/>
          </a:xfrm>
        </p:grpSpPr>
        <p:sp>
          <p:nvSpPr>
            <p:cNvPr id="213" name="Freeform 20"/>
            <p:cNvSpPr/>
            <p:nvPr/>
          </p:nvSpPr>
          <p:spPr bwMode="auto">
            <a:xfrm>
              <a:off x="5599061" y="3815259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4" name="Freeform 23"/>
            <p:cNvSpPr/>
            <p:nvPr/>
          </p:nvSpPr>
          <p:spPr bwMode="auto">
            <a:xfrm>
              <a:off x="5897042" y="3581251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" name="Freeform 26"/>
            <p:cNvSpPr/>
            <p:nvPr/>
          </p:nvSpPr>
          <p:spPr bwMode="auto">
            <a:xfrm>
              <a:off x="6146279" y="3624264"/>
              <a:ext cx="959420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6" name="Freeform 27"/>
            <p:cNvSpPr/>
            <p:nvPr/>
          </p:nvSpPr>
          <p:spPr bwMode="auto">
            <a:xfrm>
              <a:off x="5897042" y="3573016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17" name="Freeform 28"/>
            <p:cNvSpPr>
              <a:spLocks noEditPoints="1"/>
            </p:cNvSpPr>
            <p:nvPr/>
          </p:nvSpPr>
          <p:spPr bwMode="auto">
            <a:xfrm>
              <a:off x="5897042" y="3820097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8" name="Freeform 29"/>
            <p:cNvSpPr>
              <a:spLocks noEditPoints="1"/>
            </p:cNvSpPr>
            <p:nvPr/>
          </p:nvSpPr>
          <p:spPr bwMode="auto">
            <a:xfrm>
              <a:off x="5897042" y="3596034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19" name="文本框 164"/>
          <p:cNvSpPr txBox="1"/>
          <p:nvPr/>
        </p:nvSpPr>
        <p:spPr>
          <a:xfrm>
            <a:off x="5995448" y="3615954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04</a:t>
            </a:r>
          </a:p>
        </p:txBody>
      </p:sp>
      <p:sp>
        <p:nvSpPr>
          <p:cNvPr id="220" name="矩形 219"/>
          <p:cNvSpPr/>
          <p:nvPr/>
        </p:nvSpPr>
        <p:spPr>
          <a:xfrm>
            <a:off x="7322410" y="3501008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线下推广</a:t>
            </a:r>
          </a:p>
        </p:txBody>
      </p:sp>
      <p:sp>
        <p:nvSpPr>
          <p:cNvPr id="221" name="矩形 47"/>
          <p:cNvSpPr>
            <a:spLocks noChangeArrowheads="1"/>
          </p:cNvSpPr>
          <p:nvPr/>
        </p:nvSpPr>
        <p:spPr bwMode="auto">
          <a:xfrm>
            <a:off x="7321724" y="3802249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22" name="组合 221"/>
          <p:cNvGrpSpPr/>
          <p:nvPr/>
        </p:nvGrpSpPr>
        <p:grpSpPr>
          <a:xfrm>
            <a:off x="5593531" y="4509120"/>
            <a:ext cx="1506637" cy="723403"/>
            <a:chOff x="5593531" y="4509120"/>
            <a:chExt cx="1506637" cy="723403"/>
          </a:xfrm>
        </p:grpSpPr>
        <p:sp>
          <p:nvSpPr>
            <p:cNvPr id="223" name="Freeform 20"/>
            <p:cNvSpPr/>
            <p:nvPr/>
          </p:nvSpPr>
          <p:spPr bwMode="auto">
            <a:xfrm>
              <a:off x="5593531" y="475136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4" name="Freeform 23"/>
            <p:cNvSpPr/>
            <p:nvPr/>
          </p:nvSpPr>
          <p:spPr bwMode="auto">
            <a:xfrm>
              <a:off x="5891512" y="451735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D0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5" name="Freeform 26"/>
            <p:cNvSpPr/>
            <p:nvPr/>
          </p:nvSpPr>
          <p:spPr bwMode="auto">
            <a:xfrm>
              <a:off x="6139604" y="4560368"/>
              <a:ext cx="960564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6" name="Freeform 27"/>
            <p:cNvSpPr/>
            <p:nvPr/>
          </p:nvSpPr>
          <p:spPr bwMode="auto">
            <a:xfrm>
              <a:off x="5891512" y="4509120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27" name="Freeform 28"/>
            <p:cNvSpPr>
              <a:spLocks noEditPoints="1"/>
            </p:cNvSpPr>
            <p:nvPr/>
          </p:nvSpPr>
          <p:spPr bwMode="auto">
            <a:xfrm>
              <a:off x="5891512" y="4756201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8" name="Freeform 29"/>
            <p:cNvSpPr>
              <a:spLocks noEditPoints="1"/>
            </p:cNvSpPr>
            <p:nvPr/>
          </p:nvSpPr>
          <p:spPr bwMode="auto">
            <a:xfrm>
              <a:off x="5891512" y="4532138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29" name="文本框 164"/>
          <p:cNvSpPr txBox="1"/>
          <p:nvPr/>
        </p:nvSpPr>
        <p:spPr>
          <a:xfrm>
            <a:off x="5989918" y="4552057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05</a:t>
            </a:r>
          </a:p>
        </p:txBody>
      </p:sp>
      <p:sp>
        <p:nvSpPr>
          <p:cNvPr id="230" name="矩形 229"/>
          <p:cNvSpPr/>
          <p:nvPr/>
        </p:nvSpPr>
        <p:spPr>
          <a:xfrm>
            <a:off x="7316881" y="4437112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利润来源</a:t>
            </a:r>
          </a:p>
        </p:txBody>
      </p:sp>
      <p:sp>
        <p:nvSpPr>
          <p:cNvPr id="231" name="矩形 47"/>
          <p:cNvSpPr>
            <a:spLocks noChangeArrowheads="1"/>
          </p:cNvSpPr>
          <p:nvPr/>
        </p:nvSpPr>
        <p:spPr bwMode="auto">
          <a:xfrm>
            <a:off x="7316194" y="473835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32" name="组合 231"/>
          <p:cNvGrpSpPr/>
          <p:nvPr/>
        </p:nvGrpSpPr>
        <p:grpSpPr>
          <a:xfrm>
            <a:off x="5593531" y="5445224"/>
            <a:ext cx="1506638" cy="723403"/>
            <a:chOff x="5593531" y="5445224"/>
            <a:chExt cx="1506638" cy="723403"/>
          </a:xfrm>
        </p:grpSpPr>
        <p:sp>
          <p:nvSpPr>
            <p:cNvPr id="233" name="Freeform 20"/>
            <p:cNvSpPr/>
            <p:nvPr/>
          </p:nvSpPr>
          <p:spPr bwMode="auto">
            <a:xfrm>
              <a:off x="5593531" y="5687467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4" name="Freeform 23"/>
            <p:cNvSpPr/>
            <p:nvPr/>
          </p:nvSpPr>
          <p:spPr bwMode="auto">
            <a:xfrm>
              <a:off x="5891512" y="5453459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77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5" name="Freeform 26"/>
            <p:cNvSpPr/>
            <p:nvPr/>
          </p:nvSpPr>
          <p:spPr bwMode="auto">
            <a:xfrm>
              <a:off x="6140749" y="5496472"/>
              <a:ext cx="959420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6" name="Freeform 27"/>
            <p:cNvSpPr/>
            <p:nvPr/>
          </p:nvSpPr>
          <p:spPr bwMode="auto">
            <a:xfrm>
              <a:off x="5891512" y="5445224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37" name="Freeform 28"/>
            <p:cNvSpPr>
              <a:spLocks noEditPoints="1"/>
            </p:cNvSpPr>
            <p:nvPr/>
          </p:nvSpPr>
          <p:spPr bwMode="auto">
            <a:xfrm>
              <a:off x="5891512" y="5692305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8" name="Freeform 29"/>
            <p:cNvSpPr>
              <a:spLocks noEditPoints="1"/>
            </p:cNvSpPr>
            <p:nvPr/>
          </p:nvSpPr>
          <p:spPr bwMode="auto">
            <a:xfrm>
              <a:off x="5891512" y="5468242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39" name="文本框 164"/>
          <p:cNvSpPr txBox="1"/>
          <p:nvPr/>
        </p:nvSpPr>
        <p:spPr>
          <a:xfrm>
            <a:off x="5989918" y="5488162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06</a:t>
            </a:r>
          </a:p>
        </p:txBody>
      </p:sp>
      <p:sp>
        <p:nvSpPr>
          <p:cNvPr id="240" name="矩形 239"/>
          <p:cNvSpPr/>
          <p:nvPr/>
        </p:nvSpPr>
        <p:spPr>
          <a:xfrm>
            <a:off x="7316881" y="537321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消费定位</a:t>
            </a:r>
          </a:p>
        </p:txBody>
      </p:sp>
      <p:sp>
        <p:nvSpPr>
          <p:cNvPr id="241" name="矩形 47"/>
          <p:cNvSpPr>
            <a:spLocks noChangeArrowheads="1"/>
          </p:cNvSpPr>
          <p:nvPr/>
        </p:nvSpPr>
        <p:spPr bwMode="auto">
          <a:xfrm>
            <a:off x="7316194" y="567445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42" name="组合 241"/>
          <p:cNvGrpSpPr/>
          <p:nvPr/>
        </p:nvGrpSpPr>
        <p:grpSpPr>
          <a:xfrm>
            <a:off x="5557184" y="764704"/>
            <a:ext cx="1506637" cy="723403"/>
            <a:chOff x="5557184" y="764704"/>
            <a:chExt cx="1506637" cy="723403"/>
          </a:xfrm>
        </p:grpSpPr>
        <p:sp>
          <p:nvSpPr>
            <p:cNvPr id="243" name="Freeform 20"/>
            <p:cNvSpPr/>
            <p:nvPr/>
          </p:nvSpPr>
          <p:spPr bwMode="auto">
            <a:xfrm>
              <a:off x="5557184" y="1006947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4" name="Freeform 23"/>
            <p:cNvSpPr/>
            <p:nvPr/>
          </p:nvSpPr>
          <p:spPr bwMode="auto">
            <a:xfrm>
              <a:off x="5855165" y="772939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A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5" name="Freeform 26"/>
            <p:cNvSpPr/>
            <p:nvPr/>
          </p:nvSpPr>
          <p:spPr bwMode="auto">
            <a:xfrm>
              <a:off x="6104402" y="815952"/>
              <a:ext cx="959419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6" name="Freeform 27"/>
            <p:cNvSpPr/>
            <p:nvPr/>
          </p:nvSpPr>
          <p:spPr bwMode="auto">
            <a:xfrm>
              <a:off x="5855165" y="764704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47" name="Freeform 28"/>
            <p:cNvSpPr>
              <a:spLocks noEditPoints="1"/>
            </p:cNvSpPr>
            <p:nvPr/>
          </p:nvSpPr>
          <p:spPr bwMode="auto">
            <a:xfrm>
              <a:off x="5855165" y="1011785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8" name="Freeform 29"/>
            <p:cNvSpPr>
              <a:spLocks noEditPoints="1"/>
            </p:cNvSpPr>
            <p:nvPr/>
          </p:nvSpPr>
          <p:spPr bwMode="auto">
            <a:xfrm>
              <a:off x="5855165" y="787722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49" name="文本框 164"/>
          <p:cNvSpPr txBox="1"/>
          <p:nvPr/>
        </p:nvSpPr>
        <p:spPr>
          <a:xfrm>
            <a:off x="5953571" y="807642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01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5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3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1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7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8"/>
      <p:bldP grpId="0" spid="189"/>
      <p:bldP grpId="0" spid="190"/>
      <p:bldP grpId="0" spid="191"/>
      <p:bldP grpId="0" spid="199"/>
      <p:bldP grpId="0" spid="200"/>
      <p:bldP grpId="0" spid="201"/>
      <p:bldP grpId="0" spid="209"/>
      <p:bldP grpId="0" spid="210"/>
      <p:bldP grpId="0" spid="211"/>
      <p:bldP grpId="0" spid="219"/>
      <p:bldP grpId="0" spid="220"/>
      <p:bldP grpId="0" spid="221"/>
      <p:bldP grpId="0" spid="229"/>
      <p:bldP grpId="0" spid="230"/>
      <p:bldP grpId="0" spid="231"/>
      <p:bldP grpId="0" spid="239"/>
      <p:bldP grpId="0" spid="240"/>
      <p:bldP grpId="0" spid="241"/>
      <p:bldP grpId="0" spid="249"/>
      <p:bldP grpId="0" spid="25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矩形 31"/>
          <p:cNvSpPr/>
          <p:nvPr/>
        </p:nvSpPr>
        <p:spPr>
          <a:xfrm>
            <a:off x="0" y="1340768"/>
            <a:ext cx="12195175" cy="2664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产品概述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19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484784"/>
            <a:ext cx="12195175" cy="2664296"/>
          </a:xfrm>
          <a:prstGeom prst="rect">
            <a:avLst/>
          </a:prstGeom>
          <a:blipFill>
            <a:blip r:embed="rId3"/>
            <a:stretch>
              <a:fillRect b="-169570" l="-6532" r="-625" t="-1533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601499" y="3777182"/>
            <a:ext cx="693998" cy="69399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algn="tl" blurRad="1651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100"/>
          </a:p>
        </p:txBody>
      </p:sp>
      <p:sp>
        <p:nvSpPr>
          <p:cNvPr id="18" name="Freeform 126"/>
          <p:cNvSpPr>
            <a:spLocks noChangeAspect="1" noEditPoints="1"/>
          </p:cNvSpPr>
          <p:nvPr/>
        </p:nvSpPr>
        <p:spPr bwMode="auto">
          <a:xfrm>
            <a:off x="2799992" y="3963253"/>
            <a:ext cx="297012" cy="371653"/>
          </a:xfrm>
          <a:custGeom>
            <a:gdLst>
              <a:gd fmla="*/ 48 w 81" name="T0"/>
              <a:gd fmla="*/ 27 h 101" name="T1"/>
              <a:gd fmla="*/ 4 w 81" name="T2"/>
              <a:gd fmla="*/ 48 h 101" name="T3"/>
              <a:gd fmla="*/ 0 w 81" name="T4"/>
              <a:gd fmla="*/ 31 h 101" name="T5"/>
              <a:gd fmla="*/ 58 w 81" name="T6"/>
              <a:gd fmla="*/ 90 h 101" name="T7"/>
              <a:gd fmla="*/ 81 w 81" name="T8"/>
              <a:gd fmla="*/ 98 h 101" name="T9"/>
              <a:gd fmla="*/ 58 w 81" name="T10"/>
              <a:gd fmla="*/ 90 h 101" name="T11"/>
              <a:gd fmla="*/ 53 w 81" name="T12"/>
              <a:gd fmla="*/ 101 h 101" name="T13"/>
              <a:gd fmla="*/ 29 w 81" name="T14"/>
              <a:gd fmla="*/ 98 h 101" name="T15"/>
              <a:gd fmla="*/ 0 w 81" name="T16"/>
              <a:gd fmla="*/ 90 h 101" name="T17"/>
              <a:gd fmla="*/ 29 w 81" name="T18"/>
              <a:gd fmla="*/ 87 h 101" name="T19"/>
              <a:gd fmla="*/ 38 w 81" name="T20"/>
              <a:gd fmla="*/ 76 h 101" name="T21"/>
              <a:gd fmla="*/ 0 w 81" name="T22"/>
              <a:gd fmla="*/ 72 h 101" name="T23"/>
              <a:gd fmla="*/ 4 w 81" name="T24"/>
              <a:gd fmla="*/ 54 h 101" name="T25"/>
              <a:gd fmla="*/ 48 w 81" name="T26"/>
              <a:gd fmla="*/ 76 h 101" name="T27"/>
              <a:gd fmla="*/ 44 w 81" name="T28"/>
              <a:gd fmla="*/ 87 h 101" name="T29"/>
              <a:gd fmla="*/ 53 w 81" name="T30"/>
              <a:gd fmla="*/ 90 h 101" name="T31"/>
              <a:gd fmla="*/ 4 w 81" name="T32"/>
              <a:gd fmla="*/ 0 h 101" name="T33"/>
              <a:gd fmla="*/ 48 w 81" name="T34"/>
              <a:gd fmla="*/ 21 h 101" name="T35"/>
              <a:gd fmla="*/ 0 w 81" name="T36"/>
              <a:gd fmla="*/ 17 h 101" name="T37"/>
              <a:gd fmla="*/ 4 w 81" name="T38"/>
              <a:gd fmla="*/ 0 h 101" name="T39"/>
              <a:gd fmla="*/ 53 w 81" name="T40"/>
              <a:gd fmla="*/ 76 h 101" name="T41"/>
              <a:gd fmla="*/ 81 w 81" name="T42"/>
              <a:gd fmla="*/ 72 h 101" name="T43"/>
              <a:gd fmla="*/ 77 w 81" name="T44"/>
              <a:gd fmla="*/ 54 h 101" name="T45"/>
              <a:gd fmla="*/ 59 w 81" name="T46"/>
              <a:gd fmla="*/ 8 h 101" name="T47"/>
              <a:gd fmla="*/ 69 w 81" name="T48"/>
              <a:gd fmla="*/ 13 h 101" name="T49"/>
              <a:gd fmla="*/ 59 w 81" name="T50"/>
              <a:gd fmla="*/ 8 h 101" name="T51"/>
              <a:gd fmla="*/ 69 w 81" name="T52"/>
              <a:gd fmla="*/ 63 h 101" name="T53"/>
              <a:gd fmla="*/ 59 w 81" name="T54"/>
              <a:gd fmla="*/ 67 h 101" name="T55"/>
              <a:gd fmla="*/ 59 w 81" name="T56"/>
              <a:gd fmla="*/ 35 h 101" name="T57"/>
              <a:gd fmla="*/ 69 w 81" name="T58"/>
              <a:gd fmla="*/ 40 h 101" name="T59"/>
              <a:gd fmla="*/ 59 w 81" name="T60"/>
              <a:gd fmla="*/ 35 h 101" name="T61"/>
              <a:gd fmla="*/ 53 w 81" name="T62"/>
              <a:gd fmla="*/ 21 h 101" name="T63"/>
              <a:gd fmla="*/ 81 w 81" name="T64"/>
              <a:gd fmla="*/ 17 h 101" name="T65"/>
              <a:gd fmla="*/ 77 w 81" name="T66"/>
              <a:gd fmla="*/ 0 h 101" name="T67"/>
              <a:gd fmla="*/ 53 w 81" name="T68"/>
              <a:gd fmla="*/ 27 h 101" name="T69"/>
              <a:gd fmla="*/ 77 w 81" name="T70"/>
              <a:gd fmla="*/ 48 h 101" name="T71"/>
              <a:gd fmla="*/ 81 w 81" name="T72"/>
              <a:gd fmla="*/ 31 h 101" name="T73"/>
              <a:gd fmla="*/ 53 w 81" name="T74"/>
              <a:gd fmla="*/ 27 h 101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0" w="8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80158" y="4653136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683509" y="3789040"/>
            <a:ext cx="693998" cy="69399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algn="tl" blurRad="1651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100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771741" y="3789040"/>
            <a:ext cx="693998" cy="69399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algn="tl" blurRad="1651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100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8931981" y="3789040"/>
            <a:ext cx="693998" cy="69399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2700000" scaled="0"/>
            </a:gradFill>
          </a:ln>
          <a:effectLst>
            <a:outerShdw algn="tl" blurRad="1651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100"/>
          </a:p>
        </p:txBody>
      </p:sp>
      <p:sp>
        <p:nvSpPr>
          <p:cNvPr id="26" name="Freeform 261"/>
          <p:cNvSpPr/>
          <p:nvPr/>
        </p:nvSpPr>
        <p:spPr bwMode="auto">
          <a:xfrm>
            <a:off x="4849675" y="3996174"/>
            <a:ext cx="361666" cy="361666"/>
          </a:xfrm>
          <a:custGeom>
            <a:gdLst>
              <a:gd fmla="*/ 84 w 86" name="T0"/>
              <a:gd fmla="*/ 13 h 86" name="T1"/>
              <a:gd fmla="*/ 74 w 86" name="T2"/>
              <a:gd fmla="*/ 1 h 86" name="T3"/>
              <a:gd fmla="*/ 72 w 86" name="T4"/>
              <a:gd fmla="*/ 1 h 86" name="T5"/>
              <a:gd fmla="*/ 71 w 86" name="T6"/>
              <a:gd fmla="*/ 1 h 86" name="T7"/>
              <a:gd fmla="*/ 69 w 86" name="T8"/>
              <a:gd fmla="*/ 4 h 86" name="T9"/>
              <a:gd fmla="*/ 69 w 86" name="T10"/>
              <a:gd fmla="*/ 10 h 86" name="T11"/>
              <a:gd fmla="*/ 59 w 86" name="T12"/>
              <a:gd fmla="*/ 10 h 86" name="T13"/>
              <a:gd fmla="*/ 59 w 86" name="T14"/>
              <a:gd fmla="*/ 1 h 86" name="T15"/>
              <a:gd fmla="*/ 58 w 86" name="T16"/>
              <a:gd fmla="*/ 0 h 86" name="T17"/>
              <a:gd fmla="*/ 46 w 86" name="T18"/>
              <a:gd fmla="*/ 0 h 86" name="T19"/>
              <a:gd fmla="*/ 45 w 86" name="T20"/>
              <a:gd fmla="*/ 1 h 86" name="T21"/>
              <a:gd fmla="*/ 45 w 86" name="T22"/>
              <a:gd fmla="*/ 10 h 86" name="T23"/>
              <a:gd fmla="*/ 44 w 86" name="T24"/>
              <a:gd fmla="*/ 13 h 86" name="T25"/>
              <a:gd fmla="*/ 44 w 86" name="T26"/>
              <a:gd fmla="*/ 21 h 86" name="T27"/>
              <a:gd fmla="*/ 45 w 86" name="T28"/>
              <a:gd fmla="*/ 24 h 86" name="T29"/>
              <a:gd fmla="*/ 45 w 86" name="T30"/>
              <a:gd fmla="*/ 27 h 86" name="T31"/>
              <a:gd fmla="*/ 37 w 86" name="T32"/>
              <a:gd fmla="*/ 27 h 86" name="T33"/>
              <a:gd fmla="*/ 37 w 86" name="T34"/>
              <a:gd fmla="*/ 21 h 86" name="T35"/>
              <a:gd fmla="*/ 34 w 86" name="T36"/>
              <a:gd fmla="*/ 18 h 86" name="T37"/>
              <a:gd fmla="*/ 32 w 86" name="T38"/>
              <a:gd fmla="*/ 18 h 86" name="T39"/>
              <a:gd fmla="*/ 29 w 86" name="T40"/>
              <a:gd fmla="*/ 18 h 86" name="T41"/>
              <a:gd fmla="*/ 3 w 86" name="T42"/>
              <a:gd fmla="*/ 30 h 86" name="T43"/>
              <a:gd fmla="*/ 0 w 86" name="T44"/>
              <a:gd fmla="*/ 34 h 86" name="T45"/>
              <a:gd fmla="*/ 3 w 86" name="T46"/>
              <a:gd fmla="*/ 38 h 86" name="T47"/>
              <a:gd fmla="*/ 29 w 86" name="T48"/>
              <a:gd fmla="*/ 50 h 86" name="T49"/>
              <a:gd fmla="*/ 31 w 86" name="T50"/>
              <a:gd fmla="*/ 51 h 86" name="T51"/>
              <a:gd fmla="*/ 34 w 86" name="T52"/>
              <a:gd fmla="*/ 50 h 86" name="T53"/>
              <a:gd fmla="*/ 37 w 86" name="T54"/>
              <a:gd fmla="*/ 47 h 86" name="T55"/>
              <a:gd fmla="*/ 37 w 86" name="T56"/>
              <a:gd fmla="*/ 42 h 86" name="T57"/>
              <a:gd fmla="*/ 45 w 86" name="T58"/>
              <a:gd fmla="*/ 42 h 86" name="T59"/>
              <a:gd fmla="*/ 45 w 86" name="T60"/>
              <a:gd fmla="*/ 85 h 86" name="T61"/>
              <a:gd fmla="*/ 46 w 86" name="T62"/>
              <a:gd fmla="*/ 86 h 86" name="T63"/>
              <a:gd fmla="*/ 58 w 86" name="T64"/>
              <a:gd fmla="*/ 86 h 86" name="T65"/>
              <a:gd fmla="*/ 59 w 86" name="T66"/>
              <a:gd fmla="*/ 85 h 86" name="T67"/>
              <a:gd fmla="*/ 59 w 86" name="T68"/>
              <a:gd fmla="*/ 41 h 86" name="T69"/>
              <a:gd fmla="*/ 62 w 86" name="T70"/>
              <a:gd fmla="*/ 38 h 86" name="T71"/>
              <a:gd fmla="*/ 62 w 86" name="T72"/>
              <a:gd fmla="*/ 30 h 86" name="T73"/>
              <a:gd fmla="*/ 59 w 86" name="T74"/>
              <a:gd fmla="*/ 27 h 86" name="T75"/>
              <a:gd fmla="*/ 59 w 86" name="T76"/>
              <a:gd fmla="*/ 25 h 86" name="T77"/>
              <a:gd fmla="*/ 69 w 86" name="T78"/>
              <a:gd fmla="*/ 25 h 86" name="T79"/>
              <a:gd fmla="*/ 69 w 86" name="T80"/>
              <a:gd fmla="*/ 30 h 86" name="T81"/>
              <a:gd fmla="*/ 71 w 86" name="T82"/>
              <a:gd fmla="*/ 33 h 86" name="T83"/>
              <a:gd fmla="*/ 73 w 86" name="T84"/>
              <a:gd fmla="*/ 34 h 86" name="T85"/>
              <a:gd fmla="*/ 74 w 86" name="T86"/>
              <a:gd fmla="*/ 33 h 86" name="T87"/>
              <a:gd fmla="*/ 84 w 86" name="T88"/>
              <a:gd fmla="*/ 21 h 86" name="T89"/>
              <a:gd fmla="*/ 86 w 86" name="T90"/>
              <a:gd fmla="*/ 17 h 86" name="T91"/>
              <a:gd fmla="*/ 84 w 86" name="T92"/>
              <a:gd fmla="*/ 13 h 86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6" w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 rot="19469484">
            <a:off x="6929557" y="3947494"/>
            <a:ext cx="378367" cy="403173"/>
          </a:xfrm>
          <a:custGeom>
            <a:gdLst>
              <a:gd fmla="*/ 147 w 243" name="T0"/>
              <a:gd fmla="*/ 240 h 269" name="T1"/>
              <a:gd fmla="*/ 90 w 243" name="T2"/>
              <a:gd fmla="*/ 234 h 269" name="T3"/>
              <a:gd fmla="*/ 147 w 243" name="T4"/>
              <a:gd fmla="*/ 227 h 269" name="T5"/>
              <a:gd fmla="*/ 147 w 243" name="T6"/>
              <a:gd fmla="*/ 243 h 269" name="T7"/>
              <a:gd fmla="*/ 90 w 243" name="T8"/>
              <a:gd fmla="*/ 252 h 269" name="T9"/>
              <a:gd fmla="*/ 96 w 243" name="T10"/>
              <a:gd fmla="*/ 256 h 269" name="T11"/>
              <a:gd fmla="*/ 105 w 243" name="T12"/>
              <a:gd fmla="*/ 262 h 269" name="T13"/>
              <a:gd fmla="*/ 126 w 243" name="T14"/>
              <a:gd fmla="*/ 269 h 269" name="T15"/>
              <a:gd fmla="*/ 138 w 243" name="T16"/>
              <a:gd fmla="*/ 261 h 269" name="T17"/>
              <a:gd fmla="*/ 147 w 243" name="T18"/>
              <a:gd fmla="*/ 256 h 269" name="T19"/>
              <a:gd fmla="*/ 147 w 243" name="T20"/>
              <a:gd fmla="*/ 243 h 269" name="T21"/>
              <a:gd fmla="*/ 128 w 243" name="T22"/>
              <a:gd fmla="*/ 32 h 269" name="T23"/>
              <a:gd fmla="*/ 122 w 243" name="T24"/>
              <a:gd fmla="*/ 0 h 269" name="T25"/>
              <a:gd fmla="*/ 115 w 243" name="T26"/>
              <a:gd fmla="*/ 32 h 269" name="T27"/>
              <a:gd fmla="*/ 54 w 243" name="T28"/>
              <a:gd fmla="*/ 63 h 269" name="T29"/>
              <a:gd fmla="*/ 63 w 243" name="T30"/>
              <a:gd fmla="*/ 63 h 269" name="T31"/>
              <a:gd fmla="*/ 45 w 243" name="T32"/>
              <a:gd fmla="*/ 36 h 269" name="T33"/>
              <a:gd fmla="*/ 36 w 243" name="T34"/>
              <a:gd fmla="*/ 45 h 269" name="T35"/>
              <a:gd fmla="*/ 38 w 243" name="T36"/>
              <a:gd fmla="*/ 122 h 269" name="T37"/>
              <a:gd fmla="*/ 6 w 243" name="T38"/>
              <a:gd fmla="*/ 115 h 269" name="T39"/>
              <a:gd fmla="*/ 6 w 243" name="T40"/>
              <a:gd fmla="*/ 128 h 269" name="T41"/>
              <a:gd fmla="*/ 38 w 243" name="T42"/>
              <a:gd fmla="*/ 122 h 269" name="T43"/>
              <a:gd fmla="*/ 36 w 243" name="T44"/>
              <a:gd fmla="*/ 199 h 269" name="T45"/>
              <a:gd fmla="*/ 40 w 243" name="T46"/>
              <a:gd fmla="*/ 209 h 269" name="T47"/>
              <a:gd fmla="*/ 63 w 243" name="T48"/>
              <a:gd fmla="*/ 189 h 269" name="T49"/>
              <a:gd fmla="*/ 54 w 243" name="T50"/>
              <a:gd fmla="*/ 180 h 269" name="T51"/>
              <a:gd fmla="*/ 180 w 243" name="T52"/>
              <a:gd fmla="*/ 180 h 269" name="T53"/>
              <a:gd fmla="*/ 199 w 243" name="T54"/>
              <a:gd fmla="*/ 208 h 269" name="T55"/>
              <a:gd fmla="*/ 208 w 243" name="T56"/>
              <a:gd fmla="*/ 208 h 269" name="T57"/>
              <a:gd fmla="*/ 189 w 243" name="T58"/>
              <a:gd fmla="*/ 180 h 269" name="T59"/>
              <a:gd fmla="*/ 211 w 243" name="T60"/>
              <a:gd fmla="*/ 115 h 269" name="T61"/>
              <a:gd fmla="*/ 211 w 243" name="T62"/>
              <a:gd fmla="*/ 128 h 269" name="T63"/>
              <a:gd fmla="*/ 243 w 243" name="T64"/>
              <a:gd fmla="*/ 122 h 269" name="T65"/>
              <a:gd fmla="*/ 185 w 243" name="T66"/>
              <a:gd fmla="*/ 65 h 269" name="T67"/>
              <a:gd fmla="*/ 208 w 243" name="T68"/>
              <a:gd fmla="*/ 45 h 269" name="T69"/>
              <a:gd fmla="*/ 199 w 243" name="T70"/>
              <a:gd fmla="*/ 36 h 269" name="T71"/>
              <a:gd fmla="*/ 180 w 243" name="T72"/>
              <a:gd fmla="*/ 63 h 269" name="T73"/>
              <a:gd fmla="*/ 154 w 243" name="T74"/>
              <a:gd fmla="*/ 218 h 269" name="T75"/>
              <a:gd fmla="*/ 96 w 243" name="T76"/>
              <a:gd fmla="*/ 224 h 269" name="T77"/>
              <a:gd fmla="*/ 96 w 243" name="T78"/>
              <a:gd fmla="*/ 211 h 269" name="T79"/>
              <a:gd fmla="*/ 122 w 243" name="T80"/>
              <a:gd fmla="*/ 58 h 269" name="T81"/>
              <a:gd fmla="*/ 148 w 243" name="T82"/>
              <a:gd fmla="*/ 211 h 269" name="T83"/>
              <a:gd fmla="*/ 107 w 243" name="T84"/>
              <a:gd fmla="*/ 76 h 269" name="T85"/>
              <a:gd fmla="*/ 67 w 243" name="T86"/>
              <a:gd fmla="*/ 111 h 269" name="T87"/>
              <a:gd fmla="*/ 72 w 243" name="T88"/>
              <a:gd fmla="*/ 117 h 269" name="T89"/>
              <a:gd fmla="*/ 104 w 243" name="T90"/>
              <a:gd fmla="*/ 82 h 269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269" w="243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Freeform 206"/>
          <p:cNvSpPr>
            <a:spLocks noChangeAspect="1" noEditPoints="1"/>
          </p:cNvSpPr>
          <p:nvPr/>
        </p:nvSpPr>
        <p:spPr bwMode="auto">
          <a:xfrm>
            <a:off x="9126669" y="3964967"/>
            <a:ext cx="304622" cy="368224"/>
          </a:xfrm>
          <a:custGeom>
            <a:gdLst>
              <a:gd fmla="*/ 0 w 77" name="T0"/>
              <a:gd fmla="*/ 85 h 93" name="T1"/>
              <a:gd fmla="*/ 30 w 77" name="T2"/>
              <a:gd fmla="*/ 20 h 93" name="T3"/>
              <a:gd fmla="*/ 38 w 77" name="T4"/>
              <a:gd fmla="*/ 26 h 93" name="T5"/>
              <a:gd fmla="*/ 39 w 77" name="T6"/>
              <a:gd fmla="*/ 27 h 93" name="T7"/>
              <a:gd fmla="*/ 39 w 77" name="T8"/>
              <a:gd fmla="*/ 27 h 93" name="T9"/>
              <a:gd fmla="*/ 40 w 77" name="T10"/>
              <a:gd fmla="*/ 27 h 93" name="T11"/>
              <a:gd fmla="*/ 40 w 77" name="T12"/>
              <a:gd fmla="*/ 28 h 93" name="T13"/>
              <a:gd fmla="*/ 40 w 77" name="T14"/>
              <a:gd fmla="*/ 28 h 93" name="T15"/>
              <a:gd fmla="*/ 41 w 77" name="T16"/>
              <a:gd fmla="*/ 28 h 93" name="T17"/>
              <a:gd fmla="*/ 41 w 77" name="T18"/>
              <a:gd fmla="*/ 29 h 93" name="T19"/>
              <a:gd fmla="*/ 42 w 77" name="T20"/>
              <a:gd fmla="*/ 29 h 93" name="T21"/>
              <a:gd fmla="*/ 42 w 77" name="T22"/>
              <a:gd fmla="*/ 29 h 93" name="T23"/>
              <a:gd fmla="*/ 43 w 77" name="T24"/>
              <a:gd fmla="*/ 29 h 93" name="T25"/>
              <a:gd fmla="*/ 43 w 77" name="T26"/>
              <a:gd fmla="*/ 30 h 93" name="T27"/>
              <a:gd fmla="*/ 43 w 77" name="T28"/>
              <a:gd fmla="*/ 30 h 93" name="T29"/>
              <a:gd fmla="*/ 48 w 77" name="T30"/>
              <a:gd fmla="*/ 33 h 93" name="T31"/>
              <a:gd fmla="*/ 48 w 77" name="T32"/>
              <a:gd fmla="*/ 33 h 93" name="T33"/>
              <a:gd fmla="*/ 49 w 77" name="T34"/>
              <a:gd fmla="*/ 34 h 93" name="T35"/>
              <a:gd fmla="*/ 49 w 77" name="T36"/>
              <a:gd fmla="*/ 34 h 93" name="T37"/>
              <a:gd fmla="*/ 50 w 77" name="T38"/>
              <a:gd fmla="*/ 34 h 93" name="T39"/>
              <a:gd fmla="*/ 50 w 77" name="T40"/>
              <a:gd fmla="*/ 35 h 93" name="T41"/>
              <a:gd fmla="*/ 50 w 77" name="T42"/>
              <a:gd fmla="*/ 35 h 93" name="T43"/>
              <a:gd fmla="*/ 51 w 77" name="T44"/>
              <a:gd fmla="*/ 35 h 93" name="T45"/>
              <a:gd fmla="*/ 51 w 77" name="T46"/>
              <a:gd fmla="*/ 36 h 93" name="T47"/>
              <a:gd fmla="*/ 52 w 77" name="T48"/>
              <a:gd fmla="*/ 36 h 93" name="T49"/>
              <a:gd fmla="*/ 52 w 77" name="T50"/>
              <a:gd fmla="*/ 36 h 93" name="T51"/>
              <a:gd fmla="*/ 53 w 77" name="T52"/>
              <a:gd fmla="*/ 37 h 93" name="T53"/>
              <a:gd fmla="*/ 53 w 77" name="T54"/>
              <a:gd fmla="*/ 37 h 93" name="T55"/>
              <a:gd fmla="*/ 48 w 77" name="T56"/>
              <a:gd fmla="*/ 79 h 93" name="T57"/>
              <a:gd fmla="*/ 7 w 77" name="T58"/>
              <a:gd fmla="*/ 91 h 93" name="T59"/>
              <a:gd fmla="*/ 35 w 77" name="T60"/>
              <a:gd fmla="*/ 64 h 93" name="T61"/>
              <a:gd fmla="*/ 19 w 77" name="T62"/>
              <a:gd fmla="*/ 53 h 93" name="T63"/>
              <a:gd fmla="*/ 3 w 77" name="T64"/>
              <a:gd fmla="*/ 88 h 93" name="T65"/>
              <a:gd fmla="*/ 73 w 77" name="T66"/>
              <a:gd fmla="*/ 93 h 93" name="T67"/>
              <a:gd fmla="*/ 54 w 77" name="T68"/>
              <a:gd fmla="*/ 83 h 93" name="T69"/>
              <a:gd fmla="*/ 69 w 77" name="T70"/>
              <a:gd fmla="*/ 42 h 93" name="T71"/>
              <a:gd fmla="*/ 34 w 77" name="T72"/>
              <a:gd fmla="*/ 0 h 93" name="T73"/>
              <a:gd fmla="*/ 69 w 77" name="T74"/>
              <a:gd fmla="*/ 42 h 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93" w="77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40397" y="4653136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30" name="矩形 29"/>
          <p:cNvSpPr/>
          <p:nvPr/>
        </p:nvSpPr>
        <p:spPr>
          <a:xfrm>
            <a:off x="5829304" y="4653136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31" name="矩形 30"/>
          <p:cNvSpPr/>
          <p:nvPr/>
        </p:nvSpPr>
        <p:spPr>
          <a:xfrm>
            <a:off x="7989544" y="4653136"/>
            <a:ext cx="26974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在此输入详细文字介绍，</a:t>
            </a:r>
          </a:p>
          <a:p>
            <a:pPr algn="ctr"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和详细信息。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8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15"/>
      <p:bldP grpId="0" spid="16"/>
      <p:bldP grpId="0" spid="18"/>
      <p:bldP grpId="0" spid="19"/>
      <p:bldP grpId="0" spid="20"/>
      <p:bldP grpId="0" spid="22"/>
      <p:bldP grpId="0" spid="24"/>
      <p:bldP grpId="0" spid="26"/>
      <p:bldP grpId="0" spid="27"/>
      <p:bldP grpId="0" spid="28"/>
      <p:bldP grpId="0" spid="29"/>
      <p:bldP grpId="0" spid="30"/>
      <p:bldP grpId="0" spid="31"/>
      <p:bldP grpId="0" spid="3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lang="zh-CN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０2</a:t>
            </a:r>
          </a:p>
        </p:txBody>
      </p:sp>
      <p:pic>
        <p:nvPicPr>
          <p:cNvPr descr="C:\Users\Administrator\Desktop\58pic_5239fd5c2404c.png" id="18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24835" y="2171524"/>
            <a:ext cx="4913312" cy="292576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993424" y="2171524"/>
            <a:ext cx="2088232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altLang="en-US" lang="zh-CN" smtClean="0" sz="28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我们的口号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065432" y="2657640"/>
            <a:ext cx="2592288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993131" y="2657640"/>
            <a:ext cx="288032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</a:rPr>
              <a:t>THE SLOGAN OF OUR TEAM</a:t>
            </a: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993424" y="3629624"/>
            <a:ext cx="453650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altLang="en-US" lang="zh-CN" smtClean="0"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为客户------提供有效方便快捷的体验！</a:t>
            </a: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993424" y="4079612"/>
            <a:ext cx="453650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altLang="en-US" lang="zh-CN" smtClean="0"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为伙伴------创造更多更大的经济效益！</a:t>
            </a: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1993424" y="4511660"/>
            <a:ext cx="453650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altLang="en-US" lang="zh-CN" smtClean="0"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为员工------实现经济回报的最大满足！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1993424" y="4925768"/>
            <a:ext cx="453650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altLang="en-US" lang="zh-CN" smtClean="0"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为社会------注入新鲜可靠的中坚力量！</a:t>
            </a: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1993131" y="3035620"/>
            <a:ext cx="453650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altLang="en-US" lang="zh-CN" smtClean="0" sz="1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像狼一样奋斗拼搏，永不言败！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553184" y="378740"/>
            <a:ext cx="752909" cy="752909"/>
            <a:chOff x="3724323" y="1908536"/>
            <a:chExt cx="1329153" cy="1329153"/>
          </a:xfrm>
        </p:grpSpPr>
        <p:sp>
          <p:nvSpPr>
            <p:cNvPr id="29" name="椭圆 2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椭圆 2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0178" y="1499640"/>
            <a:ext cx="454872" cy="454872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32" name="椭圆 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89805" y="1111034"/>
            <a:ext cx="642776" cy="642776"/>
            <a:chOff x="3724323" y="1908536"/>
            <a:chExt cx="1329153" cy="1329153"/>
          </a:xfrm>
        </p:grpSpPr>
        <p:sp>
          <p:nvSpPr>
            <p:cNvPr id="35" name="椭圆 3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776133" y="-30583"/>
            <a:ext cx="272136" cy="272136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38" name="椭圆 3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椭圆 3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406911" y="-715381"/>
            <a:ext cx="2319112" cy="2319112"/>
            <a:chOff x="3724323" y="1908536"/>
            <a:chExt cx="1329153" cy="1329153"/>
          </a:xfrm>
        </p:grpSpPr>
        <p:sp>
          <p:nvSpPr>
            <p:cNvPr id="41" name="椭圆 4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8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22"/>
      <p:bldP grpId="0" spid="23"/>
      <p:bldP grpId="0" spid="24"/>
      <p:bldP grpId="0" spid="25"/>
      <p:bldP grpId="0" spid="26"/>
      <p:bldP grpId="0" spid="4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1" name="组合 130"/>
          <p:cNvGrpSpPr/>
          <p:nvPr/>
        </p:nvGrpSpPr>
        <p:grpSpPr>
          <a:xfrm>
            <a:off x="4369395" y="2924944"/>
            <a:ext cx="1403912" cy="1403912"/>
            <a:chOff x="3724323" y="1908536"/>
            <a:chExt cx="1329153" cy="1329153"/>
          </a:xfrm>
        </p:grpSpPr>
        <p:sp>
          <p:nvSpPr>
            <p:cNvPr id="132" name="椭圆 13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6349859" y="2961192"/>
            <a:ext cx="1403912" cy="1403912"/>
            <a:chOff x="3724323" y="1908536"/>
            <a:chExt cx="1329153" cy="1329153"/>
          </a:xfrm>
        </p:grpSpPr>
        <p:sp>
          <p:nvSpPr>
            <p:cNvPr id="135" name="椭圆 13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8366083" y="2996952"/>
            <a:ext cx="1403912" cy="1403912"/>
            <a:chOff x="3724323" y="1908536"/>
            <a:chExt cx="1329153" cy="1329153"/>
          </a:xfrm>
        </p:grpSpPr>
        <p:sp>
          <p:nvSpPr>
            <p:cNvPr id="138" name="椭圆 13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5E779E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2338744" y="2924944"/>
            <a:ext cx="1403912" cy="1403912"/>
            <a:chOff x="3724323" y="1908536"/>
            <a:chExt cx="1329153" cy="1329153"/>
          </a:xfrm>
        </p:grpSpPr>
        <p:sp>
          <p:nvSpPr>
            <p:cNvPr id="129" name="椭圆 12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产品功能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20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993131" y="3212976"/>
            <a:ext cx="720080" cy="720080"/>
            <a:chOff x="1028852" y="3242692"/>
            <a:chExt cx="720080" cy="720080"/>
          </a:xfrm>
        </p:grpSpPr>
        <p:sp>
          <p:nvSpPr>
            <p:cNvPr id="71" name="椭圆 70"/>
            <p:cNvSpPr/>
            <p:nvPr/>
          </p:nvSpPr>
          <p:spPr>
            <a:xfrm>
              <a:off x="1028852" y="3242692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92D050"/>
                </a:solidFill>
                <a:latin charset="0" pitchFamily="34" typeface="Impact MT Std"/>
              </a:endParaRPr>
            </a:p>
          </p:txBody>
        </p:sp>
        <p:sp>
          <p:nvSpPr>
            <p:cNvPr id="72" name="文本框 90"/>
            <p:cNvSpPr txBox="1"/>
            <p:nvPr/>
          </p:nvSpPr>
          <p:spPr>
            <a:xfrm>
              <a:off x="1141068" y="3371900"/>
              <a:ext cx="5226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400">
                  <a:solidFill>
                    <a:srgbClr val="92D050"/>
                  </a:solidFill>
                  <a:latin charset="0" pitchFamily="34" typeface="Impact MT Std"/>
                </a:rPr>
                <a:t>01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79175" y="1484784"/>
            <a:ext cx="1620000" cy="663570"/>
            <a:chOff x="2279175" y="1484784"/>
            <a:chExt cx="1620000" cy="663570"/>
          </a:xfrm>
        </p:grpSpPr>
        <p:sp>
          <p:nvSpPr>
            <p:cNvPr id="45" name="任意多边形 44"/>
            <p:cNvSpPr/>
            <p:nvPr/>
          </p:nvSpPr>
          <p:spPr>
            <a:xfrm>
              <a:off x="2279175" y="1484784"/>
              <a:ext cx="1620000" cy="663570"/>
            </a:xfrm>
            <a:custGeom>
              <a:gdLst>
                <a:gd fmla="*/ 65020 w 1656184" name="connsiteX0"/>
                <a:gd fmla="*/ 0 h 663570" name="connsiteY0"/>
                <a:gd fmla="*/ 1591164 w 1656184" name="connsiteX1"/>
                <a:gd fmla="*/ 0 h 663570" name="connsiteY1"/>
                <a:gd fmla="*/ 1656184 w 1656184" name="connsiteX2"/>
                <a:gd fmla="*/ 65020 h 663570" name="connsiteY2"/>
                <a:gd fmla="*/ 1656184 w 1656184" name="connsiteX3"/>
                <a:gd fmla="*/ 511044 h 663570" name="connsiteY3"/>
                <a:gd fmla="*/ 1591164 w 1656184" name="connsiteX4"/>
                <a:gd fmla="*/ 576064 h 663570" name="connsiteY4"/>
                <a:gd fmla="*/ 893328 w 1656184" name="connsiteX5"/>
                <a:gd fmla="*/ 576064 h 663570" name="connsiteY5"/>
                <a:gd fmla="*/ 828092 w 1656184" name="connsiteX6"/>
                <a:gd fmla="*/ 663570 h 663570" name="connsiteY6"/>
                <a:gd fmla="*/ 762856 w 1656184" name="connsiteX7"/>
                <a:gd fmla="*/ 576064 h 663570" name="connsiteY7"/>
                <a:gd fmla="*/ 65020 w 1656184" name="connsiteX8"/>
                <a:gd fmla="*/ 576064 h 663570" name="connsiteY8"/>
                <a:gd fmla="*/ 0 w 1656184" name="connsiteX9"/>
                <a:gd fmla="*/ 511044 h 663570" name="connsiteY9"/>
                <a:gd fmla="*/ 0 w 1656184" name="connsiteX10"/>
                <a:gd fmla="*/ 65020 h 663570" name="connsiteY10"/>
                <a:gd fmla="*/ 65020 w 1656184" name="connsiteX11"/>
                <a:gd fmla="*/ 0 h 66357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63570" w="1656183">
                  <a:moveTo>
                    <a:pt x="65020" y="0"/>
                  </a:moveTo>
                  <a:lnTo>
                    <a:pt x="1591164" y="0"/>
                  </a:lnTo>
                  <a:cubicBezTo>
                    <a:pt x="1627074" y="0"/>
                    <a:pt x="1656184" y="29110"/>
                    <a:pt x="1656184" y="65020"/>
                  </a:cubicBezTo>
                  <a:lnTo>
                    <a:pt x="1656184" y="511044"/>
                  </a:lnTo>
                  <a:cubicBezTo>
                    <a:pt x="1656184" y="546954"/>
                    <a:pt x="1627074" y="576064"/>
                    <a:pt x="1591164" y="576064"/>
                  </a:cubicBezTo>
                  <a:lnTo>
                    <a:pt x="893328" y="576064"/>
                  </a:lnTo>
                  <a:lnTo>
                    <a:pt x="828092" y="663570"/>
                  </a:lnTo>
                  <a:lnTo>
                    <a:pt x="762856" y="576064"/>
                  </a:lnTo>
                  <a:lnTo>
                    <a:pt x="65020" y="576064"/>
                  </a:lnTo>
                  <a:cubicBezTo>
                    <a:pt x="29110" y="576064"/>
                    <a:pt x="0" y="546954"/>
                    <a:pt x="0" y="511044"/>
                  </a:cubicBezTo>
                  <a:lnTo>
                    <a:pt x="0" y="65020"/>
                  </a:lnTo>
                  <a:cubicBezTo>
                    <a:pt x="0" y="29110"/>
                    <a:pt x="29110" y="0"/>
                    <a:pt x="6502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0" pitchFamily="50" typeface="DIN-BoldItalic"/>
              </a:endParaRPr>
            </a:p>
          </p:txBody>
        </p:sp>
        <p:sp>
          <p:nvSpPr>
            <p:cNvPr id="77" name="文本框 95"/>
            <p:cNvSpPr txBox="1"/>
            <p:nvPr/>
          </p:nvSpPr>
          <p:spPr>
            <a:xfrm>
              <a:off x="2526681" y="1570966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添加功能</a:t>
              </a:r>
            </a:p>
          </p:txBody>
        </p:sp>
      </p:grpSp>
      <p:sp>
        <p:nvSpPr>
          <p:cNvPr id="78" name="Freeform 95"/>
          <p:cNvSpPr>
            <a:spLocks noEditPoints="1"/>
          </p:cNvSpPr>
          <p:nvPr/>
        </p:nvSpPr>
        <p:spPr bwMode="auto">
          <a:xfrm>
            <a:off x="6745659" y="3450516"/>
            <a:ext cx="568232" cy="437616"/>
          </a:xfrm>
          <a:custGeom>
            <a:gdLst>
              <a:gd fmla="*/ 96 w 252" name="T0"/>
              <a:gd fmla="*/ 49 h 194" name="T1"/>
              <a:gd fmla="*/ 195 w 252" name="T2"/>
              <a:gd fmla="*/ 31 h 194" name="T3"/>
              <a:gd fmla="*/ 242 w 252" name="T4"/>
              <a:gd fmla="*/ 95 h 194" name="T5"/>
              <a:gd fmla="*/ 213 w 252" name="T6"/>
              <a:gd fmla="*/ 194 h 194" name="T7"/>
              <a:gd fmla="*/ 160 w 252" name="T8"/>
              <a:gd fmla="*/ 113 h 194" name="T9"/>
              <a:gd fmla="*/ 81 w 252" name="T10"/>
              <a:gd fmla="*/ 123 h 194" name="T11"/>
              <a:gd fmla="*/ 1 w 252" name="T12"/>
              <a:gd fmla="*/ 179 h 194" name="T13"/>
              <a:gd fmla="*/ 8 w 252" name="T14"/>
              <a:gd fmla="*/ 78 h 194" name="T15"/>
              <a:gd fmla="*/ 104 w 252" name="T16"/>
              <a:gd fmla="*/ 74 h 194" name="T17"/>
              <a:gd fmla="*/ 122 w 252" name="T18"/>
              <a:gd fmla="*/ 86 h 194" name="T19"/>
              <a:gd fmla="*/ 104 w 252" name="T20"/>
              <a:gd fmla="*/ 74 h 194" name="T21"/>
              <a:gd fmla="*/ 193 w 252" name="T22"/>
              <a:gd fmla="*/ 95 h 194" name="T23"/>
              <a:gd fmla="*/ 212 w 252" name="T24"/>
              <a:gd fmla="*/ 91 h 194" name="T25"/>
              <a:gd fmla="*/ 177 w 252" name="T26"/>
              <a:gd fmla="*/ 68 h 194" name="T27"/>
              <a:gd fmla="*/ 181 w 252" name="T28"/>
              <a:gd fmla="*/ 87 h 194" name="T29"/>
              <a:gd fmla="*/ 177 w 252" name="T30"/>
              <a:gd fmla="*/ 68 h 194" name="T31"/>
              <a:gd fmla="*/ 184 w 252" name="T32"/>
              <a:gd fmla="*/ 57 h 194" name="T33"/>
              <a:gd fmla="*/ 203 w 252" name="T34"/>
              <a:gd fmla="*/ 53 h 194" name="T35"/>
              <a:gd fmla="*/ 214 w 252" name="T36"/>
              <a:gd fmla="*/ 59 h 194" name="T37"/>
              <a:gd fmla="*/ 218 w 252" name="T38"/>
              <a:gd fmla="*/ 78 h 194" name="T39"/>
              <a:gd fmla="*/ 214 w 252" name="T40"/>
              <a:gd fmla="*/ 59 h 194" name="T41"/>
              <a:gd fmla="*/ 64 w 252" name="T42"/>
              <a:gd fmla="*/ 75 h 194" name="T43"/>
              <a:gd fmla="*/ 80 w 252" name="T44"/>
              <a:gd fmla="*/ 62 h 194" name="T45"/>
              <a:gd fmla="*/ 53 w 252" name="T46"/>
              <a:gd fmla="*/ 83 h 194" name="T47"/>
              <a:gd fmla="*/ 65 w 252" name="T48"/>
              <a:gd fmla="*/ 99 h 194" name="T49"/>
              <a:gd fmla="*/ 44 w 252" name="T50"/>
              <a:gd fmla="*/ 71 h 194" name="T51"/>
              <a:gd fmla="*/ 29 w 252" name="T52"/>
              <a:gd fmla="*/ 83 h 194" name="T53"/>
              <a:gd fmla="*/ 55 w 252" name="T54"/>
              <a:gd fmla="*/ 63 h 194" name="T55"/>
              <a:gd fmla="*/ 44 w 252" name="T56"/>
              <a:gd fmla="*/ 48 h 194" name="T57"/>
              <a:gd fmla="*/ 128 w 252" name="T58"/>
              <a:gd fmla="*/ 86 h 194" name="T59"/>
              <a:gd fmla="*/ 146 w 252" name="T60"/>
              <a:gd fmla="*/ 74 h 194" name="T61"/>
              <a:gd fmla="*/ 229 w 252" name="T62"/>
              <a:gd fmla="*/ 9 h 194" name="T63"/>
              <a:gd fmla="*/ 177 w 252" name="T64"/>
              <a:gd fmla="*/ 23 h 194" name="T65"/>
              <a:gd fmla="*/ 229 w 252" name="T66"/>
              <a:gd fmla="*/ 32 h 194" name="T67"/>
              <a:gd fmla="*/ 20 w 252" name="T68"/>
              <a:gd fmla="*/ 9 h 194" name="T69"/>
              <a:gd fmla="*/ 54 w 252" name="T70"/>
              <a:gd fmla="*/ 19 h 194" name="T71"/>
              <a:gd fmla="*/ 72 w 252" name="T72"/>
              <a:gd fmla="*/ 9 h 194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94" w="251">
                <a:moveTo>
                  <a:pt x="57" y="29"/>
                </a:moveTo>
                <a:cubicBezTo>
                  <a:pt x="73" y="29"/>
                  <a:pt x="87" y="37"/>
                  <a:pt x="96" y="49"/>
                </a:cubicBezTo>
                <a:cubicBezTo>
                  <a:pt x="157" y="49"/>
                  <a:pt x="157" y="49"/>
                  <a:pt x="157" y="49"/>
                </a:cubicBezTo>
                <a:cubicBezTo>
                  <a:pt x="166" y="38"/>
                  <a:pt x="180" y="31"/>
                  <a:pt x="195" y="31"/>
                </a:cubicBezTo>
                <a:cubicBezTo>
                  <a:pt x="222" y="31"/>
                  <a:pt x="244" y="52"/>
                  <a:pt x="244" y="79"/>
                </a:cubicBezTo>
                <a:cubicBezTo>
                  <a:pt x="244" y="85"/>
                  <a:pt x="243" y="90"/>
                  <a:pt x="242" y="95"/>
                </a:cubicBezTo>
                <a:cubicBezTo>
                  <a:pt x="249" y="121"/>
                  <a:pt x="252" y="149"/>
                  <a:pt x="251" y="179"/>
                </a:cubicBezTo>
                <a:cubicBezTo>
                  <a:pt x="238" y="192"/>
                  <a:pt x="226" y="193"/>
                  <a:pt x="213" y="194"/>
                </a:cubicBezTo>
                <a:cubicBezTo>
                  <a:pt x="196" y="173"/>
                  <a:pt x="183" y="150"/>
                  <a:pt x="171" y="123"/>
                </a:cubicBezTo>
                <a:cubicBezTo>
                  <a:pt x="166" y="121"/>
                  <a:pt x="162" y="116"/>
                  <a:pt x="160" y="113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89" y="118"/>
                  <a:pt x="86" y="121"/>
                  <a:pt x="81" y="123"/>
                </a:cubicBezTo>
                <a:cubicBezTo>
                  <a:pt x="69" y="151"/>
                  <a:pt x="56" y="173"/>
                  <a:pt x="39" y="194"/>
                </a:cubicBezTo>
                <a:cubicBezTo>
                  <a:pt x="26" y="193"/>
                  <a:pt x="14" y="192"/>
                  <a:pt x="1" y="179"/>
                </a:cubicBezTo>
                <a:cubicBezTo>
                  <a:pt x="0" y="149"/>
                  <a:pt x="3" y="120"/>
                  <a:pt x="11" y="94"/>
                </a:cubicBezTo>
                <a:cubicBezTo>
                  <a:pt x="9" y="89"/>
                  <a:pt x="8" y="84"/>
                  <a:pt x="8" y="78"/>
                </a:cubicBezTo>
                <a:cubicBezTo>
                  <a:pt x="8" y="51"/>
                  <a:pt x="30" y="29"/>
                  <a:pt x="57" y="29"/>
                </a:cubicBezTo>
                <a:close/>
                <a:moveTo>
                  <a:pt x="104" y="74"/>
                </a:moveTo>
                <a:cubicBezTo>
                  <a:pt x="104" y="86"/>
                  <a:pt x="104" y="86"/>
                  <a:pt x="104" y="86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2" y="74"/>
                  <a:pt x="122" y="74"/>
                  <a:pt x="122" y="74"/>
                </a:cubicBezTo>
                <a:cubicBezTo>
                  <a:pt x="104" y="74"/>
                  <a:pt x="104" y="74"/>
                  <a:pt x="104" y="74"/>
                </a:cubicBezTo>
                <a:close/>
                <a:moveTo>
                  <a:pt x="200" y="83"/>
                </a:moveTo>
                <a:cubicBezTo>
                  <a:pt x="195" y="85"/>
                  <a:pt x="191" y="90"/>
                  <a:pt x="193" y="95"/>
                </a:cubicBezTo>
                <a:cubicBezTo>
                  <a:pt x="194" y="100"/>
                  <a:pt x="199" y="104"/>
                  <a:pt x="204" y="103"/>
                </a:cubicBezTo>
                <a:cubicBezTo>
                  <a:pt x="210" y="101"/>
                  <a:pt x="213" y="96"/>
                  <a:pt x="212" y="91"/>
                </a:cubicBezTo>
                <a:cubicBezTo>
                  <a:pt x="211" y="86"/>
                  <a:pt x="205" y="82"/>
                  <a:pt x="200" y="83"/>
                </a:cubicBezTo>
                <a:close/>
                <a:moveTo>
                  <a:pt x="177" y="68"/>
                </a:moveTo>
                <a:cubicBezTo>
                  <a:pt x="172" y="69"/>
                  <a:pt x="169" y="74"/>
                  <a:pt x="170" y="79"/>
                </a:cubicBezTo>
                <a:cubicBezTo>
                  <a:pt x="171" y="85"/>
                  <a:pt x="176" y="88"/>
                  <a:pt x="181" y="87"/>
                </a:cubicBezTo>
                <a:cubicBezTo>
                  <a:pt x="187" y="86"/>
                  <a:pt x="190" y="81"/>
                  <a:pt x="189" y="75"/>
                </a:cubicBezTo>
                <a:cubicBezTo>
                  <a:pt x="188" y="70"/>
                  <a:pt x="182" y="67"/>
                  <a:pt x="177" y="68"/>
                </a:cubicBezTo>
                <a:close/>
                <a:moveTo>
                  <a:pt x="191" y="46"/>
                </a:moveTo>
                <a:cubicBezTo>
                  <a:pt x="186" y="47"/>
                  <a:pt x="182" y="52"/>
                  <a:pt x="184" y="57"/>
                </a:cubicBezTo>
                <a:cubicBezTo>
                  <a:pt x="185" y="63"/>
                  <a:pt x="190" y="66"/>
                  <a:pt x="195" y="65"/>
                </a:cubicBezTo>
                <a:cubicBezTo>
                  <a:pt x="201" y="64"/>
                  <a:pt x="204" y="58"/>
                  <a:pt x="203" y="53"/>
                </a:cubicBezTo>
                <a:cubicBezTo>
                  <a:pt x="202" y="48"/>
                  <a:pt x="196" y="44"/>
                  <a:pt x="191" y="46"/>
                </a:cubicBezTo>
                <a:close/>
                <a:moveTo>
                  <a:pt x="214" y="59"/>
                </a:moveTo>
                <a:cubicBezTo>
                  <a:pt x="209" y="60"/>
                  <a:pt x="205" y="65"/>
                  <a:pt x="207" y="71"/>
                </a:cubicBezTo>
                <a:cubicBezTo>
                  <a:pt x="208" y="76"/>
                  <a:pt x="213" y="79"/>
                  <a:pt x="218" y="78"/>
                </a:cubicBezTo>
                <a:cubicBezTo>
                  <a:pt x="224" y="77"/>
                  <a:pt x="227" y="72"/>
                  <a:pt x="226" y="66"/>
                </a:cubicBezTo>
                <a:cubicBezTo>
                  <a:pt x="225" y="61"/>
                  <a:pt x="219" y="58"/>
                  <a:pt x="214" y="59"/>
                </a:cubicBezTo>
                <a:close/>
                <a:moveTo>
                  <a:pt x="80" y="62"/>
                </a:moveTo>
                <a:cubicBezTo>
                  <a:pt x="64" y="75"/>
                  <a:pt x="64" y="75"/>
                  <a:pt x="64" y="75"/>
                </a:cubicBezTo>
                <a:cubicBezTo>
                  <a:pt x="76" y="92"/>
                  <a:pt x="76" y="92"/>
                  <a:pt x="76" y="92"/>
                </a:cubicBezTo>
                <a:cubicBezTo>
                  <a:pt x="80" y="62"/>
                  <a:pt x="80" y="62"/>
                  <a:pt x="80" y="62"/>
                </a:cubicBezTo>
                <a:close/>
                <a:moveTo>
                  <a:pt x="65" y="99"/>
                </a:moveTo>
                <a:cubicBezTo>
                  <a:pt x="53" y="83"/>
                  <a:pt x="53" y="83"/>
                  <a:pt x="53" y="83"/>
                </a:cubicBezTo>
                <a:cubicBezTo>
                  <a:pt x="36" y="96"/>
                  <a:pt x="36" y="96"/>
                  <a:pt x="36" y="96"/>
                </a:cubicBezTo>
                <a:cubicBezTo>
                  <a:pt x="65" y="99"/>
                  <a:pt x="65" y="99"/>
                  <a:pt x="65" y="99"/>
                </a:cubicBezTo>
                <a:close/>
                <a:moveTo>
                  <a:pt x="29" y="83"/>
                </a:moveTo>
                <a:cubicBezTo>
                  <a:pt x="44" y="71"/>
                  <a:pt x="44" y="71"/>
                  <a:pt x="44" y="71"/>
                </a:cubicBezTo>
                <a:cubicBezTo>
                  <a:pt x="32" y="56"/>
                  <a:pt x="32" y="56"/>
                  <a:pt x="32" y="56"/>
                </a:cubicBezTo>
                <a:cubicBezTo>
                  <a:pt x="29" y="83"/>
                  <a:pt x="29" y="83"/>
                  <a:pt x="29" y="83"/>
                </a:cubicBezTo>
                <a:close/>
                <a:moveTo>
                  <a:pt x="44" y="48"/>
                </a:moveTo>
                <a:cubicBezTo>
                  <a:pt x="55" y="63"/>
                  <a:pt x="55" y="63"/>
                  <a:pt x="55" y="63"/>
                </a:cubicBezTo>
                <a:cubicBezTo>
                  <a:pt x="70" y="52"/>
                  <a:pt x="70" y="52"/>
                  <a:pt x="70" y="52"/>
                </a:cubicBezTo>
                <a:cubicBezTo>
                  <a:pt x="44" y="48"/>
                  <a:pt x="44" y="48"/>
                  <a:pt x="44" y="48"/>
                </a:cubicBezTo>
                <a:close/>
                <a:moveTo>
                  <a:pt x="128" y="74"/>
                </a:moveTo>
                <a:cubicBezTo>
                  <a:pt x="128" y="86"/>
                  <a:pt x="128" y="86"/>
                  <a:pt x="128" y="86"/>
                </a:cubicBezTo>
                <a:cubicBezTo>
                  <a:pt x="146" y="86"/>
                  <a:pt x="146" y="86"/>
                  <a:pt x="146" y="86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28" y="74"/>
                  <a:pt x="128" y="74"/>
                  <a:pt x="128" y="74"/>
                </a:cubicBezTo>
                <a:close/>
                <a:moveTo>
                  <a:pt x="229" y="9"/>
                </a:moveTo>
                <a:cubicBezTo>
                  <a:pt x="212" y="0"/>
                  <a:pt x="194" y="1"/>
                  <a:pt x="177" y="9"/>
                </a:cubicBezTo>
                <a:cubicBezTo>
                  <a:pt x="177" y="23"/>
                  <a:pt x="177" y="23"/>
                  <a:pt x="177" y="23"/>
                </a:cubicBezTo>
                <a:cubicBezTo>
                  <a:pt x="183" y="21"/>
                  <a:pt x="189" y="19"/>
                  <a:pt x="196" y="19"/>
                </a:cubicBezTo>
                <a:cubicBezTo>
                  <a:pt x="209" y="19"/>
                  <a:pt x="220" y="24"/>
                  <a:pt x="229" y="32"/>
                </a:cubicBezTo>
                <a:cubicBezTo>
                  <a:pt x="229" y="9"/>
                  <a:pt x="229" y="9"/>
                  <a:pt x="229" y="9"/>
                </a:cubicBezTo>
                <a:close/>
                <a:moveTo>
                  <a:pt x="20" y="9"/>
                </a:moveTo>
                <a:cubicBezTo>
                  <a:pt x="20" y="32"/>
                  <a:pt x="20" y="32"/>
                  <a:pt x="20" y="32"/>
                </a:cubicBezTo>
                <a:cubicBezTo>
                  <a:pt x="29" y="24"/>
                  <a:pt x="41" y="19"/>
                  <a:pt x="54" y="19"/>
                </a:cubicBezTo>
                <a:cubicBezTo>
                  <a:pt x="60" y="19"/>
                  <a:pt x="66" y="21"/>
                  <a:pt x="72" y="23"/>
                </a:cubicBezTo>
                <a:cubicBezTo>
                  <a:pt x="72" y="9"/>
                  <a:pt x="72" y="9"/>
                  <a:pt x="72" y="9"/>
                </a:cubicBezTo>
                <a:cubicBezTo>
                  <a:pt x="55" y="1"/>
                  <a:pt x="37" y="0"/>
                  <a:pt x="2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rgbClr val="18B3C4"/>
              </a:solidFill>
              <a:latin charset="0" pitchFamily="34" typeface="Impact MT Std"/>
            </a:endParaRPr>
          </a:p>
        </p:txBody>
      </p:sp>
      <p:sp>
        <p:nvSpPr>
          <p:cNvPr id="79" name="Freeform 103"/>
          <p:cNvSpPr>
            <a:spLocks noEditPoints="1"/>
          </p:cNvSpPr>
          <p:nvPr/>
        </p:nvSpPr>
        <p:spPr bwMode="auto">
          <a:xfrm>
            <a:off x="8800601" y="3479389"/>
            <a:ext cx="579676" cy="404248"/>
          </a:xfrm>
          <a:custGeom>
            <a:gdLst>
              <a:gd fmla="*/ 48 w 257" name="T0"/>
              <a:gd fmla="*/ 0 h 179" name="T1"/>
              <a:gd fmla="*/ 212 w 257" name="T2"/>
              <a:gd fmla="*/ 0 h 179" name="T3"/>
              <a:gd fmla="*/ 235 w 257" name="T4"/>
              <a:gd fmla="*/ 23 h 179" name="T5"/>
              <a:gd fmla="*/ 235 w 257" name="T6"/>
              <a:gd fmla="*/ 137 h 179" name="T7"/>
              <a:gd fmla="*/ 25 w 257" name="T8"/>
              <a:gd fmla="*/ 137 h 179" name="T9"/>
              <a:gd fmla="*/ 25 w 257" name="T10"/>
              <a:gd fmla="*/ 23 h 179" name="T11"/>
              <a:gd fmla="*/ 48 w 257" name="T12"/>
              <a:gd fmla="*/ 0 h 179" name="T13"/>
              <a:gd fmla="*/ 64 w 257" name="T14"/>
              <a:gd fmla="*/ 84 h 179" name="T15"/>
              <a:gd fmla="*/ 64 w 257" name="T16"/>
              <a:gd fmla="*/ 94 h 179" name="T17"/>
              <a:gd fmla="*/ 137 w 257" name="T18"/>
              <a:gd fmla="*/ 94 h 179" name="T19"/>
              <a:gd fmla="*/ 137 w 257" name="T20"/>
              <a:gd fmla="*/ 84 h 179" name="T21"/>
              <a:gd fmla="*/ 64 w 257" name="T22"/>
              <a:gd fmla="*/ 84 h 179" name="T23"/>
              <a:gd fmla="*/ 64 w 257" name="T24"/>
              <a:gd fmla="*/ 60 h 179" name="T25"/>
              <a:gd fmla="*/ 64 w 257" name="T26"/>
              <a:gd fmla="*/ 70 h 179" name="T27"/>
              <a:gd fmla="*/ 122 w 257" name="T28"/>
              <a:gd fmla="*/ 70 h 179" name="T29"/>
              <a:gd fmla="*/ 122 w 257" name="T30"/>
              <a:gd fmla="*/ 60 h 179" name="T31"/>
              <a:gd fmla="*/ 64 w 257" name="T32"/>
              <a:gd fmla="*/ 60 h 179" name="T33"/>
              <a:gd fmla="*/ 64 w 257" name="T34"/>
              <a:gd fmla="*/ 37 h 179" name="T35"/>
              <a:gd fmla="*/ 64 w 257" name="T36"/>
              <a:gd fmla="*/ 46 h 179" name="T37"/>
              <a:gd fmla="*/ 137 w 257" name="T38"/>
              <a:gd fmla="*/ 46 h 179" name="T39"/>
              <a:gd fmla="*/ 137 w 257" name="T40"/>
              <a:gd fmla="*/ 37 h 179" name="T41"/>
              <a:gd fmla="*/ 64 w 257" name="T42"/>
              <a:gd fmla="*/ 37 h 179" name="T43"/>
              <a:gd fmla="*/ 146 w 257" name="T44"/>
              <a:gd fmla="*/ 67 h 179" name="T45"/>
              <a:gd fmla="*/ 166 w 257" name="T46"/>
              <a:gd fmla="*/ 99 h 179" name="T47"/>
              <a:gd fmla="*/ 172 w 257" name="T48"/>
              <a:gd fmla="*/ 89 h 179" name="T49"/>
              <a:gd fmla="*/ 189 w 257" name="T50"/>
              <a:gd fmla="*/ 100 h 179" name="T51"/>
              <a:gd fmla="*/ 195 w 257" name="T52"/>
              <a:gd fmla="*/ 90 h 179" name="T53"/>
              <a:gd fmla="*/ 178 w 257" name="T54"/>
              <a:gd fmla="*/ 79 h 179" name="T55"/>
              <a:gd fmla="*/ 184 w 257" name="T56"/>
              <a:gd fmla="*/ 70 h 179" name="T57"/>
              <a:gd fmla="*/ 146 w 257" name="T58"/>
              <a:gd fmla="*/ 67 h 179" name="T59"/>
              <a:gd fmla="*/ 0 w 257" name="T60"/>
              <a:gd fmla="*/ 146 h 179" name="T61"/>
              <a:gd fmla="*/ 257 w 257" name="T62"/>
              <a:gd fmla="*/ 146 h 179" name="T63"/>
              <a:gd fmla="*/ 257 w 257" name="T64"/>
              <a:gd fmla="*/ 172 h 179" name="T65"/>
              <a:gd fmla="*/ 249 w 257" name="T66"/>
              <a:gd fmla="*/ 179 h 179" name="T67"/>
              <a:gd fmla="*/ 7 w 257" name="T68"/>
              <a:gd fmla="*/ 179 h 179" name="T69"/>
              <a:gd fmla="*/ 0 w 257" name="T70"/>
              <a:gd fmla="*/ 172 h 179" name="T71"/>
              <a:gd fmla="*/ 0 w 257" name="T72"/>
              <a:gd fmla="*/ 146 h 179" name="T73"/>
              <a:gd fmla="*/ 17 w 257" name="T74"/>
              <a:gd fmla="*/ 155 h 179" name="T75"/>
              <a:gd fmla="*/ 17 w 257" name="T76"/>
              <a:gd fmla="*/ 163 h 179" name="T77"/>
              <a:gd fmla="*/ 39 w 257" name="T78"/>
              <a:gd fmla="*/ 163 h 179" name="T79"/>
              <a:gd fmla="*/ 39 w 257" name="T80"/>
              <a:gd fmla="*/ 155 h 179" name="T81"/>
              <a:gd fmla="*/ 17 w 257" name="T82"/>
              <a:gd fmla="*/ 155 h 179" name="T83"/>
              <a:gd fmla="*/ 220 w 257" name="T84"/>
              <a:gd fmla="*/ 155 h 179" name="T85"/>
              <a:gd fmla="*/ 220 w 257" name="T86"/>
              <a:gd fmla="*/ 163 h 179" name="T87"/>
              <a:gd fmla="*/ 242 w 257" name="T88"/>
              <a:gd fmla="*/ 163 h 179" name="T89"/>
              <a:gd fmla="*/ 242 w 257" name="T90"/>
              <a:gd fmla="*/ 155 h 179" name="T91"/>
              <a:gd fmla="*/ 220 w 257" name="T92"/>
              <a:gd fmla="*/ 155 h 179" name="T93"/>
              <a:gd fmla="*/ 49 w 257" name="T94"/>
              <a:gd fmla="*/ 155 h 179" name="T95"/>
              <a:gd fmla="*/ 49 w 257" name="T96"/>
              <a:gd fmla="*/ 163 h 179" name="T97"/>
              <a:gd fmla="*/ 71 w 257" name="T98"/>
              <a:gd fmla="*/ 163 h 179" name="T99"/>
              <a:gd fmla="*/ 71 w 257" name="T100"/>
              <a:gd fmla="*/ 155 h 179" name="T101"/>
              <a:gd fmla="*/ 49 w 257" name="T102"/>
              <a:gd fmla="*/ 155 h 179" name="T103"/>
              <a:gd fmla="*/ 48 w 257" name="T104"/>
              <a:gd fmla="*/ 21 h 179" name="T105"/>
              <a:gd fmla="*/ 48 w 257" name="T106"/>
              <a:gd fmla="*/ 116 h 179" name="T107"/>
              <a:gd fmla="*/ 213 w 257" name="T108"/>
              <a:gd fmla="*/ 116 h 179" name="T109"/>
              <a:gd fmla="*/ 213 w 257" name="T110"/>
              <a:gd fmla="*/ 21 h 179" name="T111"/>
              <a:gd fmla="*/ 48 w 257" name="T112"/>
              <a:gd fmla="*/ 21 h 179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79" w="257">
                <a:moveTo>
                  <a:pt x="48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25" y="0"/>
                  <a:pt x="235" y="10"/>
                  <a:pt x="235" y="23"/>
                </a:cubicBezTo>
                <a:cubicBezTo>
                  <a:pt x="235" y="137"/>
                  <a:pt x="235" y="137"/>
                  <a:pt x="23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10"/>
                  <a:pt x="35" y="0"/>
                  <a:pt x="48" y="0"/>
                </a:cubicBezTo>
                <a:close/>
                <a:moveTo>
                  <a:pt x="64" y="84"/>
                </a:moveTo>
                <a:cubicBezTo>
                  <a:pt x="64" y="94"/>
                  <a:pt x="64" y="94"/>
                  <a:pt x="64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64" y="84"/>
                  <a:pt x="64" y="84"/>
                  <a:pt x="64" y="84"/>
                </a:cubicBezTo>
                <a:close/>
                <a:moveTo>
                  <a:pt x="64" y="60"/>
                </a:moveTo>
                <a:cubicBezTo>
                  <a:pt x="64" y="70"/>
                  <a:pt x="64" y="70"/>
                  <a:pt x="64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64" y="60"/>
                  <a:pt x="64" y="60"/>
                  <a:pt x="64" y="60"/>
                </a:cubicBezTo>
                <a:close/>
                <a:moveTo>
                  <a:pt x="64" y="37"/>
                </a:moveTo>
                <a:cubicBezTo>
                  <a:pt x="64" y="46"/>
                  <a:pt x="64" y="46"/>
                  <a:pt x="64" y="46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7" y="37"/>
                  <a:pt x="137" y="37"/>
                  <a:pt x="137" y="37"/>
                </a:cubicBezTo>
                <a:cubicBezTo>
                  <a:pt x="64" y="37"/>
                  <a:pt x="64" y="37"/>
                  <a:pt x="64" y="37"/>
                </a:cubicBezTo>
                <a:close/>
                <a:moveTo>
                  <a:pt x="146" y="67"/>
                </a:moveTo>
                <a:cubicBezTo>
                  <a:pt x="166" y="99"/>
                  <a:pt x="166" y="99"/>
                  <a:pt x="166" y="99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89" y="100"/>
                  <a:pt x="189" y="100"/>
                  <a:pt x="189" y="100"/>
                </a:cubicBezTo>
                <a:cubicBezTo>
                  <a:pt x="195" y="90"/>
                  <a:pt x="195" y="90"/>
                  <a:pt x="195" y="90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46" y="67"/>
                  <a:pt x="146" y="67"/>
                  <a:pt x="146" y="67"/>
                </a:cubicBezTo>
                <a:close/>
                <a:moveTo>
                  <a:pt x="0" y="146"/>
                </a:moveTo>
                <a:cubicBezTo>
                  <a:pt x="257" y="146"/>
                  <a:pt x="257" y="146"/>
                  <a:pt x="257" y="146"/>
                </a:cubicBezTo>
                <a:cubicBezTo>
                  <a:pt x="257" y="172"/>
                  <a:pt x="257" y="172"/>
                  <a:pt x="257" y="172"/>
                </a:cubicBezTo>
                <a:cubicBezTo>
                  <a:pt x="249" y="179"/>
                  <a:pt x="249" y="179"/>
                  <a:pt x="249" y="179"/>
                </a:cubicBezTo>
                <a:cubicBezTo>
                  <a:pt x="7" y="179"/>
                  <a:pt x="7" y="179"/>
                  <a:pt x="7" y="179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46"/>
                  <a:pt x="0" y="146"/>
                  <a:pt x="0" y="146"/>
                </a:cubicBezTo>
                <a:close/>
                <a:moveTo>
                  <a:pt x="17" y="155"/>
                </a:moveTo>
                <a:cubicBezTo>
                  <a:pt x="17" y="163"/>
                  <a:pt x="17" y="163"/>
                  <a:pt x="17" y="163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17" y="155"/>
                  <a:pt x="17" y="155"/>
                  <a:pt x="17" y="155"/>
                </a:cubicBezTo>
                <a:close/>
                <a:moveTo>
                  <a:pt x="220" y="155"/>
                </a:moveTo>
                <a:cubicBezTo>
                  <a:pt x="220" y="163"/>
                  <a:pt x="220" y="163"/>
                  <a:pt x="220" y="163"/>
                </a:cubicBezTo>
                <a:cubicBezTo>
                  <a:pt x="242" y="163"/>
                  <a:pt x="242" y="163"/>
                  <a:pt x="242" y="163"/>
                </a:cubicBezTo>
                <a:cubicBezTo>
                  <a:pt x="242" y="155"/>
                  <a:pt x="242" y="155"/>
                  <a:pt x="242" y="155"/>
                </a:cubicBezTo>
                <a:cubicBezTo>
                  <a:pt x="220" y="155"/>
                  <a:pt x="220" y="155"/>
                  <a:pt x="220" y="155"/>
                </a:cubicBezTo>
                <a:close/>
                <a:moveTo>
                  <a:pt x="49" y="155"/>
                </a:moveTo>
                <a:cubicBezTo>
                  <a:pt x="49" y="163"/>
                  <a:pt x="49" y="163"/>
                  <a:pt x="49" y="163"/>
                </a:cubicBezTo>
                <a:cubicBezTo>
                  <a:pt x="71" y="163"/>
                  <a:pt x="71" y="163"/>
                  <a:pt x="71" y="163"/>
                </a:cubicBezTo>
                <a:cubicBezTo>
                  <a:pt x="71" y="155"/>
                  <a:pt x="71" y="155"/>
                  <a:pt x="71" y="155"/>
                </a:cubicBezTo>
                <a:cubicBezTo>
                  <a:pt x="49" y="155"/>
                  <a:pt x="49" y="155"/>
                  <a:pt x="49" y="155"/>
                </a:cubicBezTo>
                <a:close/>
                <a:moveTo>
                  <a:pt x="48" y="21"/>
                </a:moveTo>
                <a:cubicBezTo>
                  <a:pt x="48" y="116"/>
                  <a:pt x="48" y="116"/>
                  <a:pt x="48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3" y="21"/>
                  <a:pt x="213" y="21"/>
                  <a:pt x="213" y="21"/>
                </a:cubicBezTo>
                <a:lnTo>
                  <a:pt x="48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srgbClr val="18B3C4"/>
              </a:solidFill>
              <a:latin charset="0" pitchFamily="34" typeface="Impact MT Std"/>
            </a:endParaRPr>
          </a:p>
        </p:txBody>
      </p:sp>
      <p:sp>
        <p:nvSpPr>
          <p:cNvPr id="81" name="Freeform 145"/>
          <p:cNvSpPr>
            <a:spLocks noEditPoints="1"/>
          </p:cNvSpPr>
          <p:nvPr/>
        </p:nvSpPr>
        <p:spPr bwMode="auto">
          <a:xfrm>
            <a:off x="2800853" y="3382350"/>
            <a:ext cx="559652" cy="489100"/>
          </a:xfrm>
          <a:custGeom>
            <a:gdLst>
              <a:gd fmla="*/ 142 w 248" name="T0"/>
              <a:gd fmla="*/ 102 h 217" name="T1"/>
              <a:gd fmla="*/ 112 w 248" name="T2"/>
              <a:gd fmla="*/ 54 h 217" name="T3"/>
              <a:gd fmla="*/ 166 w 248" name="T4"/>
              <a:gd fmla="*/ 0 h 217" name="T5"/>
              <a:gd fmla="*/ 220 w 248" name="T6"/>
              <a:gd fmla="*/ 54 h 217" name="T7"/>
              <a:gd fmla="*/ 190 w 248" name="T8"/>
              <a:gd fmla="*/ 102 h 217" name="T9"/>
              <a:gd fmla="*/ 222 w 248" name="T10"/>
              <a:gd fmla="*/ 87 h 217" name="T11"/>
              <a:gd fmla="*/ 229 w 248" name="T12"/>
              <a:gd fmla="*/ 77 h 217" name="T13"/>
              <a:gd fmla="*/ 240 w 248" name="T14"/>
              <a:gd fmla="*/ 112 h 217" name="T15"/>
              <a:gd fmla="*/ 215 w 248" name="T16"/>
              <a:gd fmla="*/ 122 h 217" name="T17"/>
              <a:gd fmla="*/ 202 w 248" name="T18"/>
              <a:gd fmla="*/ 217 h 217" name="T19"/>
              <a:gd fmla="*/ 49 w 248" name="T20"/>
              <a:gd fmla="*/ 204 h 217" name="T21"/>
              <a:gd fmla="*/ 17 w 248" name="T22"/>
              <a:gd fmla="*/ 177 h 217" name="T23"/>
              <a:gd fmla="*/ 0 w 248" name="T24"/>
              <a:gd fmla="*/ 183 h 217" name="T25"/>
              <a:gd fmla="*/ 17 w 248" name="T26"/>
              <a:gd fmla="*/ 125 h 217" name="T27"/>
              <a:gd fmla="*/ 49 w 248" name="T28"/>
              <a:gd fmla="*/ 131 h 217" name="T29"/>
              <a:gd fmla="*/ 54 w 248" name="T30"/>
              <a:gd fmla="*/ 105 h 217" name="T31"/>
              <a:gd fmla="*/ 30 w 248" name="T32"/>
              <a:gd fmla="*/ 68 h 217" name="T33"/>
              <a:gd fmla="*/ 70 w 248" name="T34"/>
              <a:gd fmla="*/ 28 h 217" name="T35"/>
              <a:gd fmla="*/ 110 w 248" name="T36"/>
              <a:gd fmla="*/ 68 h 217" name="T37"/>
              <a:gd fmla="*/ 90 w 248" name="T38"/>
              <a:gd fmla="*/ 102 h 217" name="T39"/>
              <a:gd fmla="*/ 173 w 248" name="T40"/>
              <a:gd fmla="*/ 68 h 217" name="T41"/>
              <a:gd fmla="*/ 193 w 248" name="T42"/>
              <a:gd fmla="*/ 81 h 217" name="T43"/>
              <a:gd fmla="*/ 151 w 248" name="T44"/>
              <a:gd fmla="*/ 55 h 217" name="T45"/>
              <a:gd fmla="*/ 128 w 248" name="T46"/>
              <a:gd fmla="*/ 54 h 217" name="T47"/>
              <a:gd fmla="*/ 151 w 248" name="T48"/>
              <a:gd fmla="*/ 55 h 217" name="T49"/>
              <a:gd fmla="*/ 158 w 248" name="T50"/>
              <a:gd fmla="*/ 42 h 217" name="T51"/>
              <a:gd fmla="*/ 139 w 248" name="T52"/>
              <a:gd fmla="*/ 27 h 217" name="T53"/>
              <a:gd fmla="*/ 181 w 248" name="T54"/>
              <a:gd fmla="*/ 55 h 217" name="T55"/>
              <a:gd fmla="*/ 204 w 248" name="T56"/>
              <a:gd fmla="*/ 54 h 217" name="T57"/>
              <a:gd fmla="*/ 181 w 248" name="T58"/>
              <a:gd fmla="*/ 55 h 217" name="T59"/>
              <a:gd fmla="*/ 138 w 248" name="T60"/>
              <a:gd fmla="*/ 80 h 217" name="T61"/>
              <a:gd fmla="*/ 158 w 248" name="T62"/>
              <a:gd fmla="*/ 91 h 217" name="T63"/>
              <a:gd fmla="*/ 173 w 248" name="T64"/>
              <a:gd fmla="*/ 42 h 217" name="T65"/>
              <a:gd fmla="*/ 193 w 248" name="T66"/>
              <a:gd fmla="*/ 27 h 217" name="T67"/>
              <a:gd fmla="*/ 173 w 248" name="T68"/>
              <a:gd fmla="*/ 42 h 217" name="T69"/>
              <a:gd fmla="*/ 75 w 248" name="T70"/>
              <a:gd fmla="*/ 78 h 217" name="T71"/>
              <a:gd fmla="*/ 90 w 248" name="T72"/>
              <a:gd fmla="*/ 88 h 217" name="T73"/>
              <a:gd fmla="*/ 59 w 248" name="T74"/>
              <a:gd fmla="*/ 69 h 217" name="T75"/>
              <a:gd fmla="*/ 41 w 248" name="T76"/>
              <a:gd fmla="*/ 68 h 217" name="T77"/>
              <a:gd fmla="*/ 59 w 248" name="T78"/>
              <a:gd fmla="*/ 69 h 217" name="T79"/>
              <a:gd fmla="*/ 64 w 248" name="T80"/>
              <a:gd fmla="*/ 60 h 217" name="T81"/>
              <a:gd fmla="*/ 50 w 248" name="T82"/>
              <a:gd fmla="*/ 48 h 217" name="T83"/>
              <a:gd fmla="*/ 80 w 248" name="T84"/>
              <a:gd fmla="*/ 69 h 217" name="T85"/>
              <a:gd fmla="*/ 98 w 248" name="T86"/>
              <a:gd fmla="*/ 68 h 217" name="T87"/>
              <a:gd fmla="*/ 80 w 248" name="T88"/>
              <a:gd fmla="*/ 69 h 217" name="T89"/>
              <a:gd fmla="*/ 49 w 248" name="T90"/>
              <a:gd fmla="*/ 87 h 217" name="T91"/>
              <a:gd fmla="*/ 64 w 248" name="T92"/>
              <a:gd fmla="*/ 96 h 217" name="T93"/>
              <a:gd fmla="*/ 75 w 248" name="T94"/>
              <a:gd fmla="*/ 60 h 217" name="T95"/>
              <a:gd fmla="*/ 90 w 248" name="T96"/>
              <a:gd fmla="*/ 48 h 217" name="T97"/>
              <a:gd fmla="*/ 75 w 248" name="T98"/>
              <a:gd fmla="*/ 60 h 217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216" w="248">
                <a:moveTo>
                  <a:pt x="90" y="102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37" y="100"/>
                  <a:pt x="132" y="96"/>
                  <a:pt x="128" y="92"/>
                </a:cubicBezTo>
                <a:cubicBezTo>
                  <a:pt x="118" y="82"/>
                  <a:pt x="112" y="69"/>
                  <a:pt x="112" y="54"/>
                </a:cubicBezTo>
                <a:cubicBezTo>
                  <a:pt x="112" y="39"/>
                  <a:pt x="118" y="25"/>
                  <a:pt x="128" y="16"/>
                </a:cubicBezTo>
                <a:cubicBezTo>
                  <a:pt x="137" y="6"/>
                  <a:pt x="151" y="0"/>
                  <a:pt x="166" y="0"/>
                </a:cubicBezTo>
                <a:cubicBezTo>
                  <a:pt x="181" y="0"/>
                  <a:pt x="194" y="6"/>
                  <a:pt x="204" y="16"/>
                </a:cubicBezTo>
                <a:cubicBezTo>
                  <a:pt x="214" y="25"/>
                  <a:pt x="220" y="39"/>
                  <a:pt x="220" y="54"/>
                </a:cubicBezTo>
                <a:cubicBezTo>
                  <a:pt x="220" y="69"/>
                  <a:pt x="214" y="82"/>
                  <a:pt x="204" y="92"/>
                </a:cubicBezTo>
                <a:cubicBezTo>
                  <a:pt x="200" y="96"/>
                  <a:pt x="195" y="100"/>
                  <a:pt x="19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0" y="83"/>
                  <a:pt x="220" y="83"/>
                  <a:pt x="220" y="83"/>
                </a:cubicBezTo>
                <a:cubicBezTo>
                  <a:pt x="229" y="77"/>
                  <a:pt x="229" y="77"/>
                  <a:pt x="229" y="77"/>
                </a:cubicBezTo>
                <a:cubicBezTo>
                  <a:pt x="248" y="106"/>
                  <a:pt x="248" y="106"/>
                  <a:pt x="248" y="106"/>
                </a:cubicBezTo>
                <a:cubicBezTo>
                  <a:pt x="240" y="112"/>
                  <a:pt x="240" y="112"/>
                  <a:pt x="240" y="112"/>
                </a:cubicBezTo>
                <a:cubicBezTo>
                  <a:pt x="237" y="108"/>
                  <a:pt x="237" y="108"/>
                  <a:pt x="237" y="108"/>
                </a:cubicBezTo>
                <a:cubicBezTo>
                  <a:pt x="215" y="122"/>
                  <a:pt x="215" y="122"/>
                  <a:pt x="215" y="122"/>
                </a:cubicBezTo>
                <a:cubicBezTo>
                  <a:pt x="215" y="204"/>
                  <a:pt x="215" y="204"/>
                  <a:pt x="215" y="204"/>
                </a:cubicBezTo>
                <a:cubicBezTo>
                  <a:pt x="215" y="211"/>
                  <a:pt x="209" y="217"/>
                  <a:pt x="202" y="217"/>
                </a:cubicBezTo>
                <a:cubicBezTo>
                  <a:pt x="62" y="217"/>
                  <a:pt x="62" y="217"/>
                  <a:pt x="62" y="217"/>
                </a:cubicBezTo>
                <a:cubicBezTo>
                  <a:pt x="55" y="217"/>
                  <a:pt x="49" y="211"/>
                  <a:pt x="49" y="204"/>
                </a:cubicBezTo>
                <a:cubicBezTo>
                  <a:pt x="49" y="177"/>
                  <a:pt x="49" y="177"/>
                  <a:pt x="49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7" y="183"/>
                  <a:pt x="17" y="183"/>
                  <a:pt x="17" y="183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25"/>
                  <a:pt x="0" y="125"/>
                  <a:pt x="0" y="125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9" y="115"/>
                  <a:pt x="49" y="115"/>
                  <a:pt x="49" y="115"/>
                </a:cubicBezTo>
                <a:cubicBezTo>
                  <a:pt x="49" y="111"/>
                  <a:pt x="51" y="107"/>
                  <a:pt x="54" y="105"/>
                </a:cubicBezTo>
                <a:cubicBezTo>
                  <a:pt x="49" y="103"/>
                  <a:pt x="45" y="100"/>
                  <a:pt x="41" y="96"/>
                </a:cubicBezTo>
                <a:cubicBezTo>
                  <a:pt x="34" y="89"/>
                  <a:pt x="30" y="79"/>
                  <a:pt x="30" y="68"/>
                </a:cubicBezTo>
                <a:cubicBezTo>
                  <a:pt x="30" y="57"/>
                  <a:pt x="34" y="47"/>
                  <a:pt x="41" y="40"/>
                </a:cubicBezTo>
                <a:cubicBezTo>
                  <a:pt x="49" y="33"/>
                  <a:pt x="59" y="28"/>
                  <a:pt x="70" y="28"/>
                </a:cubicBezTo>
                <a:cubicBezTo>
                  <a:pt x="81" y="28"/>
                  <a:pt x="91" y="33"/>
                  <a:pt x="98" y="40"/>
                </a:cubicBezTo>
                <a:cubicBezTo>
                  <a:pt x="105" y="47"/>
                  <a:pt x="110" y="57"/>
                  <a:pt x="110" y="68"/>
                </a:cubicBezTo>
                <a:cubicBezTo>
                  <a:pt x="110" y="79"/>
                  <a:pt x="105" y="89"/>
                  <a:pt x="98" y="96"/>
                </a:cubicBezTo>
                <a:cubicBezTo>
                  <a:pt x="96" y="99"/>
                  <a:pt x="93" y="101"/>
                  <a:pt x="90" y="102"/>
                </a:cubicBezTo>
                <a:close/>
                <a:moveTo>
                  <a:pt x="194" y="80"/>
                </a:moveTo>
                <a:cubicBezTo>
                  <a:pt x="173" y="68"/>
                  <a:pt x="173" y="68"/>
                  <a:pt x="173" y="68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81" y="90"/>
                  <a:pt x="188" y="86"/>
                  <a:pt x="193" y="81"/>
                </a:cubicBezTo>
                <a:cubicBezTo>
                  <a:pt x="193" y="81"/>
                  <a:pt x="194" y="80"/>
                  <a:pt x="194" y="80"/>
                </a:cubicBezTo>
                <a:close/>
                <a:moveTo>
                  <a:pt x="151" y="55"/>
                </a:moveTo>
                <a:cubicBezTo>
                  <a:pt x="129" y="43"/>
                  <a:pt x="129" y="43"/>
                  <a:pt x="129" y="43"/>
                </a:cubicBezTo>
                <a:cubicBezTo>
                  <a:pt x="128" y="46"/>
                  <a:pt x="128" y="50"/>
                  <a:pt x="128" y="54"/>
                </a:cubicBezTo>
                <a:cubicBezTo>
                  <a:pt x="128" y="59"/>
                  <a:pt x="128" y="63"/>
                  <a:pt x="130" y="67"/>
                </a:cubicBezTo>
                <a:cubicBezTo>
                  <a:pt x="151" y="55"/>
                  <a:pt x="151" y="55"/>
                  <a:pt x="151" y="55"/>
                </a:cubicBezTo>
                <a:close/>
                <a:moveTo>
                  <a:pt x="136" y="30"/>
                </a:moveTo>
                <a:cubicBezTo>
                  <a:pt x="158" y="42"/>
                  <a:pt x="158" y="42"/>
                  <a:pt x="158" y="42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51" y="18"/>
                  <a:pt x="144" y="22"/>
                  <a:pt x="139" y="27"/>
                </a:cubicBezTo>
                <a:cubicBezTo>
                  <a:pt x="138" y="28"/>
                  <a:pt x="137" y="29"/>
                  <a:pt x="136" y="30"/>
                </a:cubicBezTo>
                <a:close/>
                <a:moveTo>
                  <a:pt x="181" y="55"/>
                </a:moveTo>
                <a:cubicBezTo>
                  <a:pt x="202" y="67"/>
                  <a:pt x="202" y="67"/>
                  <a:pt x="202" y="67"/>
                </a:cubicBezTo>
                <a:cubicBezTo>
                  <a:pt x="203" y="63"/>
                  <a:pt x="204" y="59"/>
                  <a:pt x="204" y="54"/>
                </a:cubicBezTo>
                <a:cubicBezTo>
                  <a:pt x="204" y="50"/>
                  <a:pt x="204" y="46"/>
                  <a:pt x="202" y="43"/>
                </a:cubicBezTo>
                <a:cubicBezTo>
                  <a:pt x="181" y="55"/>
                  <a:pt x="181" y="55"/>
                  <a:pt x="181" y="55"/>
                </a:cubicBezTo>
                <a:close/>
                <a:moveTo>
                  <a:pt x="158" y="68"/>
                </a:moveTo>
                <a:cubicBezTo>
                  <a:pt x="138" y="80"/>
                  <a:pt x="138" y="80"/>
                  <a:pt x="138" y="80"/>
                </a:cubicBezTo>
                <a:cubicBezTo>
                  <a:pt x="138" y="80"/>
                  <a:pt x="138" y="81"/>
                  <a:pt x="139" y="81"/>
                </a:cubicBezTo>
                <a:cubicBezTo>
                  <a:pt x="144" y="86"/>
                  <a:pt x="151" y="90"/>
                  <a:pt x="158" y="91"/>
                </a:cubicBezTo>
                <a:cubicBezTo>
                  <a:pt x="158" y="68"/>
                  <a:pt x="158" y="68"/>
                  <a:pt x="158" y="68"/>
                </a:cubicBezTo>
                <a:close/>
                <a:moveTo>
                  <a:pt x="173" y="42"/>
                </a:moveTo>
                <a:cubicBezTo>
                  <a:pt x="195" y="30"/>
                  <a:pt x="195" y="30"/>
                  <a:pt x="195" y="30"/>
                </a:cubicBezTo>
                <a:cubicBezTo>
                  <a:pt x="195" y="29"/>
                  <a:pt x="194" y="28"/>
                  <a:pt x="193" y="27"/>
                </a:cubicBezTo>
                <a:cubicBezTo>
                  <a:pt x="188" y="22"/>
                  <a:pt x="181" y="18"/>
                  <a:pt x="173" y="16"/>
                </a:cubicBezTo>
                <a:cubicBezTo>
                  <a:pt x="173" y="42"/>
                  <a:pt x="173" y="42"/>
                  <a:pt x="173" y="42"/>
                </a:cubicBezTo>
                <a:close/>
                <a:moveTo>
                  <a:pt x="90" y="87"/>
                </a:moveTo>
                <a:cubicBezTo>
                  <a:pt x="75" y="78"/>
                  <a:pt x="75" y="78"/>
                  <a:pt x="75" y="78"/>
                </a:cubicBezTo>
                <a:cubicBezTo>
                  <a:pt x="75" y="96"/>
                  <a:pt x="75" y="96"/>
                  <a:pt x="75" y="96"/>
                </a:cubicBezTo>
                <a:cubicBezTo>
                  <a:pt x="81" y="95"/>
                  <a:pt x="86" y="92"/>
                  <a:pt x="90" y="88"/>
                </a:cubicBezTo>
                <a:cubicBezTo>
                  <a:pt x="90" y="88"/>
                  <a:pt x="90" y="88"/>
                  <a:pt x="90" y="87"/>
                </a:cubicBezTo>
                <a:close/>
                <a:moveTo>
                  <a:pt x="59" y="69"/>
                </a:moveTo>
                <a:cubicBezTo>
                  <a:pt x="43" y="60"/>
                  <a:pt x="43" y="60"/>
                  <a:pt x="43" y="60"/>
                </a:cubicBezTo>
                <a:cubicBezTo>
                  <a:pt x="42" y="62"/>
                  <a:pt x="41" y="65"/>
                  <a:pt x="41" y="68"/>
                </a:cubicBezTo>
                <a:cubicBezTo>
                  <a:pt x="41" y="72"/>
                  <a:pt x="42" y="75"/>
                  <a:pt x="43" y="78"/>
                </a:cubicBezTo>
                <a:cubicBezTo>
                  <a:pt x="59" y="69"/>
                  <a:pt x="59" y="69"/>
                  <a:pt x="59" y="69"/>
                </a:cubicBezTo>
                <a:close/>
                <a:moveTo>
                  <a:pt x="48" y="50"/>
                </a:moveTo>
                <a:cubicBezTo>
                  <a:pt x="64" y="60"/>
                  <a:pt x="64" y="60"/>
                  <a:pt x="64" y="60"/>
                </a:cubicBezTo>
                <a:cubicBezTo>
                  <a:pt x="64" y="40"/>
                  <a:pt x="64" y="40"/>
                  <a:pt x="64" y="40"/>
                </a:cubicBezTo>
                <a:cubicBezTo>
                  <a:pt x="59" y="42"/>
                  <a:pt x="54" y="44"/>
                  <a:pt x="50" y="48"/>
                </a:cubicBezTo>
                <a:cubicBezTo>
                  <a:pt x="49" y="49"/>
                  <a:pt x="48" y="50"/>
                  <a:pt x="48" y="50"/>
                </a:cubicBezTo>
                <a:close/>
                <a:moveTo>
                  <a:pt x="80" y="69"/>
                </a:moveTo>
                <a:cubicBezTo>
                  <a:pt x="96" y="78"/>
                  <a:pt x="96" y="78"/>
                  <a:pt x="96" y="78"/>
                </a:cubicBezTo>
                <a:cubicBezTo>
                  <a:pt x="97" y="75"/>
                  <a:pt x="98" y="72"/>
                  <a:pt x="98" y="68"/>
                </a:cubicBezTo>
                <a:cubicBezTo>
                  <a:pt x="98" y="65"/>
                  <a:pt x="97" y="62"/>
                  <a:pt x="97" y="60"/>
                </a:cubicBezTo>
                <a:cubicBezTo>
                  <a:pt x="80" y="69"/>
                  <a:pt x="80" y="69"/>
                  <a:pt x="80" y="69"/>
                </a:cubicBezTo>
                <a:close/>
                <a:moveTo>
                  <a:pt x="64" y="79"/>
                </a:moveTo>
                <a:cubicBezTo>
                  <a:pt x="49" y="87"/>
                  <a:pt x="49" y="87"/>
                  <a:pt x="49" y="87"/>
                </a:cubicBezTo>
                <a:cubicBezTo>
                  <a:pt x="49" y="88"/>
                  <a:pt x="49" y="88"/>
                  <a:pt x="50" y="88"/>
                </a:cubicBezTo>
                <a:cubicBezTo>
                  <a:pt x="54" y="92"/>
                  <a:pt x="59" y="95"/>
                  <a:pt x="64" y="96"/>
                </a:cubicBezTo>
                <a:cubicBezTo>
                  <a:pt x="64" y="79"/>
                  <a:pt x="64" y="79"/>
                  <a:pt x="64" y="79"/>
                </a:cubicBezTo>
                <a:close/>
                <a:moveTo>
                  <a:pt x="75" y="60"/>
                </a:moveTo>
                <a:cubicBezTo>
                  <a:pt x="91" y="50"/>
                  <a:pt x="91" y="50"/>
                  <a:pt x="91" y="50"/>
                </a:cubicBezTo>
                <a:cubicBezTo>
                  <a:pt x="91" y="50"/>
                  <a:pt x="90" y="49"/>
                  <a:pt x="90" y="48"/>
                </a:cubicBezTo>
                <a:cubicBezTo>
                  <a:pt x="86" y="44"/>
                  <a:pt x="81" y="42"/>
                  <a:pt x="75" y="40"/>
                </a:cubicBezTo>
                <a:lnTo>
                  <a:pt x="75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prstClr val="black"/>
              </a:solidFill>
              <a:latin charset="0" pitchFamily="34" typeface="Impact MT Std"/>
            </a:endParaRPr>
          </a:p>
        </p:txBody>
      </p:sp>
      <p:sp>
        <p:nvSpPr>
          <p:cNvPr id="82" name="Freeform 114"/>
          <p:cNvSpPr>
            <a:spLocks noEditPoints="1"/>
          </p:cNvSpPr>
          <p:nvPr/>
        </p:nvSpPr>
        <p:spPr bwMode="auto">
          <a:xfrm>
            <a:off x="4791159" y="3429000"/>
            <a:ext cx="586348" cy="457638"/>
          </a:xfrm>
          <a:custGeom>
            <a:gdLst>
              <a:gd fmla="*/ 6 w 260" name="T0"/>
              <a:gd fmla="*/ 111 h 203" name="T1"/>
              <a:gd fmla="*/ 28 w 260" name="T2"/>
              <a:gd fmla="*/ 106 h 203" name="T3"/>
              <a:gd fmla="*/ 28 w 260" name="T4"/>
              <a:gd fmla="*/ 103 h 203" name="T5"/>
              <a:gd fmla="*/ 38 w 260" name="T6"/>
              <a:gd fmla="*/ 90 h 203" name="T7"/>
              <a:gd fmla="*/ 59 w 260" name="T8"/>
              <a:gd fmla="*/ 41 h 203" name="T9"/>
              <a:gd fmla="*/ 51 w 260" name="T10"/>
              <a:gd fmla="*/ 35 h 203" name="T11"/>
              <a:gd fmla="*/ 87 w 260" name="T12"/>
              <a:gd fmla="*/ 9 h 203" name="T13"/>
              <a:gd fmla="*/ 131 w 260" name="T14"/>
              <a:gd fmla="*/ 0 h 203" name="T15"/>
              <a:gd fmla="*/ 173 w 260" name="T16"/>
              <a:gd fmla="*/ 9 h 203" name="T17"/>
              <a:gd fmla="*/ 207 w 260" name="T18"/>
              <a:gd fmla="*/ 34 h 203" name="T19"/>
              <a:gd fmla="*/ 201 w 260" name="T20"/>
              <a:gd fmla="*/ 40 h 203" name="T21"/>
              <a:gd fmla="*/ 225 w 260" name="T22"/>
              <a:gd fmla="*/ 91 h 203" name="T23"/>
              <a:gd fmla="*/ 232 w 260" name="T24"/>
              <a:gd fmla="*/ 103 h 203" name="T25"/>
              <a:gd fmla="*/ 232 w 260" name="T26"/>
              <a:gd fmla="*/ 106 h 203" name="T27"/>
              <a:gd fmla="*/ 254 w 260" name="T28"/>
              <a:gd fmla="*/ 111 h 203" name="T29"/>
              <a:gd fmla="*/ 254 w 260" name="T30"/>
              <a:gd fmla="*/ 177 h 203" name="T31"/>
              <a:gd fmla="*/ 232 w 260" name="T32"/>
              <a:gd fmla="*/ 184 h 203" name="T33"/>
              <a:gd fmla="*/ 232 w 260" name="T34"/>
              <a:gd fmla="*/ 189 h 203" name="T35"/>
              <a:gd fmla="*/ 219 w 260" name="T36"/>
              <a:gd fmla="*/ 203 h 203" name="T37"/>
              <a:gd fmla="*/ 219 w 260" name="T38"/>
              <a:gd fmla="*/ 203 h 203" name="T39"/>
              <a:gd fmla="*/ 206 w 260" name="T40"/>
              <a:gd fmla="*/ 189 h 203" name="T41"/>
              <a:gd fmla="*/ 206 w 260" name="T42"/>
              <a:gd fmla="*/ 103 h 203" name="T43"/>
              <a:gd fmla="*/ 211 w 260" name="T44"/>
              <a:gd fmla="*/ 93 h 203" name="T45"/>
              <a:gd fmla="*/ 190 w 260" name="T46"/>
              <a:gd fmla="*/ 50 h 203" name="T47"/>
              <a:gd fmla="*/ 184 w 260" name="T48"/>
              <a:gd fmla="*/ 56 h 203" name="T49"/>
              <a:gd fmla="*/ 159 w 260" name="T50"/>
              <a:gd fmla="*/ 39 h 203" name="T51"/>
              <a:gd fmla="*/ 130 w 260" name="T52"/>
              <a:gd fmla="*/ 32 h 203" name="T53"/>
              <a:gd fmla="*/ 100 w 260" name="T54"/>
              <a:gd fmla="*/ 39 h 203" name="T55"/>
              <a:gd fmla="*/ 76 w 260" name="T56"/>
              <a:gd fmla="*/ 56 h 203" name="T57"/>
              <a:gd fmla="*/ 70 w 260" name="T58"/>
              <a:gd fmla="*/ 51 h 203" name="T59"/>
              <a:gd fmla="*/ 52 w 260" name="T60"/>
              <a:gd fmla="*/ 96 h 203" name="T61"/>
              <a:gd fmla="*/ 54 w 260" name="T62"/>
              <a:gd fmla="*/ 103 h 203" name="T63"/>
              <a:gd fmla="*/ 54 w 260" name="T64"/>
              <a:gd fmla="*/ 189 h 203" name="T65"/>
              <a:gd fmla="*/ 41 w 260" name="T66"/>
              <a:gd fmla="*/ 203 h 203" name="T67"/>
              <a:gd fmla="*/ 41 w 260" name="T68"/>
              <a:gd fmla="*/ 203 h 203" name="T69"/>
              <a:gd fmla="*/ 28 w 260" name="T70"/>
              <a:gd fmla="*/ 189 h 203" name="T71"/>
              <a:gd fmla="*/ 28 w 260" name="T72"/>
              <a:gd fmla="*/ 184 h 203" name="T73"/>
              <a:gd fmla="*/ 6 w 260" name="T74"/>
              <a:gd fmla="*/ 177 h 203" name="T75"/>
              <a:gd fmla="*/ 6 w 260" name="T76"/>
              <a:gd fmla="*/ 111 h 203" name="T77"/>
              <a:gd fmla="*/ 201 w 260" name="T78"/>
              <a:gd fmla="*/ 113 h 203" name="T79"/>
              <a:gd fmla="*/ 194 w 260" name="T80"/>
              <a:gd fmla="*/ 120 h 203" name="T81"/>
              <a:gd fmla="*/ 194 w 260" name="T82"/>
              <a:gd fmla="*/ 171 h 203" name="T83"/>
              <a:gd fmla="*/ 201 w 260" name="T84"/>
              <a:gd fmla="*/ 177 h 203" name="T85"/>
              <a:gd fmla="*/ 201 w 260" name="T86"/>
              <a:gd fmla="*/ 113 h 203" name="T87"/>
              <a:gd fmla="*/ 60 w 260" name="T88"/>
              <a:gd fmla="*/ 113 h 203" name="T89"/>
              <a:gd fmla="*/ 60 w 260" name="T90"/>
              <a:gd fmla="*/ 177 h 203" name="T91"/>
              <a:gd fmla="*/ 66 w 260" name="T92"/>
              <a:gd fmla="*/ 171 h 203" name="T93"/>
              <a:gd fmla="*/ 66 w 260" name="T94"/>
              <a:gd fmla="*/ 120 h 203" name="T95"/>
              <a:gd fmla="*/ 60 w 260" name="T96"/>
              <a:gd fmla="*/ 113 h 203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03" w="260">
                <a:moveTo>
                  <a:pt x="6" y="111"/>
                </a:moveTo>
                <a:cubicBezTo>
                  <a:pt x="28" y="106"/>
                  <a:pt x="28" y="106"/>
                  <a:pt x="28" y="106"/>
                </a:cubicBezTo>
                <a:cubicBezTo>
                  <a:pt x="28" y="103"/>
                  <a:pt x="28" y="103"/>
                  <a:pt x="28" y="103"/>
                </a:cubicBezTo>
                <a:cubicBezTo>
                  <a:pt x="28" y="97"/>
                  <a:pt x="32" y="92"/>
                  <a:pt x="38" y="90"/>
                </a:cubicBezTo>
                <a:cubicBezTo>
                  <a:pt x="40" y="70"/>
                  <a:pt x="48" y="54"/>
                  <a:pt x="59" y="41"/>
                </a:cubicBezTo>
                <a:cubicBezTo>
                  <a:pt x="51" y="35"/>
                  <a:pt x="51" y="35"/>
                  <a:pt x="51" y="35"/>
                </a:cubicBezTo>
                <a:cubicBezTo>
                  <a:pt x="61" y="24"/>
                  <a:pt x="73" y="15"/>
                  <a:pt x="87" y="9"/>
                </a:cubicBezTo>
                <a:cubicBezTo>
                  <a:pt x="101" y="3"/>
                  <a:pt x="116" y="0"/>
                  <a:pt x="131" y="0"/>
                </a:cubicBezTo>
                <a:cubicBezTo>
                  <a:pt x="144" y="0"/>
                  <a:pt x="159" y="3"/>
                  <a:pt x="173" y="9"/>
                </a:cubicBezTo>
                <a:cubicBezTo>
                  <a:pt x="185" y="15"/>
                  <a:pt x="197" y="23"/>
                  <a:pt x="207" y="34"/>
                </a:cubicBezTo>
                <a:cubicBezTo>
                  <a:pt x="201" y="40"/>
                  <a:pt x="201" y="40"/>
                  <a:pt x="201" y="40"/>
                </a:cubicBezTo>
                <a:cubicBezTo>
                  <a:pt x="213" y="53"/>
                  <a:pt x="222" y="70"/>
                  <a:pt x="225" y="91"/>
                </a:cubicBezTo>
                <a:cubicBezTo>
                  <a:pt x="229" y="93"/>
                  <a:pt x="232" y="98"/>
                  <a:pt x="232" y="103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54" y="111"/>
                  <a:pt x="254" y="111"/>
                  <a:pt x="254" y="111"/>
                </a:cubicBezTo>
                <a:cubicBezTo>
                  <a:pt x="260" y="133"/>
                  <a:pt x="260" y="155"/>
                  <a:pt x="254" y="177"/>
                </a:cubicBezTo>
                <a:cubicBezTo>
                  <a:pt x="232" y="184"/>
                  <a:pt x="232" y="184"/>
                  <a:pt x="232" y="184"/>
                </a:cubicBezTo>
                <a:cubicBezTo>
                  <a:pt x="232" y="189"/>
                  <a:pt x="232" y="189"/>
                  <a:pt x="232" y="189"/>
                </a:cubicBezTo>
                <a:cubicBezTo>
                  <a:pt x="232" y="197"/>
                  <a:pt x="227" y="203"/>
                  <a:pt x="219" y="203"/>
                </a:cubicBezTo>
                <a:cubicBezTo>
                  <a:pt x="219" y="203"/>
                  <a:pt x="219" y="203"/>
                  <a:pt x="219" y="203"/>
                </a:cubicBezTo>
                <a:cubicBezTo>
                  <a:pt x="212" y="203"/>
                  <a:pt x="206" y="197"/>
                  <a:pt x="206" y="189"/>
                </a:cubicBezTo>
                <a:cubicBezTo>
                  <a:pt x="206" y="103"/>
                  <a:pt x="206" y="103"/>
                  <a:pt x="206" y="103"/>
                </a:cubicBezTo>
                <a:cubicBezTo>
                  <a:pt x="206" y="99"/>
                  <a:pt x="208" y="95"/>
                  <a:pt x="211" y="93"/>
                </a:cubicBezTo>
                <a:cubicBezTo>
                  <a:pt x="208" y="75"/>
                  <a:pt x="200" y="61"/>
                  <a:pt x="190" y="50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77" y="49"/>
                  <a:pt x="168" y="43"/>
                  <a:pt x="159" y="39"/>
                </a:cubicBezTo>
                <a:cubicBezTo>
                  <a:pt x="150" y="35"/>
                  <a:pt x="139" y="33"/>
                  <a:pt x="130" y="32"/>
                </a:cubicBezTo>
                <a:cubicBezTo>
                  <a:pt x="120" y="32"/>
                  <a:pt x="110" y="34"/>
                  <a:pt x="100" y="39"/>
                </a:cubicBezTo>
                <a:cubicBezTo>
                  <a:pt x="91" y="43"/>
                  <a:pt x="83" y="49"/>
                  <a:pt x="76" y="56"/>
                </a:cubicBezTo>
                <a:cubicBezTo>
                  <a:pt x="70" y="51"/>
                  <a:pt x="70" y="51"/>
                  <a:pt x="70" y="51"/>
                </a:cubicBezTo>
                <a:cubicBezTo>
                  <a:pt x="60" y="62"/>
                  <a:pt x="53" y="77"/>
                  <a:pt x="52" y="96"/>
                </a:cubicBezTo>
                <a:cubicBezTo>
                  <a:pt x="53" y="98"/>
                  <a:pt x="54" y="100"/>
                  <a:pt x="54" y="103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54" y="197"/>
                  <a:pt x="48" y="203"/>
                  <a:pt x="41" y="203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34" y="203"/>
                  <a:pt x="28" y="197"/>
                  <a:pt x="28" y="189"/>
                </a:cubicBezTo>
                <a:cubicBezTo>
                  <a:pt x="28" y="184"/>
                  <a:pt x="28" y="184"/>
                  <a:pt x="28" y="184"/>
                </a:cubicBezTo>
                <a:cubicBezTo>
                  <a:pt x="6" y="177"/>
                  <a:pt x="6" y="177"/>
                  <a:pt x="6" y="177"/>
                </a:cubicBezTo>
                <a:cubicBezTo>
                  <a:pt x="0" y="155"/>
                  <a:pt x="0" y="133"/>
                  <a:pt x="6" y="111"/>
                </a:cubicBezTo>
                <a:close/>
                <a:moveTo>
                  <a:pt x="201" y="113"/>
                </a:moveTo>
                <a:cubicBezTo>
                  <a:pt x="194" y="120"/>
                  <a:pt x="194" y="120"/>
                  <a:pt x="194" y="120"/>
                </a:cubicBezTo>
                <a:cubicBezTo>
                  <a:pt x="194" y="171"/>
                  <a:pt x="194" y="171"/>
                  <a:pt x="194" y="171"/>
                </a:cubicBezTo>
                <a:cubicBezTo>
                  <a:pt x="201" y="177"/>
                  <a:pt x="201" y="177"/>
                  <a:pt x="201" y="177"/>
                </a:cubicBezTo>
                <a:cubicBezTo>
                  <a:pt x="201" y="113"/>
                  <a:pt x="201" y="113"/>
                  <a:pt x="201" y="113"/>
                </a:cubicBezTo>
                <a:close/>
                <a:moveTo>
                  <a:pt x="60" y="113"/>
                </a:moveTo>
                <a:cubicBezTo>
                  <a:pt x="60" y="177"/>
                  <a:pt x="60" y="177"/>
                  <a:pt x="60" y="177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6" y="120"/>
                  <a:pt x="66" y="120"/>
                  <a:pt x="66" y="120"/>
                </a:cubicBezTo>
                <a:lnTo>
                  <a:pt x="6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34290" compatLnSpc="1" lIns="68580" numCol="1" rIns="68580" tIns="34290" vert="horz" wrap="square"/>
          <a:lstStyle/>
          <a:p>
            <a:endParaRPr altLang="en-US" lang="zh-CN">
              <a:solidFill>
                <a:prstClr val="black"/>
              </a:solidFill>
              <a:latin charset="0" pitchFamily="34" typeface="Impact MT Std"/>
            </a:endParaRPr>
          </a:p>
        </p:txBody>
      </p:sp>
      <p:cxnSp>
        <p:nvCxnSpPr>
          <p:cNvPr id="85" name="直接连接符 84"/>
          <p:cNvCxnSpPr/>
          <p:nvPr/>
        </p:nvCxnSpPr>
        <p:spPr>
          <a:xfrm flipH="1">
            <a:off x="9054033" y="2204864"/>
            <a:ext cx="0" cy="720080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H="1">
            <a:off x="9054033" y="4221088"/>
            <a:ext cx="0" cy="792088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7057593" y="2204864"/>
            <a:ext cx="0" cy="720080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 flipH="1">
            <a:off x="7057593" y="4221088"/>
            <a:ext cx="0" cy="792088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H="1">
            <a:off x="5076393" y="2204864"/>
            <a:ext cx="0" cy="720080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H="1">
            <a:off x="5076393" y="4221088"/>
            <a:ext cx="0" cy="792088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3080679" y="2204864"/>
            <a:ext cx="0" cy="720080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3080679" y="4221088"/>
            <a:ext cx="0" cy="792088"/>
          </a:xfrm>
          <a:prstGeom prst="line">
            <a:avLst/>
          </a:prstGeom>
          <a:ln w="12700">
            <a:solidFill>
              <a:srgbClr val="A6A6A6"/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4031549" y="3212976"/>
            <a:ext cx="720080" cy="720080"/>
            <a:chOff x="1028852" y="3242692"/>
            <a:chExt cx="720080" cy="720080"/>
          </a:xfrm>
        </p:grpSpPr>
        <p:sp>
          <p:nvSpPr>
            <p:cNvPr id="94" name="椭圆 93"/>
            <p:cNvSpPr/>
            <p:nvPr/>
          </p:nvSpPr>
          <p:spPr>
            <a:xfrm>
              <a:off x="1028852" y="3242692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6D67"/>
                </a:solidFill>
                <a:latin charset="0" pitchFamily="34" typeface="Impact MT Std"/>
              </a:endParaRPr>
            </a:p>
          </p:txBody>
        </p:sp>
        <p:sp>
          <p:nvSpPr>
            <p:cNvPr id="95" name="文本框 113"/>
            <p:cNvSpPr txBox="1"/>
            <p:nvPr/>
          </p:nvSpPr>
          <p:spPr>
            <a:xfrm>
              <a:off x="1141068" y="3371900"/>
              <a:ext cx="5226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rgbClr val="FF6D67"/>
                  </a:solidFill>
                  <a:latin charset="0" pitchFamily="34" typeface="Impact MT Std"/>
                </a:rPr>
                <a:t>02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017893" y="3212976"/>
            <a:ext cx="720080" cy="720080"/>
            <a:chOff x="1028852" y="3242692"/>
            <a:chExt cx="720080" cy="720080"/>
          </a:xfrm>
        </p:grpSpPr>
        <p:sp>
          <p:nvSpPr>
            <p:cNvPr id="97" name="椭圆 96"/>
            <p:cNvSpPr/>
            <p:nvPr/>
          </p:nvSpPr>
          <p:spPr>
            <a:xfrm>
              <a:off x="1028852" y="3242692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5C058"/>
                </a:solidFill>
                <a:latin charset="0" pitchFamily="34" typeface="Impact MT Std"/>
              </a:endParaRPr>
            </a:p>
          </p:txBody>
        </p:sp>
        <p:sp>
          <p:nvSpPr>
            <p:cNvPr id="98" name="文本框 116"/>
            <p:cNvSpPr txBox="1"/>
            <p:nvPr/>
          </p:nvSpPr>
          <p:spPr>
            <a:xfrm>
              <a:off x="1141068" y="3371900"/>
              <a:ext cx="5226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rgbClr val="F5C058"/>
                  </a:solidFill>
                  <a:latin charset="0" pitchFamily="34" typeface="Impact MT Std"/>
                </a:rPr>
                <a:t>03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060500" y="3212976"/>
            <a:ext cx="720080" cy="720080"/>
            <a:chOff x="1028852" y="3242692"/>
            <a:chExt cx="720080" cy="720080"/>
          </a:xfrm>
        </p:grpSpPr>
        <p:sp>
          <p:nvSpPr>
            <p:cNvPr id="100" name="椭圆 99"/>
            <p:cNvSpPr/>
            <p:nvPr/>
          </p:nvSpPr>
          <p:spPr>
            <a:xfrm>
              <a:off x="1028852" y="3242692"/>
              <a:ext cx="720080" cy="7200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5E779E"/>
                </a:solidFill>
                <a:latin charset="0" pitchFamily="34" typeface="Impact MT Std"/>
              </a:endParaRPr>
            </a:p>
          </p:txBody>
        </p:sp>
        <p:sp>
          <p:nvSpPr>
            <p:cNvPr id="101" name="文本框 119"/>
            <p:cNvSpPr txBox="1"/>
            <p:nvPr/>
          </p:nvSpPr>
          <p:spPr>
            <a:xfrm>
              <a:off x="1141069" y="3371900"/>
              <a:ext cx="5226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rgbClr val="5E779E"/>
                  </a:solidFill>
                  <a:latin charset="0" pitchFamily="34" typeface="Impact MT Std"/>
                </a:rPr>
                <a:t>04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66725" y="1484784"/>
            <a:ext cx="1620000" cy="663570"/>
            <a:chOff x="4266725" y="1484784"/>
            <a:chExt cx="1620000" cy="663570"/>
          </a:xfrm>
        </p:grpSpPr>
        <p:sp>
          <p:nvSpPr>
            <p:cNvPr id="46" name="任意多边形 45"/>
            <p:cNvSpPr/>
            <p:nvPr/>
          </p:nvSpPr>
          <p:spPr>
            <a:xfrm>
              <a:off x="4266725" y="1484784"/>
              <a:ext cx="1620000" cy="663570"/>
            </a:xfrm>
            <a:custGeom>
              <a:gdLst>
                <a:gd fmla="*/ 65020 w 1656184" name="connsiteX0"/>
                <a:gd fmla="*/ 0 h 663570" name="connsiteY0"/>
                <a:gd fmla="*/ 1591164 w 1656184" name="connsiteX1"/>
                <a:gd fmla="*/ 0 h 663570" name="connsiteY1"/>
                <a:gd fmla="*/ 1656184 w 1656184" name="connsiteX2"/>
                <a:gd fmla="*/ 65020 h 663570" name="connsiteY2"/>
                <a:gd fmla="*/ 1656184 w 1656184" name="connsiteX3"/>
                <a:gd fmla="*/ 511044 h 663570" name="connsiteY3"/>
                <a:gd fmla="*/ 1591164 w 1656184" name="connsiteX4"/>
                <a:gd fmla="*/ 576064 h 663570" name="connsiteY4"/>
                <a:gd fmla="*/ 893328 w 1656184" name="connsiteX5"/>
                <a:gd fmla="*/ 576064 h 663570" name="connsiteY5"/>
                <a:gd fmla="*/ 828092 w 1656184" name="connsiteX6"/>
                <a:gd fmla="*/ 663570 h 663570" name="connsiteY6"/>
                <a:gd fmla="*/ 762856 w 1656184" name="connsiteX7"/>
                <a:gd fmla="*/ 576064 h 663570" name="connsiteY7"/>
                <a:gd fmla="*/ 65020 w 1656184" name="connsiteX8"/>
                <a:gd fmla="*/ 576064 h 663570" name="connsiteY8"/>
                <a:gd fmla="*/ 0 w 1656184" name="connsiteX9"/>
                <a:gd fmla="*/ 511044 h 663570" name="connsiteY9"/>
                <a:gd fmla="*/ 0 w 1656184" name="connsiteX10"/>
                <a:gd fmla="*/ 65020 h 663570" name="connsiteY10"/>
                <a:gd fmla="*/ 65020 w 1656184" name="connsiteX11"/>
                <a:gd fmla="*/ 0 h 66357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63570" w="1656183">
                  <a:moveTo>
                    <a:pt x="65020" y="0"/>
                  </a:moveTo>
                  <a:lnTo>
                    <a:pt x="1591164" y="0"/>
                  </a:lnTo>
                  <a:cubicBezTo>
                    <a:pt x="1627074" y="0"/>
                    <a:pt x="1656184" y="29110"/>
                    <a:pt x="1656184" y="65020"/>
                  </a:cubicBezTo>
                  <a:lnTo>
                    <a:pt x="1656184" y="511044"/>
                  </a:lnTo>
                  <a:cubicBezTo>
                    <a:pt x="1656184" y="546954"/>
                    <a:pt x="1627074" y="576064"/>
                    <a:pt x="1591164" y="576064"/>
                  </a:cubicBezTo>
                  <a:lnTo>
                    <a:pt x="893328" y="576064"/>
                  </a:lnTo>
                  <a:lnTo>
                    <a:pt x="828092" y="663570"/>
                  </a:lnTo>
                  <a:lnTo>
                    <a:pt x="762856" y="576064"/>
                  </a:lnTo>
                  <a:lnTo>
                    <a:pt x="65020" y="576064"/>
                  </a:lnTo>
                  <a:cubicBezTo>
                    <a:pt x="29110" y="576064"/>
                    <a:pt x="0" y="546954"/>
                    <a:pt x="0" y="511044"/>
                  </a:cubicBezTo>
                  <a:lnTo>
                    <a:pt x="0" y="65020"/>
                  </a:lnTo>
                  <a:cubicBezTo>
                    <a:pt x="0" y="29110"/>
                    <a:pt x="29110" y="0"/>
                    <a:pt x="65020" y="0"/>
                  </a:cubicBez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0" pitchFamily="50" typeface="DIN-BoldItalic"/>
              </a:endParaRPr>
            </a:p>
          </p:txBody>
        </p:sp>
        <p:sp>
          <p:nvSpPr>
            <p:cNvPr id="105" name="文本框 95"/>
            <p:cNvSpPr txBox="1"/>
            <p:nvPr/>
          </p:nvSpPr>
          <p:spPr>
            <a:xfrm>
              <a:off x="4513710" y="1570966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添加功能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4275" y="1484784"/>
            <a:ext cx="1620000" cy="663570"/>
            <a:chOff x="6254275" y="1484784"/>
            <a:chExt cx="1620000" cy="663570"/>
          </a:xfrm>
        </p:grpSpPr>
        <p:sp>
          <p:nvSpPr>
            <p:cNvPr id="47" name="任意多边形 46"/>
            <p:cNvSpPr/>
            <p:nvPr/>
          </p:nvSpPr>
          <p:spPr>
            <a:xfrm>
              <a:off x="6254275" y="1484784"/>
              <a:ext cx="1620000" cy="663570"/>
            </a:xfrm>
            <a:custGeom>
              <a:gdLst>
                <a:gd fmla="*/ 65020 w 1656184" name="connsiteX0"/>
                <a:gd fmla="*/ 0 h 663570" name="connsiteY0"/>
                <a:gd fmla="*/ 1591164 w 1656184" name="connsiteX1"/>
                <a:gd fmla="*/ 0 h 663570" name="connsiteY1"/>
                <a:gd fmla="*/ 1656184 w 1656184" name="connsiteX2"/>
                <a:gd fmla="*/ 65020 h 663570" name="connsiteY2"/>
                <a:gd fmla="*/ 1656184 w 1656184" name="connsiteX3"/>
                <a:gd fmla="*/ 511044 h 663570" name="connsiteY3"/>
                <a:gd fmla="*/ 1591164 w 1656184" name="connsiteX4"/>
                <a:gd fmla="*/ 576064 h 663570" name="connsiteY4"/>
                <a:gd fmla="*/ 893328 w 1656184" name="connsiteX5"/>
                <a:gd fmla="*/ 576064 h 663570" name="connsiteY5"/>
                <a:gd fmla="*/ 828092 w 1656184" name="connsiteX6"/>
                <a:gd fmla="*/ 663570 h 663570" name="connsiteY6"/>
                <a:gd fmla="*/ 762856 w 1656184" name="connsiteX7"/>
                <a:gd fmla="*/ 576064 h 663570" name="connsiteY7"/>
                <a:gd fmla="*/ 65020 w 1656184" name="connsiteX8"/>
                <a:gd fmla="*/ 576064 h 663570" name="connsiteY8"/>
                <a:gd fmla="*/ 0 w 1656184" name="connsiteX9"/>
                <a:gd fmla="*/ 511044 h 663570" name="connsiteY9"/>
                <a:gd fmla="*/ 0 w 1656184" name="connsiteX10"/>
                <a:gd fmla="*/ 65020 h 663570" name="connsiteY10"/>
                <a:gd fmla="*/ 65020 w 1656184" name="connsiteX11"/>
                <a:gd fmla="*/ 0 h 66357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63570" w="1656183">
                  <a:moveTo>
                    <a:pt x="65020" y="0"/>
                  </a:moveTo>
                  <a:lnTo>
                    <a:pt x="1591164" y="0"/>
                  </a:lnTo>
                  <a:cubicBezTo>
                    <a:pt x="1627074" y="0"/>
                    <a:pt x="1656184" y="29110"/>
                    <a:pt x="1656184" y="65020"/>
                  </a:cubicBezTo>
                  <a:lnTo>
                    <a:pt x="1656184" y="511044"/>
                  </a:lnTo>
                  <a:cubicBezTo>
                    <a:pt x="1656184" y="546954"/>
                    <a:pt x="1627074" y="576064"/>
                    <a:pt x="1591164" y="576064"/>
                  </a:cubicBezTo>
                  <a:lnTo>
                    <a:pt x="893328" y="576064"/>
                  </a:lnTo>
                  <a:lnTo>
                    <a:pt x="828092" y="663570"/>
                  </a:lnTo>
                  <a:lnTo>
                    <a:pt x="762856" y="576064"/>
                  </a:lnTo>
                  <a:lnTo>
                    <a:pt x="65020" y="576064"/>
                  </a:lnTo>
                  <a:cubicBezTo>
                    <a:pt x="29110" y="576064"/>
                    <a:pt x="0" y="546954"/>
                    <a:pt x="0" y="511044"/>
                  </a:cubicBezTo>
                  <a:lnTo>
                    <a:pt x="0" y="65020"/>
                  </a:lnTo>
                  <a:cubicBezTo>
                    <a:pt x="0" y="29110"/>
                    <a:pt x="29110" y="0"/>
                    <a:pt x="65020" y="0"/>
                  </a:cubicBez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0" pitchFamily="50" typeface="DIN-BoldItalic"/>
              </a:endParaRPr>
            </a:p>
          </p:txBody>
        </p:sp>
        <p:sp>
          <p:nvSpPr>
            <p:cNvPr id="106" name="文本框 95"/>
            <p:cNvSpPr txBox="1"/>
            <p:nvPr/>
          </p:nvSpPr>
          <p:spPr>
            <a:xfrm>
              <a:off x="6485802" y="1570966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添加功能</a:t>
              </a: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8241825" y="1484784"/>
            <a:ext cx="1620000" cy="663570"/>
            <a:chOff x="8241825" y="1484784"/>
            <a:chExt cx="1620000" cy="663570"/>
          </a:xfrm>
        </p:grpSpPr>
        <p:sp>
          <p:nvSpPr>
            <p:cNvPr id="48" name="任意多边形 47"/>
            <p:cNvSpPr/>
            <p:nvPr/>
          </p:nvSpPr>
          <p:spPr>
            <a:xfrm>
              <a:off x="8241825" y="1484784"/>
              <a:ext cx="1620000" cy="663570"/>
            </a:xfrm>
            <a:custGeom>
              <a:gdLst>
                <a:gd fmla="*/ 65020 w 1656184" name="connsiteX0"/>
                <a:gd fmla="*/ 0 h 663570" name="connsiteY0"/>
                <a:gd fmla="*/ 1591164 w 1656184" name="connsiteX1"/>
                <a:gd fmla="*/ 0 h 663570" name="connsiteY1"/>
                <a:gd fmla="*/ 1656184 w 1656184" name="connsiteX2"/>
                <a:gd fmla="*/ 65020 h 663570" name="connsiteY2"/>
                <a:gd fmla="*/ 1656184 w 1656184" name="connsiteX3"/>
                <a:gd fmla="*/ 511044 h 663570" name="connsiteY3"/>
                <a:gd fmla="*/ 1591164 w 1656184" name="connsiteX4"/>
                <a:gd fmla="*/ 576064 h 663570" name="connsiteY4"/>
                <a:gd fmla="*/ 893328 w 1656184" name="connsiteX5"/>
                <a:gd fmla="*/ 576064 h 663570" name="connsiteY5"/>
                <a:gd fmla="*/ 828092 w 1656184" name="connsiteX6"/>
                <a:gd fmla="*/ 663570 h 663570" name="connsiteY6"/>
                <a:gd fmla="*/ 762856 w 1656184" name="connsiteX7"/>
                <a:gd fmla="*/ 576064 h 663570" name="connsiteY7"/>
                <a:gd fmla="*/ 65020 w 1656184" name="connsiteX8"/>
                <a:gd fmla="*/ 576064 h 663570" name="connsiteY8"/>
                <a:gd fmla="*/ 0 w 1656184" name="connsiteX9"/>
                <a:gd fmla="*/ 511044 h 663570" name="connsiteY9"/>
                <a:gd fmla="*/ 0 w 1656184" name="connsiteX10"/>
                <a:gd fmla="*/ 65020 h 663570" name="connsiteY10"/>
                <a:gd fmla="*/ 65020 w 1656184" name="connsiteX11"/>
                <a:gd fmla="*/ 0 h 66357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663570" w="1656183">
                  <a:moveTo>
                    <a:pt x="65020" y="0"/>
                  </a:moveTo>
                  <a:lnTo>
                    <a:pt x="1591164" y="0"/>
                  </a:lnTo>
                  <a:cubicBezTo>
                    <a:pt x="1627074" y="0"/>
                    <a:pt x="1656184" y="29110"/>
                    <a:pt x="1656184" y="65020"/>
                  </a:cubicBezTo>
                  <a:lnTo>
                    <a:pt x="1656184" y="511044"/>
                  </a:lnTo>
                  <a:cubicBezTo>
                    <a:pt x="1656184" y="546954"/>
                    <a:pt x="1627074" y="576064"/>
                    <a:pt x="1591164" y="576064"/>
                  </a:cubicBezTo>
                  <a:lnTo>
                    <a:pt x="893328" y="576064"/>
                  </a:lnTo>
                  <a:lnTo>
                    <a:pt x="828092" y="663570"/>
                  </a:lnTo>
                  <a:lnTo>
                    <a:pt x="762856" y="576064"/>
                  </a:lnTo>
                  <a:lnTo>
                    <a:pt x="65020" y="576064"/>
                  </a:lnTo>
                  <a:cubicBezTo>
                    <a:pt x="29110" y="576064"/>
                    <a:pt x="0" y="546954"/>
                    <a:pt x="0" y="511044"/>
                  </a:cubicBezTo>
                  <a:lnTo>
                    <a:pt x="0" y="65020"/>
                  </a:lnTo>
                  <a:cubicBezTo>
                    <a:pt x="0" y="29110"/>
                    <a:pt x="29110" y="0"/>
                    <a:pt x="65020" y="0"/>
                  </a:cubicBez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0" pitchFamily="50" typeface="DIN-BoldItalic"/>
              </a:endParaRPr>
            </a:p>
          </p:txBody>
        </p:sp>
        <p:sp>
          <p:nvSpPr>
            <p:cNvPr id="107" name="文本框 95"/>
            <p:cNvSpPr txBox="1"/>
            <p:nvPr/>
          </p:nvSpPr>
          <p:spPr>
            <a:xfrm>
              <a:off x="8474151" y="1570966"/>
              <a:ext cx="10972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>
                  <a:solidFill>
                    <a:prstClr val="whit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添加功能</a:t>
              </a:r>
            </a:p>
          </p:txBody>
        </p:sp>
      </p:grpSp>
      <p:sp>
        <p:nvSpPr>
          <p:cNvPr id="110" name="文本框 49"/>
          <p:cNvSpPr txBox="1"/>
          <p:nvPr/>
        </p:nvSpPr>
        <p:spPr>
          <a:xfrm>
            <a:off x="2164308" y="5085184"/>
            <a:ext cx="181706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请在此处添加文字信息，表达图的含义。</a:t>
            </a:r>
          </a:p>
        </p:txBody>
      </p:sp>
      <p:sp>
        <p:nvSpPr>
          <p:cNvPr id="112" name="文本框 49"/>
          <p:cNvSpPr txBox="1"/>
          <p:nvPr/>
        </p:nvSpPr>
        <p:spPr>
          <a:xfrm>
            <a:off x="4208511" y="5085184"/>
            <a:ext cx="181706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请在此处添加文字信息，表达图的含义。</a:t>
            </a:r>
          </a:p>
        </p:txBody>
      </p:sp>
      <p:sp>
        <p:nvSpPr>
          <p:cNvPr id="114" name="文本框 49"/>
          <p:cNvSpPr txBox="1"/>
          <p:nvPr/>
        </p:nvSpPr>
        <p:spPr>
          <a:xfrm>
            <a:off x="6169595" y="5085184"/>
            <a:ext cx="181706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请在此处添加文字信息，表达图的含义。</a:t>
            </a:r>
          </a:p>
        </p:txBody>
      </p:sp>
      <p:sp>
        <p:nvSpPr>
          <p:cNvPr id="116" name="文本框 49"/>
          <p:cNvSpPr txBox="1"/>
          <p:nvPr/>
        </p:nvSpPr>
        <p:spPr>
          <a:xfrm>
            <a:off x="8240958" y="5085184"/>
            <a:ext cx="1817068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请在此处添加文字信息，表达图的含义。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9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0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0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id="1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2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id="1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1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id="1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id="14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0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3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4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5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fill="hold" grpId="0" id="1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9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8"/>
      <p:bldP grpId="0" spid="79"/>
      <p:bldP grpId="0" spid="81"/>
      <p:bldP grpId="0" spid="82"/>
      <p:bldP grpId="0" spid="110"/>
      <p:bldP grpId="0" spid="112"/>
      <p:bldP grpId="0" spid="114"/>
      <p:bldP grpId="0" spid="116"/>
      <p:bldP grpId="0" spid="14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网络营销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21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505299" y="1844824"/>
            <a:ext cx="258720" cy="233265"/>
            <a:chOff x="3720691" y="2824413"/>
            <a:chExt cx="1341120" cy="1209172"/>
          </a:xfrm>
        </p:grpSpPr>
        <p:sp>
          <p:nvSpPr>
            <p:cNvPr id="2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190500" dir="2700000" dist="1143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588188" y="2094683"/>
            <a:ext cx="2385512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mtClean="0">
                <a:solidFill>
                  <a:srgbClr val="92D05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anose="020b0604020202020204" pitchFamily="34" typeface="Arial"/>
              </a:rPr>
              <a:t>QQ空间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3587501" y="2417681"/>
            <a:ext cx="2304256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093682" y="1827583"/>
            <a:ext cx="258720" cy="233265"/>
            <a:chOff x="3720691" y="2824413"/>
            <a:chExt cx="1341120" cy="1209172"/>
          </a:xfrm>
        </p:grpSpPr>
        <p:sp>
          <p:nvSpPr>
            <p:cNvPr id="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190500" dir="2700000" dist="1143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8176570" y="2094683"/>
            <a:ext cx="2385512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6D67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anose="020b0604020202020204" pitchFamily="34" typeface="Arial"/>
              </a:rPr>
              <a:t>微信营销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8175883" y="2417681"/>
            <a:ext cx="2304256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499962" y="4102991"/>
            <a:ext cx="258720" cy="233265"/>
            <a:chOff x="3720691" y="2824413"/>
            <a:chExt cx="1341120" cy="1209172"/>
          </a:xfrm>
        </p:grpSpPr>
        <p:sp>
          <p:nvSpPr>
            <p:cNvPr id="4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190500" dir="2700000" dist="1143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5582851" y="4352850"/>
            <a:ext cx="2385512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5C058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anose="020b0604020202020204" pitchFamily="34" typeface="Arial"/>
              </a:rPr>
              <a:t>新浪微博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5582164" y="4675848"/>
            <a:ext cx="2304256" cy="85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2030388" y="1921515"/>
            <a:ext cx="1403912" cy="1403912"/>
            <a:chOff x="3724323" y="1908536"/>
            <a:chExt cx="1329153" cy="1329153"/>
          </a:xfrm>
        </p:grpSpPr>
        <p:sp>
          <p:nvSpPr>
            <p:cNvPr id="55" name="椭圆 5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17" name="Freeform 12"/>
          <p:cNvSpPr/>
          <p:nvPr/>
        </p:nvSpPr>
        <p:spPr bwMode="auto">
          <a:xfrm>
            <a:off x="2445799" y="2313620"/>
            <a:ext cx="573087" cy="544512"/>
          </a:xfrm>
          <a:custGeom>
            <a:gdLst>
              <a:gd fmla="*/ 244 w 836" name="T0"/>
              <a:gd fmla="*/ 537 h 795" name="T1"/>
              <a:gd fmla="*/ 510 w 836" name="T2"/>
              <a:gd fmla="*/ 376 h 795" name="T3"/>
              <a:gd fmla="*/ 187 w 836" name="T4"/>
              <a:gd fmla="*/ 332 h 795" name="T5"/>
              <a:gd fmla="*/ 619 w 836" name="T6"/>
              <a:gd fmla="*/ 327 h 795" name="T7"/>
              <a:gd fmla="*/ 619 w 836" name="T8"/>
              <a:gd fmla="*/ 358 h 795" name="T9"/>
              <a:gd fmla="*/ 374 w 836" name="T10"/>
              <a:gd fmla="*/ 533 h 795" name="T11"/>
              <a:gd fmla="*/ 635 w 836" name="T12"/>
              <a:gd fmla="*/ 554 h 795" name="T13"/>
              <a:gd fmla="*/ 627 w 836" name="T14"/>
              <a:gd fmla="*/ 508 h 795" name="T15"/>
              <a:gd fmla="*/ 836 w 836" name="T16"/>
              <a:gd fmla="*/ 304 h 795" name="T17"/>
              <a:gd fmla="*/ 547 w 836" name="T18"/>
              <a:gd fmla="*/ 262 h 795" name="T19"/>
              <a:gd fmla="*/ 418 w 836" name="T20"/>
              <a:gd fmla="*/ 0 h 795" name="T21"/>
              <a:gd fmla="*/ 289 w 836" name="T22"/>
              <a:gd fmla="*/ 262 h 795" name="T23"/>
              <a:gd fmla="*/ 0 w 836" name="T24"/>
              <a:gd fmla="*/ 304 h 795" name="T25"/>
              <a:gd fmla="*/ 209 w 836" name="T26"/>
              <a:gd fmla="*/ 508 h 795" name="T27"/>
              <a:gd fmla="*/ 159 w 836" name="T28"/>
              <a:gd fmla="*/ 795 h 795" name="T29"/>
              <a:gd fmla="*/ 418 w 836" name="T30"/>
              <a:gd fmla="*/ 660 h 795" name="T31"/>
              <a:gd fmla="*/ 676 w 836" name="T32"/>
              <a:gd fmla="*/ 795 h 795" name="T33"/>
              <a:gd fmla="*/ 636 w 836" name="T34"/>
              <a:gd fmla="*/ 559 h 795" name="T35"/>
              <a:gd fmla="*/ 244 w 836" name="T36"/>
              <a:gd fmla="*/ 576 h 795" name="T37"/>
              <a:gd fmla="*/ 244 w 836" name="T38"/>
              <a:gd fmla="*/ 537 h 79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795" w="836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045603" y="4113320"/>
            <a:ext cx="1403912" cy="1403912"/>
            <a:chOff x="3724323" y="1908536"/>
            <a:chExt cx="1329153" cy="1329153"/>
          </a:xfrm>
        </p:grpSpPr>
        <p:sp>
          <p:nvSpPr>
            <p:cNvPr id="58" name="椭圆 5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椭圆 5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62964" y="4608938"/>
            <a:ext cx="525462" cy="452437"/>
            <a:chOff x="6029870" y="5579754"/>
            <a:chExt cx="525462" cy="452437"/>
          </a:xfrm>
          <a:solidFill>
            <a:schemeClr val="bg1"/>
          </a:solidFill>
        </p:grpSpPr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6029870" y="5648016"/>
              <a:ext cx="482600" cy="384175"/>
            </a:xfrm>
            <a:custGeom>
              <a:gdLst>
                <a:gd fmla="*/ 580 w 704" name="T0"/>
                <a:gd fmla="*/ 236 h 561" name="T1"/>
                <a:gd fmla="*/ 564 w 704" name="T2"/>
                <a:gd fmla="*/ 214 h 561" name="T3"/>
                <a:gd fmla="*/ 558 w 704" name="T4"/>
                <a:gd fmla="*/ 130 h 561" name="T5"/>
                <a:gd fmla="*/ 409 w 704" name="T6"/>
                <a:gd fmla="*/ 136 h 561" name="T7"/>
                <a:gd fmla="*/ 385 w 704" name="T8"/>
                <a:gd fmla="*/ 99 h 561" name="T9"/>
                <a:gd fmla="*/ 264 w 704" name="T10"/>
                <a:gd fmla="*/ 37 h 561" name="T11"/>
                <a:gd fmla="*/ 64 w 704" name="T12"/>
                <a:gd fmla="*/ 203 h 561" name="T13"/>
                <a:gd fmla="*/ 8 w 704" name="T14"/>
                <a:gd fmla="*/ 355 h 561" name="T15"/>
                <a:gd fmla="*/ 301 w 704" name="T16"/>
                <a:gd fmla="*/ 551 h 561" name="T17"/>
                <a:gd fmla="*/ 652 w 704" name="T18"/>
                <a:gd fmla="*/ 396 h 561" name="T19"/>
                <a:gd fmla="*/ 580 w 704" name="T20"/>
                <a:gd fmla="*/ 236 h 561" name="T21"/>
                <a:gd fmla="*/ 310 w 704" name="T22"/>
                <a:gd fmla="*/ 510 h 561" name="T23"/>
                <a:gd fmla="*/ 310 w 704" name="T24"/>
                <a:gd fmla="*/ 510 h 561" name="T25"/>
                <a:gd fmla="*/ 82 w 704" name="T26"/>
                <a:gd fmla="*/ 368 h 561" name="T27"/>
                <a:gd fmla="*/ 310 w 704" name="T28"/>
                <a:gd fmla="*/ 210 h 561" name="T29"/>
                <a:gd fmla="*/ 539 w 704" name="T30"/>
                <a:gd fmla="*/ 340 h 561" name="T31"/>
                <a:gd fmla="*/ 310 w 704" name="T32"/>
                <a:gd fmla="*/ 510 h 56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61" w="704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6137820" y="5819466"/>
              <a:ext cx="190500" cy="169862"/>
            </a:xfrm>
            <a:custGeom>
              <a:gdLst>
                <a:gd fmla="*/ 127 w 277" name="T0"/>
                <a:gd fmla="*/ 15 h 246" name="T1"/>
                <a:gd fmla="*/ 15 w 277" name="T2"/>
                <a:gd fmla="*/ 148 h 246" name="T3"/>
                <a:gd fmla="*/ 49 w 277" name="T4"/>
                <a:gd fmla="*/ 205 h 246" name="T5"/>
                <a:gd fmla="*/ 239 w 277" name="T6"/>
                <a:gd fmla="*/ 171 h 246" name="T7"/>
                <a:gd fmla="*/ 127 w 277" name="T8"/>
                <a:gd fmla="*/ 15 h 246" name="T9"/>
                <a:gd fmla="*/ 95 w 277" name="T10"/>
                <a:gd fmla="*/ 182 h 246" name="T11"/>
                <a:gd fmla="*/ 95 w 277" name="T12"/>
                <a:gd fmla="*/ 182 h 246" name="T13"/>
                <a:gd fmla="*/ 52 w 277" name="T14"/>
                <a:gd fmla="*/ 151 h 246" name="T15"/>
                <a:gd fmla="*/ 93 w 277" name="T16"/>
                <a:gd fmla="*/ 108 h 246" name="T17"/>
                <a:gd fmla="*/ 138 w 277" name="T18"/>
                <a:gd fmla="*/ 141 h 246" name="T19"/>
                <a:gd fmla="*/ 95 w 277" name="T20"/>
                <a:gd fmla="*/ 182 h 246" name="T21"/>
                <a:gd fmla="*/ 170 w 277" name="T22"/>
                <a:gd fmla="*/ 118 h 246" name="T23"/>
                <a:gd fmla="*/ 170 w 277" name="T24"/>
                <a:gd fmla="*/ 118 h 246" name="T25"/>
                <a:gd fmla="*/ 148 w 277" name="T26"/>
                <a:gd fmla="*/ 116 h 246" name="T27"/>
                <a:gd fmla="*/ 153 w 277" name="T28"/>
                <a:gd fmla="*/ 92 h 246" name="T29"/>
                <a:gd fmla="*/ 177 w 277" name="T30"/>
                <a:gd fmla="*/ 94 h 246" name="T31"/>
                <a:gd fmla="*/ 170 w 277" name="T32"/>
                <a:gd fmla="*/ 118 h 24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46" w="277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Freeform 16"/>
            <p:cNvSpPr/>
            <p:nvPr/>
          </p:nvSpPr>
          <p:spPr bwMode="auto">
            <a:xfrm>
              <a:off x="6377532" y="5579754"/>
              <a:ext cx="177800" cy="200025"/>
            </a:xfrm>
            <a:custGeom>
              <a:gdLst>
                <a:gd fmla="*/ 256 w 259" name="T0"/>
                <a:gd fmla="*/ 269 h 293" name="T1"/>
                <a:gd fmla="*/ 257 w 259" name="T2"/>
                <a:gd fmla="*/ 262 h 293" name="T3"/>
                <a:gd fmla="*/ 259 w 259" name="T4"/>
                <a:gd fmla="*/ 228 h 293" name="T5"/>
                <a:gd fmla="*/ 32 w 259" name="T6"/>
                <a:gd fmla="*/ 0 h 293" name="T7"/>
                <a:gd fmla="*/ 0 w 259" name="T8"/>
                <a:gd fmla="*/ 31 h 293" name="T9"/>
                <a:gd fmla="*/ 32 w 259" name="T10"/>
                <a:gd fmla="*/ 63 h 293" name="T11"/>
                <a:gd fmla="*/ 196 w 259" name="T12"/>
                <a:gd fmla="*/ 228 h 293" name="T13"/>
                <a:gd fmla="*/ 194 w 259" name="T14"/>
                <a:gd fmla="*/ 258 h 293" name="T15"/>
                <a:gd fmla="*/ 194 w 259" name="T16"/>
                <a:gd fmla="*/ 258 h 293" name="T17"/>
                <a:gd fmla="*/ 194 w 259" name="T18"/>
                <a:gd fmla="*/ 261 h 293" name="T19"/>
                <a:gd fmla="*/ 225 w 259" name="T20"/>
                <a:gd fmla="*/ 293 h 293" name="T21"/>
                <a:gd fmla="*/ 256 w 259" name="T22"/>
                <a:gd fmla="*/ 269 h 293" name="T23"/>
                <a:gd fmla="*/ 256 w 259" name="T24"/>
                <a:gd fmla="*/ 269 h 293" name="T25"/>
                <a:gd fmla="*/ 256 w 259" name="T26"/>
                <a:gd fmla="*/ 269 h 29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93" w="259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Freeform 17"/>
            <p:cNvSpPr/>
            <p:nvPr/>
          </p:nvSpPr>
          <p:spPr bwMode="auto">
            <a:xfrm>
              <a:off x="6382295" y="5649604"/>
              <a:ext cx="103187" cy="112712"/>
            </a:xfrm>
            <a:custGeom>
              <a:gdLst>
                <a:gd fmla="*/ 151 w 152" name="T0"/>
                <a:gd fmla="*/ 137 h 164" name="T1"/>
                <a:gd fmla="*/ 152 w 152" name="T2"/>
                <a:gd fmla="*/ 126 h 164" name="T3"/>
                <a:gd fmla="*/ 26 w 152" name="T4"/>
                <a:gd fmla="*/ 0 h 164" name="T5"/>
                <a:gd fmla="*/ 0 w 152" name="T6"/>
                <a:gd fmla="*/ 26 h 164" name="T7"/>
                <a:gd fmla="*/ 26 w 152" name="T8"/>
                <a:gd fmla="*/ 52 h 164" name="T9"/>
                <a:gd fmla="*/ 99 w 152" name="T10"/>
                <a:gd fmla="*/ 126 h 164" name="T11"/>
                <a:gd fmla="*/ 99 w 152" name="T12"/>
                <a:gd fmla="*/ 135 h 164" name="T13"/>
                <a:gd fmla="*/ 99 w 152" name="T14"/>
                <a:gd fmla="*/ 135 h 164" name="T15"/>
                <a:gd fmla="*/ 99 w 152" name="T16"/>
                <a:gd fmla="*/ 138 h 164" name="T17"/>
                <a:gd fmla="*/ 125 w 152" name="T18"/>
                <a:gd fmla="*/ 164 h 164" name="T19"/>
                <a:gd fmla="*/ 151 w 152" name="T20"/>
                <a:gd fmla="*/ 142 h 164" name="T21"/>
                <a:gd fmla="*/ 151 w 152" name="T22"/>
                <a:gd fmla="*/ 142 h 164" name="T23"/>
                <a:gd fmla="*/ 151 w 152" name="T24"/>
                <a:gd fmla="*/ 140 h 164" name="T25"/>
                <a:gd fmla="*/ 151 w 152" name="T26"/>
                <a:gd fmla="*/ 138 h 164" name="T27"/>
                <a:gd fmla="*/ 151 w 152" name="T28"/>
                <a:gd fmla="*/ 137 h 1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4" w="152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637891" y="1916832"/>
            <a:ext cx="1403912" cy="1403912"/>
            <a:chOff x="3724323" y="1908536"/>
            <a:chExt cx="1329153" cy="1329153"/>
          </a:xfrm>
        </p:grpSpPr>
        <p:sp>
          <p:nvSpPr>
            <p:cNvPr id="62" name="椭圆 6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椭圆 6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46822" y="2406004"/>
            <a:ext cx="558800" cy="460375"/>
            <a:chOff x="7140205" y="2411751"/>
            <a:chExt cx="558800" cy="460375"/>
          </a:xfrm>
          <a:solidFill>
            <a:schemeClr val="bg1"/>
          </a:solidFill>
        </p:grpSpPr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7140205" y="2411751"/>
              <a:ext cx="396875" cy="361950"/>
            </a:xfrm>
            <a:custGeom>
              <a:gdLst>
                <a:gd fmla="*/ 568 w 580" name="T0"/>
                <a:gd fmla="*/ 207 h 528" name="T1"/>
                <a:gd fmla="*/ 580 w 580" name="T2"/>
                <a:gd fmla="*/ 207 h 528" name="T3"/>
                <a:gd fmla="*/ 292 w 580" name="T4"/>
                <a:gd fmla="*/ 0 h 528" name="T5"/>
                <a:gd fmla="*/ 0 w 580" name="T6"/>
                <a:gd fmla="*/ 244 h 528" name="T7"/>
                <a:gd fmla="*/ 114 w 580" name="T8"/>
                <a:gd fmla="*/ 438 h 528" name="T9"/>
                <a:gd fmla="*/ 117 w 580" name="T10"/>
                <a:gd fmla="*/ 440 h 528" name="T11"/>
                <a:gd fmla="*/ 89 w 580" name="T12"/>
                <a:gd fmla="*/ 528 h 528" name="T13"/>
                <a:gd fmla="*/ 194 w 580" name="T14"/>
                <a:gd fmla="*/ 475 h 528" name="T15"/>
                <a:gd fmla="*/ 199 w 580" name="T16"/>
                <a:gd fmla="*/ 476 h 528" name="T17"/>
                <a:gd fmla="*/ 292 w 580" name="T18"/>
                <a:gd fmla="*/ 488 h 528" name="T19"/>
                <a:gd fmla="*/ 311 w 580" name="T20"/>
                <a:gd fmla="*/ 488 h 528" name="T21"/>
                <a:gd fmla="*/ 302 w 580" name="T22"/>
                <a:gd fmla="*/ 430 h 528" name="T23"/>
                <a:gd fmla="*/ 568 w 580" name="T24"/>
                <a:gd fmla="*/ 207 h 528" name="T25"/>
                <a:gd fmla="*/ 393 w 580" name="T26"/>
                <a:gd fmla="*/ 121 h 528" name="T27"/>
                <a:gd fmla="*/ 393 w 580" name="T28"/>
                <a:gd fmla="*/ 121 h 528" name="T29"/>
                <a:gd fmla="*/ 434 w 580" name="T30"/>
                <a:gd fmla="*/ 160 h 528" name="T31"/>
                <a:gd fmla="*/ 393 w 580" name="T32"/>
                <a:gd fmla="*/ 200 h 528" name="T33"/>
                <a:gd fmla="*/ 352 w 580" name="T34"/>
                <a:gd fmla="*/ 160 h 528" name="T35"/>
                <a:gd fmla="*/ 393 w 580" name="T36"/>
                <a:gd fmla="*/ 121 h 528" name="T37"/>
                <a:gd fmla="*/ 190 w 580" name="T38"/>
                <a:gd fmla="*/ 200 h 528" name="T39"/>
                <a:gd fmla="*/ 190 w 580" name="T40"/>
                <a:gd fmla="*/ 200 h 528" name="T41"/>
                <a:gd fmla="*/ 149 w 580" name="T42"/>
                <a:gd fmla="*/ 160 h 528" name="T43"/>
                <a:gd fmla="*/ 190 w 580" name="T44"/>
                <a:gd fmla="*/ 121 h 528" name="T45"/>
                <a:gd fmla="*/ 231 w 580" name="T46"/>
                <a:gd fmla="*/ 160 h 528" name="T47"/>
                <a:gd fmla="*/ 190 w 580" name="T48"/>
                <a:gd fmla="*/ 200 h 52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28" w="580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362455" y="2565739"/>
              <a:ext cx="336550" cy="306387"/>
            </a:xfrm>
            <a:custGeom>
              <a:gdLst>
                <a:gd fmla="*/ 0 w 493" name="T0"/>
                <a:gd fmla="*/ 206 h 446" name="T1"/>
                <a:gd fmla="*/ 247 w 493" name="T2"/>
                <a:gd fmla="*/ 412 h 446" name="T3"/>
                <a:gd fmla="*/ 325 w 493" name="T4"/>
                <a:gd fmla="*/ 402 h 446" name="T5"/>
                <a:gd fmla="*/ 329 w 493" name="T6"/>
                <a:gd fmla="*/ 401 h 446" name="T7"/>
                <a:gd fmla="*/ 418 w 493" name="T8"/>
                <a:gd fmla="*/ 446 h 446" name="T9"/>
                <a:gd fmla="*/ 394 w 493" name="T10"/>
                <a:gd fmla="*/ 371 h 446" name="T11"/>
                <a:gd fmla="*/ 397 w 493" name="T12"/>
                <a:gd fmla="*/ 370 h 446" name="T13"/>
                <a:gd fmla="*/ 493 w 493" name="T14"/>
                <a:gd fmla="*/ 206 h 446" name="T15"/>
                <a:gd fmla="*/ 247 w 493" name="T16"/>
                <a:gd fmla="*/ 0 h 446" name="T17"/>
                <a:gd fmla="*/ 0 w 493" name="T18"/>
                <a:gd fmla="*/ 206 h 446" name="T19"/>
                <a:gd fmla="*/ 298 w 493" name="T20"/>
                <a:gd fmla="*/ 135 h 446" name="T21"/>
                <a:gd fmla="*/ 298 w 493" name="T22"/>
                <a:gd fmla="*/ 135 h 446" name="T23"/>
                <a:gd fmla="*/ 333 w 493" name="T24"/>
                <a:gd fmla="*/ 102 h 446" name="T25"/>
                <a:gd fmla="*/ 367 w 493" name="T26"/>
                <a:gd fmla="*/ 135 h 446" name="T27"/>
                <a:gd fmla="*/ 333 w 493" name="T28"/>
                <a:gd fmla="*/ 169 h 446" name="T29"/>
                <a:gd fmla="*/ 298 w 493" name="T30"/>
                <a:gd fmla="*/ 135 h 446" name="T31"/>
                <a:gd fmla="*/ 127 w 493" name="T32"/>
                <a:gd fmla="*/ 135 h 446" name="T33"/>
                <a:gd fmla="*/ 127 w 493" name="T34"/>
                <a:gd fmla="*/ 135 h 446" name="T35"/>
                <a:gd fmla="*/ 161 w 493" name="T36"/>
                <a:gd fmla="*/ 102 h 446" name="T37"/>
                <a:gd fmla="*/ 196 w 493" name="T38"/>
                <a:gd fmla="*/ 135 h 446" name="T39"/>
                <a:gd fmla="*/ 161 w 493" name="T40"/>
                <a:gd fmla="*/ 169 h 446" name="T41"/>
                <a:gd fmla="*/ 127 w 493" name="T42"/>
                <a:gd fmla="*/ 135 h 44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46" w="492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84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8"/>
      <p:bldP grpId="0" spid="29"/>
      <p:bldP grpId="0" spid="44"/>
      <p:bldP grpId="0" spid="45"/>
      <p:bldP grpId="0" spid="17"/>
      <p:bldP grpId="0" spid="6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线下推广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22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3" name="矩形 12"/>
          <p:cNvSpPr/>
          <p:nvPr/>
        </p:nvSpPr>
        <p:spPr>
          <a:xfrm rot="9205952">
            <a:off x="4931987" y="3280176"/>
            <a:ext cx="2247068" cy="249819"/>
          </a:xfrm>
          <a:prstGeom prst="rect">
            <a:avLst/>
          </a:prstGeom>
          <a:solidFill>
            <a:srgbClr val="FF6D67"/>
          </a:solidFill>
          <a:ln>
            <a:noFill/>
          </a:ln>
          <a:effectLst>
            <a:innerShdw blurRad="63500" dir="27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 rot="2256138">
            <a:off x="4655027" y="4473073"/>
            <a:ext cx="2539871" cy="233992"/>
          </a:xfrm>
          <a:prstGeom prst="rect">
            <a:avLst/>
          </a:prstGeom>
          <a:solidFill>
            <a:srgbClr val="F5C058"/>
          </a:solidFill>
          <a:ln>
            <a:noFill/>
          </a:ln>
          <a:effectLst>
            <a:innerShdw blurRad="50800" dir="135000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 rot="2256138">
            <a:off x="4655027" y="1941490"/>
            <a:ext cx="2539871" cy="23399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50800" dir="162000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4609713" y="938201"/>
            <a:ext cx="769410" cy="769410"/>
            <a:chOff x="4609713" y="938201"/>
            <a:chExt cx="769410" cy="769410"/>
          </a:xfrm>
        </p:grpSpPr>
        <p:grpSp>
          <p:nvGrpSpPr>
            <p:cNvPr id="17" name="组合 16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9" name="文本框 23"/>
            <p:cNvSpPr txBox="1"/>
            <p:nvPr/>
          </p:nvSpPr>
          <p:spPr>
            <a:xfrm>
              <a:off x="4708490" y="1058526"/>
              <a:ext cx="578742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92D050"/>
                  </a:solidFill>
                  <a:latin charset="0" pitchFamily="34" typeface="Impact MT Std"/>
                  <a:cs charset="-79" panose="02010803020104030203" pitchFamily="2" typeface="Aharoni"/>
                </a:rPr>
                <a:t>01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19070" y="2365442"/>
            <a:ext cx="769410" cy="769410"/>
            <a:chOff x="6619070" y="2365442"/>
            <a:chExt cx="769410" cy="769410"/>
          </a:xfrm>
        </p:grpSpPr>
        <p:grpSp>
          <p:nvGrpSpPr>
            <p:cNvPr id="20" name="组合 19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0" name="文本框 24"/>
            <p:cNvSpPr txBox="1"/>
            <p:nvPr/>
          </p:nvSpPr>
          <p:spPr>
            <a:xfrm>
              <a:off x="6700217" y="2496463"/>
              <a:ext cx="68618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FF6D67"/>
                  </a:solidFill>
                  <a:latin charset="0" pitchFamily="34" typeface="Impact MT Std"/>
                  <a:cs charset="-79" panose="02010803020104030203" pitchFamily="2" typeface="Aharoni"/>
                </a:rPr>
                <a:t>02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609713" y="3630601"/>
            <a:ext cx="769410" cy="769410"/>
            <a:chOff x="4609713" y="3630601"/>
            <a:chExt cx="769410" cy="769410"/>
          </a:xfrm>
        </p:grpSpPr>
        <p:grpSp>
          <p:nvGrpSpPr>
            <p:cNvPr id="23" name="组合 22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1" name="文本框 25"/>
            <p:cNvSpPr txBox="1"/>
            <p:nvPr/>
          </p:nvSpPr>
          <p:spPr>
            <a:xfrm>
              <a:off x="4688057" y="3734474"/>
              <a:ext cx="69106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F5C058"/>
                  </a:solidFill>
                  <a:latin charset="0" pitchFamily="34" typeface="Impact MT Std"/>
                  <a:cs charset="-79" panose="02010803020104030203" pitchFamily="2" typeface="Aharoni"/>
                </a:rPr>
                <a:t>03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16997" y="4887901"/>
            <a:ext cx="769410" cy="769410"/>
            <a:chOff x="6616997" y="4887901"/>
            <a:chExt cx="769410" cy="769410"/>
          </a:xfrm>
        </p:grpSpPr>
        <p:grpSp>
          <p:nvGrpSpPr>
            <p:cNvPr id="26" name="组合 25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algn="tr" blurRad="101600" dir="8100000" dist="50800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2" name="文本框 26"/>
            <p:cNvSpPr txBox="1"/>
            <p:nvPr/>
          </p:nvSpPr>
          <p:spPr>
            <a:xfrm>
              <a:off x="6694267" y="5004464"/>
              <a:ext cx="69214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5E779E"/>
                  </a:solidFill>
                  <a:latin charset="0" pitchFamily="34" typeface="Impact MT Std"/>
                  <a:cs charset="-79" panose="02010803020104030203" pitchFamily="2" typeface="Aharoni"/>
                </a:rPr>
                <a:t>04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852445" y="1926278"/>
            <a:ext cx="3985755" cy="1227635"/>
            <a:chOff x="1852445" y="1926278"/>
            <a:chExt cx="3985755" cy="1227635"/>
          </a:xfrm>
        </p:grpSpPr>
        <p:sp>
          <p:nvSpPr>
            <p:cNvPr id="33" name="任意多边形 32"/>
            <p:cNvSpPr/>
            <p:nvPr/>
          </p:nvSpPr>
          <p:spPr>
            <a:xfrm>
              <a:off x="1852445" y="1926278"/>
              <a:ext cx="3947477" cy="1170281"/>
            </a:xfrm>
            <a:custGeom>
              <a:gdLst>
                <a:gd fmla="*/ 2409371 w 2409371" name="connsiteX0"/>
                <a:gd fmla="*/ 537029 h 537029" name="connsiteY0"/>
                <a:gd fmla="*/ 1741714 w 2409371" name="connsiteX1"/>
                <a:gd fmla="*/ 0 h 537029" name="connsiteY1"/>
                <a:gd fmla="*/ 0 w 2409371" name="connsiteX2"/>
                <a:gd fmla="*/ 0 h 537029" name="connsiteY2"/>
                <a:gd fmla="*/ 2975428 w 2975428" name="connsiteX0-1"/>
                <a:gd fmla="*/ 537029 h 537029" name="connsiteY0-2"/>
                <a:gd fmla="*/ 2307771 w 2975428" name="connsiteX1-3"/>
                <a:gd fmla="*/ 0 h 537029" name="connsiteY1-4"/>
                <a:gd fmla="*/ 0 w 2975428" name="connsiteX2-5"/>
                <a:gd fmla="*/ 0 h 537029" name="connsiteY2-6"/>
                <a:gd fmla="*/ 3004456 w 3004456" name="connsiteX0-7"/>
                <a:gd fmla="*/ 537029 h 537029" name="connsiteY0-8"/>
                <a:gd fmla="*/ 2336799 w 3004456" name="connsiteX1-9"/>
                <a:gd fmla="*/ 0 h 537029" name="connsiteY1-10"/>
                <a:gd fmla="*/ 0 w 3004456" name="connsiteX2-11"/>
                <a:gd fmla="*/ 0 h 537029" name="connsiteY2-12"/>
                <a:gd fmla="*/ 3156340 w 3156340" name="connsiteX0-13"/>
                <a:gd fmla="*/ 537029 h 537029" name="connsiteY0-14"/>
                <a:gd fmla="*/ 2488683 w 3156340" name="connsiteX1-15"/>
                <a:gd fmla="*/ 0 h 537029" name="connsiteY1-16"/>
                <a:gd fmla="*/ 0 w 3156340" name="connsiteX2-17"/>
                <a:gd fmla="*/ 0 h 537029" name="connsiteY2-18"/>
                <a:gd fmla="*/ 3788175 w 3788175" name="connsiteX0-19"/>
                <a:gd fmla="*/ 537029 h 537029" name="connsiteY0-20"/>
                <a:gd fmla="*/ 3120518 w 3788175" name="connsiteX1-21"/>
                <a:gd fmla="*/ 0 h 537029" name="connsiteY1-22"/>
                <a:gd fmla="*/ 0 w 3788175" name="connsiteX2-23"/>
                <a:gd fmla="*/ 0 h 537029" name="connsiteY2-24"/>
                <a:gd fmla="*/ 5035644 w 5035644" name="connsiteX0-25"/>
                <a:gd fmla="*/ 1492882 h 1492882" name="connsiteY0-26"/>
                <a:gd fmla="*/ 3120518 w 5035644" name="connsiteX1-27"/>
                <a:gd fmla="*/ 0 h 1492882" name="connsiteY1-28"/>
                <a:gd fmla="*/ 0 w 5035644" name="connsiteX2-29"/>
                <a:gd fmla="*/ 0 h 1492882" name="connsiteY2-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492882" w="5035644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椭圆 35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852445" y="4448982"/>
            <a:ext cx="3985755" cy="1227635"/>
            <a:chOff x="1852445" y="4448982"/>
            <a:chExt cx="3985755" cy="1227635"/>
          </a:xfrm>
        </p:grpSpPr>
        <p:sp>
          <p:nvSpPr>
            <p:cNvPr id="37" name="任意多边形 36"/>
            <p:cNvSpPr/>
            <p:nvPr/>
          </p:nvSpPr>
          <p:spPr>
            <a:xfrm>
              <a:off x="1852445" y="4448982"/>
              <a:ext cx="3947477" cy="1170281"/>
            </a:xfrm>
            <a:custGeom>
              <a:gdLst>
                <a:gd fmla="*/ 2409371 w 2409371" name="connsiteX0"/>
                <a:gd fmla="*/ 537029 h 537029" name="connsiteY0"/>
                <a:gd fmla="*/ 1741714 w 2409371" name="connsiteX1"/>
                <a:gd fmla="*/ 0 h 537029" name="connsiteY1"/>
                <a:gd fmla="*/ 0 w 2409371" name="connsiteX2"/>
                <a:gd fmla="*/ 0 h 537029" name="connsiteY2"/>
                <a:gd fmla="*/ 2975428 w 2975428" name="connsiteX0-1"/>
                <a:gd fmla="*/ 537029 h 537029" name="connsiteY0-2"/>
                <a:gd fmla="*/ 2307771 w 2975428" name="connsiteX1-3"/>
                <a:gd fmla="*/ 0 h 537029" name="connsiteY1-4"/>
                <a:gd fmla="*/ 0 w 2975428" name="connsiteX2-5"/>
                <a:gd fmla="*/ 0 h 537029" name="connsiteY2-6"/>
                <a:gd fmla="*/ 3004456 w 3004456" name="connsiteX0-7"/>
                <a:gd fmla="*/ 537029 h 537029" name="connsiteY0-8"/>
                <a:gd fmla="*/ 2336799 w 3004456" name="connsiteX1-9"/>
                <a:gd fmla="*/ 0 h 537029" name="connsiteY1-10"/>
                <a:gd fmla="*/ 0 w 3004456" name="connsiteX2-11"/>
                <a:gd fmla="*/ 0 h 537029" name="connsiteY2-12"/>
                <a:gd fmla="*/ 3156340 w 3156340" name="connsiteX0-13"/>
                <a:gd fmla="*/ 537029 h 537029" name="connsiteY0-14"/>
                <a:gd fmla="*/ 2488683 w 3156340" name="connsiteX1-15"/>
                <a:gd fmla="*/ 0 h 537029" name="connsiteY1-16"/>
                <a:gd fmla="*/ 0 w 3156340" name="connsiteX2-17"/>
                <a:gd fmla="*/ 0 h 537029" name="connsiteY2-18"/>
                <a:gd fmla="*/ 3788175 w 3788175" name="connsiteX0-19"/>
                <a:gd fmla="*/ 537029 h 537029" name="connsiteY0-20"/>
                <a:gd fmla="*/ 3120518 w 3788175" name="connsiteX1-21"/>
                <a:gd fmla="*/ 0 h 537029" name="connsiteY1-22"/>
                <a:gd fmla="*/ 0 w 3788175" name="connsiteX2-23"/>
                <a:gd fmla="*/ 0 h 537029" name="connsiteY2-24"/>
                <a:gd fmla="*/ 5035644 w 5035644" name="connsiteX0-25"/>
                <a:gd fmla="*/ 1492882 h 1492882" name="connsiteY0-26"/>
                <a:gd fmla="*/ 3120518 w 5035644" name="connsiteX1-27"/>
                <a:gd fmla="*/ 0 h 1492882" name="connsiteY1-28"/>
                <a:gd fmla="*/ 0 w 5035644" name="connsiteX2-29"/>
                <a:gd fmla="*/ 0 h 1492882" name="connsiteY2-3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492882" w="5035644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243920" y="3672406"/>
            <a:ext cx="4246280" cy="1269047"/>
            <a:chOff x="6243920" y="3672406"/>
            <a:chExt cx="4246280" cy="1269047"/>
          </a:xfrm>
        </p:grpSpPr>
        <p:sp>
          <p:nvSpPr>
            <p:cNvPr id="41" name="任意多边形 40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gdLst>
                <a:gd fmla="*/ 0 w 4419600" name="connsiteX0"/>
                <a:gd fmla="*/ 1066800 h 1066800" name="connsiteY0"/>
                <a:gd fmla="*/ 1917700 w 4419600" name="connsiteX1"/>
                <a:gd fmla="*/ 25400 h 1066800" name="connsiteY1"/>
                <a:gd fmla="*/ 4419600 w 4419600" name="connsiteX2"/>
                <a:gd fmla="*/ 0 h 1066800" name="connsiteY2"/>
                <a:gd fmla="*/ 0 w 4203700" name="connsiteX0-1"/>
                <a:gd fmla="*/ 1206500 h 1206500" name="connsiteY0-2"/>
                <a:gd fmla="*/ 1701800 w 4203700" name="connsiteX1-3"/>
                <a:gd fmla="*/ 25400 h 1206500" name="connsiteY1-4"/>
                <a:gd fmla="*/ 4203700 w 4203700" name="connsiteX2-5"/>
                <a:gd fmla="*/ 0 h 1206500" name="connsiteY2-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206500" w="42037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243920" y="1105827"/>
            <a:ext cx="4246280" cy="1269047"/>
            <a:chOff x="6243920" y="1105827"/>
            <a:chExt cx="4246280" cy="1269047"/>
          </a:xfrm>
        </p:grpSpPr>
        <p:sp>
          <p:nvSpPr>
            <p:cNvPr id="45" name="任意多边形 44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gdLst>
                <a:gd fmla="*/ 0 w 4419600" name="connsiteX0"/>
                <a:gd fmla="*/ 1066800 h 1066800" name="connsiteY0"/>
                <a:gd fmla="*/ 1917700 w 4419600" name="connsiteX1"/>
                <a:gd fmla="*/ 25400 h 1066800" name="connsiteY1"/>
                <a:gd fmla="*/ 4419600 w 4419600" name="connsiteX2"/>
                <a:gd fmla="*/ 0 h 1066800" name="connsiteY2"/>
                <a:gd fmla="*/ 0 w 4203700" name="connsiteX0-1"/>
                <a:gd fmla="*/ 1206500 h 1206500" name="connsiteY0-2"/>
                <a:gd fmla="*/ 1701800 w 4203700" name="connsiteX1-3"/>
                <a:gd fmla="*/ 25400 h 1206500" name="connsiteY1-4"/>
                <a:gd fmla="*/ 4203700 w 4203700" name="connsiteX2-5"/>
                <a:gd fmla="*/ 0 h 1206500" name="connsiteY2-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1206500" w="42037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椭圆 45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7" name="文本框 44"/>
          <p:cNvSpPr txBox="1"/>
          <p:nvPr/>
        </p:nvSpPr>
        <p:spPr>
          <a:xfrm>
            <a:off x="8517984" y="197954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8541083" y="2374874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49" name="文本框 44"/>
          <p:cNvSpPr txBox="1"/>
          <p:nvPr/>
        </p:nvSpPr>
        <p:spPr>
          <a:xfrm>
            <a:off x="8545860" y="454938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8568959" y="4944709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51" name="文本框 44"/>
          <p:cNvSpPr txBox="1"/>
          <p:nvPr/>
        </p:nvSpPr>
        <p:spPr>
          <a:xfrm>
            <a:off x="1993131" y="407707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2016231" y="4472398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53" name="文本框 44"/>
          <p:cNvSpPr txBox="1"/>
          <p:nvPr/>
        </p:nvSpPr>
        <p:spPr>
          <a:xfrm>
            <a:off x="1993131" y="1556792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2016231" y="1952118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8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0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5"/>
      <p:bldP grpId="0" spid="1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6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利润来源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23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77107" y="1628800"/>
            <a:ext cx="2664296" cy="1997467"/>
            <a:chOff x="1944563" y="1916832"/>
            <a:chExt cx="2977456" cy="2232248"/>
          </a:xfrm>
        </p:grpSpPr>
        <p:sp>
          <p:nvSpPr>
            <p:cNvPr id="15" name="圆角矩形 14"/>
            <p:cNvSpPr/>
            <p:nvPr/>
          </p:nvSpPr>
          <p:spPr>
            <a:xfrm>
              <a:off x="1944563" y="1916832"/>
              <a:ext cx="2977456" cy="2232248"/>
            </a:xfrm>
            <a:prstGeom prst="roundRect">
              <a:avLst>
                <a:gd fmla="val 12288" name="adj"/>
              </a:avLst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9000"/>
                        </a14:imgEffect>
                      </a14:imgLayer>
                    </a14:imgProps>
                  </a:ext>
                </a:extLst>
              </a:blip>
              <a:stretch>
                <a:fillRect b="-75244" l="-23149" r="-20732" t="-10736"/>
              </a:stretch>
            </a:blipFill>
            <a:ln>
              <a:noFill/>
            </a:ln>
            <a:effectLst>
              <a:outerShdw algn="t" blurRad="2667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944563" y="3573016"/>
              <a:ext cx="2977456" cy="57606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r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7" name="文本框 9"/>
          <p:cNvSpPr txBox="1"/>
          <p:nvPr/>
        </p:nvSpPr>
        <p:spPr>
          <a:xfrm>
            <a:off x="2641203" y="3140968"/>
            <a:ext cx="932748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lang="en-US" smtClean="0" sz="2400">
                <a:solidFill>
                  <a:srgbClr val="92D050"/>
                </a:solidFill>
                <a:latin charset="0" pitchFamily="34" typeface="Impact MT Std"/>
                <a:ea charset="-122" panose="02000000000000000000" pitchFamily="2" typeface="方正兰亭黑简体"/>
              </a:rPr>
              <a:t>01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2174151" y="4184046"/>
            <a:ext cx="2520280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1931907" y="4187872"/>
            <a:ext cx="0" cy="940968"/>
          </a:xfrm>
          <a:prstGeom prst="line">
            <a:avLst/>
          </a:prstGeom>
          <a:ln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186402" y="4907952"/>
            <a:ext cx="1192756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anose="020b0604020202020204" pitchFamily="34" typeface="Arial"/>
              </a:rPr>
              <a:t>输入标题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802547" y="3971847"/>
            <a:ext cx="258720" cy="233265"/>
            <a:chOff x="3720691" y="2824413"/>
            <a:chExt cx="1341120" cy="1209172"/>
          </a:xfrm>
        </p:grpSpPr>
        <p:sp>
          <p:nvSpPr>
            <p:cNvPr id="2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190500" dir="2700000" dist="1143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174838" y="3861048"/>
            <a:ext cx="1192756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anose="020b0604020202020204" pitchFamily="34" typeface="Arial"/>
              </a:rPr>
              <a:t>输入标题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814111" y="5018751"/>
            <a:ext cx="258720" cy="233265"/>
            <a:chOff x="3720691" y="2824413"/>
            <a:chExt cx="1341120" cy="1209172"/>
          </a:xfrm>
        </p:grpSpPr>
        <p:sp>
          <p:nvSpPr>
            <p:cNvPr id="2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190500" dir="2700000" dist="1143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</p:grp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2185715" y="5230950"/>
            <a:ext cx="2520280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801443" y="1628800"/>
            <a:ext cx="2593268" cy="1944216"/>
            <a:chOff x="1944563" y="1916832"/>
            <a:chExt cx="2977456" cy="2232248"/>
          </a:xfrm>
        </p:grpSpPr>
        <p:sp>
          <p:nvSpPr>
            <p:cNvPr id="30" name="圆角矩形 29"/>
            <p:cNvSpPr/>
            <p:nvPr/>
          </p:nvSpPr>
          <p:spPr>
            <a:xfrm>
              <a:off x="1944563" y="1916832"/>
              <a:ext cx="2977456" cy="2232248"/>
            </a:xfrm>
            <a:prstGeom prst="roundRect">
              <a:avLst>
                <a:gd fmla="val 12288" name="adj"/>
              </a:avLst>
            </a:prstGeom>
            <a:blipFill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tretch>
                <a:fillRect b="812" l="-15290" r="-12873" t="-41118"/>
              </a:stretch>
            </a:blipFill>
            <a:ln>
              <a:noFill/>
            </a:ln>
            <a:effectLst>
              <a:outerShdw algn="t" blurRad="266700" dir="540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944563" y="3573016"/>
              <a:ext cx="2977456" cy="57606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r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2" name="文本框 9"/>
          <p:cNvSpPr txBox="1"/>
          <p:nvPr/>
        </p:nvSpPr>
        <p:spPr>
          <a:xfrm>
            <a:off x="5665538" y="3140968"/>
            <a:ext cx="907883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lang="en-US" smtClean="0" sz="2400">
                <a:solidFill>
                  <a:srgbClr val="FF6D67"/>
                </a:solidFill>
                <a:latin charset="0" pitchFamily="34" typeface="Impact MT Std"/>
                <a:ea charset="-122" panose="02000000000000000000" pitchFamily="2" typeface="方正兰亭黑简体"/>
              </a:rPr>
              <a:t>02</a:t>
            </a: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5198487" y="4184046"/>
            <a:ext cx="2520280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4956243" y="4187872"/>
            <a:ext cx="0" cy="940968"/>
          </a:xfrm>
          <a:prstGeom prst="line">
            <a:avLst/>
          </a:prstGeom>
          <a:ln>
            <a:solidFill>
              <a:srgbClr val="FF6D6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210738" y="4907952"/>
            <a:ext cx="1192756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anose="020b0604020202020204" pitchFamily="34" typeface="Arial"/>
              </a:rPr>
              <a:t>输入标题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4826883" y="3971847"/>
            <a:ext cx="258720" cy="233265"/>
            <a:chOff x="3720691" y="2824413"/>
            <a:chExt cx="1341120" cy="1209172"/>
          </a:xfrm>
        </p:grpSpPr>
        <p:sp>
          <p:nvSpPr>
            <p:cNvPr id="3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190500" dir="2700000" dist="1143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3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5199174" y="3861048"/>
            <a:ext cx="1192756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anose="020b0604020202020204" pitchFamily="34" typeface="Arial"/>
              </a:rPr>
              <a:t>输入标题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838447" y="5018751"/>
            <a:ext cx="258720" cy="233265"/>
            <a:chOff x="3720691" y="2824413"/>
            <a:chExt cx="1341120" cy="1209172"/>
          </a:xfrm>
        </p:grpSpPr>
        <p:sp>
          <p:nvSpPr>
            <p:cNvPr id="4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190500" dir="2700000" dist="1143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4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5210051" y="5230950"/>
            <a:ext cx="2520280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777211" y="1628800"/>
            <a:ext cx="2593268" cy="1944216"/>
            <a:chOff x="1944563" y="1916832"/>
            <a:chExt cx="2977456" cy="2232248"/>
          </a:xfrm>
        </p:grpSpPr>
        <p:sp>
          <p:nvSpPr>
            <p:cNvPr id="45" name="圆角矩形 44"/>
            <p:cNvSpPr/>
            <p:nvPr/>
          </p:nvSpPr>
          <p:spPr>
            <a:xfrm>
              <a:off x="1944563" y="1916832"/>
              <a:ext cx="2977456" cy="2232248"/>
            </a:xfrm>
            <a:prstGeom prst="roundRect">
              <a:avLst>
                <a:gd fmla="val 12288" name="adj"/>
              </a:avLst>
            </a:prstGeom>
            <a:blipFill>
              <a:blip r:embed="rId5"/>
              <a:stretch>
                <a:fillRect b="-4952" l="-49774" r="-47352" t="-46883"/>
              </a:stretch>
            </a:blipFill>
            <a:ln>
              <a:noFill/>
            </a:ln>
            <a:effectLst>
              <a:outerShdw algn="t" blurRad="114300" dir="54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1944563" y="3573016"/>
              <a:ext cx="2977456" cy="57606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r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7" name="文本框 9"/>
          <p:cNvSpPr txBox="1"/>
          <p:nvPr/>
        </p:nvSpPr>
        <p:spPr>
          <a:xfrm>
            <a:off x="8641306" y="3140968"/>
            <a:ext cx="907883" cy="43434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zh-CN" lang="en-US" smtClean="0" sz="2400">
                <a:solidFill>
                  <a:srgbClr val="FFC000"/>
                </a:solidFill>
                <a:latin charset="0" pitchFamily="34" typeface="Impact MT Std"/>
                <a:ea charset="-122" panose="02000000000000000000" pitchFamily="2" typeface="方正兰亭黑简体"/>
              </a:rPr>
              <a:t>03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8174256" y="4184046"/>
            <a:ext cx="2520280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cxnSp>
        <p:nvCxnSpPr>
          <p:cNvPr id="49" name="直接连接符 48"/>
          <p:cNvCxnSpPr/>
          <p:nvPr/>
        </p:nvCxnSpPr>
        <p:spPr>
          <a:xfrm flipH="1">
            <a:off x="7932011" y="4187872"/>
            <a:ext cx="0" cy="940968"/>
          </a:xfrm>
          <a:prstGeom prst="line">
            <a:avLst/>
          </a:prstGeom>
          <a:ln>
            <a:solidFill>
              <a:srgbClr val="F5C05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8186507" y="4907952"/>
            <a:ext cx="1192756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C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anose="020b0604020202020204" pitchFamily="34" typeface="Arial"/>
              </a:rPr>
              <a:t>输入标题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7802651" y="3971847"/>
            <a:ext cx="258720" cy="233265"/>
            <a:chOff x="3720691" y="2824413"/>
            <a:chExt cx="1341120" cy="1209172"/>
          </a:xfrm>
        </p:grpSpPr>
        <p:sp>
          <p:nvSpPr>
            <p:cNvPr id="5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190500" dir="2700000" dist="1143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5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8174943" y="3861048"/>
            <a:ext cx="1192756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C000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anose="020b0604020202020204" pitchFamily="34" typeface="Arial"/>
              </a:rPr>
              <a:t>输入标题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7814215" y="5018751"/>
            <a:ext cx="258720" cy="233265"/>
            <a:chOff x="3720691" y="2824413"/>
            <a:chExt cx="1341120" cy="1209172"/>
          </a:xfrm>
        </p:grpSpPr>
        <p:sp>
          <p:nvSpPr>
            <p:cNvPr id="5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190500" dir="2700000" dist="1143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  <p:sp>
          <p:nvSpPr>
            <p:cNvPr id="5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gdLst>
                <a:gd fmla="*/ 2151 w 2740" name="T0"/>
                <a:gd fmla="*/ 2315 h 2446" name="T1"/>
                <a:gd fmla="*/ 2055 w 2740" name="T2"/>
                <a:gd fmla="*/ 2410 h 2446" name="T3"/>
                <a:gd fmla="*/ 1918 w 2740" name="T4"/>
                <a:gd fmla="*/ 2445 h 2446" name="T5"/>
                <a:gd fmla="*/ 816 w 2740" name="T6"/>
                <a:gd fmla="*/ 2445 h 2446" name="T7"/>
                <a:gd fmla="*/ 685 w 2740" name="T8"/>
                <a:gd fmla="*/ 2410 h 2446" name="T9"/>
                <a:gd fmla="*/ 589 w 2740" name="T10"/>
                <a:gd fmla="*/ 2314 h 2446" name="T11"/>
                <a:gd fmla="*/ 36 w 2740" name="T12"/>
                <a:gd fmla="*/ 1356 h 2446" name="T13"/>
                <a:gd fmla="*/ 0 w 2740" name="T14"/>
                <a:gd fmla="*/ 1223 h 2446" name="T15"/>
                <a:gd fmla="*/ 36 w 2740" name="T16"/>
                <a:gd fmla="*/ 1089 h 2446" name="T17"/>
                <a:gd fmla="*/ 587 w 2740" name="T18"/>
                <a:gd fmla="*/ 135 h 2446" name="T19"/>
                <a:gd fmla="*/ 685 w 2740" name="T20"/>
                <a:gd fmla="*/ 37 h 2446" name="T21"/>
                <a:gd fmla="*/ 810 w 2740" name="T22"/>
                <a:gd fmla="*/ 1 h 2446" name="T23"/>
                <a:gd fmla="*/ 1916 w 2740" name="T24"/>
                <a:gd fmla="*/ 1 h 2446" name="T25"/>
                <a:gd fmla="*/ 2055 w 2740" name="T26"/>
                <a:gd fmla="*/ 37 h 2446" name="T27"/>
                <a:gd fmla="*/ 2151 w 2740" name="T28"/>
                <a:gd fmla="*/ 132 h 2446" name="T29"/>
                <a:gd fmla="*/ 2702 w 2740" name="T30"/>
                <a:gd fmla="*/ 1086 h 2446" name="T31"/>
                <a:gd fmla="*/ 2740 w 2740" name="T32"/>
                <a:gd fmla="*/ 1223 h 2446" name="T33"/>
                <a:gd fmla="*/ 2701 w 2740" name="T34"/>
                <a:gd fmla="*/ 1361 h 2446" name="T35"/>
                <a:gd fmla="*/ 2151 w 2740" name="T36"/>
                <a:gd fmla="*/ 2315 h 2446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cap="flat" w="12700">
              <a:noFill/>
              <a:prstDash val="solid"/>
              <a:miter lim="800000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latin charset="-122" panose="02000000000000000000" pitchFamily="2" typeface="方正兰亭黑简体"/>
                <a:ea charset="-122" panose="02000000000000000000" pitchFamily="2" typeface="方正兰亭黑简体"/>
              </a:endParaRPr>
            </a:p>
          </p:txBody>
        </p:sp>
      </p:grp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8185820" y="5230950"/>
            <a:ext cx="2520280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在此录入上述图表的描述明，在此录入上述图表的描述说。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0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5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3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20"/>
      <p:bldP grpId="0" spid="24"/>
      <p:bldP grpId="0" spid="28"/>
      <p:bldP grpId="0" spid="32"/>
      <p:bldP grpId="0" spid="33"/>
      <p:bldP grpId="0" spid="35"/>
      <p:bldP grpId="0" spid="39"/>
      <p:bldP grpId="0" spid="43"/>
      <p:bldP grpId="0" spid="47"/>
      <p:bldP grpId="0" spid="48"/>
      <p:bldP grpId="0" spid="50"/>
      <p:bldP grpId="0" spid="54"/>
      <p:bldP grpId="0" spid="58"/>
      <p:bldP grpId="0" spid="5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消费定位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24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823" y="239065"/>
            <a:ext cx="304676" cy="301630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7207928" y="4211488"/>
            <a:ext cx="2598737" cy="558800"/>
          </a:xfrm>
          <a:custGeom>
            <a:gdLst>
              <a:gd fmla="*/ 2298700 w 2298700" name="connsiteX0"/>
              <a:gd fmla="*/ 0 h 558800" name="connsiteY0"/>
              <a:gd fmla="*/ 1739900 w 2298700" name="connsiteX1"/>
              <a:gd fmla="*/ 558800 h 558800" name="connsiteY1"/>
              <a:gd fmla="*/ 0 w 2298700" name="connsiteX2"/>
              <a:gd fmla="*/ 558800 h 5588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8800" w="22987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flipH="1">
            <a:off x="7207928" y="2155385"/>
            <a:ext cx="2598737" cy="558800"/>
          </a:xfrm>
          <a:custGeom>
            <a:gdLst>
              <a:gd fmla="*/ 2298700 w 2298700" name="connsiteX0"/>
              <a:gd fmla="*/ 0 h 558800" name="connsiteY0"/>
              <a:gd fmla="*/ 1739900 w 2298700" name="connsiteX1"/>
              <a:gd fmla="*/ 558800 h 558800" name="connsiteY1"/>
              <a:gd fmla="*/ 0 w 2298700" name="connsiteX2"/>
              <a:gd fmla="*/ 558800 h 5588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8800" w="22987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>
            <a:off x="2257299" y="4211488"/>
            <a:ext cx="2598737" cy="558800"/>
          </a:xfrm>
          <a:custGeom>
            <a:gdLst>
              <a:gd fmla="*/ 2298700 w 2298700" name="connsiteX0"/>
              <a:gd fmla="*/ 0 h 558800" name="connsiteY0"/>
              <a:gd fmla="*/ 1739900 w 2298700" name="connsiteX1"/>
              <a:gd fmla="*/ 558800 h 558800" name="connsiteY1"/>
              <a:gd fmla="*/ 0 w 2298700" name="connsiteX2"/>
              <a:gd fmla="*/ 558800 h 5588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58800" w="2298700">
                <a:moveTo>
                  <a:pt x="2298700" y="0"/>
                </a:moveTo>
                <a:lnTo>
                  <a:pt x="1739900" y="558800"/>
                </a:lnTo>
                <a:lnTo>
                  <a:pt x="0" y="558800"/>
                </a:lnTo>
              </a:path>
            </a:pathLst>
          </a:cu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AutoShape 12"/>
          <p:cNvSpPr>
            <a:spLocks noChangeArrowheads="1" noChangeAspect="1" noTextEdit="1"/>
          </p:cNvSpPr>
          <p:nvPr/>
        </p:nvSpPr>
        <p:spPr bwMode="auto">
          <a:xfrm>
            <a:off x="4022599" y="1431776"/>
            <a:ext cx="30257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4241674" y="2382688"/>
            <a:ext cx="1162050" cy="1296988"/>
            <a:chOff x="2776538" y="1841500"/>
            <a:chExt cx="1162050" cy="1296988"/>
          </a:xfrm>
          <a:solidFill>
            <a:schemeClr val="bg1">
              <a:lumMod val="65000"/>
            </a:schemeClr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3160713" y="2141538"/>
              <a:ext cx="777875" cy="609600"/>
            </a:xfrm>
            <a:custGeom>
              <a:gdLst>
                <a:gd fmla="*/ 536 w 543" name="T0"/>
                <a:gd fmla="*/ 423 h 425" name="T1"/>
                <a:gd fmla="*/ 9 w 543" name="T2"/>
                <a:gd fmla="*/ 425 h 425" name="T3"/>
                <a:gd fmla="*/ 2 w 543" name="T4"/>
                <a:gd fmla="*/ 418 h 425" name="T5"/>
                <a:gd fmla="*/ 0 w 543" name="T6"/>
                <a:gd fmla="*/ 10 h 425" name="T7"/>
                <a:gd fmla="*/ 7 w 543" name="T8"/>
                <a:gd fmla="*/ 3 h 425" name="T9"/>
                <a:gd fmla="*/ 534 w 543" name="T10"/>
                <a:gd fmla="*/ 0 h 425" name="T11"/>
                <a:gd fmla="*/ 541 w 543" name="T12"/>
                <a:gd fmla="*/ 7 h 425" name="T13"/>
                <a:gd fmla="*/ 543 w 543" name="T14"/>
                <a:gd fmla="*/ 415 h 425" name="T15"/>
                <a:gd fmla="*/ 536 w 543" name="T16"/>
                <a:gd fmla="*/ 423 h 425" name="T17"/>
                <a:gd fmla="*/ 17 w 543" name="T18"/>
                <a:gd fmla="*/ 411 h 425" name="T19"/>
                <a:gd fmla="*/ 528 w 543" name="T20"/>
                <a:gd fmla="*/ 408 h 425" name="T21"/>
                <a:gd fmla="*/ 527 w 543" name="T22"/>
                <a:gd fmla="*/ 15 h 425" name="T23"/>
                <a:gd fmla="*/ 15 w 543" name="T24"/>
                <a:gd fmla="*/ 17 h 425" name="T25"/>
                <a:gd fmla="*/ 17 w 543" name="T26"/>
                <a:gd fmla="*/ 411 h 42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25" w="543">
                  <a:moveTo>
                    <a:pt x="536" y="423"/>
                  </a:moveTo>
                  <a:cubicBezTo>
                    <a:pt x="9" y="425"/>
                    <a:pt x="9" y="425"/>
                    <a:pt x="9" y="425"/>
                  </a:cubicBezTo>
                  <a:cubicBezTo>
                    <a:pt x="5" y="425"/>
                    <a:pt x="2" y="422"/>
                    <a:pt x="2" y="4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7" y="3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38" y="0"/>
                    <a:pt x="541" y="3"/>
                    <a:pt x="541" y="7"/>
                  </a:cubicBezTo>
                  <a:cubicBezTo>
                    <a:pt x="543" y="415"/>
                    <a:pt x="543" y="415"/>
                    <a:pt x="543" y="415"/>
                  </a:cubicBezTo>
                  <a:cubicBezTo>
                    <a:pt x="543" y="419"/>
                    <a:pt x="540" y="423"/>
                    <a:pt x="536" y="423"/>
                  </a:cubicBezTo>
                  <a:close/>
                  <a:moveTo>
                    <a:pt x="17" y="411"/>
                  </a:moveTo>
                  <a:cubicBezTo>
                    <a:pt x="528" y="408"/>
                    <a:pt x="528" y="408"/>
                    <a:pt x="528" y="408"/>
                  </a:cubicBezTo>
                  <a:cubicBezTo>
                    <a:pt x="527" y="15"/>
                    <a:pt x="527" y="15"/>
                    <a:pt x="527" y="15"/>
                  </a:cubicBezTo>
                  <a:cubicBezTo>
                    <a:pt x="15" y="17"/>
                    <a:pt x="15" y="17"/>
                    <a:pt x="15" y="17"/>
                  </a:cubicBezTo>
                  <a:lnTo>
                    <a:pt x="17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2776538" y="1841500"/>
              <a:ext cx="1127125" cy="1023938"/>
            </a:xfrm>
            <a:custGeom>
              <a:gdLst>
                <a:gd fmla="*/ 763 w 785" name="T0"/>
                <a:gd fmla="*/ 666 h 713" name="T1"/>
                <a:gd fmla="*/ 201 w 785" name="T2"/>
                <a:gd fmla="*/ 669 h 713" name="T3"/>
                <a:gd fmla="*/ 237 w 785" name="T4"/>
                <a:gd fmla="*/ 631 h 713" name="T5"/>
                <a:gd fmla="*/ 244 w 785" name="T6"/>
                <a:gd fmla="*/ 616 h 713" name="T7"/>
                <a:gd fmla="*/ 242 w 785" name="T8"/>
                <a:gd fmla="*/ 217 h 713" name="T9"/>
                <a:gd fmla="*/ 235 w 785" name="T10"/>
                <a:gd fmla="*/ 202 h 713" name="T11"/>
                <a:gd fmla="*/ 40 w 785" name="T12"/>
                <a:gd fmla="*/ 8 h 713" name="T13"/>
                <a:gd fmla="*/ 9 w 785" name="T14"/>
                <a:gd fmla="*/ 8 h 713" name="T15"/>
                <a:gd fmla="*/ 9 w 785" name="T16"/>
                <a:gd fmla="*/ 40 h 713" name="T17"/>
                <a:gd fmla="*/ 198 w 785" name="T18"/>
                <a:gd fmla="*/ 227 h 713" name="T19"/>
                <a:gd fmla="*/ 200 w 785" name="T20"/>
                <a:gd fmla="*/ 607 h 713" name="T21"/>
                <a:gd fmla="*/ 132 w 785" name="T22"/>
                <a:gd fmla="*/ 675 h 713" name="T23"/>
                <a:gd fmla="*/ 127 w 785" name="T24"/>
                <a:gd fmla="*/ 700 h 713" name="T25"/>
                <a:gd fmla="*/ 147 w 785" name="T26"/>
                <a:gd fmla="*/ 713 h 713" name="T27"/>
                <a:gd fmla="*/ 215 w 785" name="T28"/>
                <a:gd fmla="*/ 713 h 713" name="T29"/>
                <a:gd fmla="*/ 290 w 785" name="T30"/>
                <a:gd fmla="*/ 681 h 713" name="T31"/>
                <a:gd fmla="*/ 365 w 785" name="T32"/>
                <a:gd fmla="*/ 712 h 713" name="T33"/>
                <a:gd fmla="*/ 592 w 785" name="T34"/>
                <a:gd fmla="*/ 711 h 713" name="T35"/>
                <a:gd fmla="*/ 667 w 785" name="T36"/>
                <a:gd fmla="*/ 679 h 713" name="T37"/>
                <a:gd fmla="*/ 742 w 785" name="T38"/>
                <a:gd fmla="*/ 710 h 713" name="T39"/>
                <a:gd fmla="*/ 763 w 785" name="T40"/>
                <a:gd fmla="*/ 710 h 713" name="T41"/>
                <a:gd fmla="*/ 785 w 785" name="T42"/>
                <a:gd fmla="*/ 688 h 713" name="T43"/>
                <a:gd fmla="*/ 763 w 785" name="T44"/>
                <a:gd fmla="*/ 666 h 71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13" w="785">
                  <a:moveTo>
                    <a:pt x="763" y="666"/>
                  </a:moveTo>
                  <a:cubicBezTo>
                    <a:pt x="201" y="669"/>
                    <a:pt x="201" y="669"/>
                    <a:pt x="201" y="669"/>
                  </a:cubicBezTo>
                  <a:cubicBezTo>
                    <a:pt x="237" y="631"/>
                    <a:pt x="237" y="631"/>
                    <a:pt x="237" y="631"/>
                  </a:cubicBezTo>
                  <a:cubicBezTo>
                    <a:pt x="242" y="627"/>
                    <a:pt x="244" y="622"/>
                    <a:pt x="244" y="616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11"/>
                    <a:pt x="240" y="206"/>
                    <a:pt x="235" y="20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1" y="0"/>
                    <a:pt x="17" y="0"/>
                    <a:pt x="9" y="8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200" y="607"/>
                    <a:pt x="200" y="607"/>
                    <a:pt x="200" y="607"/>
                  </a:cubicBezTo>
                  <a:cubicBezTo>
                    <a:pt x="132" y="675"/>
                    <a:pt x="132" y="675"/>
                    <a:pt x="132" y="675"/>
                  </a:cubicBezTo>
                  <a:cubicBezTo>
                    <a:pt x="125" y="682"/>
                    <a:pt x="123" y="691"/>
                    <a:pt x="127" y="700"/>
                  </a:cubicBezTo>
                  <a:cubicBezTo>
                    <a:pt x="130" y="708"/>
                    <a:pt x="139" y="713"/>
                    <a:pt x="147" y="713"/>
                  </a:cubicBezTo>
                  <a:cubicBezTo>
                    <a:pt x="215" y="713"/>
                    <a:pt x="215" y="713"/>
                    <a:pt x="215" y="713"/>
                  </a:cubicBezTo>
                  <a:cubicBezTo>
                    <a:pt x="234" y="693"/>
                    <a:pt x="260" y="681"/>
                    <a:pt x="290" y="681"/>
                  </a:cubicBezTo>
                  <a:cubicBezTo>
                    <a:pt x="319" y="681"/>
                    <a:pt x="346" y="693"/>
                    <a:pt x="365" y="712"/>
                  </a:cubicBezTo>
                  <a:cubicBezTo>
                    <a:pt x="592" y="711"/>
                    <a:pt x="592" y="711"/>
                    <a:pt x="592" y="711"/>
                  </a:cubicBezTo>
                  <a:cubicBezTo>
                    <a:pt x="611" y="691"/>
                    <a:pt x="638" y="679"/>
                    <a:pt x="667" y="679"/>
                  </a:cubicBezTo>
                  <a:cubicBezTo>
                    <a:pt x="697" y="679"/>
                    <a:pt x="723" y="691"/>
                    <a:pt x="742" y="710"/>
                  </a:cubicBezTo>
                  <a:cubicBezTo>
                    <a:pt x="763" y="710"/>
                    <a:pt x="763" y="710"/>
                    <a:pt x="763" y="710"/>
                  </a:cubicBezTo>
                  <a:cubicBezTo>
                    <a:pt x="775" y="710"/>
                    <a:pt x="785" y="700"/>
                    <a:pt x="785" y="688"/>
                  </a:cubicBezTo>
                  <a:cubicBezTo>
                    <a:pt x="785" y="676"/>
                    <a:pt x="775" y="666"/>
                    <a:pt x="763" y="6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3584575" y="2833688"/>
              <a:ext cx="303213" cy="301625"/>
            </a:xfrm>
            <a:custGeom>
              <a:gdLst>
                <a:gd fmla="*/ 106 w 211" name="T0"/>
                <a:gd fmla="*/ 211 h 211" name="T1"/>
                <a:gd fmla="*/ 0 w 211" name="T2"/>
                <a:gd fmla="*/ 106 h 211" name="T3"/>
                <a:gd fmla="*/ 105 w 211" name="T4"/>
                <a:gd fmla="*/ 0 h 211" name="T5"/>
                <a:gd fmla="*/ 211 w 211" name="T6"/>
                <a:gd fmla="*/ 105 h 211" name="T7"/>
                <a:gd fmla="*/ 106 w 211" name="T8"/>
                <a:gd fmla="*/ 211 h 211" name="T9"/>
                <a:gd fmla="*/ 105 w 211" name="T10"/>
                <a:gd fmla="*/ 64 h 211" name="T11"/>
                <a:gd fmla="*/ 64 w 211" name="T12"/>
                <a:gd fmla="*/ 105 h 211" name="T13"/>
                <a:gd fmla="*/ 106 w 211" name="T14"/>
                <a:gd fmla="*/ 147 h 211" name="T15"/>
                <a:gd fmla="*/ 147 w 211" name="T16"/>
                <a:gd fmla="*/ 105 h 211" name="T17"/>
                <a:gd fmla="*/ 105 w 211" name="T18"/>
                <a:gd fmla="*/ 64 h 2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1" w="211">
                  <a:moveTo>
                    <a:pt x="106" y="211"/>
                  </a:moveTo>
                  <a:cubicBezTo>
                    <a:pt x="48" y="211"/>
                    <a:pt x="0" y="164"/>
                    <a:pt x="0" y="106"/>
                  </a:cubicBezTo>
                  <a:cubicBezTo>
                    <a:pt x="0" y="48"/>
                    <a:pt x="47" y="0"/>
                    <a:pt x="105" y="0"/>
                  </a:cubicBezTo>
                  <a:cubicBezTo>
                    <a:pt x="163" y="0"/>
                    <a:pt x="211" y="47"/>
                    <a:pt x="211" y="105"/>
                  </a:cubicBezTo>
                  <a:cubicBezTo>
                    <a:pt x="211" y="163"/>
                    <a:pt x="164" y="210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4"/>
                    <a:pt x="64" y="82"/>
                    <a:pt x="64" y="105"/>
                  </a:cubicBezTo>
                  <a:cubicBezTo>
                    <a:pt x="64" y="128"/>
                    <a:pt x="83" y="147"/>
                    <a:pt x="106" y="147"/>
                  </a:cubicBezTo>
                  <a:cubicBezTo>
                    <a:pt x="129" y="147"/>
                    <a:pt x="147" y="128"/>
                    <a:pt x="147" y="105"/>
                  </a:cubicBezTo>
                  <a:cubicBezTo>
                    <a:pt x="147" y="82"/>
                    <a:pt x="128" y="63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3041650" y="2835275"/>
              <a:ext cx="303213" cy="303213"/>
            </a:xfrm>
            <a:custGeom>
              <a:gdLst>
                <a:gd fmla="*/ 106 w 211" name="T0"/>
                <a:gd fmla="*/ 211 h 212" name="T1"/>
                <a:gd fmla="*/ 0 w 211" name="T2"/>
                <a:gd fmla="*/ 107 h 212" name="T3"/>
                <a:gd fmla="*/ 105 w 211" name="T4"/>
                <a:gd fmla="*/ 1 h 212" name="T5"/>
                <a:gd fmla="*/ 211 w 211" name="T6"/>
                <a:gd fmla="*/ 106 h 212" name="T7"/>
                <a:gd fmla="*/ 106 w 211" name="T8"/>
                <a:gd fmla="*/ 211 h 212" name="T9"/>
                <a:gd fmla="*/ 105 w 211" name="T10"/>
                <a:gd fmla="*/ 64 h 212" name="T11"/>
                <a:gd fmla="*/ 64 w 211" name="T12"/>
                <a:gd fmla="*/ 106 h 212" name="T13"/>
                <a:gd fmla="*/ 106 w 211" name="T14"/>
                <a:gd fmla="*/ 148 h 212" name="T15"/>
                <a:gd fmla="*/ 147 w 211" name="T16"/>
                <a:gd fmla="*/ 106 h 212" name="T17"/>
                <a:gd fmla="*/ 105 w 211" name="T18"/>
                <a:gd fmla="*/ 64 h 2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1" w="211">
                  <a:moveTo>
                    <a:pt x="106" y="211"/>
                  </a:moveTo>
                  <a:cubicBezTo>
                    <a:pt x="48" y="212"/>
                    <a:pt x="0" y="165"/>
                    <a:pt x="0" y="107"/>
                  </a:cubicBezTo>
                  <a:cubicBezTo>
                    <a:pt x="0" y="48"/>
                    <a:pt x="47" y="1"/>
                    <a:pt x="105" y="1"/>
                  </a:cubicBezTo>
                  <a:cubicBezTo>
                    <a:pt x="163" y="0"/>
                    <a:pt x="210" y="47"/>
                    <a:pt x="211" y="106"/>
                  </a:cubicBezTo>
                  <a:cubicBezTo>
                    <a:pt x="211" y="164"/>
                    <a:pt x="164" y="211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5"/>
                    <a:pt x="64" y="83"/>
                    <a:pt x="64" y="106"/>
                  </a:cubicBezTo>
                  <a:cubicBezTo>
                    <a:pt x="64" y="129"/>
                    <a:pt x="83" y="148"/>
                    <a:pt x="106" y="148"/>
                  </a:cubicBezTo>
                  <a:cubicBezTo>
                    <a:pt x="128" y="148"/>
                    <a:pt x="147" y="129"/>
                    <a:pt x="147" y="106"/>
                  </a:cubicBezTo>
                  <a:cubicBezTo>
                    <a:pt x="147" y="83"/>
                    <a:pt x="128" y="64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286125" y="2165350"/>
              <a:ext cx="11113" cy="565150"/>
            </a:xfrm>
            <a:custGeom>
              <a:gdLst>
                <a:gd fmla="*/ 7 w 7" name="T0"/>
                <a:gd fmla="*/ 356 h 356" name="T1"/>
                <a:gd fmla="*/ 2 w 7" name="T2"/>
                <a:gd fmla="*/ 356 h 356" name="T3"/>
                <a:gd fmla="*/ 0 w 7" name="T4"/>
                <a:gd fmla="*/ 0 h 356" name="T5"/>
                <a:gd fmla="*/ 6 w 7" name="T6"/>
                <a:gd fmla="*/ 0 h 356" name="T7"/>
                <a:gd fmla="*/ 7 w 7" name="T8"/>
                <a:gd fmla="*/ 356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7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419475" y="2165350"/>
              <a:ext cx="11113" cy="565150"/>
            </a:xfrm>
            <a:custGeom>
              <a:gdLst>
                <a:gd fmla="*/ 7 w 7" name="T0"/>
                <a:gd fmla="*/ 356 h 356" name="T1"/>
                <a:gd fmla="*/ 2 w 7" name="T2"/>
                <a:gd fmla="*/ 356 h 356" name="T3"/>
                <a:gd fmla="*/ 0 w 7" name="T4"/>
                <a:gd fmla="*/ 0 h 356" name="T5"/>
                <a:gd fmla="*/ 6 w 7" name="T6"/>
                <a:gd fmla="*/ 0 h 356" name="T7"/>
                <a:gd fmla="*/ 7 w 7" name="T8"/>
                <a:gd fmla="*/ 356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7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3544888" y="2163763"/>
              <a:ext cx="11113" cy="565150"/>
            </a:xfrm>
            <a:custGeom>
              <a:gdLst>
                <a:gd fmla="*/ 7 w 7" name="T0"/>
                <a:gd fmla="*/ 356 h 356" name="T1"/>
                <a:gd fmla="*/ 1 w 7" name="T2"/>
                <a:gd fmla="*/ 356 h 356" name="T3"/>
                <a:gd fmla="*/ 0 w 7" name="T4"/>
                <a:gd fmla="*/ 0 h 356" name="T5"/>
                <a:gd fmla="*/ 5 w 7" name="T6"/>
                <a:gd fmla="*/ 0 h 356" name="T7"/>
                <a:gd fmla="*/ 7 w 7" name="T8"/>
                <a:gd fmla="*/ 356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7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3668713" y="2163763"/>
              <a:ext cx="11113" cy="565150"/>
            </a:xfrm>
            <a:custGeom>
              <a:gdLst>
                <a:gd fmla="*/ 7 w 7" name="T0"/>
                <a:gd fmla="*/ 356 h 356" name="T1"/>
                <a:gd fmla="*/ 1 w 7" name="T2"/>
                <a:gd fmla="*/ 356 h 356" name="T3"/>
                <a:gd fmla="*/ 0 w 7" name="T4"/>
                <a:gd fmla="*/ 0 h 356" name="T5"/>
                <a:gd fmla="*/ 5 w 7" name="T6"/>
                <a:gd fmla="*/ 0 h 356" name="T7"/>
                <a:gd fmla="*/ 7 w 7" name="T8"/>
                <a:gd fmla="*/ 356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7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789363" y="2163763"/>
              <a:ext cx="12700" cy="563563"/>
            </a:xfrm>
            <a:custGeom>
              <a:gdLst>
                <a:gd fmla="*/ 8 w 8" name="T0"/>
                <a:gd fmla="*/ 355 h 355" name="T1"/>
                <a:gd fmla="*/ 1 w 8" name="T2"/>
                <a:gd fmla="*/ 355 h 355" name="T3"/>
                <a:gd fmla="*/ 0 w 8" name="T4"/>
                <a:gd fmla="*/ 0 h 355" name="T5"/>
                <a:gd fmla="*/ 6 w 8" name="T6"/>
                <a:gd fmla="*/ 0 h 355" name="T7"/>
                <a:gd fmla="*/ 8 w 8" name="T8"/>
                <a:gd fmla="*/ 355 h 3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5" w="8">
                  <a:moveTo>
                    <a:pt x="8" y="355"/>
                  </a:moveTo>
                  <a:lnTo>
                    <a:pt x="1" y="35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8" name="Freeform 14"/>
          <p:cNvSpPr/>
          <p:nvPr/>
        </p:nvSpPr>
        <p:spPr bwMode="auto">
          <a:xfrm>
            <a:off x="6035549" y="1592113"/>
            <a:ext cx="1792288" cy="1825625"/>
          </a:xfrm>
          <a:custGeom>
            <a:gdLst>
              <a:gd fmla="*/ 1249 w 1249" name="T0"/>
              <a:gd fmla="*/ 1192 h 1272" name="T1"/>
              <a:gd fmla="*/ 1155 w 1249" name="T2"/>
              <a:gd fmla="*/ 728 h 1272" name="T3"/>
              <a:gd fmla="*/ 900 w 1249" name="T4"/>
              <a:gd fmla="*/ 349 h 1272" name="T5"/>
              <a:gd fmla="*/ 521 w 1249" name="T6"/>
              <a:gd fmla="*/ 94 h 1272" name="T7"/>
              <a:gd fmla="*/ 57 w 1249" name="T8"/>
              <a:gd fmla="*/ 0 h 1272" name="T9"/>
              <a:gd fmla="*/ 0 w 1249" name="T10"/>
              <a:gd fmla="*/ 1 h 1272" name="T11"/>
              <a:gd fmla="*/ 0 w 1249" name="T12"/>
              <a:gd fmla="*/ 603 h 1272" name="T13"/>
              <a:gd fmla="*/ 57 w 1249" name="T14"/>
              <a:gd fmla="*/ 600 h 1272" name="T15"/>
              <a:gd fmla="*/ 648 w 1249" name="T16"/>
              <a:gd fmla="*/ 1151 h 1272" name="T17"/>
              <a:gd fmla="*/ 1246 w 1249" name="T18"/>
              <a:gd fmla="*/ 1272 h 1272" name="T19"/>
              <a:gd fmla="*/ 1249 w 1249" name="T20"/>
              <a:gd fmla="*/ 1192 h 127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272" w="1249">
                <a:moveTo>
                  <a:pt x="1249" y="1192"/>
                </a:moveTo>
                <a:cubicBezTo>
                  <a:pt x="1249" y="1031"/>
                  <a:pt x="1217" y="875"/>
                  <a:pt x="1155" y="728"/>
                </a:cubicBezTo>
                <a:cubicBezTo>
                  <a:pt x="1095" y="586"/>
                  <a:pt x="1009" y="458"/>
                  <a:pt x="900" y="349"/>
                </a:cubicBezTo>
                <a:cubicBezTo>
                  <a:pt x="790" y="240"/>
                  <a:pt x="663" y="154"/>
                  <a:pt x="521" y="94"/>
                </a:cubicBezTo>
                <a:cubicBezTo>
                  <a:pt x="374" y="31"/>
                  <a:pt x="218" y="0"/>
                  <a:pt x="57" y="0"/>
                </a:cubicBezTo>
                <a:cubicBezTo>
                  <a:pt x="38" y="0"/>
                  <a:pt x="19" y="0"/>
                  <a:pt x="0" y="1"/>
                </a:cubicBezTo>
                <a:cubicBezTo>
                  <a:pt x="0" y="603"/>
                  <a:pt x="0" y="603"/>
                  <a:pt x="0" y="603"/>
                </a:cubicBezTo>
                <a:cubicBezTo>
                  <a:pt x="18" y="601"/>
                  <a:pt x="38" y="600"/>
                  <a:pt x="57" y="600"/>
                </a:cubicBezTo>
                <a:cubicBezTo>
                  <a:pt x="370" y="600"/>
                  <a:pt x="626" y="844"/>
                  <a:pt x="648" y="1151"/>
                </a:cubicBezTo>
                <a:cubicBezTo>
                  <a:pt x="1246" y="1272"/>
                  <a:pt x="1246" y="1272"/>
                  <a:pt x="1246" y="1272"/>
                </a:cubicBezTo>
                <a:cubicBezTo>
                  <a:pt x="1248" y="1246"/>
                  <a:pt x="1249" y="1219"/>
                  <a:pt x="1249" y="119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9" name="Freeform 15"/>
          <p:cNvSpPr/>
          <p:nvPr/>
        </p:nvSpPr>
        <p:spPr bwMode="auto">
          <a:xfrm>
            <a:off x="5570411" y="3335188"/>
            <a:ext cx="2244725" cy="1677988"/>
          </a:xfrm>
          <a:custGeom>
            <a:gdLst>
              <a:gd fmla="*/ 381 w 1564" name="T0"/>
              <a:gd fmla="*/ 569 h 1169" name="T1"/>
              <a:gd fmla="*/ 301 w 1564" name="T2"/>
              <a:gd fmla="*/ 564 h 1169" name="T3"/>
              <a:gd fmla="*/ 0 w 1564" name="T4"/>
              <a:gd fmla="*/ 1107 h 1169" name="T5"/>
              <a:gd fmla="*/ 381 w 1564" name="T6"/>
              <a:gd fmla="*/ 1169 h 1169" name="T7"/>
              <a:gd fmla="*/ 845 w 1564" name="T8"/>
              <a:gd fmla="*/ 1075 h 1169" name="T9"/>
              <a:gd fmla="*/ 1224 w 1564" name="T10"/>
              <a:gd fmla="*/ 820 h 1169" name="T11"/>
              <a:gd fmla="*/ 1479 w 1564" name="T12"/>
              <a:gd fmla="*/ 441 h 1169" name="T13"/>
              <a:gd fmla="*/ 1564 w 1564" name="T14"/>
              <a:gd fmla="*/ 120 h 1169" name="T15"/>
              <a:gd fmla="*/ 972 w 1564" name="T16"/>
              <a:gd fmla="*/ 0 h 1169" name="T17"/>
              <a:gd fmla="*/ 381 w 1564" name="T18"/>
              <a:gd fmla="*/ 569 h 116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169" w="1564">
                <a:moveTo>
                  <a:pt x="381" y="569"/>
                </a:moveTo>
                <a:cubicBezTo>
                  <a:pt x="354" y="569"/>
                  <a:pt x="327" y="567"/>
                  <a:pt x="301" y="564"/>
                </a:cubicBezTo>
                <a:cubicBezTo>
                  <a:pt x="0" y="1107"/>
                  <a:pt x="0" y="1107"/>
                  <a:pt x="0" y="1107"/>
                </a:cubicBezTo>
                <a:cubicBezTo>
                  <a:pt x="122" y="1148"/>
                  <a:pt x="250" y="1169"/>
                  <a:pt x="381" y="1169"/>
                </a:cubicBezTo>
                <a:cubicBezTo>
                  <a:pt x="542" y="1169"/>
                  <a:pt x="698" y="1138"/>
                  <a:pt x="845" y="1075"/>
                </a:cubicBezTo>
                <a:cubicBezTo>
                  <a:pt x="987" y="1015"/>
                  <a:pt x="1114" y="929"/>
                  <a:pt x="1224" y="820"/>
                </a:cubicBezTo>
                <a:cubicBezTo>
                  <a:pt x="1333" y="711"/>
                  <a:pt x="1419" y="583"/>
                  <a:pt x="1479" y="441"/>
                </a:cubicBezTo>
                <a:cubicBezTo>
                  <a:pt x="1523" y="338"/>
                  <a:pt x="1551" y="231"/>
                  <a:pt x="1564" y="120"/>
                </a:cubicBezTo>
                <a:cubicBezTo>
                  <a:pt x="972" y="0"/>
                  <a:pt x="972" y="0"/>
                  <a:pt x="972" y="0"/>
                </a:cubicBezTo>
                <a:cubicBezTo>
                  <a:pt x="960" y="316"/>
                  <a:pt x="700" y="569"/>
                  <a:pt x="381" y="569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4" name="Freeform 19"/>
          <p:cNvSpPr/>
          <p:nvPr/>
        </p:nvSpPr>
        <p:spPr bwMode="auto">
          <a:xfrm>
            <a:off x="4462336" y="3732063"/>
            <a:ext cx="1447800" cy="1160463"/>
          </a:xfrm>
          <a:custGeom>
            <a:gdLst>
              <a:gd fmla="*/ 643 w 1009" name="T0"/>
              <a:gd fmla="*/ 0 h 809" name="T1"/>
              <a:gd fmla="*/ 0 w 1009" name="T2"/>
              <a:gd fmla="*/ 0 h 809" name="T3"/>
              <a:gd fmla="*/ 56 w 1009" name="T4"/>
              <a:gd fmla="*/ 165 h 809" name="T5"/>
              <a:gd fmla="*/ 311 w 1009" name="T6"/>
              <a:gd fmla="*/ 544 h 809" name="T7"/>
              <a:gd fmla="*/ 690 w 1009" name="T8"/>
              <a:gd fmla="*/ 799 h 809" name="T9"/>
              <a:gd fmla="*/ 713 w 1009" name="T10"/>
              <a:gd fmla="*/ 809 h 809" name="T11"/>
              <a:gd fmla="*/ 1009 w 1009" name="T12"/>
              <a:gd fmla="*/ 275 h 809" name="T13"/>
              <a:gd fmla="*/ 643 w 1009" name="T14"/>
              <a:gd fmla="*/ 0 h 80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09" w="1009">
                <a:moveTo>
                  <a:pt x="643" y="0"/>
                </a:moveTo>
                <a:cubicBezTo>
                  <a:pt x="0" y="0"/>
                  <a:pt x="0" y="0"/>
                  <a:pt x="0" y="0"/>
                </a:cubicBezTo>
                <a:cubicBezTo>
                  <a:pt x="14" y="56"/>
                  <a:pt x="33" y="111"/>
                  <a:pt x="56" y="165"/>
                </a:cubicBezTo>
                <a:cubicBezTo>
                  <a:pt x="116" y="307"/>
                  <a:pt x="202" y="435"/>
                  <a:pt x="311" y="544"/>
                </a:cubicBezTo>
                <a:cubicBezTo>
                  <a:pt x="420" y="653"/>
                  <a:pt x="548" y="739"/>
                  <a:pt x="690" y="799"/>
                </a:cubicBezTo>
                <a:cubicBezTo>
                  <a:pt x="698" y="803"/>
                  <a:pt x="705" y="806"/>
                  <a:pt x="713" y="809"/>
                </a:cubicBezTo>
                <a:cubicBezTo>
                  <a:pt x="1009" y="275"/>
                  <a:pt x="1009" y="275"/>
                  <a:pt x="1009" y="275"/>
                </a:cubicBezTo>
                <a:cubicBezTo>
                  <a:pt x="854" y="236"/>
                  <a:pt x="722" y="135"/>
                  <a:pt x="643" y="0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5" name="Freeform 84"/>
          <p:cNvSpPr>
            <a:spLocks noEditPoints="1"/>
          </p:cNvSpPr>
          <p:nvPr/>
        </p:nvSpPr>
        <p:spPr bwMode="auto">
          <a:xfrm>
            <a:off x="5630736" y="3030388"/>
            <a:ext cx="254000" cy="485775"/>
          </a:xfrm>
          <a:custGeom>
            <a:gdLst>
              <a:gd fmla="*/ 145 w 177" name="T0"/>
              <a:gd fmla="*/ 339 h 339" name="T1"/>
              <a:gd fmla="*/ 145 w 177" name="T2"/>
              <a:gd fmla="*/ 339 h 339" name="T3"/>
              <a:gd fmla="*/ 177 w 177" name="T4"/>
              <a:gd fmla="*/ 214 h 339" name="T5"/>
              <a:gd fmla="*/ 177 w 177" name="T6"/>
              <a:gd fmla="*/ 214 h 339" name="T7"/>
              <a:gd fmla="*/ 177 w 177" name="T8"/>
              <a:gd fmla="*/ 214 h 339" name="T9"/>
              <a:gd fmla="*/ 154 w 177" name="T10"/>
              <a:gd fmla="*/ 104 h 339" name="T11"/>
              <a:gd fmla="*/ 150 w 177" name="T12"/>
              <a:gd fmla="*/ 108 h 339" name="T13"/>
              <a:gd fmla="*/ 151 w 177" name="T14"/>
              <a:gd fmla="*/ 109 h 339" name="T15"/>
              <a:gd fmla="*/ 151 w 177" name="T16"/>
              <a:gd fmla="*/ 109 h 339" name="T17"/>
              <a:gd fmla="*/ 151 w 177" name="T18"/>
              <a:gd fmla="*/ 109 h 339" name="T19"/>
              <a:gd fmla="*/ 154 w 177" name="T20"/>
              <a:gd fmla="*/ 106 h 339" name="T21"/>
              <a:gd fmla="*/ 155 w 177" name="T22"/>
              <a:gd fmla="*/ 106 h 339" name="T23"/>
              <a:gd fmla="*/ 155 w 177" name="T24"/>
              <a:gd fmla="*/ 106 h 339" name="T25"/>
              <a:gd fmla="*/ 155 w 177" name="T26"/>
              <a:gd fmla="*/ 106 h 339" name="T27"/>
              <a:gd fmla="*/ 157 w 177" name="T28"/>
              <a:gd fmla="*/ 106 h 339" name="T29"/>
              <a:gd fmla="*/ 155 w 177" name="T30"/>
              <a:gd fmla="*/ 104 h 339" name="T31"/>
              <a:gd fmla="*/ 154 w 177" name="T32"/>
              <a:gd fmla="*/ 105 h 339" name="T33"/>
              <a:gd fmla="*/ 154 w 177" name="T34"/>
              <a:gd fmla="*/ 104 h 339" name="T35"/>
              <a:gd fmla="*/ 108 w 177" name="T36"/>
              <a:gd fmla="*/ 103 h 339" name="T37"/>
              <a:gd fmla="*/ 108 w 177" name="T38"/>
              <a:gd fmla="*/ 103 h 339" name="T39"/>
              <a:gd fmla="*/ 108 w 177" name="T40"/>
              <a:gd fmla="*/ 103 h 339" name="T41"/>
              <a:gd fmla="*/ 154 w 177" name="T42"/>
              <a:gd fmla="*/ 103 h 339" name="T43"/>
              <a:gd fmla="*/ 153 w 177" name="T44"/>
              <a:gd fmla="*/ 104 h 339" name="T45"/>
              <a:gd fmla="*/ 154 w 177" name="T46"/>
              <a:gd fmla="*/ 104 h 339" name="T47"/>
              <a:gd fmla="*/ 155 w 177" name="T48"/>
              <a:gd fmla="*/ 104 h 339" name="T49"/>
              <a:gd fmla="*/ 154 w 177" name="T50"/>
              <a:gd fmla="*/ 103 h 339" name="T51"/>
              <a:gd fmla="*/ 41 w 177" name="T52"/>
              <a:gd fmla="*/ 89 h 339" name="T53"/>
              <a:gd fmla="*/ 41 w 177" name="T54"/>
              <a:gd fmla="*/ 89 h 339" name="T55"/>
              <a:gd fmla="*/ 41 w 177" name="T56"/>
              <a:gd fmla="*/ 89 h 339" name="T57"/>
              <a:gd fmla="*/ 168 w 177" name="T58"/>
              <a:gd fmla="*/ 75 h 339" name="T59"/>
              <a:gd fmla="*/ 168 w 177" name="T60"/>
              <a:gd fmla="*/ 75 h 339" name="T61"/>
              <a:gd fmla="*/ 168 w 177" name="T62"/>
              <a:gd fmla="*/ 75 h 339" name="T63"/>
              <a:gd fmla="*/ 165 w 177" name="T64"/>
              <a:gd fmla="*/ 65 h 339" name="T65"/>
              <a:gd fmla="*/ 165 w 177" name="T66"/>
              <a:gd fmla="*/ 65 h 339" name="T67"/>
              <a:gd fmla="*/ 165 w 177" name="T68"/>
              <a:gd fmla="*/ 65 h 339" name="T69"/>
              <a:gd fmla="*/ 163 w 177" name="T70"/>
              <a:gd fmla="*/ 58 h 339" name="T71"/>
              <a:gd fmla="*/ 163 w 177" name="T72"/>
              <a:gd fmla="*/ 58 h 339" name="T73"/>
              <a:gd fmla="*/ 163 w 177" name="T74"/>
              <a:gd fmla="*/ 58 h 339" name="T75"/>
              <a:gd fmla="*/ 29 w 177" name="T76"/>
              <a:gd fmla="*/ 46 h 339" name="T77"/>
              <a:gd fmla="*/ 29 w 177" name="T78"/>
              <a:gd fmla="*/ 46 h 339" name="T79"/>
              <a:gd fmla="*/ 85 w 177" name="T80"/>
              <a:gd fmla="*/ 34 h 339" name="T81"/>
              <a:gd fmla="*/ 85 w 177" name="T82"/>
              <a:gd fmla="*/ 34 h 339" name="T83"/>
              <a:gd fmla="*/ 85 w 177" name="T84"/>
              <a:gd fmla="*/ 34 h 339" name="T85"/>
              <a:gd fmla="*/ 106 w 177" name="T86"/>
              <a:gd fmla="*/ 29 h 339" name="T87"/>
              <a:gd fmla="*/ 106 w 177" name="T88"/>
              <a:gd fmla="*/ 29 h 339" name="T89"/>
              <a:gd fmla="*/ 118 w 177" name="T90"/>
              <a:gd fmla="*/ 25 h 339" name="T91"/>
              <a:gd fmla="*/ 118 w 177" name="T92"/>
              <a:gd fmla="*/ 25 h 339" name="T93"/>
              <a:gd fmla="*/ 118 w 177" name="T94"/>
              <a:gd fmla="*/ 25 h 339" name="T95"/>
              <a:gd fmla="*/ 108 w 177" name="T96"/>
              <a:gd fmla="*/ 21 h 339" name="T97"/>
              <a:gd fmla="*/ 108 w 177" name="T98"/>
              <a:gd fmla="*/ 21 h 339" name="T99"/>
              <a:gd fmla="*/ 55 w 177" name="T100"/>
              <a:gd fmla="*/ 1 h 339" name="T101"/>
              <a:gd fmla="*/ 55 w 177" name="T102"/>
              <a:gd fmla="*/ 1 h 339" name="T103"/>
              <a:gd fmla="*/ 55 w 177" name="T104"/>
              <a:gd fmla="*/ 1 h 339" name="T105"/>
              <a:gd fmla="*/ 0 w 177" name="T106"/>
              <a:gd fmla="*/ 1 h 339" name="T107"/>
              <a:gd fmla="*/ 0 w 177" name="T108"/>
              <a:gd fmla="*/ 1 h 339" name="T109"/>
              <a:gd fmla="*/ 2 w 177" name="T110"/>
              <a:gd fmla="*/ 0 h 339" name="T111"/>
              <a:gd fmla="*/ 2 w 177" name="T112"/>
              <a:gd fmla="*/ 0 h 339" name="T113"/>
              <a:gd fmla="*/ 2 w 177" name="T114"/>
              <a:gd fmla="*/ 0 h 339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339" w="177">
                <a:moveTo>
                  <a:pt x="145" y="339"/>
                </a:moveTo>
                <a:cubicBezTo>
                  <a:pt x="145" y="339"/>
                  <a:pt x="145" y="339"/>
                  <a:pt x="145" y="339"/>
                </a:cubicBezTo>
                <a:moveTo>
                  <a:pt x="177" y="214"/>
                </a:moveTo>
                <a:cubicBezTo>
                  <a:pt x="177" y="214"/>
                  <a:pt x="177" y="214"/>
                  <a:pt x="177" y="214"/>
                </a:cubicBezTo>
                <a:cubicBezTo>
                  <a:pt x="177" y="214"/>
                  <a:pt x="177" y="214"/>
                  <a:pt x="177" y="214"/>
                </a:cubicBezTo>
                <a:moveTo>
                  <a:pt x="154" y="104"/>
                </a:moveTo>
                <a:cubicBezTo>
                  <a:pt x="152" y="105"/>
                  <a:pt x="150" y="105"/>
                  <a:pt x="150" y="108"/>
                </a:cubicBezTo>
                <a:cubicBezTo>
                  <a:pt x="151" y="108"/>
                  <a:pt x="150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1" y="109"/>
                  <a:pt x="151" y="109"/>
                  <a:pt x="151" y="109"/>
                </a:cubicBezTo>
                <a:cubicBezTo>
                  <a:pt x="152" y="108"/>
                  <a:pt x="154" y="108"/>
                  <a:pt x="154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56" y="106"/>
                  <a:pt x="156" y="106"/>
                  <a:pt x="157" y="106"/>
                </a:cubicBezTo>
                <a:cubicBezTo>
                  <a:pt x="156" y="105"/>
                  <a:pt x="156" y="105"/>
                  <a:pt x="155" y="104"/>
                </a:cubicBezTo>
                <a:cubicBezTo>
                  <a:pt x="155" y="104"/>
                  <a:pt x="154" y="105"/>
                  <a:pt x="154" y="105"/>
                </a:cubicBezTo>
                <a:cubicBezTo>
                  <a:pt x="154" y="104"/>
                  <a:pt x="154" y="104"/>
                  <a:pt x="154" y="104"/>
                </a:cubicBezTo>
                <a:moveTo>
                  <a:pt x="108" y="103"/>
                </a:moveTo>
                <a:cubicBezTo>
                  <a:pt x="108" y="103"/>
                  <a:pt x="108" y="103"/>
                  <a:pt x="108" y="103"/>
                </a:cubicBezTo>
                <a:cubicBezTo>
                  <a:pt x="108" y="103"/>
                  <a:pt x="108" y="103"/>
                  <a:pt x="108" y="103"/>
                </a:cubicBezTo>
                <a:moveTo>
                  <a:pt x="154" y="103"/>
                </a:moveTo>
                <a:cubicBezTo>
                  <a:pt x="154" y="104"/>
                  <a:pt x="153" y="103"/>
                  <a:pt x="153" y="104"/>
                </a:cubicBezTo>
                <a:cubicBezTo>
                  <a:pt x="153" y="104"/>
                  <a:pt x="154" y="104"/>
                  <a:pt x="154" y="104"/>
                </a:cubicBezTo>
                <a:cubicBezTo>
                  <a:pt x="154" y="104"/>
                  <a:pt x="154" y="104"/>
                  <a:pt x="155" y="104"/>
                </a:cubicBezTo>
                <a:cubicBezTo>
                  <a:pt x="154" y="104"/>
                  <a:pt x="154" y="104"/>
                  <a:pt x="154" y="103"/>
                </a:cubicBezTo>
                <a:moveTo>
                  <a:pt x="41" y="89"/>
                </a:moveTo>
                <a:cubicBezTo>
                  <a:pt x="41" y="89"/>
                  <a:pt x="41" y="89"/>
                  <a:pt x="41" y="89"/>
                </a:cubicBezTo>
                <a:cubicBezTo>
                  <a:pt x="41" y="89"/>
                  <a:pt x="41" y="89"/>
                  <a:pt x="41" y="89"/>
                </a:cubicBezTo>
                <a:moveTo>
                  <a:pt x="168" y="75"/>
                </a:moveTo>
                <a:cubicBezTo>
                  <a:pt x="168" y="75"/>
                  <a:pt x="168" y="75"/>
                  <a:pt x="168" y="75"/>
                </a:cubicBezTo>
                <a:cubicBezTo>
                  <a:pt x="168" y="75"/>
                  <a:pt x="168" y="75"/>
                  <a:pt x="168" y="75"/>
                </a:cubicBezTo>
                <a:moveTo>
                  <a:pt x="165" y="65"/>
                </a:moveTo>
                <a:cubicBezTo>
                  <a:pt x="165" y="65"/>
                  <a:pt x="165" y="65"/>
                  <a:pt x="165" y="65"/>
                </a:cubicBezTo>
                <a:cubicBezTo>
                  <a:pt x="165" y="65"/>
                  <a:pt x="165" y="65"/>
                  <a:pt x="165" y="65"/>
                </a:cubicBezTo>
                <a:moveTo>
                  <a:pt x="163" y="58"/>
                </a:moveTo>
                <a:cubicBezTo>
                  <a:pt x="163" y="58"/>
                  <a:pt x="163" y="58"/>
                  <a:pt x="163" y="58"/>
                </a:cubicBezTo>
                <a:cubicBezTo>
                  <a:pt x="163" y="58"/>
                  <a:pt x="163" y="58"/>
                  <a:pt x="163" y="58"/>
                </a:cubicBezTo>
                <a:moveTo>
                  <a:pt x="29" y="46"/>
                </a:moveTo>
                <a:cubicBezTo>
                  <a:pt x="29" y="46"/>
                  <a:pt x="29" y="46"/>
                  <a:pt x="29" y="46"/>
                </a:cubicBezTo>
                <a:moveTo>
                  <a:pt x="85" y="34"/>
                </a:moveTo>
                <a:cubicBezTo>
                  <a:pt x="85" y="34"/>
                  <a:pt x="85" y="34"/>
                  <a:pt x="85" y="34"/>
                </a:cubicBezTo>
                <a:cubicBezTo>
                  <a:pt x="85" y="34"/>
                  <a:pt x="85" y="34"/>
                  <a:pt x="85" y="34"/>
                </a:cubicBezTo>
                <a:moveTo>
                  <a:pt x="106" y="29"/>
                </a:moveTo>
                <a:cubicBezTo>
                  <a:pt x="106" y="29"/>
                  <a:pt x="106" y="29"/>
                  <a:pt x="106" y="29"/>
                </a:cubicBezTo>
                <a:moveTo>
                  <a:pt x="118" y="25"/>
                </a:moveTo>
                <a:cubicBezTo>
                  <a:pt x="118" y="25"/>
                  <a:pt x="118" y="25"/>
                  <a:pt x="118" y="25"/>
                </a:cubicBezTo>
                <a:cubicBezTo>
                  <a:pt x="118" y="25"/>
                  <a:pt x="118" y="25"/>
                  <a:pt x="118" y="25"/>
                </a:cubicBezTo>
                <a:moveTo>
                  <a:pt x="108" y="21"/>
                </a:moveTo>
                <a:cubicBezTo>
                  <a:pt x="108" y="21"/>
                  <a:pt x="108" y="21"/>
                  <a:pt x="108" y="21"/>
                </a:cubicBezTo>
                <a:moveTo>
                  <a:pt x="55" y="1"/>
                </a:moveTo>
                <a:cubicBezTo>
                  <a:pt x="55" y="1"/>
                  <a:pt x="55" y="1"/>
                  <a:pt x="55" y="1"/>
                </a:cubicBezTo>
                <a:cubicBezTo>
                  <a:pt x="55" y="1"/>
                  <a:pt x="55" y="1"/>
                  <a:pt x="55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9A98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36" name="KSO_Shape"/>
          <p:cNvGrpSpPr/>
          <p:nvPr/>
        </p:nvGrpSpPr>
        <p:grpSpPr>
          <a:xfrm>
            <a:off x="5468811" y="2873001"/>
            <a:ext cx="1241310" cy="1026150"/>
            <a:chOff x="1331640" y="1268760"/>
            <a:chExt cx="5832647" cy="4819363"/>
          </a:xfrm>
          <a:solidFill>
            <a:schemeClr val="bg1">
              <a:lumMod val="65000"/>
              <a:alpha val="70000"/>
            </a:schemeClr>
          </a:solidFill>
        </p:grpSpPr>
        <p:sp>
          <p:nvSpPr>
            <p:cNvPr id="37" name="内蒙古"/>
            <p:cNvSpPr/>
            <p:nvPr/>
          </p:nvSpPr>
          <p:spPr bwMode="auto">
            <a:xfrm>
              <a:off x="3781351" y="1323173"/>
              <a:ext cx="2555478" cy="2179596"/>
            </a:xfrm>
            <a:custGeom>
              <a:gdLst>
                <a:gd fmla="*/ 2147483646 w 1428" name="T0"/>
                <a:gd fmla="*/ 2147483646 h 1218" name="T1"/>
                <a:gd fmla="*/ 2147483646 w 1428" name="T2"/>
                <a:gd fmla="*/ 2147483646 h 1218" name="T3"/>
                <a:gd fmla="*/ 2147483646 w 1428" name="T4"/>
                <a:gd fmla="*/ 2147483646 h 1218" name="T5"/>
                <a:gd fmla="*/ 2147483646 w 1428" name="T6"/>
                <a:gd fmla="*/ 2147483646 h 1218" name="T7"/>
                <a:gd fmla="*/ 2147483646 w 1428" name="T8"/>
                <a:gd fmla="*/ 2147483646 h 1218" name="T9"/>
                <a:gd fmla="*/ 2147483646 w 1428" name="T10"/>
                <a:gd fmla="*/ 2147483646 h 1218" name="T11"/>
                <a:gd fmla="*/ 2147483646 w 1428" name="T12"/>
                <a:gd fmla="*/ 2147483646 h 1218" name="T13"/>
                <a:gd fmla="*/ 2147483646 w 1428" name="T14"/>
                <a:gd fmla="*/ 2147483646 h 1218" name="T15"/>
                <a:gd fmla="*/ 2147483646 w 1428" name="T16"/>
                <a:gd fmla="*/ 2147483646 h 1218" name="T17"/>
                <a:gd fmla="*/ 2147483646 w 1428" name="T18"/>
                <a:gd fmla="*/ 2147483646 h 1218" name="T19"/>
                <a:gd fmla="*/ 2147483646 w 1428" name="T20"/>
                <a:gd fmla="*/ 2147483646 h 1218" name="T21"/>
                <a:gd fmla="*/ 2147483646 w 1428" name="T22"/>
                <a:gd fmla="*/ 2147483646 h 1218" name="T23"/>
                <a:gd fmla="*/ 2147483646 w 1428" name="T24"/>
                <a:gd fmla="*/ 2147483646 h 1218" name="T25"/>
                <a:gd fmla="*/ 2147483646 w 1428" name="T26"/>
                <a:gd fmla="*/ 2147483646 h 1218" name="T27"/>
                <a:gd fmla="*/ 2147483646 w 1428" name="T28"/>
                <a:gd fmla="*/ 2147483646 h 1218" name="T29"/>
                <a:gd fmla="*/ 2147483646 w 1428" name="T30"/>
                <a:gd fmla="*/ 2147483646 h 1218" name="T31"/>
                <a:gd fmla="*/ 2147483646 w 1428" name="T32"/>
                <a:gd fmla="*/ 2147483646 h 1218" name="T33"/>
                <a:gd fmla="*/ 2147483646 w 1428" name="T34"/>
                <a:gd fmla="*/ 2147483646 h 1218" name="T35"/>
                <a:gd fmla="*/ 2147483646 w 1428" name="T36"/>
                <a:gd fmla="*/ 2147483646 h 1218" name="T37"/>
                <a:gd fmla="*/ 2147483646 w 1428" name="T38"/>
                <a:gd fmla="*/ 2147483646 h 1218" name="T39"/>
                <a:gd fmla="*/ 2147483646 w 1428" name="T40"/>
                <a:gd fmla="*/ 2147483646 h 1218" name="T41"/>
                <a:gd fmla="*/ 2147483646 w 1428" name="T42"/>
                <a:gd fmla="*/ 2147483646 h 1218" name="T43"/>
                <a:gd fmla="*/ 0 w 1428" name="T44"/>
                <a:gd fmla="*/ 2147483646 h 1218" name="T45"/>
                <a:gd fmla="*/ 2147483646 w 1428" name="T46"/>
                <a:gd fmla="*/ 2147483646 h 1218" name="T47"/>
                <a:gd fmla="*/ 2147483646 w 1428" name="T48"/>
                <a:gd fmla="*/ 2147483646 h 1218" name="T49"/>
                <a:gd fmla="*/ 2147483646 w 1428" name="T50"/>
                <a:gd fmla="*/ 2147483646 h 1218" name="T51"/>
                <a:gd fmla="*/ 2147483646 w 1428" name="T52"/>
                <a:gd fmla="*/ 2147483646 h 1218" name="T53"/>
                <a:gd fmla="*/ 2147483646 w 1428" name="T54"/>
                <a:gd fmla="*/ 2147483646 h 1218" name="T55"/>
                <a:gd fmla="*/ 2147483646 w 1428" name="T56"/>
                <a:gd fmla="*/ 2147483646 h 1218" name="T57"/>
                <a:gd fmla="*/ 2147483646 w 1428" name="T58"/>
                <a:gd fmla="*/ 2147483646 h 1218" name="T59"/>
                <a:gd fmla="*/ 2147483646 w 1428" name="T60"/>
                <a:gd fmla="*/ 2147483646 h 1218" name="T61"/>
                <a:gd fmla="*/ 2147483646 w 1428" name="T62"/>
                <a:gd fmla="*/ 2147483646 h 1218" name="T63"/>
                <a:gd fmla="*/ 2147483646 w 1428" name="T64"/>
                <a:gd fmla="*/ 2147483646 h 1218" name="T65"/>
                <a:gd fmla="*/ 2147483646 w 1428" name="T66"/>
                <a:gd fmla="*/ 2147483646 h 1218" name="T67"/>
                <a:gd fmla="*/ 2147483646 w 1428" name="T68"/>
                <a:gd fmla="*/ 2147483646 h 1218" name="T69"/>
                <a:gd fmla="*/ 2147483646 w 1428" name="T70"/>
                <a:gd fmla="*/ 2147483646 h 1218" name="T71"/>
                <a:gd fmla="*/ 2147483646 w 1428" name="T72"/>
                <a:gd fmla="*/ 2147483646 h 1218" name="T73"/>
                <a:gd fmla="*/ 2147483646 w 1428" name="T74"/>
                <a:gd fmla="*/ 2147483646 h 1218" name="T75"/>
                <a:gd fmla="*/ 2147483646 w 1428" name="T76"/>
                <a:gd fmla="*/ 2147483646 h 1218" name="T77"/>
                <a:gd fmla="*/ 2147483646 w 1428" name="T78"/>
                <a:gd fmla="*/ 2147483646 h 1218" name="T79"/>
                <a:gd fmla="*/ 2147483646 w 1428" name="T80"/>
                <a:gd fmla="*/ 2147483646 h 1218" name="T81"/>
                <a:gd fmla="*/ 2147483646 w 1428" name="T82"/>
                <a:gd fmla="*/ 2147483646 h 1218" name="T83"/>
                <a:gd fmla="*/ 2147483646 w 1428" name="T84"/>
                <a:gd fmla="*/ 2147483646 h 1218" name="T85"/>
                <a:gd fmla="*/ 2147483646 w 1428" name="T86"/>
                <a:gd fmla="*/ 2147483646 h 1218" name="T87"/>
                <a:gd fmla="*/ 2147483646 w 1428" name="T88"/>
                <a:gd fmla="*/ 2147483646 h 1218" name="T89"/>
                <a:gd fmla="*/ 2147483646 w 1428" name="T90"/>
                <a:gd fmla="*/ 2147483646 h 1218" name="T91"/>
                <a:gd fmla="*/ 2147483646 w 1428" name="T92"/>
                <a:gd fmla="*/ 2147483646 h 1218" name="T93"/>
                <a:gd fmla="*/ 2147483646 w 1428" name="T94"/>
                <a:gd fmla="*/ 2147483646 h 1218" name="T95"/>
                <a:gd fmla="*/ 2147483646 w 1428" name="T96"/>
                <a:gd fmla="*/ 2147483646 h 1218" name="T97"/>
                <a:gd fmla="*/ 2147483646 w 1428" name="T98"/>
                <a:gd fmla="*/ 2147483646 h 1218" name="T99"/>
                <a:gd fmla="*/ 2147483646 w 1428" name="T100"/>
                <a:gd fmla="*/ 2147483646 h 1218" name="T101"/>
                <a:gd fmla="*/ 2147483646 w 1428" name="T102"/>
                <a:gd fmla="*/ 2147483646 h 1218" name="T103"/>
                <a:gd fmla="*/ 2147483646 w 1428" name="T104"/>
                <a:gd fmla="*/ 2147483646 h 1218" name="T105"/>
                <a:gd fmla="*/ 2147483646 w 1428" name="T106"/>
                <a:gd fmla="*/ 2147483646 h 1218" name="T107"/>
                <a:gd fmla="*/ 2147483646 w 1428" name="T108"/>
                <a:gd fmla="*/ 2147483646 h 1218" name="T109"/>
                <a:gd fmla="*/ 2147483646 w 1428" name="T110"/>
                <a:gd fmla="*/ 2147483646 h 1218" name="T111"/>
                <a:gd fmla="*/ 2147483646 w 1428" name="T112"/>
                <a:gd fmla="*/ 2147483646 h 1218" name="T113"/>
                <a:gd fmla="*/ 2147483646 w 1428" name="T114"/>
                <a:gd fmla="*/ 2147483646 h 1218" name="T115"/>
                <a:gd fmla="*/ 2147483646 w 1428" name="T116"/>
                <a:gd fmla="*/ 2147483646 h 121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218" w="142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8" name="甘肃"/>
            <p:cNvSpPr/>
            <p:nvPr/>
          </p:nvSpPr>
          <p:spPr bwMode="auto">
            <a:xfrm>
              <a:off x="3289854" y="2796965"/>
              <a:ext cx="1633141" cy="1382068"/>
            </a:xfrm>
            <a:custGeom>
              <a:gdLst>
                <a:gd fmla="*/ 2147483646 w 912" name="T0"/>
                <a:gd fmla="*/ 2147483646 h 772" name="T1"/>
                <a:gd fmla="*/ 2147483646 w 912" name="T2"/>
                <a:gd fmla="*/ 2147483646 h 772" name="T3"/>
                <a:gd fmla="*/ 2147483646 w 912" name="T4"/>
                <a:gd fmla="*/ 2147483646 h 772" name="T5"/>
                <a:gd fmla="*/ 2147483646 w 912" name="T6"/>
                <a:gd fmla="*/ 2147483646 h 772" name="T7"/>
                <a:gd fmla="*/ 2147483646 w 912" name="T8"/>
                <a:gd fmla="*/ 2147483646 h 772" name="T9"/>
                <a:gd fmla="*/ 2147483646 w 912" name="T10"/>
                <a:gd fmla="*/ 2147483646 h 772" name="T11"/>
                <a:gd fmla="*/ 2147483646 w 912" name="T12"/>
                <a:gd fmla="*/ 2147483646 h 772" name="T13"/>
                <a:gd fmla="*/ 2147483646 w 912" name="T14"/>
                <a:gd fmla="*/ 2147483646 h 772" name="T15"/>
                <a:gd fmla="*/ 2147483646 w 912" name="T16"/>
                <a:gd fmla="*/ 2147483646 h 772" name="T17"/>
                <a:gd fmla="*/ 2147483646 w 912" name="T18"/>
                <a:gd fmla="*/ 2147483646 h 772" name="T19"/>
                <a:gd fmla="*/ 2147483646 w 912" name="T20"/>
                <a:gd fmla="*/ 2147483646 h 772" name="T21"/>
                <a:gd fmla="*/ 2147483646 w 912" name="T22"/>
                <a:gd fmla="*/ 2147483646 h 772" name="T23"/>
                <a:gd fmla="*/ 2147483646 w 912" name="T24"/>
                <a:gd fmla="*/ 2147483646 h 772" name="T25"/>
                <a:gd fmla="*/ 2147483646 w 912" name="T26"/>
                <a:gd fmla="*/ 2147483646 h 772" name="T27"/>
                <a:gd fmla="*/ 2147483646 w 912" name="T28"/>
                <a:gd fmla="*/ 2147483646 h 772" name="T29"/>
                <a:gd fmla="*/ 2147483646 w 912" name="T30"/>
                <a:gd fmla="*/ 2147483646 h 772" name="T31"/>
                <a:gd fmla="*/ 2147483646 w 912" name="T32"/>
                <a:gd fmla="*/ 2147483646 h 772" name="T33"/>
                <a:gd fmla="*/ 2147483646 w 912" name="T34"/>
                <a:gd fmla="*/ 2147483646 h 772" name="T35"/>
                <a:gd fmla="*/ 2147483646 w 912" name="T36"/>
                <a:gd fmla="*/ 2147483646 h 772" name="T37"/>
                <a:gd fmla="*/ 2147483646 w 912" name="T38"/>
                <a:gd fmla="*/ 2147483646 h 772" name="T39"/>
                <a:gd fmla="*/ 2147483646 w 912" name="T40"/>
                <a:gd fmla="*/ 2147483646 h 772" name="T41"/>
                <a:gd fmla="*/ 2147483646 w 912" name="T42"/>
                <a:gd fmla="*/ 2147483646 h 772" name="T43"/>
                <a:gd fmla="*/ 2147483646 w 912" name="T44"/>
                <a:gd fmla="*/ 2147483646 h 772" name="T45"/>
                <a:gd fmla="*/ 2147483646 w 912" name="T46"/>
                <a:gd fmla="*/ 2147483646 h 772" name="T47"/>
                <a:gd fmla="*/ 2147483646 w 912" name="T48"/>
                <a:gd fmla="*/ 2147483646 h 772" name="T49"/>
                <a:gd fmla="*/ 2147483646 w 912" name="T50"/>
                <a:gd fmla="*/ 2147483646 h 772" name="T51"/>
                <a:gd fmla="*/ 2147483646 w 912" name="T52"/>
                <a:gd fmla="*/ 2147483646 h 772" name="T53"/>
                <a:gd fmla="*/ 2147483646 w 912" name="T54"/>
                <a:gd fmla="*/ 2147483646 h 772" name="T55"/>
                <a:gd fmla="*/ 2147483646 w 912" name="T56"/>
                <a:gd fmla="*/ 2147483646 h 772" name="T57"/>
                <a:gd fmla="*/ 2147483646 w 912" name="T58"/>
                <a:gd fmla="*/ 2147483646 h 772" name="T59"/>
                <a:gd fmla="*/ 2147483646 w 912" name="T60"/>
                <a:gd fmla="*/ 2147483646 h 772" name="T61"/>
                <a:gd fmla="*/ 2147483646 w 912" name="T62"/>
                <a:gd fmla="*/ 2147483646 h 772" name="T63"/>
                <a:gd fmla="*/ 2147483646 w 912" name="T64"/>
                <a:gd fmla="*/ 2147483646 h 772" name="T65"/>
                <a:gd fmla="*/ 2147483646 w 912" name="T66"/>
                <a:gd fmla="*/ 2147483646 h 772" name="T67"/>
                <a:gd fmla="*/ 2147483646 w 912" name="T68"/>
                <a:gd fmla="*/ 2147483646 h 772" name="T69"/>
                <a:gd fmla="*/ 2147483646 w 912" name="T70"/>
                <a:gd fmla="*/ 2147483646 h 772" name="T71"/>
                <a:gd fmla="*/ 2147483646 w 912" name="T72"/>
                <a:gd fmla="*/ 2147483646 h 772" name="T73"/>
                <a:gd fmla="*/ 2147483646 w 912" name="T74"/>
                <a:gd fmla="*/ 2147483646 h 772" name="T75"/>
                <a:gd fmla="*/ 2147483646 w 912" name="T76"/>
                <a:gd fmla="*/ 2147483646 h 772" name="T77"/>
                <a:gd fmla="*/ 2147483646 w 912" name="T78"/>
                <a:gd fmla="*/ 2147483646 h 772" name="T79"/>
                <a:gd fmla="*/ 2147483646 w 912" name="T80"/>
                <a:gd fmla="*/ 2147483646 h 772" name="T81"/>
                <a:gd fmla="*/ 2147483646 w 912" name="T82"/>
                <a:gd fmla="*/ 2147483646 h 772" name="T83"/>
                <a:gd fmla="*/ 2147483646 w 912" name="T84"/>
                <a:gd fmla="*/ 2147483646 h 772" name="T85"/>
                <a:gd fmla="*/ 2147483646 w 912" name="T86"/>
                <a:gd fmla="*/ 2147483646 h 772" name="T87"/>
                <a:gd fmla="*/ 2147483646 w 912" name="T88"/>
                <a:gd fmla="*/ 2147483646 h 772" name="T89"/>
                <a:gd fmla="*/ 2147483646 w 912" name="T90"/>
                <a:gd fmla="*/ 2147483646 h 772" name="T91"/>
                <a:gd fmla="*/ 2147483646 w 912" name="T92"/>
                <a:gd fmla="*/ 2147483646 h 772" name="T93"/>
                <a:gd fmla="*/ 2147483646 w 912" name="T94"/>
                <a:gd fmla="*/ 2147483646 h 772" name="T95"/>
                <a:gd fmla="*/ 2147483646 w 912" name="T96"/>
                <a:gd fmla="*/ 2147483646 h 772" name="T97"/>
                <a:gd fmla="*/ 2147483646 w 912" name="T98"/>
                <a:gd fmla="*/ 2147483646 h 772" name="T99"/>
                <a:gd fmla="*/ 2147483646 w 912" name="T100"/>
                <a:gd fmla="*/ 2147483646 h 772" name="T101"/>
                <a:gd fmla="*/ 2147483646 w 912" name="T102"/>
                <a:gd fmla="*/ 2147483646 h 772" name="T103"/>
                <a:gd fmla="*/ 2147483646 w 912" name="T104"/>
                <a:gd fmla="*/ 2147483646 h 772" name="T105"/>
                <a:gd fmla="*/ 2147483646 w 912" name="T106"/>
                <a:gd fmla="*/ 2147483646 h 772" name="T107"/>
                <a:gd fmla="*/ 2147483646 w 912" name="T108"/>
                <a:gd fmla="*/ 2147483646 h 772" name="T109"/>
                <a:gd fmla="*/ 2147483646 w 912" name="T110"/>
                <a:gd fmla="*/ 2147483646 h 77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772" w="91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9" name="宁夏"/>
            <p:cNvSpPr/>
            <p:nvPr/>
          </p:nvSpPr>
          <p:spPr bwMode="auto">
            <a:xfrm>
              <a:off x="4450161" y="3277346"/>
              <a:ext cx="329739" cy="544122"/>
            </a:xfrm>
            <a:custGeom>
              <a:gdLst>
                <a:gd fmla="*/ 2147483646 w 184" name="T0"/>
                <a:gd fmla="*/ 2147483646 h 304" name="T1"/>
                <a:gd fmla="*/ 2147483646 w 184" name="T2"/>
                <a:gd fmla="*/ 2147483646 h 304" name="T3"/>
                <a:gd fmla="*/ 2147483646 w 184" name="T4"/>
                <a:gd fmla="*/ 2147483646 h 304" name="T5"/>
                <a:gd fmla="*/ 2147483646 w 184" name="T6"/>
                <a:gd fmla="*/ 2147483646 h 304" name="T7"/>
                <a:gd fmla="*/ 2147483646 w 184" name="T8"/>
                <a:gd fmla="*/ 2147483646 h 304" name="T9"/>
                <a:gd fmla="*/ 2147483646 w 184" name="T10"/>
                <a:gd fmla="*/ 2147483646 h 304" name="T11"/>
                <a:gd fmla="*/ 2147483646 w 184" name="T12"/>
                <a:gd fmla="*/ 2147483646 h 304" name="T13"/>
                <a:gd fmla="*/ 2147483646 w 184" name="T14"/>
                <a:gd fmla="*/ 2147483646 h 304" name="T15"/>
                <a:gd fmla="*/ 2147483646 w 184" name="T16"/>
                <a:gd fmla="*/ 2147483646 h 304" name="T17"/>
                <a:gd fmla="*/ 2147483646 w 184" name="T18"/>
                <a:gd fmla="*/ 2147483646 h 304" name="T19"/>
                <a:gd fmla="*/ 2147483646 w 184" name="T20"/>
                <a:gd fmla="*/ 2147483646 h 304" name="T21"/>
                <a:gd fmla="*/ 2147483646 w 184" name="T22"/>
                <a:gd fmla="*/ 2147483646 h 304" name="T23"/>
                <a:gd fmla="*/ 2147483646 w 184" name="T24"/>
                <a:gd fmla="*/ 2147483646 h 304" name="T25"/>
                <a:gd fmla="*/ 2147483646 w 184" name="T26"/>
                <a:gd fmla="*/ 2147483646 h 304" name="T27"/>
                <a:gd fmla="*/ 2147483646 w 184" name="T28"/>
                <a:gd fmla="*/ 2147483646 h 304" name="T29"/>
                <a:gd fmla="*/ 2147483646 w 184" name="T30"/>
                <a:gd fmla="*/ 2147483646 h 304" name="T31"/>
                <a:gd fmla="*/ 2147483646 w 184" name="T32"/>
                <a:gd fmla="*/ 2147483646 h 304" name="T33"/>
                <a:gd fmla="*/ 2147483646 w 184" name="T34"/>
                <a:gd fmla="*/ 2147483646 h 304" name="T35"/>
                <a:gd fmla="*/ 2147483646 w 184" name="T36"/>
                <a:gd fmla="*/ 2147483646 h 304" name="T37"/>
                <a:gd fmla="*/ 2147483646 w 184" name="T38"/>
                <a:gd fmla="*/ 2147483646 h 304" name="T39"/>
                <a:gd fmla="*/ 2147483646 w 184" name="T40"/>
                <a:gd fmla="*/ 2147483646 h 304" name="T41"/>
                <a:gd fmla="*/ 2147483646 w 184" name="T42"/>
                <a:gd fmla="*/ 2147483646 h 304" name="T43"/>
                <a:gd fmla="*/ 2147483646 w 184" name="T44"/>
                <a:gd fmla="*/ 2147483646 h 304" name="T45"/>
                <a:gd fmla="*/ 2147483646 w 184" name="T46"/>
                <a:gd fmla="*/ 2147483646 h 304" name="T47"/>
                <a:gd fmla="*/ 2147483646 w 184" name="T48"/>
                <a:gd fmla="*/ 2147483646 h 304" name="T49"/>
                <a:gd fmla="*/ 2147483646 w 184" name="T50"/>
                <a:gd fmla="*/ 2147483646 h 304" name="T51"/>
                <a:gd fmla="*/ 2147483646 w 184" name="T52"/>
                <a:gd fmla="*/ 2147483646 h 304" name="T53"/>
                <a:gd fmla="*/ 2147483646 w 184" name="T54"/>
                <a:gd fmla="*/ 2147483646 h 304" name="T55"/>
                <a:gd fmla="*/ 2147483646 w 184" name="T56"/>
                <a:gd fmla="*/ 2147483646 h 304" name="T57"/>
                <a:gd fmla="*/ 2147483646 w 184" name="T58"/>
                <a:gd fmla="*/ 2147483646 h 304" name="T59"/>
                <a:gd fmla="*/ 2147483646 w 184" name="T60"/>
                <a:gd fmla="*/ 2147483646 h 304" name="T61"/>
                <a:gd fmla="*/ 2147483646 w 184" name="T62"/>
                <a:gd fmla="*/ 2147483646 h 304" name="T63"/>
                <a:gd fmla="*/ 2147483646 w 184" name="T64"/>
                <a:gd fmla="*/ 2147483646 h 304" name="T65"/>
                <a:gd fmla="*/ 2147483646 w 184" name="T66"/>
                <a:gd fmla="*/ 2147483646 h 304" name="T67"/>
                <a:gd fmla="*/ 2147483646 w 184" name="T68"/>
                <a:gd fmla="*/ 2147483646 h 304" name="T69"/>
                <a:gd fmla="*/ 2147483646 w 184" name="T70"/>
                <a:gd fmla="*/ 2147483646 h 304" name="T71"/>
                <a:gd fmla="*/ 2147483646 w 184" name="T72"/>
                <a:gd fmla="*/ 2147483646 h 304" name="T73"/>
                <a:gd fmla="*/ 2147483646 w 184" name="T74"/>
                <a:gd fmla="*/ 2147483646 h 304" name="T75"/>
                <a:gd fmla="*/ 2147483646 w 184" name="T76"/>
                <a:gd fmla="*/ 2147483646 h 304" name="T77"/>
                <a:gd fmla="*/ 2147483646 w 184" name="T78"/>
                <a:gd fmla="*/ 2147483646 h 304" name="T79"/>
                <a:gd fmla="*/ 2147483646 w 184" name="T80"/>
                <a:gd fmla="*/ 2147483646 h 304" name="T81"/>
                <a:gd fmla="*/ 2147483646 w 184" name="T82"/>
                <a:gd fmla="*/ 2147483646 h 304" name="T83"/>
                <a:gd fmla="*/ 2147483646 w 184" name="T84"/>
                <a:gd fmla="*/ 2147483646 h 304" name="T85"/>
                <a:gd fmla="*/ 2147483646 w 184" name="T86"/>
                <a:gd fmla="*/ 2147483646 h 304" name="T87"/>
                <a:gd fmla="*/ 2147483646 w 184" name="T88"/>
                <a:gd fmla="*/ 2147483646 h 304" name="T89"/>
                <a:gd fmla="*/ 2147483646 w 184" name="T90"/>
                <a:gd fmla="*/ 2147483646 h 304" name="T91"/>
                <a:gd fmla="*/ 2147483646 w 184" name="T92"/>
                <a:gd fmla="*/ 2147483646 h 304" name="T93"/>
                <a:gd fmla="*/ 2147483646 w 184" name="T94"/>
                <a:gd fmla="*/ 2147483646 h 304" name="T95"/>
                <a:gd fmla="*/ 2147483646 w 184" name="T96"/>
                <a:gd fmla="*/ 2147483646 h 304" name="T97"/>
                <a:gd fmla="*/ 2147483646 w 184" name="T98"/>
                <a:gd fmla="*/ 0 h 304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304" w="18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0" name="新疆"/>
            <p:cNvSpPr/>
            <p:nvPr/>
          </p:nvSpPr>
          <p:spPr bwMode="auto">
            <a:xfrm>
              <a:off x="1331640" y="1845529"/>
              <a:ext cx="2334614" cy="1764508"/>
            </a:xfrm>
            <a:custGeom>
              <a:gdLst>
                <a:gd fmla="*/ 2147483646 w 1304" name="T0"/>
                <a:gd fmla="*/ 2147483646 h 986" name="T1"/>
                <a:gd fmla="*/ 2147483646 w 1304" name="T2"/>
                <a:gd fmla="*/ 2147483646 h 986" name="T3"/>
                <a:gd fmla="*/ 2147483646 w 1304" name="T4"/>
                <a:gd fmla="*/ 2147483646 h 986" name="T5"/>
                <a:gd fmla="*/ 2147483646 w 1304" name="T6"/>
                <a:gd fmla="*/ 2147483646 h 986" name="T7"/>
                <a:gd fmla="*/ 2147483646 w 1304" name="T8"/>
                <a:gd fmla="*/ 2147483646 h 986" name="T9"/>
                <a:gd fmla="*/ 2147483646 w 1304" name="T10"/>
                <a:gd fmla="*/ 2147483646 h 986" name="T11"/>
                <a:gd fmla="*/ 2147483646 w 1304" name="T12"/>
                <a:gd fmla="*/ 2147483646 h 986" name="T13"/>
                <a:gd fmla="*/ 2147483646 w 1304" name="T14"/>
                <a:gd fmla="*/ 2147483646 h 986" name="T15"/>
                <a:gd fmla="*/ 2147483646 w 1304" name="T16"/>
                <a:gd fmla="*/ 2147483646 h 986" name="T17"/>
                <a:gd fmla="*/ 2147483646 w 1304" name="T18"/>
                <a:gd fmla="*/ 2147483646 h 986" name="T19"/>
                <a:gd fmla="*/ 2147483646 w 1304" name="T20"/>
                <a:gd fmla="*/ 2147483646 h 986" name="T21"/>
                <a:gd fmla="*/ 2147483646 w 1304" name="T22"/>
                <a:gd fmla="*/ 2147483646 h 986" name="T23"/>
                <a:gd fmla="*/ 2147483646 w 1304" name="T24"/>
                <a:gd fmla="*/ 2147483646 h 986" name="T25"/>
                <a:gd fmla="*/ 2147483646 w 1304" name="T26"/>
                <a:gd fmla="*/ 2147483646 h 986" name="T27"/>
                <a:gd fmla="*/ 2147483646 w 1304" name="T28"/>
                <a:gd fmla="*/ 2147483646 h 986" name="T29"/>
                <a:gd fmla="*/ 2147483646 w 1304" name="T30"/>
                <a:gd fmla="*/ 2147483646 h 986" name="T31"/>
                <a:gd fmla="*/ 2147483646 w 1304" name="T32"/>
                <a:gd fmla="*/ 2147483646 h 986" name="T33"/>
                <a:gd fmla="*/ 2147483646 w 1304" name="T34"/>
                <a:gd fmla="*/ 2147483646 h 986" name="T35"/>
                <a:gd fmla="*/ 2147483646 w 1304" name="T36"/>
                <a:gd fmla="*/ 2147483646 h 986" name="T37"/>
                <a:gd fmla="*/ 2147483646 w 1304" name="T38"/>
                <a:gd fmla="*/ 2147483646 h 986" name="T39"/>
                <a:gd fmla="*/ 2147483646 w 1304" name="T40"/>
                <a:gd fmla="*/ 2147483646 h 986" name="T41"/>
                <a:gd fmla="*/ 2147483646 w 1304" name="T42"/>
                <a:gd fmla="*/ 2147483646 h 986" name="T43"/>
                <a:gd fmla="*/ 2147483646 w 1304" name="T44"/>
                <a:gd fmla="*/ 2147483646 h 986" name="T45"/>
                <a:gd fmla="*/ 2147483646 w 1304" name="T46"/>
                <a:gd fmla="*/ 2147483646 h 986" name="T47"/>
                <a:gd fmla="*/ 2147483646 w 1304" name="T48"/>
                <a:gd fmla="*/ 2147483646 h 986" name="T49"/>
                <a:gd fmla="*/ 2147483646 w 1304" name="T50"/>
                <a:gd fmla="*/ 2147483646 h 986" name="T51"/>
                <a:gd fmla="*/ 2147483646 w 1304" name="T52"/>
                <a:gd fmla="*/ 2147483646 h 986" name="T53"/>
                <a:gd fmla="*/ 2147483646 w 1304" name="T54"/>
                <a:gd fmla="*/ 2147483646 h 986" name="T55"/>
                <a:gd fmla="*/ 2147483646 w 1304" name="T56"/>
                <a:gd fmla="*/ 2147483646 h 986" name="T57"/>
                <a:gd fmla="*/ 2147483646 w 1304" name="T58"/>
                <a:gd fmla="*/ 2147483646 h 986" name="T59"/>
                <a:gd fmla="*/ 2147483646 w 1304" name="T60"/>
                <a:gd fmla="*/ 2147483646 h 986" name="T61"/>
                <a:gd fmla="*/ 2147483646 w 1304" name="T62"/>
                <a:gd fmla="*/ 2147483646 h 986" name="T63"/>
                <a:gd fmla="*/ 2147483646 w 1304" name="T64"/>
                <a:gd fmla="*/ 2147483646 h 986" name="T65"/>
                <a:gd fmla="*/ 2147483646 w 1304" name="T66"/>
                <a:gd fmla="*/ 2147483646 h 986" name="T67"/>
                <a:gd fmla="*/ 2147483646 w 1304" name="T68"/>
                <a:gd fmla="*/ 2147483646 h 986" name="T69"/>
                <a:gd fmla="*/ 2147483646 w 1304" name="T70"/>
                <a:gd fmla="*/ 2147483646 h 986" name="T71"/>
                <a:gd fmla="*/ 2147483646 w 1304" name="T72"/>
                <a:gd fmla="*/ 2147483646 h 986" name="T73"/>
                <a:gd fmla="*/ 2147483646 w 1304" name="T74"/>
                <a:gd fmla="*/ 2147483646 h 986" name="T75"/>
                <a:gd fmla="*/ 2147483646 w 1304" name="T76"/>
                <a:gd fmla="*/ 2147483646 h 986" name="T77"/>
                <a:gd fmla="*/ 2147483646 w 1304" name="T78"/>
                <a:gd fmla="*/ 2147483646 h 986" name="T79"/>
                <a:gd fmla="*/ 2147483646 w 1304" name="T80"/>
                <a:gd fmla="*/ 2147483646 h 986" name="T81"/>
                <a:gd fmla="*/ 2147483646 w 1304" name="T82"/>
                <a:gd fmla="*/ 2147483646 h 986" name="T83"/>
                <a:gd fmla="*/ 2147483646 w 1304" name="T84"/>
                <a:gd fmla="*/ 2147483646 h 986" name="T85"/>
                <a:gd fmla="*/ 2147483646 w 1304" name="T86"/>
                <a:gd fmla="*/ 2147483646 h 986" name="T87"/>
                <a:gd fmla="*/ 2147483646 w 1304" name="T88"/>
                <a:gd fmla="*/ 2147483646 h 986" name="T89"/>
                <a:gd fmla="*/ 2147483646 w 1304" name="T90"/>
                <a:gd fmla="*/ 2147483646 h 986" name="T91"/>
                <a:gd fmla="*/ 2147483646 w 1304" name="T92"/>
                <a:gd fmla="*/ 2147483646 h 986" name="T93"/>
                <a:gd fmla="*/ 2147483646 w 1304" name="T94"/>
                <a:gd fmla="*/ 2147483646 h 986" name="T95"/>
                <a:gd fmla="*/ 2147483646 w 1304" name="T96"/>
                <a:gd fmla="*/ 2147483646 h 986" name="T97"/>
                <a:gd fmla="*/ 2147483646 w 1304" name="T98"/>
                <a:gd fmla="*/ 2147483646 h 986" name="T99"/>
                <a:gd fmla="*/ 2147483646 w 1304" name="T100"/>
                <a:gd fmla="*/ 2147483646 h 986" name="T101"/>
                <a:gd fmla="*/ 2147483646 w 1304" name="T102"/>
                <a:gd fmla="*/ 2147483646 h 986" name="T103"/>
                <a:gd fmla="*/ 2147483646 w 1304" name="T104"/>
                <a:gd fmla="*/ 2147483646 h 986" name="T105"/>
                <a:gd fmla="*/ 2147483646 w 1304" name="T106"/>
                <a:gd fmla="*/ 2147483646 h 986" name="T107"/>
                <a:gd fmla="*/ 2147483646 w 1304" name="T108"/>
                <a:gd fmla="*/ 2147483646 h 986" name="T109"/>
                <a:gd fmla="*/ 2147483646 w 1304" name="T110"/>
                <a:gd fmla="*/ 2147483646 h 986" name="T111"/>
                <a:gd fmla="*/ 2147483646 w 1304" name="T112"/>
                <a:gd fmla="*/ 2147483646 h 986" name="T113"/>
                <a:gd fmla="*/ 2147483646 w 1304" name="T114"/>
                <a:gd fmla="*/ 2147483646 h 98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985" w="1304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1" name="青海"/>
            <p:cNvSpPr/>
            <p:nvPr/>
          </p:nvSpPr>
          <p:spPr bwMode="auto">
            <a:xfrm>
              <a:off x="2846573" y="3230707"/>
              <a:ext cx="1452718" cy="1041604"/>
            </a:xfrm>
            <a:custGeom>
              <a:gdLst>
                <a:gd fmla="*/ 2147483646 w 812" name="T0"/>
                <a:gd fmla="*/ 2147483646 h 582" name="T1"/>
                <a:gd fmla="*/ 2147483646 w 812" name="T2"/>
                <a:gd fmla="*/ 2147483646 h 582" name="T3"/>
                <a:gd fmla="*/ 2147483646 w 812" name="T4"/>
                <a:gd fmla="*/ 2147483646 h 582" name="T5"/>
                <a:gd fmla="*/ 2147483646 w 812" name="T6"/>
                <a:gd fmla="*/ 2147483646 h 582" name="T7"/>
                <a:gd fmla="*/ 2147483646 w 812" name="T8"/>
                <a:gd fmla="*/ 2147483646 h 582" name="T9"/>
                <a:gd fmla="*/ 2147483646 w 812" name="T10"/>
                <a:gd fmla="*/ 2147483646 h 582" name="T11"/>
                <a:gd fmla="*/ 2147483646 w 812" name="T12"/>
                <a:gd fmla="*/ 2147483646 h 582" name="T13"/>
                <a:gd fmla="*/ 2147483646 w 812" name="T14"/>
                <a:gd fmla="*/ 2147483646 h 582" name="T15"/>
                <a:gd fmla="*/ 2147483646 w 812" name="T16"/>
                <a:gd fmla="*/ 2147483646 h 582" name="T17"/>
                <a:gd fmla="*/ 2147483646 w 812" name="T18"/>
                <a:gd fmla="*/ 2147483646 h 582" name="T19"/>
                <a:gd fmla="*/ 2147483646 w 812" name="T20"/>
                <a:gd fmla="*/ 2147483646 h 582" name="T21"/>
                <a:gd fmla="*/ 2147483646 w 812" name="T22"/>
                <a:gd fmla="*/ 2147483646 h 582" name="T23"/>
                <a:gd fmla="*/ 2147483646 w 812" name="T24"/>
                <a:gd fmla="*/ 2147483646 h 582" name="T25"/>
                <a:gd fmla="*/ 2147483646 w 812" name="T26"/>
                <a:gd fmla="*/ 2147483646 h 582" name="T27"/>
                <a:gd fmla="*/ 2147483646 w 812" name="T28"/>
                <a:gd fmla="*/ 2147483646 h 582" name="T29"/>
                <a:gd fmla="*/ 2147483646 w 812" name="T30"/>
                <a:gd fmla="*/ 2147483646 h 582" name="T31"/>
                <a:gd fmla="*/ 2147483646 w 812" name="T32"/>
                <a:gd fmla="*/ 2147483646 h 582" name="T33"/>
                <a:gd fmla="*/ 0 w 812" name="T34"/>
                <a:gd fmla="*/ 2147483646 h 582" name="T35"/>
                <a:gd fmla="*/ 2147483646 w 812" name="T36"/>
                <a:gd fmla="*/ 2147483646 h 582" name="T37"/>
                <a:gd fmla="*/ 2147483646 w 812" name="T38"/>
                <a:gd fmla="*/ 2147483646 h 582" name="T39"/>
                <a:gd fmla="*/ 2147483646 w 812" name="T40"/>
                <a:gd fmla="*/ 2147483646 h 582" name="T41"/>
                <a:gd fmla="*/ 2147483646 w 812" name="T42"/>
                <a:gd fmla="*/ 2147483646 h 582" name="T43"/>
                <a:gd fmla="*/ 2147483646 w 812" name="T44"/>
                <a:gd fmla="*/ 2147483646 h 582" name="T45"/>
                <a:gd fmla="*/ 2147483646 w 812" name="T46"/>
                <a:gd fmla="*/ 2147483646 h 582" name="T47"/>
                <a:gd fmla="*/ 2147483646 w 812" name="T48"/>
                <a:gd fmla="*/ 2147483646 h 582" name="T49"/>
                <a:gd fmla="*/ 2147483646 w 812" name="T50"/>
                <a:gd fmla="*/ 2147483646 h 582" name="T51"/>
                <a:gd fmla="*/ 2147483646 w 812" name="T52"/>
                <a:gd fmla="*/ 2147483646 h 582" name="T53"/>
                <a:gd fmla="*/ 2147483646 w 812" name="T54"/>
                <a:gd fmla="*/ 2147483646 h 582" name="T55"/>
                <a:gd fmla="*/ 2147483646 w 812" name="T56"/>
                <a:gd fmla="*/ 2147483646 h 582" name="T57"/>
                <a:gd fmla="*/ 2147483646 w 812" name="T58"/>
                <a:gd fmla="*/ 2147483646 h 582" name="T59"/>
                <a:gd fmla="*/ 2147483646 w 812" name="T60"/>
                <a:gd fmla="*/ 2147483646 h 582" name="T61"/>
                <a:gd fmla="*/ 2147483646 w 812" name="T62"/>
                <a:gd fmla="*/ 2147483646 h 582" name="T63"/>
                <a:gd fmla="*/ 2147483646 w 812" name="T64"/>
                <a:gd fmla="*/ 2147483646 h 582" name="T65"/>
                <a:gd fmla="*/ 2147483646 w 812" name="T66"/>
                <a:gd fmla="*/ 2147483646 h 582" name="T67"/>
                <a:gd fmla="*/ 2147483646 w 812" name="T68"/>
                <a:gd fmla="*/ 2147483646 h 582" name="T69"/>
                <a:gd fmla="*/ 2147483646 w 812" name="T70"/>
                <a:gd fmla="*/ 2147483646 h 582" name="T71"/>
                <a:gd fmla="*/ 2147483646 w 812" name="T72"/>
                <a:gd fmla="*/ 2147483646 h 582" name="T73"/>
                <a:gd fmla="*/ 2147483646 w 812" name="T74"/>
                <a:gd fmla="*/ 2147483646 h 582" name="T75"/>
                <a:gd fmla="*/ 2147483646 w 812" name="T76"/>
                <a:gd fmla="*/ 2147483646 h 582" name="T77"/>
                <a:gd fmla="*/ 2147483646 w 812" name="T78"/>
                <a:gd fmla="*/ 2147483646 h 582" name="T79"/>
                <a:gd fmla="*/ 2147483646 w 812" name="T80"/>
                <a:gd fmla="*/ 2147483646 h 582" name="T81"/>
                <a:gd fmla="*/ 2147483646 w 812" name="T82"/>
                <a:gd fmla="*/ 2147483646 h 582" name="T83"/>
                <a:gd fmla="*/ 2147483646 w 812" name="T84"/>
                <a:gd fmla="*/ 2147483646 h 582" name="T85"/>
                <a:gd fmla="*/ 2147483646 w 812" name="T86"/>
                <a:gd fmla="*/ 2147483646 h 582" name="T87"/>
                <a:gd fmla="*/ 2147483646 w 812" name="T88"/>
                <a:gd fmla="*/ 2147483646 h 582" name="T89"/>
                <a:gd fmla="*/ 2147483646 w 812" name="T90"/>
                <a:gd fmla="*/ 2147483646 h 582" name="T91"/>
                <a:gd fmla="*/ 2147483646 w 812" name="T92"/>
                <a:gd fmla="*/ 2147483646 h 582" name="T93"/>
                <a:gd fmla="*/ 2147483646 w 812" name="T94"/>
                <a:gd fmla="*/ 2147483646 h 582" name="T95"/>
                <a:gd fmla="*/ 2147483646 w 812" name="T96"/>
                <a:gd fmla="*/ 2147483646 h 582" name="T97"/>
                <a:gd fmla="*/ 2147483646 w 812" name="T98"/>
                <a:gd fmla="*/ 2147483646 h 582" name="T99"/>
                <a:gd fmla="*/ 2147483646 w 812" name="T100"/>
                <a:gd fmla="*/ 2147483646 h 582" name="T101"/>
                <a:gd fmla="*/ 2147483646 w 812" name="T102"/>
                <a:gd fmla="*/ 2147483646 h 582" name="T103"/>
                <a:gd fmla="*/ 2147483646 w 812" name="T104"/>
                <a:gd fmla="*/ 2147483646 h 582" name="T105"/>
                <a:gd fmla="*/ 2147483646 w 812" name="T106"/>
                <a:gd fmla="*/ 2147483646 h 58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82" w="81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2" name="四川"/>
            <p:cNvSpPr/>
            <p:nvPr/>
          </p:nvSpPr>
          <p:spPr bwMode="auto">
            <a:xfrm>
              <a:off x="3680253" y="3961385"/>
              <a:ext cx="1256741" cy="1102235"/>
            </a:xfrm>
            <a:custGeom>
              <a:gdLst>
                <a:gd fmla="*/ 2147483646 w 702" name="T0"/>
                <a:gd fmla="*/ 2147483646 h 616" name="T1"/>
                <a:gd fmla="*/ 2147483646 w 702" name="T2"/>
                <a:gd fmla="*/ 2147483646 h 616" name="T3"/>
                <a:gd fmla="*/ 2147483646 w 702" name="T4"/>
                <a:gd fmla="*/ 2147483646 h 616" name="T5"/>
                <a:gd fmla="*/ 2147483646 w 702" name="T6"/>
                <a:gd fmla="*/ 2147483646 h 616" name="T7"/>
                <a:gd fmla="*/ 2147483646 w 702" name="T8"/>
                <a:gd fmla="*/ 2147483646 h 616" name="T9"/>
                <a:gd fmla="*/ 2147483646 w 702" name="T10"/>
                <a:gd fmla="*/ 2147483646 h 616" name="T11"/>
                <a:gd fmla="*/ 2147483646 w 702" name="T12"/>
                <a:gd fmla="*/ 2147483646 h 616" name="T13"/>
                <a:gd fmla="*/ 2147483646 w 702" name="T14"/>
                <a:gd fmla="*/ 2147483646 h 616" name="T15"/>
                <a:gd fmla="*/ 2147483646 w 702" name="T16"/>
                <a:gd fmla="*/ 2147483646 h 616" name="T17"/>
                <a:gd fmla="*/ 2147483646 w 702" name="T18"/>
                <a:gd fmla="*/ 2147483646 h 616" name="T19"/>
                <a:gd fmla="*/ 2147483646 w 702" name="T20"/>
                <a:gd fmla="*/ 2147483646 h 616" name="T21"/>
                <a:gd fmla="*/ 2147483646 w 702" name="T22"/>
                <a:gd fmla="*/ 2147483646 h 616" name="T23"/>
                <a:gd fmla="*/ 2147483646 w 702" name="T24"/>
                <a:gd fmla="*/ 2147483646 h 616" name="T25"/>
                <a:gd fmla="*/ 2147483646 w 702" name="T26"/>
                <a:gd fmla="*/ 2147483646 h 616" name="T27"/>
                <a:gd fmla="*/ 2147483646 w 702" name="T28"/>
                <a:gd fmla="*/ 2147483646 h 616" name="T29"/>
                <a:gd fmla="*/ 2147483646 w 702" name="T30"/>
                <a:gd fmla="*/ 2147483646 h 616" name="T31"/>
                <a:gd fmla="*/ 2147483646 w 702" name="T32"/>
                <a:gd fmla="*/ 2147483646 h 616" name="T33"/>
                <a:gd fmla="*/ 2147483646 w 702" name="T34"/>
                <a:gd fmla="*/ 2147483646 h 616" name="T35"/>
                <a:gd fmla="*/ 2147483646 w 702" name="T36"/>
                <a:gd fmla="*/ 2147483646 h 616" name="T37"/>
                <a:gd fmla="*/ 2147483646 w 702" name="T38"/>
                <a:gd fmla="*/ 2147483646 h 616" name="T39"/>
                <a:gd fmla="*/ 2147483646 w 702" name="T40"/>
                <a:gd fmla="*/ 2147483646 h 616" name="T41"/>
                <a:gd fmla="*/ 2147483646 w 702" name="T42"/>
                <a:gd fmla="*/ 2147483646 h 616" name="T43"/>
                <a:gd fmla="*/ 2147483646 w 702" name="T44"/>
                <a:gd fmla="*/ 2147483646 h 616" name="T45"/>
                <a:gd fmla="*/ 2147483646 w 702" name="T46"/>
                <a:gd fmla="*/ 2147483646 h 616" name="T47"/>
                <a:gd fmla="*/ 2147483646 w 702" name="T48"/>
                <a:gd fmla="*/ 2147483646 h 616" name="T49"/>
                <a:gd fmla="*/ 2147483646 w 702" name="T50"/>
                <a:gd fmla="*/ 2147483646 h 616" name="T51"/>
                <a:gd fmla="*/ 2147483646 w 702" name="T52"/>
                <a:gd fmla="*/ 2147483646 h 616" name="T53"/>
                <a:gd fmla="*/ 2147483646 w 702" name="T54"/>
                <a:gd fmla="*/ 2147483646 h 616" name="T55"/>
                <a:gd fmla="*/ 2147483646 w 702" name="T56"/>
                <a:gd fmla="*/ 2147483646 h 616" name="T57"/>
                <a:gd fmla="*/ 2147483646 w 702" name="T58"/>
                <a:gd fmla="*/ 2147483646 h 616" name="T59"/>
                <a:gd fmla="*/ 2147483646 w 702" name="T60"/>
                <a:gd fmla="*/ 2147483646 h 616" name="T61"/>
                <a:gd fmla="*/ 2147483646 w 702" name="T62"/>
                <a:gd fmla="*/ 2147483646 h 616" name="T63"/>
                <a:gd fmla="*/ 2147483646 w 702" name="T64"/>
                <a:gd fmla="*/ 2147483646 h 616" name="T65"/>
                <a:gd fmla="*/ 2147483646 w 702" name="T66"/>
                <a:gd fmla="*/ 2147483646 h 616" name="T67"/>
                <a:gd fmla="*/ 2147483646 w 702" name="T68"/>
                <a:gd fmla="*/ 2147483646 h 616" name="T69"/>
                <a:gd fmla="*/ 2147483646 w 702" name="T70"/>
                <a:gd fmla="*/ 2147483646 h 616" name="T71"/>
                <a:gd fmla="*/ 2147483646 w 702" name="T72"/>
                <a:gd fmla="*/ 2147483646 h 616" name="T73"/>
                <a:gd fmla="*/ 2147483646 w 702" name="T74"/>
                <a:gd fmla="*/ 2147483646 h 616" name="T75"/>
                <a:gd fmla="*/ 2147483646 w 702" name="T76"/>
                <a:gd fmla="*/ 2147483646 h 616" name="T77"/>
                <a:gd fmla="*/ 2147483646 w 702" name="T78"/>
                <a:gd fmla="*/ 2147483646 h 616" name="T79"/>
                <a:gd fmla="*/ 2147483646 w 702" name="T80"/>
                <a:gd fmla="*/ 2147483646 h 616" name="T81"/>
                <a:gd fmla="*/ 2147483646 w 702" name="T82"/>
                <a:gd fmla="*/ 2147483646 h 616" name="T83"/>
                <a:gd fmla="*/ 2147483646 w 702" name="T84"/>
                <a:gd fmla="*/ 2147483646 h 616" name="T85"/>
                <a:gd fmla="*/ 2147483646 w 702" name="T86"/>
                <a:gd fmla="*/ 2147483646 h 616" name="T87"/>
                <a:gd fmla="*/ 2147483646 w 702" name="T88"/>
                <a:gd fmla="*/ 2147483646 h 616" name="T89"/>
                <a:gd fmla="*/ 2147483646 w 702" name="T90"/>
                <a:gd fmla="*/ 2147483646 h 616" name="T91"/>
                <a:gd fmla="*/ 2147483646 w 702" name="T92"/>
                <a:gd fmla="*/ 2147483646 h 616" name="T93"/>
                <a:gd fmla="*/ 2147483646 w 702" name="T94"/>
                <a:gd fmla="*/ 2147483646 h 616" name="T95"/>
                <a:gd fmla="*/ 2147483646 w 702" name="T96"/>
                <a:gd fmla="*/ 2147483646 h 616" name="T97"/>
                <a:gd fmla="*/ 2147483646 w 702" name="T98"/>
                <a:gd fmla="*/ 0 h 616" name="T99"/>
                <a:gd fmla="*/ 2147483646 w 702" name="T100"/>
                <a:gd fmla="*/ 2147483646 h 616" name="T101"/>
                <a:gd fmla="*/ 2147483646 w 702" name="T102"/>
                <a:gd fmla="*/ 2147483646 h 616" name="T103"/>
                <a:gd fmla="*/ 2147483646 w 702" name="T104"/>
                <a:gd fmla="*/ 2147483646 h 616" name="T105"/>
                <a:gd fmla="*/ 2147483646 w 702" name="T106"/>
                <a:gd fmla="*/ 2147483646 h 616" name="T107"/>
                <a:gd fmla="*/ 2147483646 w 702" name="T108"/>
                <a:gd fmla="*/ 2147483646 h 616" name="T109"/>
                <a:gd fmla="*/ 2147483646 w 702" name="T110"/>
                <a:gd fmla="*/ 2147483646 h 616" name="T111"/>
                <a:gd fmla="*/ 2147483646 w 702" name="T112"/>
                <a:gd fmla="*/ 2147483646 h 616" name="T113"/>
                <a:gd fmla="*/ 2147483646 w 702" name="T114"/>
                <a:gd fmla="*/ 2147483646 h 616" name="T115"/>
                <a:gd fmla="*/ 2147483646 w 702" name="T116"/>
                <a:gd fmla="*/ 2147483646 h 616" name="T117"/>
                <a:gd fmla="*/ 2147483646 w 702" name="T118"/>
                <a:gd fmla="*/ 2147483646 h 61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b" l="0" r="r" t="0"/>
              <a:pathLst>
                <a:path h="616" w="702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3" name="西藏"/>
            <p:cNvSpPr/>
            <p:nvPr/>
          </p:nvSpPr>
          <p:spPr bwMode="auto">
            <a:xfrm>
              <a:off x="1592943" y="3513650"/>
              <a:ext cx="2249069" cy="1368077"/>
            </a:xfrm>
            <a:custGeom>
              <a:gdLst>
                <a:gd fmla="*/ 2147483646 w 1256" name="T0"/>
                <a:gd fmla="*/ 2147483646 h 764" name="T1"/>
                <a:gd fmla="*/ 2147483646 w 1256" name="T2"/>
                <a:gd fmla="*/ 2147483646 h 764" name="T3"/>
                <a:gd fmla="*/ 2147483646 w 1256" name="T4"/>
                <a:gd fmla="*/ 2147483646 h 764" name="T5"/>
                <a:gd fmla="*/ 2147483646 w 1256" name="T6"/>
                <a:gd fmla="*/ 2147483646 h 764" name="T7"/>
                <a:gd fmla="*/ 2147483646 w 1256" name="T8"/>
                <a:gd fmla="*/ 2147483646 h 764" name="T9"/>
                <a:gd fmla="*/ 2147483646 w 1256" name="T10"/>
                <a:gd fmla="*/ 2147483646 h 764" name="T11"/>
                <a:gd fmla="*/ 2147483646 w 1256" name="T12"/>
                <a:gd fmla="*/ 2147483646 h 764" name="T13"/>
                <a:gd fmla="*/ 2147483646 w 1256" name="T14"/>
                <a:gd fmla="*/ 2147483646 h 764" name="T15"/>
                <a:gd fmla="*/ 2147483646 w 1256" name="T16"/>
                <a:gd fmla="*/ 2147483646 h 764" name="T17"/>
                <a:gd fmla="*/ 2147483646 w 1256" name="T18"/>
                <a:gd fmla="*/ 2147483646 h 764" name="T19"/>
                <a:gd fmla="*/ 2147483646 w 1256" name="T20"/>
                <a:gd fmla="*/ 2147483646 h 764" name="T21"/>
                <a:gd fmla="*/ 2147483646 w 1256" name="T22"/>
                <a:gd fmla="*/ 2147483646 h 764" name="T23"/>
                <a:gd fmla="*/ 2147483646 w 1256" name="T24"/>
                <a:gd fmla="*/ 2147483646 h 764" name="T25"/>
                <a:gd fmla="*/ 2147483646 w 1256" name="T26"/>
                <a:gd fmla="*/ 2147483646 h 764" name="T27"/>
                <a:gd fmla="*/ 2147483646 w 1256" name="T28"/>
                <a:gd fmla="*/ 2147483646 h 764" name="T29"/>
                <a:gd fmla="*/ 2147483646 w 1256" name="T30"/>
                <a:gd fmla="*/ 2147483646 h 764" name="T31"/>
                <a:gd fmla="*/ 2147483646 w 1256" name="T32"/>
                <a:gd fmla="*/ 2147483646 h 764" name="T33"/>
                <a:gd fmla="*/ 2147483646 w 1256" name="T34"/>
                <a:gd fmla="*/ 2147483646 h 764" name="T35"/>
                <a:gd fmla="*/ 2147483646 w 1256" name="T36"/>
                <a:gd fmla="*/ 2147483646 h 764" name="T37"/>
                <a:gd fmla="*/ 2147483646 w 1256" name="T38"/>
                <a:gd fmla="*/ 2147483646 h 764" name="T39"/>
                <a:gd fmla="*/ 2147483646 w 1256" name="T40"/>
                <a:gd fmla="*/ 2147483646 h 764" name="T41"/>
                <a:gd fmla="*/ 2147483646 w 1256" name="T42"/>
                <a:gd fmla="*/ 2147483646 h 764" name="T43"/>
                <a:gd fmla="*/ 2147483646 w 1256" name="T44"/>
                <a:gd fmla="*/ 2147483646 h 764" name="T45"/>
                <a:gd fmla="*/ 2147483646 w 1256" name="T46"/>
                <a:gd fmla="*/ 2147483646 h 764" name="T47"/>
                <a:gd fmla="*/ 2147483646 w 1256" name="T48"/>
                <a:gd fmla="*/ 2147483646 h 764" name="T49"/>
                <a:gd fmla="*/ 2147483646 w 1256" name="T50"/>
                <a:gd fmla="*/ 2147483646 h 764" name="T51"/>
                <a:gd fmla="*/ 2147483646 w 1256" name="T52"/>
                <a:gd fmla="*/ 2147483646 h 764" name="T53"/>
                <a:gd fmla="*/ 2147483646 w 1256" name="T54"/>
                <a:gd fmla="*/ 2147483646 h 764" name="T55"/>
                <a:gd fmla="*/ 2147483646 w 1256" name="T56"/>
                <a:gd fmla="*/ 2147483646 h 764" name="T57"/>
                <a:gd fmla="*/ 2147483646 w 1256" name="T58"/>
                <a:gd fmla="*/ 2147483646 h 764" name="T59"/>
                <a:gd fmla="*/ 2147483646 w 1256" name="T60"/>
                <a:gd fmla="*/ 2147483646 h 764" name="T61"/>
                <a:gd fmla="*/ 2147483646 w 1256" name="T62"/>
                <a:gd fmla="*/ 2147483646 h 764" name="T63"/>
                <a:gd fmla="*/ 2147483646 w 1256" name="T64"/>
                <a:gd fmla="*/ 2147483646 h 764" name="T65"/>
                <a:gd fmla="*/ 2147483646 w 1256" name="T66"/>
                <a:gd fmla="*/ 2147483646 h 764" name="T67"/>
                <a:gd fmla="*/ 2147483646 w 1256" name="T68"/>
                <a:gd fmla="*/ 2147483646 h 764" name="T69"/>
                <a:gd fmla="*/ 2147483646 w 1256" name="T70"/>
                <a:gd fmla="*/ 2147483646 h 764" name="T71"/>
                <a:gd fmla="*/ 2147483646 w 1256" name="T72"/>
                <a:gd fmla="*/ 2147483646 h 764" name="T73"/>
                <a:gd fmla="*/ 2147483646 w 1256" name="T74"/>
                <a:gd fmla="*/ 2147483646 h 764" name="T75"/>
                <a:gd fmla="*/ 2147483646 w 1256" name="T76"/>
                <a:gd fmla="*/ 2147483646 h 764" name="T77"/>
                <a:gd fmla="*/ 2147483646 w 1256" name="T78"/>
                <a:gd fmla="*/ 2147483646 h 764" name="T79"/>
                <a:gd fmla="*/ 2147483646 w 1256" name="T80"/>
                <a:gd fmla="*/ 2147483646 h 764" name="T81"/>
                <a:gd fmla="*/ 2147483646 w 1256" name="T82"/>
                <a:gd fmla="*/ 2147483646 h 764" name="T83"/>
                <a:gd fmla="*/ 2147483646 w 1256" name="T84"/>
                <a:gd fmla="*/ 2147483646 h 764" name="T85"/>
                <a:gd fmla="*/ 2147483646 w 1256" name="T86"/>
                <a:gd fmla="*/ 2147483646 h 764" name="T87"/>
                <a:gd fmla="*/ 2147483646 w 1256" name="T88"/>
                <a:gd fmla="*/ 2147483646 h 764" name="T89"/>
                <a:gd fmla="*/ 2147483646 w 1256" name="T90"/>
                <a:gd fmla="*/ 2147483646 h 764" name="T91"/>
                <a:gd fmla="*/ 2147483646 w 1256" name="T92"/>
                <a:gd fmla="*/ 2147483646 h 764" name="T93"/>
                <a:gd fmla="*/ 2147483646 w 1256" name="T94"/>
                <a:gd fmla="*/ 2147483646 h 764" name="T95"/>
                <a:gd fmla="*/ 2147483646 w 1256" name="T96"/>
                <a:gd fmla="*/ 2147483646 h 764" name="T97"/>
                <a:gd fmla="*/ 2147483646 w 1256" name="T98"/>
                <a:gd fmla="*/ 2147483646 h 764" name="T99"/>
                <a:gd fmla="*/ 2147483646 w 1256" name="T100"/>
                <a:gd fmla="*/ 2147483646 h 764" name="T101"/>
                <a:gd fmla="*/ 2147483646 w 1256" name="T102"/>
                <a:gd fmla="*/ 2147483646 h 764" name="T103"/>
                <a:gd fmla="*/ 2147483646 w 1256" name="T104"/>
                <a:gd fmla="*/ 2147483646 h 764" name="T105"/>
                <a:gd fmla="*/ 2147483646 w 1256" name="T106"/>
                <a:gd fmla="*/ 2147483646 h 764" name="T107"/>
                <a:gd fmla="*/ 2147483646 w 1256" name="T108"/>
                <a:gd fmla="*/ 2147483646 h 764" name="T109"/>
                <a:gd fmla="*/ 2147483646 w 1256" name="T110"/>
                <a:gd fmla="*/ 2147483646 h 764" name="T111"/>
                <a:gd fmla="*/ 2147483646 w 1256" name="T112"/>
                <a:gd fmla="*/ 2147483646 h 764" name="T113"/>
                <a:gd fmla="*/ 2147483646 w 1256" name="T114"/>
                <a:gd fmla="*/ 2147483646 h 764" name="T115"/>
                <a:gd fmla="*/ 2147483646 w 1256" name="T116"/>
                <a:gd fmla="*/ 2147483646 h 764" name="T117"/>
                <a:gd fmla="*/ 2147483646 w 1256" name="T118"/>
                <a:gd fmla="*/ 2147483646 h 764" name="T119"/>
                <a:gd fmla="*/ 2147483646 w 1256" name="T120"/>
                <a:gd fmla="*/ 2147483646 h 764" name="T121"/>
                <a:gd fmla="*/ 2147483646 w 1256" name="T122"/>
                <a:gd fmla="*/ 2147483646 h 764" name="T123"/>
                <a:gd fmla="*/ 2147483646 w 1256" name="T124"/>
                <a:gd fmla="*/ 2147483646 h 764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b" l="0" r="r" t="0"/>
              <a:pathLst>
                <a:path h="764" w="1256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4" name="云南"/>
            <p:cNvSpPr/>
            <p:nvPr/>
          </p:nvSpPr>
          <p:spPr bwMode="auto">
            <a:xfrm>
              <a:off x="3641368" y="4651642"/>
              <a:ext cx="1017214" cy="1060260"/>
            </a:xfrm>
            <a:custGeom>
              <a:gdLst>
                <a:gd fmla="*/ 2147483646 w 568" name="T0"/>
                <a:gd fmla="*/ 2147483646 h 592" name="T1"/>
                <a:gd fmla="*/ 2147483646 w 568" name="T2"/>
                <a:gd fmla="*/ 2147483646 h 592" name="T3"/>
                <a:gd fmla="*/ 2147483646 w 568" name="T4"/>
                <a:gd fmla="*/ 2147483646 h 592" name="T5"/>
                <a:gd fmla="*/ 2147483646 w 568" name="T6"/>
                <a:gd fmla="*/ 2147483646 h 592" name="T7"/>
                <a:gd fmla="*/ 2147483646 w 568" name="T8"/>
                <a:gd fmla="*/ 2147483646 h 592" name="T9"/>
                <a:gd fmla="*/ 2147483646 w 568" name="T10"/>
                <a:gd fmla="*/ 2147483646 h 592" name="T11"/>
                <a:gd fmla="*/ 2147483646 w 568" name="T12"/>
                <a:gd fmla="*/ 2147483646 h 592" name="T13"/>
                <a:gd fmla="*/ 2147483646 w 568" name="T14"/>
                <a:gd fmla="*/ 2147483646 h 592" name="T15"/>
                <a:gd fmla="*/ 2147483646 w 568" name="T16"/>
                <a:gd fmla="*/ 2147483646 h 592" name="T17"/>
                <a:gd fmla="*/ 2147483646 w 568" name="T18"/>
                <a:gd fmla="*/ 2147483646 h 592" name="T19"/>
                <a:gd fmla="*/ 2147483646 w 568" name="T20"/>
                <a:gd fmla="*/ 2147483646 h 592" name="T21"/>
                <a:gd fmla="*/ 2147483646 w 568" name="T22"/>
                <a:gd fmla="*/ 2147483646 h 592" name="T23"/>
                <a:gd fmla="*/ 2147483646 w 568" name="T24"/>
                <a:gd fmla="*/ 2147483646 h 592" name="T25"/>
                <a:gd fmla="*/ 2147483646 w 568" name="T26"/>
                <a:gd fmla="*/ 2147483646 h 592" name="T27"/>
                <a:gd fmla="*/ 2147483646 w 568" name="T28"/>
                <a:gd fmla="*/ 2147483646 h 592" name="T29"/>
                <a:gd fmla="*/ 2147483646 w 568" name="T30"/>
                <a:gd fmla="*/ 2147483646 h 592" name="T31"/>
                <a:gd fmla="*/ 2147483646 w 568" name="T32"/>
                <a:gd fmla="*/ 2147483646 h 592" name="T33"/>
                <a:gd fmla="*/ 2147483646 w 568" name="T34"/>
                <a:gd fmla="*/ 2147483646 h 592" name="T35"/>
                <a:gd fmla="*/ 2147483646 w 568" name="T36"/>
                <a:gd fmla="*/ 2147483646 h 592" name="T37"/>
                <a:gd fmla="*/ 2147483646 w 568" name="T38"/>
                <a:gd fmla="*/ 2147483646 h 592" name="T39"/>
                <a:gd fmla="*/ 2147483646 w 568" name="T40"/>
                <a:gd fmla="*/ 2147483646 h 592" name="T41"/>
                <a:gd fmla="*/ 2147483646 w 568" name="T42"/>
                <a:gd fmla="*/ 2147483646 h 592" name="T43"/>
                <a:gd fmla="*/ 2147483646 w 568" name="T44"/>
                <a:gd fmla="*/ 2147483646 h 592" name="T45"/>
                <a:gd fmla="*/ 2147483646 w 568" name="T46"/>
                <a:gd fmla="*/ 2147483646 h 592" name="T47"/>
                <a:gd fmla="*/ 2147483646 w 568" name="T48"/>
                <a:gd fmla="*/ 2147483646 h 592" name="T49"/>
                <a:gd fmla="*/ 2147483646 w 568" name="T50"/>
                <a:gd fmla="*/ 2147483646 h 592" name="T51"/>
                <a:gd fmla="*/ 2147483646 w 568" name="T52"/>
                <a:gd fmla="*/ 2147483646 h 592" name="T53"/>
                <a:gd fmla="*/ 2147483646 w 568" name="T54"/>
                <a:gd fmla="*/ 2147483646 h 592" name="T55"/>
                <a:gd fmla="*/ 2147483646 w 568" name="T56"/>
                <a:gd fmla="*/ 2147483646 h 592" name="T57"/>
                <a:gd fmla="*/ 2147483646 w 568" name="T58"/>
                <a:gd fmla="*/ 2147483646 h 592" name="T59"/>
                <a:gd fmla="*/ 2147483646 w 568" name="T60"/>
                <a:gd fmla="*/ 2147483646 h 592" name="T61"/>
                <a:gd fmla="*/ 2147483646 w 568" name="T62"/>
                <a:gd fmla="*/ 2147483646 h 592" name="T63"/>
                <a:gd fmla="*/ 2147483646 w 568" name="T64"/>
                <a:gd fmla="*/ 2147483646 h 592" name="T65"/>
                <a:gd fmla="*/ 2147483646 w 568" name="T66"/>
                <a:gd fmla="*/ 2147483646 h 592" name="T67"/>
                <a:gd fmla="*/ 2147483646 w 568" name="T68"/>
                <a:gd fmla="*/ 2147483646 h 592" name="T69"/>
                <a:gd fmla="*/ 2147483646 w 568" name="T70"/>
                <a:gd fmla="*/ 2147483646 h 592" name="T71"/>
                <a:gd fmla="*/ 2147483646 w 568" name="T72"/>
                <a:gd fmla="*/ 2147483646 h 592" name="T73"/>
                <a:gd fmla="*/ 2147483646 w 568" name="T74"/>
                <a:gd fmla="*/ 2147483646 h 592" name="T75"/>
                <a:gd fmla="*/ 2147483646 w 568" name="T76"/>
                <a:gd fmla="*/ 2147483646 h 592" name="T77"/>
                <a:gd fmla="*/ 2147483646 w 568" name="T78"/>
                <a:gd fmla="*/ 2147483646 h 592" name="T79"/>
                <a:gd fmla="*/ 2147483646 w 568" name="T80"/>
                <a:gd fmla="*/ 2147483646 h 592" name="T81"/>
                <a:gd fmla="*/ 2147483646 w 568" name="T82"/>
                <a:gd fmla="*/ 2147483646 h 592" name="T83"/>
                <a:gd fmla="*/ 2147483646 w 568" name="T84"/>
                <a:gd fmla="*/ 2147483646 h 592" name="T85"/>
                <a:gd fmla="*/ 2147483646 w 568" name="T86"/>
                <a:gd fmla="*/ 2147483646 h 592" name="T87"/>
                <a:gd fmla="*/ 2147483646 w 568" name="T88"/>
                <a:gd fmla="*/ 2147483646 h 592" name="T89"/>
                <a:gd fmla="*/ 2147483646 w 568" name="T90"/>
                <a:gd fmla="*/ 2147483646 h 592" name="T91"/>
                <a:gd fmla="*/ 2147483646 w 568" name="T92"/>
                <a:gd fmla="*/ 2147483646 h 592" name="T93"/>
                <a:gd fmla="*/ 2147483646 w 568" name="T94"/>
                <a:gd fmla="*/ 2147483646 h 592" name="T95"/>
                <a:gd fmla="*/ 2147483646 w 568" name="T96"/>
                <a:gd fmla="*/ 2147483646 h 592" name="T97"/>
                <a:gd fmla="*/ 2147483646 w 568" name="T98"/>
                <a:gd fmla="*/ 2147483646 h 592" name="T99"/>
                <a:gd fmla="*/ 2147483646 w 568" name="T100"/>
                <a:gd fmla="*/ 2147483646 h 592" name="T101"/>
                <a:gd fmla="*/ 2147483646 w 568" name="T102"/>
                <a:gd fmla="*/ 2147483646 h 592" name="T103"/>
                <a:gd fmla="*/ 2147483646 w 568" name="T104"/>
                <a:gd fmla="*/ 2147483646 h 592" name="T105"/>
                <a:gd fmla="*/ 2147483646 w 568" name="T106"/>
                <a:gd fmla="*/ 2147483646 h 592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592" w="568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5" name="贵州"/>
            <p:cNvSpPr/>
            <p:nvPr/>
          </p:nvSpPr>
          <p:spPr bwMode="auto">
            <a:xfrm>
              <a:off x="4370838" y="4637651"/>
              <a:ext cx="687475" cy="595424"/>
            </a:xfrm>
            <a:custGeom>
              <a:gdLst>
                <a:gd fmla="*/ 2147483646 w 384" name="T0"/>
                <a:gd fmla="*/ 2147483646 h 332" name="T1"/>
                <a:gd fmla="*/ 2147483646 w 384" name="T2"/>
                <a:gd fmla="*/ 2147483646 h 332" name="T3"/>
                <a:gd fmla="*/ 2147483646 w 384" name="T4"/>
                <a:gd fmla="*/ 2147483646 h 332" name="T5"/>
                <a:gd fmla="*/ 2147483646 w 384" name="T6"/>
                <a:gd fmla="*/ 2147483646 h 332" name="T7"/>
                <a:gd fmla="*/ 2147483646 w 384" name="T8"/>
                <a:gd fmla="*/ 2147483646 h 332" name="T9"/>
                <a:gd fmla="*/ 2147483646 w 384" name="T10"/>
                <a:gd fmla="*/ 2147483646 h 332" name="T11"/>
                <a:gd fmla="*/ 2147483646 w 384" name="T12"/>
                <a:gd fmla="*/ 2147483646 h 332" name="T13"/>
                <a:gd fmla="*/ 2147483646 w 384" name="T14"/>
                <a:gd fmla="*/ 2147483646 h 332" name="T15"/>
                <a:gd fmla="*/ 2147483646 w 384" name="T16"/>
                <a:gd fmla="*/ 2147483646 h 332" name="T17"/>
                <a:gd fmla="*/ 2147483646 w 384" name="T18"/>
                <a:gd fmla="*/ 2147483646 h 332" name="T19"/>
                <a:gd fmla="*/ 2147483646 w 384" name="T20"/>
                <a:gd fmla="*/ 2147483646 h 332" name="T21"/>
                <a:gd fmla="*/ 2147483646 w 384" name="T22"/>
                <a:gd fmla="*/ 2147483646 h 332" name="T23"/>
                <a:gd fmla="*/ 2147483646 w 384" name="T24"/>
                <a:gd fmla="*/ 2147483646 h 332" name="T25"/>
                <a:gd fmla="*/ 2147483646 w 384" name="T26"/>
                <a:gd fmla="*/ 2147483646 h 332" name="T27"/>
                <a:gd fmla="*/ 2147483646 w 384" name="T28"/>
                <a:gd fmla="*/ 2147483646 h 332" name="T29"/>
                <a:gd fmla="*/ 2147483646 w 384" name="T30"/>
                <a:gd fmla="*/ 2147483646 h 332" name="T31"/>
                <a:gd fmla="*/ 2147483646 w 384" name="T32"/>
                <a:gd fmla="*/ 2147483646 h 332" name="T33"/>
                <a:gd fmla="*/ 2147483646 w 384" name="T34"/>
                <a:gd fmla="*/ 2147483646 h 332" name="T35"/>
                <a:gd fmla="*/ 2147483646 w 384" name="T36"/>
                <a:gd fmla="*/ 2147483646 h 332" name="T37"/>
                <a:gd fmla="*/ 2147483646 w 384" name="T38"/>
                <a:gd fmla="*/ 2147483646 h 332" name="T39"/>
                <a:gd fmla="*/ 2147483646 w 384" name="T40"/>
                <a:gd fmla="*/ 2147483646 h 332" name="T41"/>
                <a:gd fmla="*/ 0 w 384" name="T42"/>
                <a:gd fmla="*/ 2147483646 h 332" name="T43"/>
                <a:gd fmla="*/ 2147483646 w 384" name="T44"/>
                <a:gd fmla="*/ 2147483646 h 332" name="T45"/>
                <a:gd fmla="*/ 2147483646 w 384" name="T46"/>
                <a:gd fmla="*/ 2147483646 h 332" name="T47"/>
                <a:gd fmla="*/ 2147483646 w 384" name="T48"/>
                <a:gd fmla="*/ 2147483646 h 332" name="T49"/>
                <a:gd fmla="*/ 2147483646 w 384" name="T50"/>
                <a:gd fmla="*/ 2147483646 h 332" name="T51"/>
                <a:gd fmla="*/ 2147483646 w 384" name="T52"/>
                <a:gd fmla="*/ 2147483646 h 332" name="T53"/>
                <a:gd fmla="*/ 2147483646 w 384" name="T54"/>
                <a:gd fmla="*/ 2147483646 h 332" name="T55"/>
                <a:gd fmla="*/ 2147483646 w 384" name="T56"/>
                <a:gd fmla="*/ 2147483646 h 332" name="T57"/>
                <a:gd fmla="*/ 2147483646 w 384" name="T58"/>
                <a:gd fmla="*/ 2147483646 h 332" name="T59"/>
                <a:gd fmla="*/ 2147483646 w 384" name="T60"/>
                <a:gd fmla="*/ 2147483646 h 332" name="T61"/>
                <a:gd fmla="*/ 2147483646 w 384" name="T62"/>
                <a:gd fmla="*/ 2147483646 h 332" name="T63"/>
                <a:gd fmla="*/ 2147483646 w 384" name="T64"/>
                <a:gd fmla="*/ 2147483646 h 332" name="T65"/>
                <a:gd fmla="*/ 2147483646 w 384" name="T66"/>
                <a:gd fmla="*/ 2147483646 h 332" name="T67"/>
                <a:gd fmla="*/ 2147483646 w 384" name="T68"/>
                <a:gd fmla="*/ 2147483646 h 332" name="T69"/>
                <a:gd fmla="*/ 2147483646 w 384" name="T70"/>
                <a:gd fmla="*/ 2147483646 h 332" name="T71"/>
                <a:gd fmla="*/ 2147483646 w 384" name="T72"/>
                <a:gd fmla="*/ 2147483646 h 332" name="T73"/>
                <a:gd fmla="*/ 2147483646 w 384" name="T74"/>
                <a:gd fmla="*/ 2147483646 h 332" name="T75"/>
                <a:gd fmla="*/ 2147483646 w 384" name="T76"/>
                <a:gd fmla="*/ 2147483646 h 332" name="T77"/>
                <a:gd fmla="*/ 2147483646 w 384" name="T78"/>
                <a:gd fmla="*/ 2147483646 h 332" name="T79"/>
                <a:gd fmla="*/ 2147483646 w 384" name="T80"/>
                <a:gd fmla="*/ 2147483646 h 332" name="T81"/>
                <a:gd fmla="*/ 2147483646 w 384" name="T82"/>
                <a:gd fmla="*/ 2147483646 h 332" name="T83"/>
                <a:gd fmla="*/ 2147483646 w 384" name="T84"/>
                <a:gd fmla="*/ 2147483646 h 332" name="T85"/>
                <a:gd fmla="*/ 2147483646 w 384" name="T86"/>
                <a:gd fmla="*/ 2147483646 h 332" name="T87"/>
                <a:gd fmla="*/ 2147483646 w 384" name="T88"/>
                <a:gd fmla="*/ 2147483646 h 332" name="T89"/>
                <a:gd fmla="*/ 2147483646 w 384" name="T90"/>
                <a:gd fmla="*/ 2147483646 h 332" name="T91"/>
                <a:gd fmla="*/ 2147483646 w 384" name="T92"/>
                <a:gd fmla="*/ 2147483646 h 332" name="T93"/>
                <a:gd fmla="*/ 2147483646 w 384" name="T94"/>
                <a:gd fmla="*/ 2147483646 h 332" name="T95"/>
                <a:gd fmla="*/ 2147483646 w 384" name="T96"/>
                <a:gd fmla="*/ 2147483646 h 332" name="T97"/>
                <a:gd fmla="*/ 2147483646 w 384" name="T98"/>
                <a:gd fmla="*/ 2147483646 h 332" name="T99"/>
                <a:gd fmla="*/ 2147483646 w 384" name="T100"/>
                <a:gd fmla="*/ 2147483646 h 332" name="T101"/>
                <a:gd fmla="*/ 2147483646 w 384" name="T102"/>
                <a:gd fmla="*/ 2147483646 h 332" name="T103"/>
                <a:gd fmla="*/ 2147483646 w 384" name="T104"/>
                <a:gd fmla="*/ 2147483646 h 332" name="T105"/>
                <a:gd fmla="*/ 2147483646 w 384" name="T106"/>
                <a:gd fmla="*/ 2147483646 h 332" name="T107"/>
                <a:gd fmla="*/ 2147483646 w 384" name="T108"/>
                <a:gd fmla="*/ 2147483646 h 332" name="T109"/>
                <a:gd fmla="*/ 2147483646 w 384" name="T110"/>
                <a:gd fmla="*/ 2147483646 h 332" name="T111"/>
                <a:gd fmla="*/ 2147483646 w 384" name="T112"/>
                <a:gd fmla="*/ 2147483646 h 332" name="T113"/>
                <a:gd fmla="*/ 2147483646 w 384" name="T114"/>
                <a:gd fmla="*/ 2147483646 h 332" name="T115"/>
                <a:gd fmla="*/ 2147483646 w 384" name="T116"/>
                <a:gd fmla="*/ 2147483646 h 332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332" w="384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6" name="广西"/>
            <p:cNvSpPr/>
            <p:nvPr/>
          </p:nvSpPr>
          <p:spPr bwMode="auto">
            <a:xfrm>
              <a:off x="4482825" y="5002989"/>
              <a:ext cx="899005" cy="684039"/>
            </a:xfrm>
            <a:custGeom>
              <a:gdLst>
                <a:gd fmla="*/ 2147483646 w 502" name="T0"/>
                <a:gd fmla="*/ 2147483646 h 382" name="T1"/>
                <a:gd fmla="*/ 2147483646 w 502" name="T2"/>
                <a:gd fmla="*/ 2147483646 h 382" name="T3"/>
                <a:gd fmla="*/ 2147483646 w 502" name="T4"/>
                <a:gd fmla="*/ 2147483646 h 382" name="T5"/>
                <a:gd fmla="*/ 2147483646 w 502" name="T6"/>
                <a:gd fmla="*/ 2147483646 h 382" name="T7"/>
                <a:gd fmla="*/ 2147483646 w 502" name="T8"/>
                <a:gd fmla="*/ 2147483646 h 382" name="T9"/>
                <a:gd fmla="*/ 2147483646 w 502" name="T10"/>
                <a:gd fmla="*/ 2147483646 h 382" name="T11"/>
                <a:gd fmla="*/ 2147483646 w 502" name="T12"/>
                <a:gd fmla="*/ 2147483646 h 382" name="T13"/>
                <a:gd fmla="*/ 2147483646 w 502" name="T14"/>
                <a:gd fmla="*/ 2147483646 h 382" name="T15"/>
                <a:gd fmla="*/ 2147483646 w 502" name="T16"/>
                <a:gd fmla="*/ 2147483646 h 382" name="T17"/>
                <a:gd fmla="*/ 2147483646 w 502" name="T18"/>
                <a:gd fmla="*/ 2147483646 h 382" name="T19"/>
                <a:gd fmla="*/ 2147483646 w 502" name="T20"/>
                <a:gd fmla="*/ 2147483646 h 382" name="T21"/>
                <a:gd fmla="*/ 2147483646 w 502" name="T22"/>
                <a:gd fmla="*/ 2147483646 h 382" name="T23"/>
                <a:gd fmla="*/ 2147483646 w 502" name="T24"/>
                <a:gd fmla="*/ 2147483646 h 382" name="T25"/>
                <a:gd fmla="*/ 2147483646 w 502" name="T26"/>
                <a:gd fmla="*/ 2147483646 h 382" name="T27"/>
                <a:gd fmla="*/ 2147483646 w 502" name="T28"/>
                <a:gd fmla="*/ 2147483646 h 382" name="T29"/>
                <a:gd fmla="*/ 2147483646 w 502" name="T30"/>
                <a:gd fmla="*/ 2147483646 h 382" name="T31"/>
                <a:gd fmla="*/ 2147483646 w 502" name="T32"/>
                <a:gd fmla="*/ 2147483646 h 382" name="T33"/>
                <a:gd fmla="*/ 2147483646 w 502" name="T34"/>
                <a:gd fmla="*/ 2147483646 h 382" name="T35"/>
                <a:gd fmla="*/ 2147483646 w 502" name="T36"/>
                <a:gd fmla="*/ 2147483646 h 382" name="T37"/>
                <a:gd fmla="*/ 2147483646 w 502" name="T38"/>
                <a:gd fmla="*/ 2147483646 h 382" name="T39"/>
                <a:gd fmla="*/ 2147483646 w 502" name="T40"/>
                <a:gd fmla="*/ 2147483646 h 382" name="T41"/>
                <a:gd fmla="*/ 2147483646 w 502" name="T42"/>
                <a:gd fmla="*/ 2147483646 h 382" name="T43"/>
                <a:gd fmla="*/ 2147483646 w 502" name="T44"/>
                <a:gd fmla="*/ 2147483646 h 382" name="T45"/>
                <a:gd fmla="*/ 2147483646 w 502" name="T46"/>
                <a:gd fmla="*/ 2147483646 h 382" name="T47"/>
                <a:gd fmla="*/ 2147483646 w 502" name="T48"/>
                <a:gd fmla="*/ 2147483646 h 382" name="T49"/>
                <a:gd fmla="*/ 2147483646 w 502" name="T50"/>
                <a:gd fmla="*/ 2147483646 h 382" name="T51"/>
                <a:gd fmla="*/ 2147483646 w 502" name="T52"/>
                <a:gd fmla="*/ 2147483646 h 382" name="T53"/>
                <a:gd fmla="*/ 2147483646 w 502" name="T54"/>
                <a:gd fmla="*/ 2147483646 h 382" name="T55"/>
                <a:gd fmla="*/ 2147483646 w 502" name="T56"/>
                <a:gd fmla="*/ 2147483646 h 382" name="T57"/>
                <a:gd fmla="*/ 2147483646 w 502" name="T58"/>
                <a:gd fmla="*/ 2147483646 h 382" name="T59"/>
                <a:gd fmla="*/ 2147483646 w 502" name="T60"/>
                <a:gd fmla="*/ 2147483646 h 382" name="T61"/>
                <a:gd fmla="*/ 2147483646 w 502" name="T62"/>
                <a:gd fmla="*/ 2147483646 h 382" name="T63"/>
                <a:gd fmla="*/ 2147483646 w 502" name="T64"/>
                <a:gd fmla="*/ 2147483646 h 382" name="T65"/>
                <a:gd fmla="*/ 2147483646 w 502" name="T66"/>
                <a:gd fmla="*/ 2147483646 h 382" name="T67"/>
                <a:gd fmla="*/ 2147483646 w 502" name="T68"/>
                <a:gd fmla="*/ 2147483646 h 382" name="T69"/>
                <a:gd fmla="*/ 2147483646 w 502" name="T70"/>
                <a:gd fmla="*/ 2147483646 h 382" name="T71"/>
                <a:gd fmla="*/ 2147483646 w 502" name="T72"/>
                <a:gd fmla="*/ 2147483646 h 382" name="T73"/>
                <a:gd fmla="*/ 2147483646 w 502" name="T74"/>
                <a:gd fmla="*/ 2147483646 h 382" name="T75"/>
                <a:gd fmla="*/ 2147483646 w 502" name="T76"/>
                <a:gd fmla="*/ 2147483646 h 382" name="T77"/>
                <a:gd fmla="*/ 2147483646 w 502" name="T78"/>
                <a:gd fmla="*/ 2147483646 h 382" name="T79"/>
                <a:gd fmla="*/ 2147483646 w 502" name="T80"/>
                <a:gd fmla="*/ 2147483646 h 382" name="T81"/>
                <a:gd fmla="*/ 2147483646 w 502" name="T82"/>
                <a:gd fmla="*/ 2147483646 h 382" name="T83"/>
                <a:gd fmla="*/ 2147483646 w 502" name="T84"/>
                <a:gd fmla="*/ 2147483646 h 382" name="T85"/>
                <a:gd fmla="*/ 2147483646 w 502" name="T86"/>
                <a:gd fmla="*/ 2147483646 h 382" name="T87"/>
                <a:gd fmla="*/ 2147483646 w 502" name="T88"/>
                <a:gd fmla="*/ 2147483646 h 382" name="T89"/>
                <a:gd fmla="*/ 2147483646 w 502" name="T90"/>
                <a:gd fmla="*/ 2147483646 h 382" name="T91"/>
                <a:gd fmla="*/ 2147483646 w 502" name="T92"/>
                <a:gd fmla="*/ 2147483646 h 382" name="T93"/>
                <a:gd fmla="*/ 2147483646 w 502" name="T94"/>
                <a:gd fmla="*/ 2147483646 h 382" name="T95"/>
                <a:gd fmla="*/ 2147483646 w 502" name="T96"/>
                <a:gd fmla="*/ 2147483646 h 382" name="T97"/>
                <a:gd fmla="*/ 2147483646 w 502" name="T98"/>
                <a:gd fmla="*/ 2147483646 h 382" name="T99"/>
                <a:gd fmla="*/ 2147483646 w 502" name="T100"/>
                <a:gd fmla="*/ 2147483646 h 382" name="T101"/>
                <a:gd fmla="*/ 2147483646 w 502" name="T102"/>
                <a:gd fmla="*/ 2147483646 h 382" name="T103"/>
                <a:gd fmla="*/ 2147483646 w 502" name="T104"/>
                <a:gd fmla="*/ 2147483646 h 382" name="T105"/>
                <a:gd fmla="*/ 2147483646 w 502" name="T106"/>
                <a:gd fmla="*/ 2147483646 h 382" name="T107"/>
                <a:gd fmla="*/ 2147483646 w 502" name="T108"/>
                <a:gd fmla="*/ 2147483646 h 382" name="T109"/>
                <a:gd fmla="*/ 2147483646 w 502" name="T110"/>
                <a:gd fmla="*/ 2147483646 h 382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b" l="0" r="r" t="0"/>
              <a:pathLst>
                <a:path h="382" w="50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7" name="重庆"/>
            <p:cNvSpPr/>
            <p:nvPr/>
          </p:nvSpPr>
          <p:spPr bwMode="auto">
            <a:xfrm>
              <a:off x="4607255" y="4250547"/>
              <a:ext cx="508606" cy="516138"/>
            </a:xfrm>
            <a:custGeom>
              <a:gdLst>
                <a:gd fmla="*/ 2147483646 w 284" name="T0"/>
                <a:gd fmla="*/ 2147483646 h 288" name="T1"/>
                <a:gd fmla="*/ 2147483646 w 284" name="T2"/>
                <a:gd fmla="*/ 2147483646 h 288" name="T3"/>
                <a:gd fmla="*/ 2147483646 w 284" name="T4"/>
                <a:gd fmla="*/ 2147483646 h 288" name="T5"/>
                <a:gd fmla="*/ 2147483646 w 284" name="T6"/>
                <a:gd fmla="*/ 2147483646 h 288" name="T7"/>
                <a:gd fmla="*/ 2147483646 w 284" name="T8"/>
                <a:gd fmla="*/ 2147483646 h 288" name="T9"/>
                <a:gd fmla="*/ 2147483646 w 284" name="T10"/>
                <a:gd fmla="*/ 2147483646 h 288" name="T11"/>
                <a:gd fmla="*/ 2147483646 w 284" name="T12"/>
                <a:gd fmla="*/ 2147483646 h 288" name="T13"/>
                <a:gd fmla="*/ 2147483646 w 284" name="T14"/>
                <a:gd fmla="*/ 2147483646 h 288" name="T15"/>
                <a:gd fmla="*/ 2147483646 w 284" name="T16"/>
                <a:gd fmla="*/ 2147483646 h 288" name="T17"/>
                <a:gd fmla="*/ 2147483646 w 284" name="T18"/>
                <a:gd fmla="*/ 2147483646 h 288" name="T19"/>
                <a:gd fmla="*/ 2147483646 w 284" name="T20"/>
                <a:gd fmla="*/ 2147483646 h 288" name="T21"/>
                <a:gd fmla="*/ 2147483646 w 284" name="T22"/>
                <a:gd fmla="*/ 2147483646 h 288" name="T23"/>
                <a:gd fmla="*/ 2147483646 w 284" name="T24"/>
                <a:gd fmla="*/ 2147483646 h 288" name="T25"/>
                <a:gd fmla="*/ 2147483646 w 284" name="T26"/>
                <a:gd fmla="*/ 2147483646 h 288" name="T27"/>
                <a:gd fmla="*/ 2147483646 w 284" name="T28"/>
                <a:gd fmla="*/ 2147483646 h 288" name="T29"/>
                <a:gd fmla="*/ 2147483646 w 284" name="T30"/>
                <a:gd fmla="*/ 2147483646 h 288" name="T31"/>
                <a:gd fmla="*/ 2147483646 w 284" name="T32"/>
                <a:gd fmla="*/ 2147483646 h 288" name="T33"/>
                <a:gd fmla="*/ 2147483646 w 284" name="T34"/>
                <a:gd fmla="*/ 2147483646 h 288" name="T35"/>
                <a:gd fmla="*/ 2147483646 w 284" name="T36"/>
                <a:gd fmla="*/ 2147483646 h 288" name="T37"/>
                <a:gd fmla="*/ 2147483646 w 284" name="T38"/>
                <a:gd fmla="*/ 2147483646 h 288" name="T39"/>
                <a:gd fmla="*/ 2147483646 w 284" name="T40"/>
                <a:gd fmla="*/ 2147483646 h 288" name="T41"/>
                <a:gd fmla="*/ 2147483646 w 284" name="T42"/>
                <a:gd fmla="*/ 2147483646 h 288" name="T43"/>
                <a:gd fmla="*/ 2147483646 w 284" name="T44"/>
                <a:gd fmla="*/ 2147483646 h 288" name="T45"/>
                <a:gd fmla="*/ 2147483646 w 284" name="T46"/>
                <a:gd fmla="*/ 2147483646 h 288" name="T47"/>
                <a:gd fmla="*/ 2147483646 w 284" name="T48"/>
                <a:gd fmla="*/ 2147483646 h 288" name="T49"/>
                <a:gd fmla="*/ 2147483646 w 284" name="T50"/>
                <a:gd fmla="*/ 2147483646 h 288" name="T51"/>
                <a:gd fmla="*/ 2147483646 w 284" name="T52"/>
                <a:gd fmla="*/ 2147483646 h 288" name="T53"/>
                <a:gd fmla="*/ 2147483646 w 284" name="T54"/>
                <a:gd fmla="*/ 2147483646 h 288" name="T55"/>
                <a:gd fmla="*/ 2147483646 w 284" name="T56"/>
                <a:gd fmla="*/ 2147483646 h 288" name="T57"/>
                <a:gd fmla="*/ 2147483646 w 284" name="T58"/>
                <a:gd fmla="*/ 2147483646 h 288" name="T59"/>
                <a:gd fmla="*/ 2147483646 w 284" name="T60"/>
                <a:gd fmla="*/ 2147483646 h 288" name="T61"/>
                <a:gd fmla="*/ 2147483646 w 284" name="T62"/>
                <a:gd fmla="*/ 2147483646 h 288" name="T63"/>
                <a:gd fmla="*/ 2147483646 w 284" name="T64"/>
                <a:gd fmla="*/ 2147483646 h 288" name="T65"/>
                <a:gd fmla="*/ 2147483646 w 284" name="T66"/>
                <a:gd fmla="*/ 2147483646 h 288" name="T67"/>
                <a:gd fmla="*/ 2147483646 w 284" name="T68"/>
                <a:gd fmla="*/ 2147483646 h 288" name="T69"/>
                <a:gd fmla="*/ 2147483646 w 284" name="T70"/>
                <a:gd fmla="*/ 2147483646 h 288" name="T71"/>
                <a:gd fmla="*/ 2147483646 w 284" name="T72"/>
                <a:gd fmla="*/ 2147483646 h 288" name="T73"/>
                <a:gd fmla="*/ 2147483646 w 284" name="T74"/>
                <a:gd fmla="*/ 2147483646 h 288" name="T75"/>
                <a:gd fmla="*/ 2147483646 w 284" name="T76"/>
                <a:gd fmla="*/ 2147483646 h 288" name="T77"/>
                <a:gd fmla="*/ 2147483646 w 284" name="T78"/>
                <a:gd fmla="*/ 2147483646 h 288" name="T79"/>
                <a:gd fmla="*/ 2147483646 w 284" name="T80"/>
                <a:gd fmla="*/ 2147483646 h 288" name="T81"/>
                <a:gd fmla="*/ 2147483646 w 284" name="T82"/>
                <a:gd fmla="*/ 2147483646 h 288" name="T83"/>
                <a:gd fmla="*/ 2147483646 w 284" name="T84"/>
                <a:gd fmla="*/ 2147483646 h 288" name="T85"/>
                <a:gd fmla="*/ 2147483646 w 284" name="T86"/>
                <a:gd fmla="*/ 2147483646 h 288" name="T87"/>
                <a:gd fmla="*/ 2147483646 w 284" name="T88"/>
                <a:gd fmla="*/ 2147483646 h 288" name="T89"/>
                <a:gd fmla="*/ 2147483646 w 284" name="T90"/>
                <a:gd fmla="*/ 2147483646 h 288" name="T91"/>
                <a:gd fmla="*/ 2147483646 w 284" name="T92"/>
                <a:gd fmla="*/ 2147483646 h 288" name="T93"/>
                <a:gd fmla="*/ 2147483646 w 284" name="T94"/>
                <a:gd fmla="*/ 2147483646 h 288" name="T95"/>
                <a:gd fmla="*/ 2147483646 w 284" name="T96"/>
                <a:gd fmla="*/ 2147483646 h 288" name="T97"/>
                <a:gd fmla="*/ 2147483646 w 284" name="T98"/>
                <a:gd fmla="*/ 2147483646 h 288" name="T99"/>
                <a:gd fmla="*/ 2147483646 w 284" name="T100"/>
                <a:gd fmla="*/ 2147483646 h 288" name="T101"/>
                <a:gd fmla="*/ 2147483646 w 284" name="T102"/>
                <a:gd fmla="*/ 2147483646 h 28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288" w="284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8" name="陕西"/>
            <p:cNvSpPr/>
            <p:nvPr/>
          </p:nvSpPr>
          <p:spPr bwMode="auto">
            <a:xfrm>
              <a:off x="4607255" y="3249363"/>
              <a:ext cx="580153" cy="1033832"/>
            </a:xfrm>
            <a:custGeom>
              <a:gdLst>
                <a:gd fmla="*/ 2147483646 w 324" name="T0"/>
                <a:gd fmla="*/ 2147483646 h 578" name="T1"/>
                <a:gd fmla="*/ 2147483646 w 324" name="T2"/>
                <a:gd fmla="*/ 2147483646 h 578" name="T3"/>
                <a:gd fmla="*/ 2147483646 w 324" name="T4"/>
                <a:gd fmla="*/ 2147483646 h 578" name="T5"/>
                <a:gd fmla="*/ 2147483646 w 324" name="T6"/>
                <a:gd fmla="*/ 2147483646 h 578" name="T7"/>
                <a:gd fmla="*/ 2147483646 w 324" name="T8"/>
                <a:gd fmla="*/ 2147483646 h 578" name="T9"/>
                <a:gd fmla="*/ 2147483646 w 324" name="T10"/>
                <a:gd fmla="*/ 2147483646 h 578" name="T11"/>
                <a:gd fmla="*/ 2147483646 w 324" name="T12"/>
                <a:gd fmla="*/ 2147483646 h 578" name="T13"/>
                <a:gd fmla="*/ 2147483646 w 324" name="T14"/>
                <a:gd fmla="*/ 2147483646 h 578" name="T15"/>
                <a:gd fmla="*/ 2147483646 w 324" name="T16"/>
                <a:gd fmla="*/ 2147483646 h 578" name="T17"/>
                <a:gd fmla="*/ 2147483646 w 324" name="T18"/>
                <a:gd fmla="*/ 2147483646 h 578" name="T19"/>
                <a:gd fmla="*/ 2147483646 w 324" name="T20"/>
                <a:gd fmla="*/ 2147483646 h 578" name="T21"/>
                <a:gd fmla="*/ 2147483646 w 324" name="T22"/>
                <a:gd fmla="*/ 2147483646 h 578" name="T23"/>
                <a:gd fmla="*/ 2147483646 w 324" name="T24"/>
                <a:gd fmla="*/ 2147483646 h 578" name="T25"/>
                <a:gd fmla="*/ 2147483646 w 324" name="T26"/>
                <a:gd fmla="*/ 2147483646 h 578" name="T27"/>
                <a:gd fmla="*/ 2147483646 w 324" name="T28"/>
                <a:gd fmla="*/ 2147483646 h 578" name="T29"/>
                <a:gd fmla="*/ 2147483646 w 324" name="T30"/>
                <a:gd fmla="*/ 2147483646 h 578" name="T31"/>
                <a:gd fmla="*/ 2147483646 w 324" name="T32"/>
                <a:gd fmla="*/ 2147483646 h 578" name="T33"/>
                <a:gd fmla="*/ 2147483646 w 324" name="T34"/>
                <a:gd fmla="*/ 2147483646 h 578" name="T35"/>
                <a:gd fmla="*/ 2147483646 w 324" name="T36"/>
                <a:gd fmla="*/ 2147483646 h 578" name="T37"/>
                <a:gd fmla="*/ 2147483646 w 324" name="T38"/>
                <a:gd fmla="*/ 2147483646 h 578" name="T39"/>
                <a:gd fmla="*/ 2147483646 w 324" name="T40"/>
                <a:gd fmla="*/ 2147483646 h 578" name="T41"/>
                <a:gd fmla="*/ 2147483646 w 324" name="T42"/>
                <a:gd fmla="*/ 2147483646 h 578" name="T43"/>
                <a:gd fmla="*/ 2147483646 w 324" name="T44"/>
                <a:gd fmla="*/ 2147483646 h 578" name="T45"/>
                <a:gd fmla="*/ 2147483646 w 324" name="T46"/>
                <a:gd fmla="*/ 2147483646 h 578" name="T47"/>
                <a:gd fmla="*/ 2147483646 w 324" name="T48"/>
                <a:gd fmla="*/ 2147483646 h 578" name="T49"/>
                <a:gd fmla="*/ 2147483646 w 324" name="T50"/>
                <a:gd fmla="*/ 2147483646 h 578" name="T51"/>
                <a:gd fmla="*/ 2147483646 w 324" name="T52"/>
                <a:gd fmla="*/ 2147483646 h 578" name="T53"/>
                <a:gd fmla="*/ 2147483646 w 324" name="T54"/>
                <a:gd fmla="*/ 2147483646 h 578" name="T55"/>
                <a:gd fmla="*/ 2147483646 w 324" name="T56"/>
                <a:gd fmla="*/ 2147483646 h 578" name="T57"/>
                <a:gd fmla="*/ 2147483646 w 324" name="T58"/>
                <a:gd fmla="*/ 2147483646 h 578" name="T59"/>
                <a:gd fmla="*/ 2147483646 w 324" name="T60"/>
                <a:gd fmla="*/ 2147483646 h 578" name="T61"/>
                <a:gd fmla="*/ 2147483646 w 324" name="T62"/>
                <a:gd fmla="*/ 2147483646 h 578" name="T63"/>
                <a:gd fmla="*/ 2147483646 w 324" name="T64"/>
                <a:gd fmla="*/ 2147483646 h 578" name="T65"/>
                <a:gd fmla="*/ 2147483646 w 324" name="T66"/>
                <a:gd fmla="*/ 2147483646 h 578" name="T67"/>
                <a:gd fmla="*/ 2147483646 w 324" name="T68"/>
                <a:gd fmla="*/ 2147483646 h 578" name="T69"/>
                <a:gd fmla="*/ 2147483646 w 324" name="T70"/>
                <a:gd fmla="*/ 2147483646 h 578" name="T71"/>
                <a:gd fmla="*/ 2147483646 w 324" name="T72"/>
                <a:gd fmla="*/ 2147483646 h 578" name="T73"/>
                <a:gd fmla="*/ 2147483646 w 324" name="T74"/>
                <a:gd fmla="*/ 2147483646 h 578" name="T75"/>
                <a:gd fmla="*/ 2147483646 w 324" name="T76"/>
                <a:gd fmla="*/ 2147483646 h 578" name="T77"/>
                <a:gd fmla="*/ 2147483646 w 324" name="T78"/>
                <a:gd fmla="*/ 2147483646 h 578" name="T79"/>
                <a:gd fmla="*/ 2147483646 w 324" name="T80"/>
                <a:gd fmla="*/ 2147483646 h 578" name="T81"/>
                <a:gd fmla="*/ 2147483646 w 324" name="T82"/>
                <a:gd fmla="*/ 2147483646 h 578" name="T83"/>
                <a:gd fmla="*/ 2147483646 w 324" name="T84"/>
                <a:gd fmla="*/ 2147483646 h 578" name="T85"/>
                <a:gd fmla="*/ 2147483646 w 324" name="T86"/>
                <a:gd fmla="*/ 2147483646 h 578" name="T87"/>
                <a:gd fmla="*/ 2147483646 w 324" name="T88"/>
                <a:gd fmla="*/ 2147483646 h 578" name="T89"/>
                <a:gd fmla="*/ 2147483646 w 324" name="T90"/>
                <a:gd fmla="*/ 2147483646 h 578" name="T91"/>
                <a:gd fmla="*/ 2147483646 w 324" name="T92"/>
                <a:gd fmla="*/ 2147483646 h 578" name="T93"/>
                <a:gd fmla="*/ 2147483646 w 324" name="T94"/>
                <a:gd fmla="*/ 2147483646 h 578" name="T95"/>
                <a:gd fmla="*/ 2147483646 w 324" name="T96"/>
                <a:gd fmla="*/ 2147483646 h 578" name="T97"/>
                <a:gd fmla="*/ 2147483646 w 324" name="T98"/>
                <a:gd fmla="*/ 2147483646 h 578" name="T99"/>
                <a:gd fmla="*/ 2147483646 w 324" name="T100"/>
                <a:gd fmla="*/ 2147483646 h 578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578" w="324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49" name="山西"/>
            <p:cNvSpPr/>
            <p:nvPr/>
          </p:nvSpPr>
          <p:spPr bwMode="auto">
            <a:xfrm>
              <a:off x="5109639" y="3055034"/>
              <a:ext cx="385732" cy="848830"/>
            </a:xfrm>
            <a:custGeom>
              <a:gdLst>
                <a:gd fmla="*/ 2147483646 w 216" name="T0"/>
                <a:gd fmla="*/ 2147483646 h 474" name="T1"/>
                <a:gd fmla="*/ 2147483646 w 216" name="T2"/>
                <a:gd fmla="*/ 2147483646 h 474" name="T3"/>
                <a:gd fmla="*/ 2147483646 w 216" name="T4"/>
                <a:gd fmla="*/ 2147483646 h 474" name="T5"/>
                <a:gd fmla="*/ 2147483646 w 216" name="T6"/>
                <a:gd fmla="*/ 2147483646 h 474" name="T7"/>
                <a:gd fmla="*/ 2147483646 w 216" name="T8"/>
                <a:gd fmla="*/ 2147483646 h 474" name="T9"/>
                <a:gd fmla="*/ 2147483646 w 216" name="T10"/>
                <a:gd fmla="*/ 2147483646 h 474" name="T11"/>
                <a:gd fmla="*/ 2147483646 w 216" name="T12"/>
                <a:gd fmla="*/ 2147483646 h 474" name="T13"/>
                <a:gd fmla="*/ 2147483646 w 216" name="T14"/>
                <a:gd fmla="*/ 2147483646 h 474" name="T15"/>
                <a:gd fmla="*/ 2147483646 w 216" name="T16"/>
                <a:gd fmla="*/ 2147483646 h 474" name="T17"/>
                <a:gd fmla="*/ 2147483646 w 216" name="T18"/>
                <a:gd fmla="*/ 2147483646 h 474" name="T19"/>
                <a:gd fmla="*/ 2147483646 w 216" name="T20"/>
                <a:gd fmla="*/ 2147483646 h 474" name="T21"/>
                <a:gd fmla="*/ 2147483646 w 216" name="T22"/>
                <a:gd fmla="*/ 2147483646 h 474" name="T23"/>
                <a:gd fmla="*/ 2147483646 w 216" name="T24"/>
                <a:gd fmla="*/ 2147483646 h 474" name="T25"/>
                <a:gd fmla="*/ 2147483646 w 216" name="T26"/>
                <a:gd fmla="*/ 2147483646 h 474" name="T27"/>
                <a:gd fmla="*/ 2147483646 w 216" name="T28"/>
                <a:gd fmla="*/ 2147483646 h 474" name="T29"/>
                <a:gd fmla="*/ 2147483646 w 216" name="T30"/>
                <a:gd fmla="*/ 2147483646 h 474" name="T31"/>
                <a:gd fmla="*/ 2147483646 w 216" name="T32"/>
                <a:gd fmla="*/ 2147483646 h 474" name="T33"/>
                <a:gd fmla="*/ 2147483646 w 216" name="T34"/>
                <a:gd fmla="*/ 2147483646 h 474" name="T35"/>
                <a:gd fmla="*/ 2147483646 w 216" name="T36"/>
                <a:gd fmla="*/ 2147483646 h 474" name="T37"/>
                <a:gd fmla="*/ 2147483646 w 216" name="T38"/>
                <a:gd fmla="*/ 2147483646 h 474" name="T39"/>
                <a:gd fmla="*/ 2147483646 w 216" name="T40"/>
                <a:gd fmla="*/ 2147483646 h 474" name="T41"/>
                <a:gd fmla="*/ 2147483646 w 216" name="T42"/>
                <a:gd fmla="*/ 2147483646 h 474" name="T43"/>
                <a:gd fmla="*/ 2147483646 w 216" name="T44"/>
                <a:gd fmla="*/ 2147483646 h 474" name="T45"/>
                <a:gd fmla="*/ 2147483646 w 216" name="T46"/>
                <a:gd fmla="*/ 2147483646 h 474" name="T47"/>
                <a:gd fmla="*/ 2147483646 w 216" name="T48"/>
                <a:gd fmla="*/ 2147483646 h 474" name="T49"/>
                <a:gd fmla="*/ 2147483646 w 216" name="T50"/>
                <a:gd fmla="*/ 2147483646 h 474" name="T51"/>
                <a:gd fmla="*/ 2147483646 w 216" name="T52"/>
                <a:gd fmla="*/ 2147483646 h 474" name="T53"/>
                <a:gd fmla="*/ 2147483646 w 216" name="T54"/>
                <a:gd fmla="*/ 2147483646 h 474" name="T55"/>
                <a:gd fmla="*/ 2147483646 w 216" name="T56"/>
                <a:gd fmla="*/ 2147483646 h 474" name="T57"/>
                <a:gd fmla="*/ 2147483646 w 216" name="T58"/>
                <a:gd fmla="*/ 2147483646 h 474" name="T59"/>
                <a:gd fmla="*/ 2147483646 w 216" name="T60"/>
                <a:gd fmla="*/ 2147483646 h 474" name="T61"/>
                <a:gd fmla="*/ 2147483646 w 216" name="T62"/>
                <a:gd fmla="*/ 2147483646 h 474" name="T63"/>
                <a:gd fmla="*/ 2147483646 w 216" name="T64"/>
                <a:gd fmla="*/ 2147483646 h 474" name="T65"/>
                <a:gd fmla="*/ 2147483646 w 216" name="T66"/>
                <a:gd fmla="*/ 2147483646 h 474" name="T67"/>
                <a:gd fmla="*/ 2147483646 w 216" name="T68"/>
                <a:gd fmla="*/ 2147483646 h 474" name="T69"/>
                <a:gd fmla="*/ 2147483646 w 216" name="T70"/>
                <a:gd fmla="*/ 2147483646 h 474" name="T71"/>
                <a:gd fmla="*/ 2147483646 w 216" name="T72"/>
                <a:gd fmla="*/ 2147483646 h 474" name="T73"/>
                <a:gd fmla="*/ 2147483646 w 216" name="T74"/>
                <a:gd fmla="*/ 2147483646 h 474" name="T75"/>
                <a:gd fmla="*/ 2147483646 w 216" name="T76"/>
                <a:gd fmla="*/ 2147483646 h 474" name="T77"/>
                <a:gd fmla="*/ 2147483646 w 216" name="T78"/>
                <a:gd fmla="*/ 2147483646 h 474" name="T79"/>
                <a:gd fmla="*/ 2147483646 w 216" name="T80"/>
                <a:gd fmla="*/ 2147483646 h 474" name="T81"/>
                <a:gd fmla="*/ 2147483646 w 216" name="T82"/>
                <a:gd fmla="*/ 2147483646 h 474" name="T83"/>
                <a:gd fmla="*/ 2147483646 w 216" name="T84"/>
                <a:gd fmla="*/ 2147483646 h 474" name="T85"/>
                <a:gd fmla="*/ 2147483646 w 216" name="T86"/>
                <a:gd fmla="*/ 2147483646 h 474" name="T87"/>
                <a:gd fmla="*/ 2147483646 w 216" name="T88"/>
                <a:gd fmla="*/ 2147483646 h 474" name="T89"/>
                <a:gd fmla="*/ 2147483646 w 216" name="T90"/>
                <a:gd fmla="*/ 2147483646 h 474" name="T91"/>
                <a:gd fmla="*/ 2147483646 w 216" name="T92"/>
                <a:gd fmla="*/ 2147483646 h 474" name="T93"/>
                <a:gd fmla="*/ 2147483646 w 216" name="T94"/>
                <a:gd fmla="*/ 2147483646 h 474" name="T95"/>
                <a:gd fmla="*/ 2147483646 w 216" name="T96"/>
                <a:gd fmla="*/ 2147483646 h 474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b" l="0" r="r" t="0"/>
              <a:pathLst>
                <a:path h="473" w="216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0" name="湖南"/>
            <p:cNvSpPr/>
            <p:nvPr/>
          </p:nvSpPr>
          <p:spPr bwMode="auto">
            <a:xfrm>
              <a:off x="5008541" y="4502397"/>
              <a:ext cx="615928" cy="715131"/>
            </a:xfrm>
            <a:custGeom>
              <a:gdLst>
                <a:gd fmla="*/ 2147483646 w 344" name="T0"/>
                <a:gd fmla="*/ 2147483646 h 400" name="T1"/>
                <a:gd fmla="*/ 2147483646 w 344" name="T2"/>
                <a:gd fmla="*/ 2147483646 h 400" name="T3"/>
                <a:gd fmla="*/ 2147483646 w 344" name="T4"/>
                <a:gd fmla="*/ 2147483646 h 400" name="T5"/>
                <a:gd fmla="*/ 2147483646 w 344" name="T6"/>
                <a:gd fmla="*/ 2147483646 h 400" name="T7"/>
                <a:gd fmla="*/ 2147483646 w 344" name="T8"/>
                <a:gd fmla="*/ 2147483646 h 400" name="T9"/>
                <a:gd fmla="*/ 2147483646 w 344" name="T10"/>
                <a:gd fmla="*/ 2147483646 h 400" name="T11"/>
                <a:gd fmla="*/ 2147483646 w 344" name="T12"/>
                <a:gd fmla="*/ 2147483646 h 400" name="T13"/>
                <a:gd fmla="*/ 2147483646 w 344" name="T14"/>
                <a:gd fmla="*/ 2147483646 h 400" name="T15"/>
                <a:gd fmla="*/ 2147483646 w 344" name="T16"/>
                <a:gd fmla="*/ 2147483646 h 400" name="T17"/>
                <a:gd fmla="*/ 2147483646 w 344" name="T18"/>
                <a:gd fmla="*/ 2147483646 h 400" name="T19"/>
                <a:gd fmla="*/ 2147483646 w 344" name="T20"/>
                <a:gd fmla="*/ 0 h 400" name="T21"/>
                <a:gd fmla="*/ 2147483646 w 344" name="T22"/>
                <a:gd fmla="*/ 2147483646 h 400" name="T23"/>
                <a:gd fmla="*/ 2147483646 w 344" name="T24"/>
                <a:gd fmla="*/ 2147483646 h 400" name="T25"/>
                <a:gd fmla="*/ 2147483646 w 344" name="T26"/>
                <a:gd fmla="*/ 2147483646 h 400" name="T27"/>
                <a:gd fmla="*/ 2147483646 w 344" name="T28"/>
                <a:gd fmla="*/ 2147483646 h 400" name="T29"/>
                <a:gd fmla="*/ 2147483646 w 344" name="T30"/>
                <a:gd fmla="*/ 2147483646 h 400" name="T31"/>
                <a:gd fmla="*/ 2147483646 w 344" name="T32"/>
                <a:gd fmla="*/ 2147483646 h 400" name="T33"/>
                <a:gd fmla="*/ 2147483646 w 344" name="T34"/>
                <a:gd fmla="*/ 2147483646 h 400" name="T35"/>
                <a:gd fmla="*/ 2147483646 w 344" name="T36"/>
                <a:gd fmla="*/ 2147483646 h 400" name="T37"/>
                <a:gd fmla="*/ 2147483646 w 344" name="T38"/>
                <a:gd fmla="*/ 2147483646 h 400" name="T39"/>
                <a:gd fmla="*/ 2147483646 w 344" name="T40"/>
                <a:gd fmla="*/ 2147483646 h 400" name="T41"/>
                <a:gd fmla="*/ 2147483646 w 344" name="T42"/>
                <a:gd fmla="*/ 2147483646 h 400" name="T43"/>
                <a:gd fmla="*/ 2147483646 w 344" name="T44"/>
                <a:gd fmla="*/ 2147483646 h 400" name="T45"/>
                <a:gd fmla="*/ 2147483646 w 344" name="T46"/>
                <a:gd fmla="*/ 2147483646 h 400" name="T47"/>
                <a:gd fmla="*/ 2147483646 w 344" name="T48"/>
                <a:gd fmla="*/ 2147483646 h 400" name="T49"/>
                <a:gd fmla="*/ 2147483646 w 344" name="T50"/>
                <a:gd fmla="*/ 2147483646 h 400" name="T51"/>
                <a:gd fmla="*/ 2147483646 w 344" name="T52"/>
                <a:gd fmla="*/ 2147483646 h 400" name="T53"/>
                <a:gd fmla="*/ 2147483646 w 344" name="T54"/>
                <a:gd fmla="*/ 2147483646 h 400" name="T55"/>
                <a:gd fmla="*/ 2147483646 w 344" name="T56"/>
                <a:gd fmla="*/ 2147483646 h 400" name="T57"/>
                <a:gd fmla="*/ 2147483646 w 344" name="T58"/>
                <a:gd fmla="*/ 2147483646 h 400" name="T59"/>
                <a:gd fmla="*/ 2147483646 w 344" name="T60"/>
                <a:gd fmla="*/ 2147483646 h 400" name="T61"/>
                <a:gd fmla="*/ 2147483646 w 344" name="T62"/>
                <a:gd fmla="*/ 2147483646 h 400" name="T63"/>
                <a:gd fmla="*/ 2147483646 w 344" name="T64"/>
                <a:gd fmla="*/ 2147483646 h 400" name="T65"/>
                <a:gd fmla="*/ 2147483646 w 344" name="T66"/>
                <a:gd fmla="*/ 2147483646 h 400" name="T67"/>
                <a:gd fmla="*/ 2147483646 w 344" name="T68"/>
                <a:gd fmla="*/ 2147483646 h 400" name="T69"/>
                <a:gd fmla="*/ 2147483646 w 344" name="T70"/>
                <a:gd fmla="*/ 2147483646 h 400" name="T71"/>
                <a:gd fmla="*/ 2147483646 w 344" name="T72"/>
                <a:gd fmla="*/ 2147483646 h 400" name="T73"/>
                <a:gd fmla="*/ 2147483646 w 344" name="T74"/>
                <a:gd fmla="*/ 2147483646 h 400" name="T75"/>
                <a:gd fmla="*/ 2147483646 w 344" name="T76"/>
                <a:gd fmla="*/ 2147483646 h 400" name="T77"/>
                <a:gd fmla="*/ 2147483646 w 344" name="T78"/>
                <a:gd fmla="*/ 2147483646 h 400" name="T79"/>
                <a:gd fmla="*/ 2147483646 w 344" name="T80"/>
                <a:gd fmla="*/ 2147483646 h 400" name="T81"/>
                <a:gd fmla="*/ 2147483646 w 344" name="T82"/>
                <a:gd fmla="*/ 2147483646 h 400" name="T83"/>
                <a:gd fmla="*/ 2147483646 w 344" name="T84"/>
                <a:gd fmla="*/ 2147483646 h 400" name="T85"/>
                <a:gd fmla="*/ 2147483646 w 344" name="T86"/>
                <a:gd fmla="*/ 2147483646 h 400" name="T87"/>
                <a:gd fmla="*/ 2147483646 w 344" name="T88"/>
                <a:gd fmla="*/ 2147483646 h 400" name="T89"/>
                <a:gd fmla="*/ 2147483646 w 344" name="T90"/>
                <a:gd fmla="*/ 2147483646 h 400" name="T91"/>
                <a:gd fmla="*/ 2147483646 w 344" name="T92"/>
                <a:gd fmla="*/ 2147483646 h 400" name="T93"/>
                <a:gd fmla="*/ 2147483646 w 344" name="T94"/>
                <a:gd fmla="*/ 2147483646 h 400" name="T95"/>
                <a:gd fmla="*/ 2147483646 w 344" name="T96"/>
                <a:gd fmla="*/ 2147483646 h 400" name="T97"/>
                <a:gd fmla="*/ 2147483646 w 344" name="T98"/>
                <a:gd fmla="*/ 2147483646 h 400" name="T99"/>
                <a:gd fmla="*/ 2147483646 w 344" name="T100"/>
                <a:gd fmla="*/ 2147483646 h 400" name="T101"/>
                <a:gd fmla="*/ 2147483646 w 344" name="T102"/>
                <a:gd fmla="*/ 2147483646 h 400" name="T103"/>
                <a:gd fmla="*/ 2147483646 w 344" name="T104"/>
                <a:gd fmla="*/ 2147483646 h 40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400" w="344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1" name="湖北"/>
            <p:cNvSpPr/>
            <p:nvPr/>
          </p:nvSpPr>
          <p:spPr bwMode="auto">
            <a:xfrm>
              <a:off x="4936994" y="4090420"/>
              <a:ext cx="874119" cy="547231"/>
            </a:xfrm>
            <a:custGeom>
              <a:gdLst>
                <a:gd fmla="*/ 2147483646 w 488" name="T0"/>
                <a:gd fmla="*/ 2147483646 h 306" name="T1"/>
                <a:gd fmla="*/ 2147483646 w 488" name="T2"/>
                <a:gd fmla="*/ 2147483646 h 306" name="T3"/>
                <a:gd fmla="*/ 2147483646 w 488" name="T4"/>
                <a:gd fmla="*/ 2147483646 h 306" name="T5"/>
                <a:gd fmla="*/ 2147483646 w 488" name="T6"/>
                <a:gd fmla="*/ 2147483646 h 306" name="T7"/>
                <a:gd fmla="*/ 2147483646 w 488" name="T8"/>
                <a:gd fmla="*/ 2147483646 h 306" name="T9"/>
                <a:gd fmla="*/ 2147483646 w 488" name="T10"/>
                <a:gd fmla="*/ 2147483646 h 306" name="T11"/>
                <a:gd fmla="*/ 2147483646 w 488" name="T12"/>
                <a:gd fmla="*/ 2147483646 h 306" name="T13"/>
                <a:gd fmla="*/ 2147483646 w 488" name="T14"/>
                <a:gd fmla="*/ 2147483646 h 306" name="T15"/>
                <a:gd fmla="*/ 2147483646 w 488" name="T16"/>
                <a:gd fmla="*/ 2147483646 h 306" name="T17"/>
                <a:gd fmla="*/ 2147483646 w 488" name="T18"/>
                <a:gd fmla="*/ 2147483646 h 306" name="T19"/>
                <a:gd fmla="*/ 2147483646 w 488" name="T20"/>
                <a:gd fmla="*/ 2147483646 h 306" name="T21"/>
                <a:gd fmla="*/ 2147483646 w 488" name="T22"/>
                <a:gd fmla="*/ 2147483646 h 306" name="T23"/>
                <a:gd fmla="*/ 2147483646 w 488" name="T24"/>
                <a:gd fmla="*/ 2147483646 h 306" name="T25"/>
                <a:gd fmla="*/ 2147483646 w 488" name="T26"/>
                <a:gd fmla="*/ 2147483646 h 306" name="T27"/>
                <a:gd fmla="*/ 2147483646 w 488" name="T28"/>
                <a:gd fmla="*/ 2147483646 h 306" name="T29"/>
                <a:gd fmla="*/ 2147483646 w 488" name="T30"/>
                <a:gd fmla="*/ 2147483646 h 306" name="T31"/>
                <a:gd fmla="*/ 2147483646 w 488" name="T32"/>
                <a:gd fmla="*/ 2147483646 h 306" name="T33"/>
                <a:gd fmla="*/ 2147483646 w 488" name="T34"/>
                <a:gd fmla="*/ 2147483646 h 306" name="T35"/>
                <a:gd fmla="*/ 2147483646 w 488" name="T36"/>
                <a:gd fmla="*/ 2147483646 h 306" name="T37"/>
                <a:gd fmla="*/ 2147483646 w 488" name="T38"/>
                <a:gd fmla="*/ 2147483646 h 306" name="T39"/>
                <a:gd fmla="*/ 2147483646 w 488" name="T40"/>
                <a:gd fmla="*/ 2147483646 h 306" name="T41"/>
                <a:gd fmla="*/ 2147483646 w 488" name="T42"/>
                <a:gd fmla="*/ 2147483646 h 306" name="T43"/>
                <a:gd fmla="*/ 2147483646 w 488" name="T44"/>
                <a:gd fmla="*/ 2147483646 h 306" name="T45"/>
                <a:gd fmla="*/ 2147483646 w 488" name="T46"/>
                <a:gd fmla="*/ 2147483646 h 306" name="T47"/>
                <a:gd fmla="*/ 2147483646 w 488" name="T48"/>
                <a:gd fmla="*/ 2147483646 h 306" name="T49"/>
                <a:gd fmla="*/ 2147483646 w 488" name="T50"/>
                <a:gd fmla="*/ 2147483646 h 306" name="T51"/>
                <a:gd fmla="*/ 2147483646 w 488" name="T52"/>
                <a:gd fmla="*/ 2147483646 h 306" name="T53"/>
                <a:gd fmla="*/ 2147483646 w 488" name="T54"/>
                <a:gd fmla="*/ 2147483646 h 306" name="T55"/>
                <a:gd fmla="*/ 2147483646 w 488" name="T56"/>
                <a:gd fmla="*/ 2147483646 h 306" name="T57"/>
                <a:gd fmla="*/ 2147483646 w 488" name="T58"/>
                <a:gd fmla="*/ 2147483646 h 306" name="T59"/>
                <a:gd fmla="*/ 2147483646 w 488" name="T60"/>
                <a:gd fmla="*/ 2147483646 h 306" name="T61"/>
                <a:gd fmla="*/ 2147483646 w 488" name="T62"/>
                <a:gd fmla="*/ 2147483646 h 306" name="T63"/>
                <a:gd fmla="*/ 2147483646 w 488" name="T64"/>
                <a:gd fmla="*/ 2147483646 h 306" name="T65"/>
                <a:gd fmla="*/ 2147483646 w 488" name="T66"/>
                <a:gd fmla="*/ 2147483646 h 306" name="T67"/>
                <a:gd fmla="*/ 2147483646 w 488" name="T68"/>
                <a:gd fmla="*/ 2147483646 h 306" name="T69"/>
                <a:gd fmla="*/ 2147483646 w 488" name="T70"/>
                <a:gd fmla="*/ 2147483646 h 306" name="T71"/>
                <a:gd fmla="*/ 2147483646 w 488" name="T72"/>
                <a:gd fmla="*/ 2147483646 h 306" name="T73"/>
                <a:gd fmla="*/ 2147483646 w 488" name="T74"/>
                <a:gd fmla="*/ 2147483646 h 306" name="T75"/>
                <a:gd fmla="*/ 2147483646 w 488" name="T76"/>
                <a:gd fmla="*/ 2147483646 h 306" name="T77"/>
                <a:gd fmla="*/ 2147483646 w 488" name="T78"/>
                <a:gd fmla="*/ 2147483646 h 306" name="T79"/>
                <a:gd fmla="*/ 2147483646 w 488" name="T80"/>
                <a:gd fmla="*/ 2147483646 h 306" name="T81"/>
                <a:gd fmla="*/ 2147483646 w 488" name="T82"/>
                <a:gd fmla="*/ 2147483646 h 306" name="T83"/>
                <a:gd fmla="*/ 2147483646 w 488" name="T84"/>
                <a:gd fmla="*/ 2147483646 h 306" name="T85"/>
                <a:gd fmla="*/ 2147483646 w 488" name="T86"/>
                <a:gd fmla="*/ 2147483646 h 306" name="T87"/>
                <a:gd fmla="*/ 2147483646 w 488" name="T88"/>
                <a:gd fmla="*/ 2147483646 h 306" name="T89"/>
                <a:gd fmla="*/ 2147483646 w 488" name="T90"/>
                <a:gd fmla="*/ 2147483646 h 306" name="T91"/>
                <a:gd fmla="*/ 2147483646 w 488" name="T92"/>
                <a:gd fmla="*/ 2147483646 h 306" name="T93"/>
                <a:gd fmla="*/ 2147483646 w 488" name="T94"/>
                <a:gd fmla="*/ 2147483646 h 306" name="T95"/>
                <a:gd fmla="*/ 2147483646 w 488" name="T96"/>
                <a:gd fmla="*/ 2147483646 h 306" name="T97"/>
                <a:gd fmla="*/ 2147483646 w 488" name="T98"/>
                <a:gd fmla="*/ 2147483646 h 306" name="T99"/>
                <a:gd fmla="*/ 2147483646 w 488" name="T100"/>
                <a:gd fmla="*/ 2147483646 h 306" name="T101"/>
                <a:gd fmla="*/ 2147483646 w 488" name="T102"/>
                <a:gd fmla="*/ 2147483646 h 306" name="T103"/>
                <a:gd fmla="*/ 2147483646 w 488" name="T104"/>
                <a:gd fmla="*/ 2147483646 h 306" name="T105"/>
                <a:gd fmla="*/ 2147483646 w 488" name="T106"/>
                <a:gd fmla="*/ 2147483646 h 306" name="T107"/>
                <a:gd fmla="*/ 2147483646 w 488" name="T108"/>
                <a:gd fmla="*/ 2147483646 h 306" name="T109"/>
                <a:gd fmla="*/ 2147483646 w 488" name="T110"/>
                <a:gd fmla="*/ 2147483646 h 306" name="T111"/>
                <a:gd fmla="*/ 2147483646 w 488" name="T112"/>
                <a:gd fmla="*/ 2147483646 h 306" name="T113"/>
                <a:gd fmla="*/ 2147483646 w 488" name="T114"/>
                <a:gd fmla="*/ 2147483646 h 30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06" w="488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2" name="广东"/>
            <p:cNvSpPr/>
            <p:nvPr/>
          </p:nvSpPr>
          <p:spPr bwMode="auto">
            <a:xfrm>
              <a:off x="5129860" y="5096267"/>
              <a:ext cx="909892" cy="719796"/>
            </a:xfrm>
            <a:custGeom>
              <a:gdLst>
                <a:gd fmla="*/ 2147483646 w 508" name="T0"/>
                <a:gd fmla="*/ 2147483646 h 402" name="T1"/>
                <a:gd fmla="*/ 2147483646 w 508" name="T2"/>
                <a:gd fmla="*/ 2147483646 h 402" name="T3"/>
                <a:gd fmla="*/ 2147483646 w 508" name="T4"/>
                <a:gd fmla="*/ 2147483646 h 402" name="T5"/>
                <a:gd fmla="*/ 2147483646 w 508" name="T6"/>
                <a:gd fmla="*/ 2147483646 h 402" name="T7"/>
                <a:gd fmla="*/ 2147483646 w 508" name="T8"/>
                <a:gd fmla="*/ 2147483646 h 402" name="T9"/>
                <a:gd fmla="*/ 2147483646 w 508" name="T10"/>
                <a:gd fmla="*/ 2147483646 h 402" name="T11"/>
                <a:gd fmla="*/ 2147483646 w 508" name="T12"/>
                <a:gd fmla="*/ 2147483646 h 402" name="T13"/>
                <a:gd fmla="*/ 2147483646 w 508" name="T14"/>
                <a:gd fmla="*/ 2147483646 h 402" name="T15"/>
                <a:gd fmla="*/ 2147483646 w 508" name="T16"/>
                <a:gd fmla="*/ 2147483646 h 402" name="T17"/>
                <a:gd fmla="*/ 2147483646 w 508" name="T18"/>
                <a:gd fmla="*/ 2147483646 h 402" name="T19"/>
                <a:gd fmla="*/ 2147483646 w 508" name="T20"/>
                <a:gd fmla="*/ 2147483646 h 402" name="T21"/>
                <a:gd fmla="*/ 2147483646 w 508" name="T22"/>
                <a:gd fmla="*/ 2147483646 h 402" name="T23"/>
                <a:gd fmla="*/ 2147483646 w 508" name="T24"/>
                <a:gd fmla="*/ 2147483646 h 402" name="T25"/>
                <a:gd fmla="*/ 2147483646 w 508" name="T26"/>
                <a:gd fmla="*/ 2147483646 h 402" name="T27"/>
                <a:gd fmla="*/ 2147483646 w 508" name="T28"/>
                <a:gd fmla="*/ 2147483646 h 402" name="T29"/>
                <a:gd fmla="*/ 2147483646 w 508" name="T30"/>
                <a:gd fmla="*/ 2147483646 h 402" name="T31"/>
                <a:gd fmla="*/ 2147483646 w 508" name="T32"/>
                <a:gd fmla="*/ 2147483646 h 402" name="T33"/>
                <a:gd fmla="*/ 2147483646 w 508" name="T34"/>
                <a:gd fmla="*/ 2147483646 h 402" name="T35"/>
                <a:gd fmla="*/ 2147483646 w 508" name="T36"/>
                <a:gd fmla="*/ 2147483646 h 402" name="T37"/>
                <a:gd fmla="*/ 2147483646 w 508" name="T38"/>
                <a:gd fmla="*/ 2147483646 h 402" name="T39"/>
                <a:gd fmla="*/ 2147483646 w 508" name="T40"/>
                <a:gd fmla="*/ 2147483646 h 402" name="T41"/>
                <a:gd fmla="*/ 2147483646 w 508" name="T42"/>
                <a:gd fmla="*/ 2147483646 h 402" name="T43"/>
                <a:gd fmla="*/ 2147483646 w 508" name="T44"/>
                <a:gd fmla="*/ 2147483646 h 402" name="T45"/>
                <a:gd fmla="*/ 2147483646 w 508" name="T46"/>
                <a:gd fmla="*/ 2147483646 h 402" name="T47"/>
                <a:gd fmla="*/ 2147483646 w 508" name="T48"/>
                <a:gd fmla="*/ 2147483646 h 402" name="T49"/>
                <a:gd fmla="*/ 2147483646 w 508" name="T50"/>
                <a:gd fmla="*/ 2147483646 h 402" name="T51"/>
                <a:gd fmla="*/ 2147483646 w 508" name="T52"/>
                <a:gd fmla="*/ 2147483646 h 402" name="T53"/>
                <a:gd fmla="*/ 2147483646 w 508" name="T54"/>
                <a:gd fmla="*/ 2147483646 h 402" name="T55"/>
                <a:gd fmla="*/ 2147483646 w 508" name="T56"/>
                <a:gd fmla="*/ 2147483646 h 402" name="T57"/>
                <a:gd fmla="*/ 2147483646 w 508" name="T58"/>
                <a:gd fmla="*/ 2147483646 h 402" name="T59"/>
                <a:gd fmla="*/ 2147483646 w 508" name="T60"/>
                <a:gd fmla="*/ 2147483646 h 402" name="T61"/>
                <a:gd fmla="*/ 2147483646 w 508" name="T62"/>
                <a:gd fmla="*/ 2147483646 h 402" name="T63"/>
                <a:gd fmla="*/ 2147483646 w 508" name="T64"/>
                <a:gd fmla="*/ 2147483646 h 402" name="T65"/>
                <a:gd fmla="*/ 2147483646 w 508" name="T66"/>
                <a:gd fmla="*/ 2147483646 h 402" name="T67"/>
                <a:gd fmla="*/ 2147483646 w 508" name="T68"/>
                <a:gd fmla="*/ 2147483646 h 402" name="T69"/>
                <a:gd fmla="*/ 2147483646 w 508" name="T70"/>
                <a:gd fmla="*/ 2147483646 h 402" name="T71"/>
                <a:gd fmla="*/ 2147483646 w 508" name="T72"/>
                <a:gd fmla="*/ 2147483646 h 402" name="T73"/>
                <a:gd fmla="*/ 2147483646 w 508" name="T74"/>
                <a:gd fmla="*/ 2147483646 h 402" name="T75"/>
                <a:gd fmla="*/ 2147483646 w 508" name="T76"/>
                <a:gd fmla="*/ 2147483646 h 402" name="T77"/>
                <a:gd fmla="*/ 2147483646 w 508" name="T78"/>
                <a:gd fmla="*/ 2147483646 h 402" name="T79"/>
                <a:gd fmla="*/ 2147483646 w 508" name="T80"/>
                <a:gd fmla="*/ 2147483646 h 402" name="T81"/>
                <a:gd fmla="*/ 2147483646 w 508" name="T82"/>
                <a:gd fmla="*/ 2147483646 h 402" name="T83"/>
                <a:gd fmla="*/ 2147483646 w 508" name="T84"/>
                <a:gd fmla="*/ 2147483646 h 402" name="T85"/>
                <a:gd fmla="*/ 2147483646 w 508" name="T86"/>
                <a:gd fmla="*/ 2147483646 h 402" name="T87"/>
                <a:gd fmla="*/ 2147483646 w 508" name="T88"/>
                <a:gd fmla="*/ 2147483646 h 402" name="T89"/>
                <a:gd fmla="*/ 2147483646 w 508" name="T90"/>
                <a:gd fmla="*/ 2147483646 h 402" name="T91"/>
                <a:gd fmla="*/ 2147483646 w 508" name="T92"/>
                <a:gd fmla="*/ 2147483646 h 402" name="T93"/>
                <a:gd fmla="*/ 2147483646 w 508" name="T94"/>
                <a:gd fmla="*/ 2147483646 h 402" name="T95"/>
                <a:gd fmla="*/ 2147483646 w 508" name="T96"/>
                <a:gd fmla="*/ 2147483646 h 402" name="T97"/>
                <a:gd fmla="*/ 2147483646 w 508" name="T98"/>
                <a:gd fmla="*/ 2147483646 h 402" name="T99"/>
                <a:gd fmla="*/ 2147483646 w 508" name="T100"/>
                <a:gd fmla="*/ 2147483646 h 40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402" w="508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3" name="江西"/>
            <p:cNvSpPr/>
            <p:nvPr/>
          </p:nvSpPr>
          <p:spPr bwMode="auto">
            <a:xfrm>
              <a:off x="5560697" y="4472860"/>
              <a:ext cx="544380" cy="741560"/>
            </a:xfrm>
            <a:custGeom>
              <a:gdLst>
                <a:gd fmla="*/ 2147483646 w 304" name="T0"/>
                <a:gd fmla="*/ 0 h 414" name="T1"/>
                <a:gd fmla="*/ 2147483646 w 304" name="T2"/>
                <a:gd fmla="*/ 2147483646 h 414" name="T3"/>
                <a:gd fmla="*/ 2147483646 w 304" name="T4"/>
                <a:gd fmla="*/ 2147483646 h 414" name="T5"/>
                <a:gd fmla="*/ 2147483646 w 304" name="T6"/>
                <a:gd fmla="*/ 2147483646 h 414" name="T7"/>
                <a:gd fmla="*/ 2147483646 w 304" name="T8"/>
                <a:gd fmla="*/ 2147483646 h 414" name="T9"/>
                <a:gd fmla="*/ 2147483646 w 304" name="T10"/>
                <a:gd fmla="*/ 2147483646 h 414" name="T11"/>
                <a:gd fmla="*/ 2147483646 w 304" name="T12"/>
                <a:gd fmla="*/ 2147483646 h 414" name="T13"/>
                <a:gd fmla="*/ 2147483646 w 304" name="T14"/>
                <a:gd fmla="*/ 2147483646 h 414" name="T15"/>
                <a:gd fmla="*/ 2147483646 w 304" name="T16"/>
                <a:gd fmla="*/ 2147483646 h 414" name="T17"/>
                <a:gd fmla="*/ 2147483646 w 304" name="T18"/>
                <a:gd fmla="*/ 2147483646 h 414" name="T19"/>
                <a:gd fmla="*/ 2147483646 w 304" name="T20"/>
                <a:gd fmla="*/ 2147483646 h 414" name="T21"/>
                <a:gd fmla="*/ 2147483646 w 304" name="T22"/>
                <a:gd fmla="*/ 2147483646 h 414" name="T23"/>
                <a:gd fmla="*/ 2147483646 w 304" name="T24"/>
                <a:gd fmla="*/ 2147483646 h 414" name="T25"/>
                <a:gd fmla="*/ 2147483646 w 304" name="T26"/>
                <a:gd fmla="*/ 2147483646 h 414" name="T27"/>
                <a:gd fmla="*/ 0 w 304" name="T28"/>
                <a:gd fmla="*/ 2147483646 h 414" name="T29"/>
                <a:gd fmla="*/ 2147483646 w 304" name="T30"/>
                <a:gd fmla="*/ 2147483646 h 414" name="T31"/>
                <a:gd fmla="*/ 2147483646 w 304" name="T32"/>
                <a:gd fmla="*/ 2147483646 h 414" name="T33"/>
                <a:gd fmla="*/ 2147483646 w 304" name="T34"/>
                <a:gd fmla="*/ 2147483646 h 414" name="T35"/>
                <a:gd fmla="*/ 2147483646 w 304" name="T36"/>
                <a:gd fmla="*/ 2147483646 h 414" name="T37"/>
                <a:gd fmla="*/ 2147483646 w 304" name="T38"/>
                <a:gd fmla="*/ 2147483646 h 414" name="T39"/>
                <a:gd fmla="*/ 2147483646 w 304" name="T40"/>
                <a:gd fmla="*/ 2147483646 h 414" name="T41"/>
                <a:gd fmla="*/ 2147483646 w 304" name="T42"/>
                <a:gd fmla="*/ 2147483646 h 414" name="T43"/>
                <a:gd fmla="*/ 2147483646 w 304" name="T44"/>
                <a:gd fmla="*/ 2147483646 h 414" name="T45"/>
                <a:gd fmla="*/ 2147483646 w 304" name="T46"/>
                <a:gd fmla="*/ 2147483646 h 414" name="T47"/>
                <a:gd fmla="*/ 2147483646 w 304" name="T48"/>
                <a:gd fmla="*/ 2147483646 h 414" name="T49"/>
                <a:gd fmla="*/ 2147483646 w 304" name="T50"/>
                <a:gd fmla="*/ 2147483646 h 414" name="T51"/>
                <a:gd fmla="*/ 2147483646 w 304" name="T52"/>
                <a:gd fmla="*/ 2147483646 h 414" name="T53"/>
                <a:gd fmla="*/ 2147483646 w 304" name="T54"/>
                <a:gd fmla="*/ 2147483646 h 414" name="T55"/>
                <a:gd fmla="*/ 2147483646 w 304" name="T56"/>
                <a:gd fmla="*/ 2147483646 h 414" name="T57"/>
                <a:gd fmla="*/ 2147483646 w 304" name="T58"/>
                <a:gd fmla="*/ 2147483646 h 414" name="T59"/>
                <a:gd fmla="*/ 2147483646 w 304" name="T60"/>
                <a:gd fmla="*/ 2147483646 h 414" name="T61"/>
                <a:gd fmla="*/ 2147483646 w 304" name="T62"/>
                <a:gd fmla="*/ 2147483646 h 414" name="T63"/>
                <a:gd fmla="*/ 2147483646 w 304" name="T64"/>
                <a:gd fmla="*/ 2147483646 h 414" name="T65"/>
                <a:gd fmla="*/ 2147483646 w 304" name="T66"/>
                <a:gd fmla="*/ 2147483646 h 414" name="T67"/>
                <a:gd fmla="*/ 2147483646 w 304" name="T68"/>
                <a:gd fmla="*/ 2147483646 h 414" name="T69"/>
                <a:gd fmla="*/ 2147483646 w 304" name="T70"/>
                <a:gd fmla="*/ 2147483646 h 414" name="T71"/>
                <a:gd fmla="*/ 2147483646 w 304" name="T72"/>
                <a:gd fmla="*/ 2147483646 h 414" name="T73"/>
                <a:gd fmla="*/ 2147483646 w 304" name="T74"/>
                <a:gd fmla="*/ 2147483646 h 414" name="T75"/>
                <a:gd fmla="*/ 2147483646 w 304" name="T76"/>
                <a:gd fmla="*/ 2147483646 h 414" name="T77"/>
                <a:gd fmla="*/ 2147483646 w 304" name="T78"/>
                <a:gd fmla="*/ 2147483646 h 414" name="T79"/>
                <a:gd fmla="*/ 2147483646 w 304" name="T80"/>
                <a:gd fmla="*/ 2147483646 h 414" name="T81"/>
                <a:gd fmla="*/ 2147483646 w 304" name="T82"/>
                <a:gd fmla="*/ 2147483646 h 414" name="T83"/>
                <a:gd fmla="*/ 2147483646 w 304" name="T84"/>
                <a:gd fmla="*/ 2147483646 h 414" name="T85"/>
                <a:gd fmla="*/ 2147483646 w 304" name="T86"/>
                <a:gd fmla="*/ 2147483646 h 414" name="T87"/>
                <a:gd fmla="*/ 2147483646 w 304" name="T88"/>
                <a:gd fmla="*/ 2147483646 h 414" name="T89"/>
                <a:gd fmla="*/ 2147483646 w 304" name="T90"/>
                <a:gd fmla="*/ 2147483646 h 414" name="T91"/>
                <a:gd fmla="*/ 2147483646 w 304" name="T92"/>
                <a:gd fmla="*/ 2147483646 h 414" name="T93"/>
                <a:gd fmla="*/ 2147483646 w 304" name="T94"/>
                <a:gd fmla="*/ 2147483646 h 414" name="T95"/>
                <a:gd fmla="*/ 2147483646 w 304" name="T96"/>
                <a:gd fmla="*/ 2147483646 h 414" name="T97"/>
                <a:gd fmla="*/ 2147483646 w 304" name="T98"/>
                <a:gd fmla="*/ 2147483646 h 414" name="T99"/>
                <a:gd fmla="*/ 2147483646 w 304" name="T100"/>
                <a:gd fmla="*/ 2147483646 h 414" name="T101"/>
                <a:gd fmla="*/ 2147483646 w 304" name="T102"/>
                <a:gd fmla="*/ 2147483646 h 414" name="T103"/>
                <a:gd fmla="*/ 2147483646 w 304" name="T104"/>
                <a:gd fmla="*/ 2147483646 h 414" name="T105"/>
                <a:gd fmla="*/ 2147483646 w 304" name="T106"/>
                <a:gd fmla="*/ 2147483646 h 414" name="T107"/>
                <a:gd fmla="*/ 2147483646 w 304" name="T108"/>
                <a:gd fmla="*/ 2147483646 h 414" name="T109"/>
                <a:gd fmla="*/ 2147483646 w 304" name="T110"/>
                <a:gd fmla="*/ 2147483646 h 414" name="T111"/>
                <a:gd fmla="*/ 2147483646 w 304" name="T112"/>
                <a:gd fmla="*/ 2147483646 h 414" name="T113"/>
                <a:gd fmla="*/ 2147483646 w 304" name="T114"/>
                <a:gd fmla="*/ 2147483646 h 414" name="T115"/>
                <a:gd fmla="*/ 2147483646 w 304" name="T116"/>
                <a:gd fmla="*/ 2147483646 h 414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413" w="30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4" name="福建"/>
            <p:cNvSpPr/>
            <p:nvPr/>
          </p:nvSpPr>
          <p:spPr bwMode="auto">
            <a:xfrm>
              <a:off x="5843775" y="4670297"/>
              <a:ext cx="503941" cy="615635"/>
            </a:xfrm>
            <a:custGeom>
              <a:gdLst>
                <a:gd fmla="*/ 2147483646 w 282" name="T0"/>
                <a:gd fmla="*/ 2147483646 h 344" name="T1"/>
                <a:gd fmla="*/ 2147483646 w 282" name="T2"/>
                <a:gd fmla="*/ 2147483646 h 344" name="T3"/>
                <a:gd fmla="*/ 2147483646 w 282" name="T4"/>
                <a:gd fmla="*/ 2147483646 h 344" name="T5"/>
                <a:gd fmla="*/ 2147483646 w 282" name="T6"/>
                <a:gd fmla="*/ 2147483646 h 344" name="T7"/>
                <a:gd fmla="*/ 2147483646 w 282" name="T8"/>
                <a:gd fmla="*/ 2147483646 h 344" name="T9"/>
                <a:gd fmla="*/ 2147483646 w 282" name="T10"/>
                <a:gd fmla="*/ 2147483646 h 344" name="T11"/>
                <a:gd fmla="*/ 2147483646 w 282" name="T12"/>
                <a:gd fmla="*/ 2147483646 h 344" name="T13"/>
                <a:gd fmla="*/ 2147483646 w 282" name="T14"/>
                <a:gd fmla="*/ 2147483646 h 344" name="T15"/>
                <a:gd fmla="*/ 2147483646 w 282" name="T16"/>
                <a:gd fmla="*/ 2147483646 h 344" name="T17"/>
                <a:gd fmla="*/ 2147483646 w 282" name="T18"/>
                <a:gd fmla="*/ 2147483646 h 344" name="T19"/>
                <a:gd fmla="*/ 2147483646 w 282" name="T20"/>
                <a:gd fmla="*/ 2147483646 h 344" name="T21"/>
                <a:gd fmla="*/ 2147483646 w 282" name="T22"/>
                <a:gd fmla="*/ 2147483646 h 344" name="T23"/>
                <a:gd fmla="*/ 2147483646 w 282" name="T24"/>
                <a:gd fmla="*/ 2147483646 h 344" name="T25"/>
                <a:gd fmla="*/ 2147483646 w 282" name="T26"/>
                <a:gd fmla="*/ 2147483646 h 344" name="T27"/>
                <a:gd fmla="*/ 2147483646 w 282" name="T28"/>
                <a:gd fmla="*/ 2147483646 h 344" name="T29"/>
                <a:gd fmla="*/ 2147483646 w 282" name="T30"/>
                <a:gd fmla="*/ 2147483646 h 344" name="T31"/>
                <a:gd fmla="*/ 2147483646 w 282" name="T32"/>
                <a:gd fmla="*/ 2147483646 h 344" name="T33"/>
                <a:gd fmla="*/ 0 w 282" name="T34"/>
                <a:gd fmla="*/ 2147483646 h 344" name="T35"/>
                <a:gd fmla="*/ 2147483646 w 282" name="T36"/>
                <a:gd fmla="*/ 2147483646 h 344" name="T37"/>
                <a:gd fmla="*/ 2147483646 w 282" name="T38"/>
                <a:gd fmla="*/ 2147483646 h 344" name="T39"/>
                <a:gd fmla="*/ 2147483646 w 282" name="T40"/>
                <a:gd fmla="*/ 2147483646 h 344" name="T41"/>
                <a:gd fmla="*/ 2147483646 w 282" name="T42"/>
                <a:gd fmla="*/ 2147483646 h 344" name="T43"/>
                <a:gd fmla="*/ 2147483646 w 282" name="T44"/>
                <a:gd fmla="*/ 2147483646 h 344" name="T45"/>
                <a:gd fmla="*/ 2147483646 w 282" name="T46"/>
                <a:gd fmla="*/ 2147483646 h 344" name="T47"/>
                <a:gd fmla="*/ 2147483646 w 282" name="T48"/>
                <a:gd fmla="*/ 2147483646 h 344" name="T49"/>
                <a:gd fmla="*/ 2147483646 w 282" name="T50"/>
                <a:gd fmla="*/ 2147483646 h 344" name="T51"/>
                <a:gd fmla="*/ 2147483646 w 282" name="T52"/>
                <a:gd fmla="*/ 2147483646 h 344" name="T53"/>
                <a:gd fmla="*/ 2147483646 w 282" name="T54"/>
                <a:gd fmla="*/ 2147483646 h 344" name="T55"/>
                <a:gd fmla="*/ 2147483646 w 282" name="T56"/>
                <a:gd fmla="*/ 2147483646 h 344" name="T57"/>
                <a:gd fmla="*/ 2147483646 w 282" name="T58"/>
                <a:gd fmla="*/ 2147483646 h 344" name="T59"/>
                <a:gd fmla="*/ 2147483646 w 282" name="T60"/>
                <a:gd fmla="*/ 2147483646 h 344" name="T61"/>
                <a:gd fmla="*/ 2147483646 w 282" name="T62"/>
                <a:gd fmla="*/ 2147483646 h 344" name="T63"/>
                <a:gd fmla="*/ 2147483646 w 282" name="T64"/>
                <a:gd fmla="*/ 2147483646 h 344" name="T65"/>
                <a:gd fmla="*/ 2147483646 w 282" name="T66"/>
                <a:gd fmla="*/ 2147483646 h 344" name="T67"/>
                <a:gd fmla="*/ 2147483646 w 282" name="T68"/>
                <a:gd fmla="*/ 2147483646 h 344" name="T69"/>
                <a:gd fmla="*/ 2147483646 w 282" name="T70"/>
                <a:gd fmla="*/ 2147483646 h 344" name="T71"/>
                <a:gd fmla="*/ 2147483646 w 282" name="T72"/>
                <a:gd fmla="*/ 2147483646 h 344" name="T73"/>
                <a:gd fmla="*/ 2147483646 w 282" name="T74"/>
                <a:gd fmla="*/ 2147483646 h 344" name="T75"/>
                <a:gd fmla="*/ 2147483646 w 282" name="T76"/>
                <a:gd fmla="*/ 2147483646 h 344" name="T77"/>
                <a:gd fmla="*/ 2147483646 w 282" name="T78"/>
                <a:gd fmla="*/ 2147483646 h 344" name="T79"/>
                <a:gd fmla="*/ 2147483646 w 282" name="T80"/>
                <a:gd fmla="*/ 2147483646 h 344" name="T81"/>
                <a:gd fmla="*/ 2147483646 w 282" name="T82"/>
                <a:gd fmla="*/ 2147483646 h 344" name="T83"/>
                <a:gd fmla="*/ 2147483646 w 282" name="T84"/>
                <a:gd fmla="*/ 2147483646 h 344" name="T85"/>
                <a:gd fmla="*/ 2147483646 w 282" name="T86"/>
                <a:gd fmla="*/ 2147483646 h 344" name="T87"/>
                <a:gd fmla="*/ 2147483646 w 282" name="T88"/>
                <a:gd fmla="*/ 2147483646 h 344" name="T89"/>
                <a:gd fmla="*/ 2147483646 w 282" name="T90"/>
                <a:gd fmla="*/ 2147483646 h 344" name="T91"/>
                <a:gd fmla="*/ 2147483646 w 282" name="T92"/>
                <a:gd fmla="*/ 2147483646 h 344" name="T93"/>
                <a:gd fmla="*/ 2147483646 w 282" name="T94"/>
                <a:gd fmla="*/ 2147483646 h 344" name="T95"/>
                <a:gd fmla="*/ 2147483646 w 282" name="T96"/>
                <a:gd fmla="*/ 2147483646 h 344" name="T97"/>
                <a:gd fmla="*/ 2147483646 w 282" name="T98"/>
                <a:gd fmla="*/ 2147483646 h 344" name="T99"/>
                <a:gd fmla="*/ 2147483646 w 282" name="T100"/>
                <a:gd fmla="*/ 2147483646 h 344" name="T101"/>
                <a:gd fmla="*/ 2147483646 w 282" name="T102"/>
                <a:gd fmla="*/ 0 h 34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44" w="282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5" name="浙江"/>
            <p:cNvSpPr/>
            <p:nvPr/>
          </p:nvSpPr>
          <p:spPr bwMode="auto">
            <a:xfrm>
              <a:off x="6069305" y="4280085"/>
              <a:ext cx="432394" cy="500592"/>
            </a:xfrm>
            <a:custGeom>
              <a:gdLst>
                <a:gd fmla="*/ 2147483646 w 242" name="T0"/>
                <a:gd fmla="*/ 2147483646 h 280" name="T1"/>
                <a:gd fmla="*/ 2147483646 w 242" name="T2"/>
                <a:gd fmla="*/ 2147483646 h 280" name="T3"/>
                <a:gd fmla="*/ 2147483646 w 242" name="T4"/>
                <a:gd fmla="*/ 2147483646 h 280" name="T5"/>
                <a:gd fmla="*/ 2147483646 w 242" name="T6"/>
                <a:gd fmla="*/ 2147483646 h 280" name="T7"/>
                <a:gd fmla="*/ 2147483646 w 242" name="T8"/>
                <a:gd fmla="*/ 2147483646 h 280" name="T9"/>
                <a:gd fmla="*/ 2147483646 w 242" name="T10"/>
                <a:gd fmla="*/ 2147483646 h 280" name="T11"/>
                <a:gd fmla="*/ 2147483646 w 242" name="T12"/>
                <a:gd fmla="*/ 2147483646 h 280" name="T13"/>
                <a:gd fmla="*/ 2147483646 w 242" name="T14"/>
                <a:gd fmla="*/ 2147483646 h 280" name="T15"/>
                <a:gd fmla="*/ 2147483646 w 242" name="T16"/>
                <a:gd fmla="*/ 2147483646 h 280" name="T17"/>
                <a:gd fmla="*/ 0 w 242" name="T18"/>
                <a:gd fmla="*/ 2147483646 h 280" name="T19"/>
                <a:gd fmla="*/ 2147483646 w 242" name="T20"/>
                <a:gd fmla="*/ 2147483646 h 280" name="T21"/>
                <a:gd fmla="*/ 2147483646 w 242" name="T22"/>
                <a:gd fmla="*/ 2147483646 h 280" name="T23"/>
                <a:gd fmla="*/ 2147483646 w 242" name="T24"/>
                <a:gd fmla="*/ 2147483646 h 280" name="T25"/>
                <a:gd fmla="*/ 2147483646 w 242" name="T26"/>
                <a:gd fmla="*/ 2147483646 h 280" name="T27"/>
                <a:gd fmla="*/ 2147483646 w 242" name="T28"/>
                <a:gd fmla="*/ 2147483646 h 280" name="T29"/>
                <a:gd fmla="*/ 2147483646 w 242" name="T30"/>
                <a:gd fmla="*/ 2147483646 h 280" name="T31"/>
                <a:gd fmla="*/ 2147483646 w 242" name="T32"/>
                <a:gd fmla="*/ 2147483646 h 280" name="T33"/>
                <a:gd fmla="*/ 2147483646 w 242" name="T34"/>
                <a:gd fmla="*/ 2147483646 h 280" name="T35"/>
                <a:gd fmla="*/ 2147483646 w 242" name="T36"/>
                <a:gd fmla="*/ 2147483646 h 280" name="T37"/>
                <a:gd fmla="*/ 2147483646 w 242" name="T38"/>
                <a:gd fmla="*/ 2147483646 h 280" name="T39"/>
                <a:gd fmla="*/ 2147483646 w 242" name="T40"/>
                <a:gd fmla="*/ 2147483646 h 280" name="T41"/>
                <a:gd fmla="*/ 2147483646 w 242" name="T42"/>
                <a:gd fmla="*/ 2147483646 h 280" name="T43"/>
                <a:gd fmla="*/ 2147483646 w 242" name="T44"/>
                <a:gd fmla="*/ 2147483646 h 280" name="T45"/>
                <a:gd fmla="*/ 2147483646 w 242" name="T46"/>
                <a:gd fmla="*/ 2147483646 h 280" name="T47"/>
                <a:gd fmla="*/ 2147483646 w 242" name="T48"/>
                <a:gd fmla="*/ 2147483646 h 280" name="T49"/>
                <a:gd fmla="*/ 2147483646 w 242" name="T50"/>
                <a:gd fmla="*/ 2147483646 h 280" name="T51"/>
                <a:gd fmla="*/ 2147483646 w 242" name="T52"/>
                <a:gd fmla="*/ 2147483646 h 280" name="T53"/>
                <a:gd fmla="*/ 2147483646 w 242" name="T54"/>
                <a:gd fmla="*/ 2147483646 h 280" name="T55"/>
                <a:gd fmla="*/ 2147483646 w 242" name="T56"/>
                <a:gd fmla="*/ 2147483646 h 280" name="T57"/>
                <a:gd fmla="*/ 2147483646 w 242" name="T58"/>
                <a:gd fmla="*/ 2147483646 h 280" name="T59"/>
                <a:gd fmla="*/ 2147483646 w 242" name="T60"/>
                <a:gd fmla="*/ 2147483646 h 280" name="T61"/>
                <a:gd fmla="*/ 2147483646 w 242" name="T62"/>
                <a:gd fmla="*/ 2147483646 h 280" name="T63"/>
                <a:gd fmla="*/ 2147483646 w 242" name="T64"/>
                <a:gd fmla="*/ 2147483646 h 280" name="T65"/>
                <a:gd fmla="*/ 2147483646 w 242" name="T66"/>
                <a:gd fmla="*/ 2147483646 h 280" name="T67"/>
                <a:gd fmla="*/ 2147483646 w 242" name="T68"/>
                <a:gd fmla="*/ 2147483646 h 280" name="T69"/>
                <a:gd fmla="*/ 2147483646 w 242" name="T70"/>
                <a:gd fmla="*/ 2147483646 h 280" name="T71"/>
                <a:gd fmla="*/ 2147483646 w 242" name="T72"/>
                <a:gd fmla="*/ 2147483646 h 280" name="T73"/>
                <a:gd fmla="*/ 2147483646 w 242" name="T74"/>
                <a:gd fmla="*/ 2147483646 h 280" name="T75"/>
                <a:gd fmla="*/ 2147483646 w 242" name="T76"/>
                <a:gd fmla="*/ 2147483646 h 280" name="T77"/>
                <a:gd fmla="*/ 2147483646 w 242" name="T78"/>
                <a:gd fmla="*/ 2147483646 h 280" name="T79"/>
                <a:gd fmla="*/ 2147483646 w 242" name="T80"/>
                <a:gd fmla="*/ 2147483646 h 280" name="T81"/>
                <a:gd fmla="*/ 2147483646 w 242" name="T82"/>
                <a:gd fmla="*/ 2147483646 h 280" name="T83"/>
                <a:gd fmla="*/ 2147483646 w 242" name="T84"/>
                <a:gd fmla="*/ 2147483646 h 280" name="T85"/>
                <a:gd fmla="*/ 2147483646 w 242" name="T86"/>
                <a:gd fmla="*/ 2147483646 h 280" name="T87"/>
                <a:gd fmla="*/ 2147483646 w 242" name="T88"/>
                <a:gd fmla="*/ 2147483646 h 280" name="T89"/>
                <a:gd fmla="*/ 2147483646 w 242" name="T90"/>
                <a:gd fmla="*/ 2147483646 h 280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b" l="0" r="r" t="0"/>
              <a:pathLst>
                <a:path h="280" w="241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6" name="安徽"/>
            <p:cNvSpPr/>
            <p:nvPr/>
          </p:nvSpPr>
          <p:spPr bwMode="auto">
            <a:xfrm>
              <a:off x="5646243" y="3846342"/>
              <a:ext cx="547491" cy="670047"/>
            </a:xfrm>
            <a:custGeom>
              <a:gdLst>
                <a:gd fmla="*/ 2147483646 w 306" name="T0"/>
                <a:gd fmla="*/ 2147483646 h 374" name="T1"/>
                <a:gd fmla="*/ 2147483646 w 306" name="T2"/>
                <a:gd fmla="*/ 2147483646 h 374" name="T3"/>
                <a:gd fmla="*/ 2147483646 w 306" name="T4"/>
                <a:gd fmla="*/ 2147483646 h 374" name="T5"/>
                <a:gd fmla="*/ 2147483646 w 306" name="T6"/>
                <a:gd fmla="*/ 2147483646 h 374" name="T7"/>
                <a:gd fmla="*/ 2147483646 w 306" name="T8"/>
                <a:gd fmla="*/ 2147483646 h 374" name="T9"/>
                <a:gd fmla="*/ 2147483646 w 306" name="T10"/>
                <a:gd fmla="*/ 2147483646 h 374" name="T11"/>
                <a:gd fmla="*/ 2147483646 w 306" name="T12"/>
                <a:gd fmla="*/ 2147483646 h 374" name="T13"/>
                <a:gd fmla="*/ 2147483646 w 306" name="T14"/>
                <a:gd fmla="*/ 2147483646 h 374" name="T15"/>
                <a:gd fmla="*/ 2147483646 w 306" name="T16"/>
                <a:gd fmla="*/ 2147483646 h 374" name="T17"/>
                <a:gd fmla="*/ 2147483646 w 306" name="T18"/>
                <a:gd fmla="*/ 2147483646 h 374" name="T19"/>
                <a:gd fmla="*/ 2147483646 w 306" name="T20"/>
                <a:gd fmla="*/ 2147483646 h 374" name="T21"/>
                <a:gd fmla="*/ 2147483646 w 306" name="T22"/>
                <a:gd fmla="*/ 2147483646 h 374" name="T23"/>
                <a:gd fmla="*/ 2147483646 w 306" name="T24"/>
                <a:gd fmla="*/ 2147483646 h 374" name="T25"/>
                <a:gd fmla="*/ 2147483646 w 306" name="T26"/>
                <a:gd fmla="*/ 2147483646 h 374" name="T27"/>
                <a:gd fmla="*/ 2147483646 w 306" name="T28"/>
                <a:gd fmla="*/ 2147483646 h 374" name="T29"/>
                <a:gd fmla="*/ 2147483646 w 306" name="T30"/>
                <a:gd fmla="*/ 2147483646 h 374" name="T31"/>
                <a:gd fmla="*/ 2147483646 w 306" name="T32"/>
                <a:gd fmla="*/ 2147483646 h 374" name="T33"/>
                <a:gd fmla="*/ 2147483646 w 306" name="T34"/>
                <a:gd fmla="*/ 2147483646 h 374" name="T35"/>
                <a:gd fmla="*/ 2147483646 w 306" name="T36"/>
                <a:gd fmla="*/ 2147483646 h 374" name="T37"/>
                <a:gd fmla="*/ 2147483646 w 306" name="T38"/>
                <a:gd fmla="*/ 2147483646 h 374" name="T39"/>
                <a:gd fmla="*/ 2147483646 w 306" name="T40"/>
                <a:gd fmla="*/ 2147483646 h 374" name="T41"/>
                <a:gd fmla="*/ 2147483646 w 306" name="T42"/>
                <a:gd fmla="*/ 2147483646 h 374" name="T43"/>
                <a:gd fmla="*/ 2147483646 w 306" name="T44"/>
                <a:gd fmla="*/ 2147483646 h 374" name="T45"/>
                <a:gd fmla="*/ 2147483646 w 306" name="T46"/>
                <a:gd fmla="*/ 2147483646 h 374" name="T47"/>
                <a:gd fmla="*/ 2147483646 w 306" name="T48"/>
                <a:gd fmla="*/ 2147483646 h 374" name="T49"/>
                <a:gd fmla="*/ 2147483646 w 306" name="T50"/>
                <a:gd fmla="*/ 2147483646 h 374" name="T51"/>
                <a:gd fmla="*/ 2147483646 w 306" name="T52"/>
                <a:gd fmla="*/ 2147483646 h 374" name="T53"/>
                <a:gd fmla="*/ 2147483646 w 306" name="T54"/>
                <a:gd fmla="*/ 2147483646 h 374" name="T55"/>
                <a:gd fmla="*/ 2147483646 w 306" name="T56"/>
                <a:gd fmla="*/ 2147483646 h 374" name="T57"/>
                <a:gd fmla="*/ 2147483646 w 306" name="T58"/>
                <a:gd fmla="*/ 2147483646 h 374" name="T59"/>
                <a:gd fmla="*/ 2147483646 w 306" name="T60"/>
                <a:gd fmla="*/ 2147483646 h 374" name="T61"/>
                <a:gd fmla="*/ 2147483646 w 306" name="T62"/>
                <a:gd fmla="*/ 2147483646 h 374" name="T63"/>
                <a:gd fmla="*/ 2147483646 w 306" name="T64"/>
                <a:gd fmla="*/ 2147483646 h 374" name="T65"/>
                <a:gd fmla="*/ 2147483646 w 306" name="T66"/>
                <a:gd fmla="*/ 2147483646 h 374" name="T67"/>
                <a:gd fmla="*/ 2147483646 w 306" name="T68"/>
                <a:gd fmla="*/ 2147483646 h 374" name="T69"/>
                <a:gd fmla="*/ 2147483646 w 306" name="T70"/>
                <a:gd fmla="*/ 2147483646 h 374" name="T71"/>
                <a:gd fmla="*/ 2147483646 w 306" name="T72"/>
                <a:gd fmla="*/ 2147483646 h 374" name="T73"/>
                <a:gd fmla="*/ 2147483646 w 306" name="T74"/>
                <a:gd fmla="*/ 2147483646 h 374" name="T75"/>
                <a:gd fmla="*/ 2147483646 w 306" name="T76"/>
                <a:gd fmla="*/ 2147483646 h 374" name="T77"/>
                <a:gd fmla="*/ 2147483646 w 306" name="T78"/>
                <a:gd fmla="*/ 2147483646 h 374" name="T79"/>
                <a:gd fmla="*/ 2147483646 w 306" name="T80"/>
                <a:gd fmla="*/ 2147483646 h 374" name="T81"/>
                <a:gd fmla="*/ 2147483646 w 306" name="T82"/>
                <a:gd fmla="*/ 2147483646 h 374" name="T83"/>
                <a:gd fmla="*/ 2147483646 w 306" name="T84"/>
                <a:gd fmla="*/ 2147483646 h 374" name="T85"/>
                <a:gd fmla="*/ 2147483646 w 306" name="T86"/>
                <a:gd fmla="*/ 2147483646 h 374" name="T87"/>
                <a:gd fmla="*/ 2147483646 w 306" name="T88"/>
                <a:gd fmla="*/ 2147483646 h 374" name="T89"/>
                <a:gd fmla="*/ 2147483646 w 306" name="T90"/>
                <a:gd fmla="*/ 2147483646 h 374" name="T91"/>
                <a:gd fmla="*/ 2147483646 w 306" name="T92"/>
                <a:gd fmla="*/ 2147483646 h 374" name="T93"/>
                <a:gd fmla="*/ 2147483646 w 306" name="T94"/>
                <a:gd fmla="*/ 2147483646 h 374" name="T95"/>
                <a:gd fmla="*/ 2147483646 w 306" name="T96"/>
                <a:gd fmla="*/ 2147483646 h 374" name="T97"/>
                <a:gd fmla="*/ 2147483646 w 306" name="T98"/>
                <a:gd fmla="*/ 2147483646 h 374" name="T99"/>
                <a:gd fmla="*/ 2147483646 w 306" name="T100"/>
                <a:gd fmla="*/ 2147483646 h 374" name="T101"/>
                <a:gd fmla="*/ 2147483646 w 306" name="T102"/>
                <a:gd fmla="*/ 2147483646 h 374" name="T103"/>
                <a:gd fmla="*/ 2147483646 w 306" name="T104"/>
                <a:gd fmla="*/ 2147483646 h 374" name="T105"/>
                <a:gd fmla="*/ 2147483646 w 306" name="T106"/>
                <a:gd fmla="*/ 2147483646 h 374" name="T107"/>
                <a:gd fmla="*/ 2147483646 w 306" name="T108"/>
                <a:gd fmla="*/ 2147483646 h 374" name="T109"/>
                <a:gd fmla="*/ 2147483646 w 306" name="T110"/>
                <a:gd fmla="*/ 2147483646 h 374" name="T111"/>
                <a:gd fmla="*/ 2147483646 w 306" name="T112"/>
                <a:gd fmla="*/ 2147483646 h 374" name="T113"/>
                <a:gd fmla="*/ 2147483646 w 306" name="T114"/>
                <a:gd fmla="*/ 2147483646 h 374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374" w="306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7" name="天津"/>
            <p:cNvSpPr/>
            <p:nvPr/>
          </p:nvSpPr>
          <p:spPr bwMode="auto">
            <a:xfrm>
              <a:off x="5753564" y="3073690"/>
              <a:ext cx="143094" cy="206766"/>
            </a:xfrm>
            <a:custGeom>
              <a:gdLst>
                <a:gd fmla="*/ 2147483646 w 80" name="T0"/>
                <a:gd fmla="*/ 2147483646 h 116" name="T1"/>
                <a:gd fmla="*/ 2147483646 w 80" name="T2"/>
                <a:gd fmla="*/ 0 h 116" name="T3"/>
                <a:gd fmla="*/ 2147483646 w 80" name="T4"/>
                <a:gd fmla="*/ 0 h 116" name="T5"/>
                <a:gd fmla="*/ 2147483646 w 80" name="T6"/>
                <a:gd fmla="*/ 2147483646 h 116" name="T7"/>
                <a:gd fmla="*/ 2147483646 w 80" name="T8"/>
                <a:gd fmla="*/ 2147483646 h 116" name="T9"/>
                <a:gd fmla="*/ 2147483646 w 80" name="T10"/>
                <a:gd fmla="*/ 2147483646 h 116" name="T11"/>
                <a:gd fmla="*/ 2147483646 w 80" name="T12"/>
                <a:gd fmla="*/ 2147483646 h 116" name="T13"/>
                <a:gd fmla="*/ 2147483646 w 80" name="T14"/>
                <a:gd fmla="*/ 2147483646 h 116" name="T15"/>
                <a:gd fmla="*/ 2147483646 w 80" name="T16"/>
                <a:gd fmla="*/ 2147483646 h 116" name="T17"/>
                <a:gd fmla="*/ 2147483646 w 80" name="T18"/>
                <a:gd fmla="*/ 2147483646 h 116" name="T19"/>
                <a:gd fmla="*/ 2147483646 w 80" name="T20"/>
                <a:gd fmla="*/ 2147483646 h 116" name="T21"/>
                <a:gd fmla="*/ 2147483646 w 80" name="T22"/>
                <a:gd fmla="*/ 2147483646 h 116" name="T23"/>
                <a:gd fmla="*/ 2147483646 w 80" name="T24"/>
                <a:gd fmla="*/ 2147483646 h 116" name="T25"/>
                <a:gd fmla="*/ 2147483646 w 80" name="T26"/>
                <a:gd fmla="*/ 2147483646 h 116" name="T27"/>
                <a:gd fmla="*/ 2147483646 w 80" name="T28"/>
                <a:gd fmla="*/ 2147483646 h 116" name="T29"/>
                <a:gd fmla="*/ 2147483646 w 80" name="T30"/>
                <a:gd fmla="*/ 2147483646 h 116" name="T31"/>
                <a:gd fmla="*/ 2147483646 w 80" name="T32"/>
                <a:gd fmla="*/ 2147483646 h 116" name="T33"/>
                <a:gd fmla="*/ 0 w 80" name="T34"/>
                <a:gd fmla="*/ 2147483646 h 116" name="T35"/>
                <a:gd fmla="*/ 0 w 80" name="T36"/>
                <a:gd fmla="*/ 2147483646 h 116" name="T37"/>
                <a:gd fmla="*/ 0 w 80" name="T38"/>
                <a:gd fmla="*/ 2147483646 h 116" name="T39"/>
                <a:gd fmla="*/ 0 w 80" name="T40"/>
                <a:gd fmla="*/ 2147483646 h 116" name="T41"/>
                <a:gd fmla="*/ 2147483646 w 80" name="T42"/>
                <a:gd fmla="*/ 2147483646 h 116" name="T43"/>
                <a:gd fmla="*/ 2147483646 w 80" name="T44"/>
                <a:gd fmla="*/ 2147483646 h 116" name="T45"/>
                <a:gd fmla="*/ 2147483646 w 80" name="T46"/>
                <a:gd fmla="*/ 2147483646 h 116" name="T47"/>
                <a:gd fmla="*/ 2147483646 w 80" name="T48"/>
                <a:gd fmla="*/ 2147483646 h 116" name="T49"/>
                <a:gd fmla="*/ 2147483646 w 80" name="T50"/>
                <a:gd fmla="*/ 2147483646 h 116" name="T51"/>
                <a:gd fmla="*/ 2147483646 w 80" name="T52"/>
                <a:gd fmla="*/ 2147483646 h 116" name="T53"/>
                <a:gd fmla="*/ 2147483646 w 80" name="T54"/>
                <a:gd fmla="*/ 2147483646 h 116" name="T55"/>
                <a:gd fmla="*/ 2147483646 w 80" name="T56"/>
                <a:gd fmla="*/ 2147483646 h 116" name="T57"/>
                <a:gd fmla="*/ 2147483646 w 80" name="T58"/>
                <a:gd fmla="*/ 2147483646 h 116" name="T59"/>
                <a:gd fmla="*/ 2147483646 w 80" name="T60"/>
                <a:gd fmla="*/ 2147483646 h 116" name="T61"/>
                <a:gd fmla="*/ 2147483646 w 80" name="T62"/>
                <a:gd fmla="*/ 2147483646 h 116" name="T63"/>
                <a:gd fmla="*/ 2147483646 w 80" name="T64"/>
                <a:gd fmla="*/ 2147483646 h 116" name="T65"/>
                <a:gd fmla="*/ 2147483646 w 80" name="T66"/>
                <a:gd fmla="*/ 2147483646 h 116" name="T67"/>
                <a:gd fmla="*/ 2147483646 w 80" name="T68"/>
                <a:gd fmla="*/ 2147483646 h 116" name="T69"/>
                <a:gd fmla="*/ 2147483646 w 80" name="T70"/>
                <a:gd fmla="*/ 2147483646 h 116" name="T71"/>
                <a:gd fmla="*/ 2147483646 w 80" name="T72"/>
                <a:gd fmla="*/ 2147483646 h 116" name="T73"/>
                <a:gd fmla="*/ 2147483646 w 80" name="T74"/>
                <a:gd fmla="*/ 2147483646 h 116" name="T75"/>
                <a:gd fmla="*/ 2147483646 w 80" name="T76"/>
                <a:gd fmla="*/ 2147483646 h 116" name="T77"/>
                <a:gd fmla="*/ 2147483646 w 80" name="T78"/>
                <a:gd fmla="*/ 2147483646 h 116" name="T79"/>
                <a:gd fmla="*/ 2147483646 w 80" name="T80"/>
                <a:gd fmla="*/ 2147483646 h 116" name="T81"/>
                <a:gd fmla="*/ 2147483646 w 80" name="T82"/>
                <a:gd fmla="*/ 2147483646 h 116" name="T83"/>
                <a:gd fmla="*/ 2147483646 w 80" name="T84"/>
                <a:gd fmla="*/ 2147483646 h 116" name="T85"/>
                <a:gd fmla="*/ 2147483646 w 80" name="T86"/>
                <a:gd fmla="*/ 2147483646 h 116" name="T87"/>
                <a:gd fmla="*/ 2147483646 w 80" name="T88"/>
                <a:gd fmla="*/ 2147483646 h 116" name="T89"/>
                <a:gd fmla="*/ 2147483646 w 80" name="T90"/>
                <a:gd fmla="*/ 2147483646 h 116" name="T91"/>
                <a:gd fmla="*/ 2147483646 w 80" name="T92"/>
                <a:gd fmla="*/ 2147483646 h 116" name="T93"/>
                <a:gd fmla="*/ 2147483646 w 80" name="T94"/>
                <a:gd fmla="*/ 2147483646 h 11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15" w="80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8" name="北京"/>
            <p:cNvSpPr/>
            <p:nvPr/>
          </p:nvSpPr>
          <p:spPr bwMode="auto">
            <a:xfrm>
              <a:off x="5610469" y="2980412"/>
              <a:ext cx="189755" cy="203656"/>
            </a:xfrm>
            <a:custGeom>
              <a:gdLst>
                <a:gd fmla="*/ 2147483646 w 106" name="T0"/>
                <a:gd fmla="*/ 2147483646 h 114" name="T1"/>
                <a:gd fmla="*/ 2147483646 w 106" name="T2"/>
                <a:gd fmla="*/ 2147483646 h 114" name="T3"/>
                <a:gd fmla="*/ 2147483646 w 106" name="T4"/>
                <a:gd fmla="*/ 2147483646 h 114" name="T5"/>
                <a:gd fmla="*/ 2147483646 w 106" name="T6"/>
                <a:gd fmla="*/ 2147483646 h 114" name="T7"/>
                <a:gd fmla="*/ 2147483646 w 106" name="T8"/>
                <a:gd fmla="*/ 2147483646 h 114" name="T9"/>
                <a:gd fmla="*/ 2147483646 w 106" name="T10"/>
                <a:gd fmla="*/ 2147483646 h 114" name="T11"/>
                <a:gd fmla="*/ 2147483646 w 106" name="T12"/>
                <a:gd fmla="*/ 2147483646 h 114" name="T13"/>
                <a:gd fmla="*/ 2147483646 w 106" name="T14"/>
                <a:gd fmla="*/ 2147483646 h 114" name="T15"/>
                <a:gd fmla="*/ 2147483646 w 106" name="T16"/>
                <a:gd fmla="*/ 2147483646 h 114" name="T17"/>
                <a:gd fmla="*/ 0 w 106" name="T18"/>
                <a:gd fmla="*/ 2147483646 h 114" name="T19"/>
                <a:gd fmla="*/ 2147483646 w 106" name="T20"/>
                <a:gd fmla="*/ 2147483646 h 114" name="T21"/>
                <a:gd fmla="*/ 2147483646 w 106" name="T22"/>
                <a:gd fmla="*/ 2147483646 h 114" name="T23"/>
                <a:gd fmla="*/ 2147483646 w 106" name="T24"/>
                <a:gd fmla="*/ 2147483646 h 114" name="T25"/>
                <a:gd fmla="*/ 2147483646 w 106" name="T26"/>
                <a:gd fmla="*/ 2147483646 h 114" name="T27"/>
                <a:gd fmla="*/ 2147483646 w 106" name="T28"/>
                <a:gd fmla="*/ 2147483646 h 114" name="T29"/>
                <a:gd fmla="*/ 2147483646 w 106" name="T30"/>
                <a:gd fmla="*/ 2147483646 h 114" name="T31"/>
                <a:gd fmla="*/ 2147483646 w 106" name="T32"/>
                <a:gd fmla="*/ 2147483646 h 114" name="T33"/>
                <a:gd fmla="*/ 2147483646 w 106" name="T34"/>
                <a:gd fmla="*/ 2147483646 h 114" name="T35"/>
                <a:gd fmla="*/ 2147483646 w 106" name="T36"/>
                <a:gd fmla="*/ 2147483646 h 114" name="T37"/>
                <a:gd fmla="*/ 2147483646 w 106" name="T38"/>
                <a:gd fmla="*/ 2147483646 h 114" name="T39"/>
                <a:gd fmla="*/ 2147483646 w 106" name="T40"/>
                <a:gd fmla="*/ 2147483646 h 114" name="T41"/>
                <a:gd fmla="*/ 2147483646 w 106" name="T42"/>
                <a:gd fmla="*/ 2147483646 h 114" name="T43"/>
                <a:gd fmla="*/ 2147483646 w 106" name="T44"/>
                <a:gd fmla="*/ 2147483646 h 114" name="T45"/>
                <a:gd fmla="*/ 2147483646 w 106" name="T46"/>
                <a:gd fmla="*/ 2147483646 h 114" name="T47"/>
                <a:gd fmla="*/ 2147483646 w 106" name="T48"/>
                <a:gd fmla="*/ 2147483646 h 114" name="T49"/>
                <a:gd fmla="*/ 2147483646 w 106" name="T50"/>
                <a:gd fmla="*/ 2147483646 h 114" name="T51"/>
                <a:gd fmla="*/ 2147483646 w 106" name="T52"/>
                <a:gd fmla="*/ 2147483646 h 114" name="T53"/>
                <a:gd fmla="*/ 2147483646 w 106" name="T54"/>
                <a:gd fmla="*/ 2147483646 h 114" name="T55"/>
                <a:gd fmla="*/ 2147483646 w 106" name="T56"/>
                <a:gd fmla="*/ 2147483646 h 114" name="T57"/>
                <a:gd fmla="*/ 2147483646 w 106" name="T58"/>
                <a:gd fmla="*/ 2147483646 h 114" name="T59"/>
                <a:gd fmla="*/ 2147483646 w 106" name="T60"/>
                <a:gd fmla="*/ 2147483646 h 114" name="T61"/>
                <a:gd fmla="*/ 2147483646 w 106" name="T62"/>
                <a:gd fmla="*/ 2147483646 h 114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114" w="105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59" name="辽宁"/>
            <p:cNvSpPr/>
            <p:nvPr/>
          </p:nvSpPr>
          <p:spPr bwMode="auto">
            <a:xfrm>
              <a:off x="5932432" y="2576207"/>
              <a:ext cx="673476" cy="640509"/>
            </a:xfrm>
            <a:custGeom>
              <a:gdLst>
                <a:gd fmla="*/ 2147483646 w 376" name="T0"/>
                <a:gd fmla="*/ 2147483646 h 358" name="T1"/>
                <a:gd fmla="*/ 2147483646 w 376" name="T2"/>
                <a:gd fmla="*/ 2147483646 h 358" name="T3"/>
                <a:gd fmla="*/ 2147483646 w 376" name="T4"/>
                <a:gd fmla="*/ 2147483646 h 358" name="T5"/>
                <a:gd fmla="*/ 2147483646 w 376" name="T6"/>
                <a:gd fmla="*/ 2147483646 h 358" name="T7"/>
                <a:gd fmla="*/ 2147483646 w 376" name="T8"/>
                <a:gd fmla="*/ 2147483646 h 358" name="T9"/>
                <a:gd fmla="*/ 2147483646 w 376" name="T10"/>
                <a:gd fmla="*/ 2147483646 h 358" name="T11"/>
                <a:gd fmla="*/ 2147483646 w 376" name="T12"/>
                <a:gd fmla="*/ 2147483646 h 358" name="T13"/>
                <a:gd fmla="*/ 2147483646 w 376" name="T14"/>
                <a:gd fmla="*/ 2147483646 h 358" name="T15"/>
                <a:gd fmla="*/ 2147483646 w 376" name="T16"/>
                <a:gd fmla="*/ 2147483646 h 358" name="T17"/>
                <a:gd fmla="*/ 2147483646 w 376" name="T18"/>
                <a:gd fmla="*/ 2147483646 h 358" name="T19"/>
                <a:gd fmla="*/ 2147483646 w 376" name="T20"/>
                <a:gd fmla="*/ 2147483646 h 358" name="T21"/>
                <a:gd fmla="*/ 2147483646 w 376" name="T22"/>
                <a:gd fmla="*/ 2147483646 h 358" name="T23"/>
                <a:gd fmla="*/ 2147483646 w 376" name="T24"/>
                <a:gd fmla="*/ 2147483646 h 358" name="T25"/>
                <a:gd fmla="*/ 2147483646 w 376" name="T26"/>
                <a:gd fmla="*/ 2147483646 h 358" name="T27"/>
                <a:gd fmla="*/ 2147483646 w 376" name="T28"/>
                <a:gd fmla="*/ 2147483646 h 358" name="T29"/>
                <a:gd fmla="*/ 2147483646 w 376" name="T30"/>
                <a:gd fmla="*/ 2147483646 h 358" name="T31"/>
                <a:gd fmla="*/ 2147483646 w 376" name="T32"/>
                <a:gd fmla="*/ 2147483646 h 358" name="T33"/>
                <a:gd fmla="*/ 2147483646 w 376" name="T34"/>
                <a:gd fmla="*/ 2147483646 h 358" name="T35"/>
                <a:gd fmla="*/ 2147483646 w 376" name="T36"/>
                <a:gd fmla="*/ 2147483646 h 358" name="T37"/>
                <a:gd fmla="*/ 2147483646 w 376" name="T38"/>
                <a:gd fmla="*/ 2147483646 h 358" name="T39"/>
                <a:gd fmla="*/ 2147483646 w 376" name="T40"/>
                <a:gd fmla="*/ 2147483646 h 358" name="T41"/>
                <a:gd fmla="*/ 2147483646 w 376" name="T42"/>
                <a:gd fmla="*/ 2147483646 h 358" name="T43"/>
                <a:gd fmla="*/ 2147483646 w 376" name="T44"/>
                <a:gd fmla="*/ 2147483646 h 358" name="T45"/>
                <a:gd fmla="*/ 2147483646 w 376" name="T46"/>
                <a:gd fmla="*/ 2147483646 h 358" name="T47"/>
                <a:gd fmla="*/ 2147483646 w 376" name="T48"/>
                <a:gd fmla="*/ 2147483646 h 358" name="T49"/>
                <a:gd fmla="*/ 2147483646 w 376" name="T50"/>
                <a:gd fmla="*/ 2147483646 h 358" name="T51"/>
                <a:gd fmla="*/ 2147483646 w 376" name="T52"/>
                <a:gd fmla="*/ 2147483646 h 358" name="T53"/>
                <a:gd fmla="*/ 2147483646 w 376" name="T54"/>
                <a:gd fmla="*/ 2147483646 h 358" name="T55"/>
                <a:gd fmla="*/ 2147483646 w 376" name="T56"/>
                <a:gd fmla="*/ 2147483646 h 358" name="T57"/>
                <a:gd fmla="*/ 2147483646 w 376" name="T58"/>
                <a:gd fmla="*/ 2147483646 h 358" name="T59"/>
                <a:gd fmla="*/ 2147483646 w 376" name="T60"/>
                <a:gd fmla="*/ 2147483646 h 358" name="T61"/>
                <a:gd fmla="*/ 2147483646 w 376" name="T62"/>
                <a:gd fmla="*/ 2147483646 h 358" name="T63"/>
                <a:gd fmla="*/ 2147483646 w 376" name="T64"/>
                <a:gd fmla="*/ 2147483646 h 358" name="T65"/>
                <a:gd fmla="*/ 2147483646 w 376" name="T66"/>
                <a:gd fmla="*/ 2147483646 h 358" name="T67"/>
                <a:gd fmla="*/ 2147483646 w 376" name="T68"/>
                <a:gd fmla="*/ 2147483646 h 358" name="T69"/>
                <a:gd fmla="*/ 2147483646 w 376" name="T70"/>
                <a:gd fmla="*/ 2147483646 h 358" name="T71"/>
                <a:gd fmla="*/ 2147483646 w 376" name="T72"/>
                <a:gd fmla="*/ 2147483646 h 358" name="T73"/>
                <a:gd fmla="*/ 2147483646 w 376" name="T74"/>
                <a:gd fmla="*/ 2147483646 h 358" name="T75"/>
                <a:gd fmla="*/ 2147483646 w 376" name="T76"/>
                <a:gd fmla="*/ 2147483646 h 358" name="T77"/>
                <a:gd fmla="*/ 2147483646 w 376" name="T78"/>
                <a:gd fmla="*/ 2147483646 h 358" name="T79"/>
                <a:gd fmla="*/ 2147483646 w 376" name="T80"/>
                <a:gd fmla="*/ 2147483646 h 358" name="T81"/>
                <a:gd fmla="*/ 2147483646 w 376" name="T82"/>
                <a:gd fmla="*/ 2147483646 h 358" name="T83"/>
                <a:gd fmla="*/ 2147483646 w 376" name="T84"/>
                <a:gd fmla="*/ 2147483646 h 358" name="T85"/>
                <a:gd fmla="*/ 2147483646 w 376" name="T86"/>
                <a:gd fmla="*/ 2147483646 h 358" name="T87"/>
                <a:gd fmla="*/ 2147483646 w 376" name="T88"/>
                <a:gd fmla="*/ 2147483646 h 358" name="T89"/>
                <a:gd fmla="*/ 2147483646 w 376" name="T90"/>
                <a:gd fmla="*/ 2147483646 h 358" name="T91"/>
                <a:gd fmla="*/ 2147483646 w 376" name="T92"/>
                <a:gd fmla="*/ 2147483646 h 358" name="T93"/>
                <a:gd fmla="*/ 2147483646 w 376" name="T94"/>
                <a:gd fmla="*/ 2147483646 h 358" name="T95"/>
                <a:gd fmla="*/ 2147483646 w 376" name="T96"/>
                <a:gd fmla="*/ 2147483646 h 358" name="T97"/>
                <a:gd fmla="*/ 2147483646 w 376" name="T98"/>
                <a:gd fmla="*/ 2147483646 h 358" name="T99"/>
                <a:gd fmla="*/ 2147483646 w 376" name="T100"/>
                <a:gd fmla="*/ 2147483646 h 358" name="T101"/>
                <a:gd fmla="*/ 2147483646 w 376" name="T102"/>
                <a:gd fmla="*/ 2147483646 h 358" name="T103"/>
                <a:gd fmla="*/ 2147483646 w 376" name="T104"/>
                <a:gd fmla="*/ 0 h 358" name="T105"/>
                <a:gd fmla="*/ 2147483646 w 376" name="T106"/>
                <a:gd fmla="*/ 2147483646 h 358" name="T107"/>
                <a:gd fmla="*/ 2147483646 w 376" name="T108"/>
                <a:gd fmla="*/ 2147483646 h 358" name="T109"/>
                <a:gd fmla="*/ 2147483646 w 376" name="T110"/>
                <a:gd fmla="*/ 2147483646 h 358" name="T111"/>
                <a:gd fmla="*/ 2147483646 w 376" name="T112"/>
                <a:gd fmla="*/ 2147483646 h 358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358" w="376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0" name="吉林"/>
            <p:cNvSpPr/>
            <p:nvPr/>
          </p:nvSpPr>
          <p:spPr bwMode="auto">
            <a:xfrm>
              <a:off x="6083303" y="2189103"/>
              <a:ext cx="959665" cy="651392"/>
            </a:xfrm>
            <a:custGeom>
              <a:gdLst>
                <a:gd fmla="*/ 2147483646 w 536" name="T0"/>
                <a:gd fmla="*/ 2147483646 h 364" name="T1"/>
                <a:gd fmla="*/ 2147483646 w 536" name="T2"/>
                <a:gd fmla="*/ 2147483646 h 364" name="T3"/>
                <a:gd fmla="*/ 2147483646 w 536" name="T4"/>
                <a:gd fmla="*/ 2147483646 h 364" name="T5"/>
                <a:gd fmla="*/ 2147483646 w 536" name="T6"/>
                <a:gd fmla="*/ 2147483646 h 364" name="T7"/>
                <a:gd fmla="*/ 2147483646 w 536" name="T8"/>
                <a:gd fmla="*/ 2147483646 h 364" name="T9"/>
                <a:gd fmla="*/ 2147483646 w 536" name="T10"/>
                <a:gd fmla="*/ 2147483646 h 364" name="T11"/>
                <a:gd fmla="*/ 2147483646 w 536" name="T12"/>
                <a:gd fmla="*/ 2147483646 h 364" name="T13"/>
                <a:gd fmla="*/ 2147483646 w 536" name="T14"/>
                <a:gd fmla="*/ 2147483646 h 364" name="T15"/>
                <a:gd fmla="*/ 2147483646 w 536" name="T16"/>
                <a:gd fmla="*/ 2147483646 h 364" name="T17"/>
                <a:gd fmla="*/ 2147483646 w 536" name="T18"/>
                <a:gd fmla="*/ 2147483646 h 364" name="T19"/>
                <a:gd fmla="*/ 2147483646 w 536" name="T20"/>
                <a:gd fmla="*/ 2147483646 h 364" name="T21"/>
                <a:gd fmla="*/ 2147483646 w 536" name="T22"/>
                <a:gd fmla="*/ 2147483646 h 364" name="T23"/>
                <a:gd fmla="*/ 2147483646 w 536" name="T24"/>
                <a:gd fmla="*/ 2147483646 h 364" name="T25"/>
                <a:gd fmla="*/ 2147483646 w 536" name="T26"/>
                <a:gd fmla="*/ 2147483646 h 364" name="T27"/>
                <a:gd fmla="*/ 2147483646 w 536" name="T28"/>
                <a:gd fmla="*/ 2147483646 h 364" name="T29"/>
                <a:gd fmla="*/ 2147483646 w 536" name="T30"/>
                <a:gd fmla="*/ 2147483646 h 364" name="T31"/>
                <a:gd fmla="*/ 2147483646 w 536" name="T32"/>
                <a:gd fmla="*/ 2147483646 h 364" name="T33"/>
                <a:gd fmla="*/ 2147483646 w 536" name="T34"/>
                <a:gd fmla="*/ 2147483646 h 364" name="T35"/>
                <a:gd fmla="*/ 2147483646 w 536" name="T36"/>
                <a:gd fmla="*/ 2147483646 h 364" name="T37"/>
                <a:gd fmla="*/ 2147483646 w 536" name="T38"/>
                <a:gd fmla="*/ 2147483646 h 364" name="T39"/>
                <a:gd fmla="*/ 2147483646 w 536" name="T40"/>
                <a:gd fmla="*/ 2147483646 h 364" name="T41"/>
                <a:gd fmla="*/ 2147483646 w 536" name="T42"/>
                <a:gd fmla="*/ 2147483646 h 364" name="T43"/>
                <a:gd fmla="*/ 2147483646 w 536" name="T44"/>
                <a:gd fmla="*/ 2147483646 h 364" name="T45"/>
                <a:gd fmla="*/ 2147483646 w 536" name="T46"/>
                <a:gd fmla="*/ 2147483646 h 364" name="T47"/>
                <a:gd fmla="*/ 2147483646 w 536" name="T48"/>
                <a:gd fmla="*/ 2147483646 h 364" name="T49"/>
                <a:gd fmla="*/ 2147483646 w 536" name="T50"/>
                <a:gd fmla="*/ 2147483646 h 364" name="T51"/>
                <a:gd fmla="*/ 2147483646 w 536" name="T52"/>
                <a:gd fmla="*/ 2147483646 h 364" name="T53"/>
                <a:gd fmla="*/ 2147483646 w 536" name="T54"/>
                <a:gd fmla="*/ 2147483646 h 364" name="T55"/>
                <a:gd fmla="*/ 2147483646 w 536" name="T56"/>
                <a:gd fmla="*/ 2147483646 h 364" name="T57"/>
                <a:gd fmla="*/ 2147483646 w 536" name="T58"/>
                <a:gd fmla="*/ 2147483646 h 364" name="T59"/>
                <a:gd fmla="*/ 2147483646 w 536" name="T60"/>
                <a:gd fmla="*/ 2147483646 h 364" name="T61"/>
                <a:gd fmla="*/ 2147483646 w 536" name="T62"/>
                <a:gd fmla="*/ 2147483646 h 364" name="T63"/>
                <a:gd fmla="*/ 2147483646 w 536" name="T64"/>
                <a:gd fmla="*/ 2147483646 h 364" name="T65"/>
                <a:gd fmla="*/ 2147483646 w 536" name="T66"/>
                <a:gd fmla="*/ 2147483646 h 364" name="T67"/>
                <a:gd fmla="*/ 2147483646 w 536" name="T68"/>
                <a:gd fmla="*/ 2147483646 h 364" name="T69"/>
                <a:gd fmla="*/ 2147483646 w 536" name="T70"/>
                <a:gd fmla="*/ 2147483646 h 364" name="T71"/>
                <a:gd fmla="*/ 2147483646 w 536" name="T72"/>
                <a:gd fmla="*/ 2147483646 h 364" name="T73"/>
                <a:gd fmla="*/ 2147483646 w 536" name="T74"/>
                <a:gd fmla="*/ 2147483646 h 364" name="T75"/>
                <a:gd fmla="*/ 2147483646 w 536" name="T76"/>
                <a:gd fmla="*/ 2147483646 h 364" name="T77"/>
                <a:gd fmla="*/ 2147483646 w 536" name="T78"/>
                <a:gd fmla="*/ 2147483646 h 364" name="T79"/>
                <a:gd fmla="*/ 2147483646 w 536" name="T80"/>
                <a:gd fmla="*/ 2147483646 h 364" name="T81"/>
                <a:gd fmla="*/ 2147483646 w 536" name="T82"/>
                <a:gd fmla="*/ 2147483646 h 364" name="T83"/>
                <a:gd fmla="*/ 2147483646 w 536" name="T84"/>
                <a:gd fmla="*/ 2147483646 h 364" name="T85"/>
                <a:gd fmla="*/ 2147483646 w 536" name="T86"/>
                <a:gd fmla="*/ 2147483646 h 364" name="T87"/>
                <a:gd fmla="*/ 2147483646 w 536" name="T88"/>
                <a:gd fmla="*/ 2147483646 h 364" name="T89"/>
                <a:gd fmla="*/ 2147483646 w 536" name="T90"/>
                <a:gd fmla="*/ 2147483646 h 364" name="T91"/>
                <a:gd fmla="*/ 2147483646 w 536" name="T92"/>
                <a:gd fmla="*/ 2147483646 h 364" name="T93"/>
                <a:gd fmla="*/ 2147483646 w 536" name="T94"/>
                <a:gd fmla="*/ 2147483646 h 364" name="T95"/>
                <a:gd fmla="*/ 2147483646 w 536" name="T96"/>
                <a:gd fmla="*/ 2147483646 h 364" name="T97"/>
                <a:gd fmla="*/ 2147483646 w 536" name="T98"/>
                <a:gd fmla="*/ 2147483646 h 364" name="T99"/>
                <a:gd fmla="*/ 2147483646 w 536" name="T100"/>
                <a:gd fmla="*/ 2147483646 h 364" name="T101"/>
                <a:gd fmla="*/ 2147483646 w 536" name="T102"/>
                <a:gd fmla="*/ 2147483646 h 36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364" w="536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1" name="黑龙江"/>
            <p:cNvSpPr/>
            <p:nvPr/>
          </p:nvSpPr>
          <p:spPr bwMode="auto">
            <a:xfrm>
              <a:off x="5879549" y="1268760"/>
              <a:ext cx="1284738" cy="1167530"/>
            </a:xfrm>
            <a:custGeom>
              <a:gdLst>
                <a:gd fmla="*/ 2147483646 w 718" name="T0"/>
                <a:gd fmla="*/ 2147483646 h 652" name="T1"/>
                <a:gd fmla="*/ 2147483646 w 718" name="T2"/>
                <a:gd fmla="*/ 2147483646 h 652" name="T3"/>
                <a:gd fmla="*/ 2147483646 w 718" name="T4"/>
                <a:gd fmla="*/ 2147483646 h 652" name="T5"/>
                <a:gd fmla="*/ 2147483646 w 718" name="T6"/>
                <a:gd fmla="*/ 2147483646 h 652" name="T7"/>
                <a:gd fmla="*/ 2147483646 w 718" name="T8"/>
                <a:gd fmla="*/ 2147483646 h 652" name="T9"/>
                <a:gd fmla="*/ 2147483646 w 718" name="T10"/>
                <a:gd fmla="*/ 2147483646 h 652" name="T11"/>
                <a:gd fmla="*/ 2147483646 w 718" name="T12"/>
                <a:gd fmla="*/ 2147483646 h 652" name="T13"/>
                <a:gd fmla="*/ 2147483646 w 718" name="T14"/>
                <a:gd fmla="*/ 2147483646 h 652" name="T15"/>
                <a:gd fmla="*/ 2147483646 w 718" name="T16"/>
                <a:gd fmla="*/ 2147483646 h 652" name="T17"/>
                <a:gd fmla="*/ 2147483646 w 718" name="T18"/>
                <a:gd fmla="*/ 2147483646 h 652" name="T19"/>
                <a:gd fmla="*/ 2147483646 w 718" name="T20"/>
                <a:gd fmla="*/ 2147483646 h 652" name="T21"/>
                <a:gd fmla="*/ 2147483646 w 718" name="T22"/>
                <a:gd fmla="*/ 2147483646 h 652" name="T23"/>
                <a:gd fmla="*/ 2147483646 w 718" name="T24"/>
                <a:gd fmla="*/ 2147483646 h 652" name="T25"/>
                <a:gd fmla="*/ 2147483646 w 718" name="T26"/>
                <a:gd fmla="*/ 0 h 652" name="T27"/>
                <a:gd fmla="*/ 2147483646 w 718" name="T28"/>
                <a:gd fmla="*/ 2147483646 h 652" name="T29"/>
                <a:gd fmla="*/ 2147483646 w 718" name="T30"/>
                <a:gd fmla="*/ 2147483646 h 652" name="T31"/>
                <a:gd fmla="*/ 0 w 718" name="T32"/>
                <a:gd fmla="*/ 2147483646 h 652" name="T33"/>
                <a:gd fmla="*/ 2147483646 w 718" name="T34"/>
                <a:gd fmla="*/ 2147483646 h 652" name="T35"/>
                <a:gd fmla="*/ 2147483646 w 718" name="T36"/>
                <a:gd fmla="*/ 2147483646 h 652" name="T37"/>
                <a:gd fmla="*/ 2147483646 w 718" name="T38"/>
                <a:gd fmla="*/ 2147483646 h 652" name="T39"/>
                <a:gd fmla="*/ 2147483646 w 718" name="T40"/>
                <a:gd fmla="*/ 2147483646 h 652" name="T41"/>
                <a:gd fmla="*/ 2147483646 w 718" name="T42"/>
                <a:gd fmla="*/ 2147483646 h 652" name="T43"/>
                <a:gd fmla="*/ 2147483646 w 718" name="T44"/>
                <a:gd fmla="*/ 2147483646 h 652" name="T45"/>
                <a:gd fmla="*/ 2147483646 w 718" name="T46"/>
                <a:gd fmla="*/ 2147483646 h 652" name="T47"/>
                <a:gd fmla="*/ 2147483646 w 718" name="T48"/>
                <a:gd fmla="*/ 2147483646 h 652" name="T49"/>
                <a:gd fmla="*/ 2147483646 w 718" name="T50"/>
                <a:gd fmla="*/ 2147483646 h 652" name="T51"/>
                <a:gd fmla="*/ 2147483646 w 718" name="T52"/>
                <a:gd fmla="*/ 2147483646 h 652" name="T53"/>
                <a:gd fmla="*/ 2147483646 w 718" name="T54"/>
                <a:gd fmla="*/ 2147483646 h 652" name="T55"/>
                <a:gd fmla="*/ 2147483646 w 718" name="T56"/>
                <a:gd fmla="*/ 2147483646 h 652" name="T57"/>
                <a:gd fmla="*/ 2147483646 w 718" name="T58"/>
                <a:gd fmla="*/ 2147483646 h 652" name="T59"/>
                <a:gd fmla="*/ 2147483646 w 718" name="T60"/>
                <a:gd fmla="*/ 2147483646 h 652" name="T61"/>
                <a:gd fmla="*/ 2147483646 w 718" name="T62"/>
                <a:gd fmla="*/ 2147483646 h 652" name="T63"/>
                <a:gd fmla="*/ 2147483646 w 718" name="T64"/>
                <a:gd fmla="*/ 2147483646 h 652" name="T65"/>
                <a:gd fmla="*/ 2147483646 w 718" name="T66"/>
                <a:gd fmla="*/ 2147483646 h 652" name="T67"/>
                <a:gd fmla="*/ 2147483646 w 718" name="T68"/>
                <a:gd fmla="*/ 2147483646 h 652" name="T69"/>
                <a:gd fmla="*/ 2147483646 w 718" name="T70"/>
                <a:gd fmla="*/ 2147483646 h 652" name="T71"/>
                <a:gd fmla="*/ 2147483646 w 718" name="T72"/>
                <a:gd fmla="*/ 2147483646 h 652" name="T73"/>
                <a:gd fmla="*/ 2147483646 w 718" name="T74"/>
                <a:gd fmla="*/ 2147483646 h 652" name="T75"/>
                <a:gd fmla="*/ 2147483646 w 718" name="T76"/>
                <a:gd fmla="*/ 2147483646 h 652" name="T77"/>
                <a:gd fmla="*/ 2147483646 w 718" name="T78"/>
                <a:gd fmla="*/ 2147483646 h 652" name="T79"/>
                <a:gd fmla="*/ 2147483646 w 718" name="T80"/>
                <a:gd fmla="*/ 2147483646 h 652" name="T81"/>
                <a:gd fmla="*/ 2147483646 w 718" name="T82"/>
                <a:gd fmla="*/ 2147483646 h 652" name="T83"/>
                <a:gd fmla="*/ 2147483646 w 718" name="T84"/>
                <a:gd fmla="*/ 2147483646 h 652" name="T85"/>
                <a:gd fmla="*/ 2147483646 w 718" name="T86"/>
                <a:gd fmla="*/ 2147483646 h 652" name="T87"/>
                <a:gd fmla="*/ 2147483646 w 718" name="T88"/>
                <a:gd fmla="*/ 2147483646 h 652" name="T89"/>
                <a:gd fmla="*/ 2147483646 w 718" name="T90"/>
                <a:gd fmla="*/ 2147483646 h 652" name="T91"/>
                <a:gd fmla="*/ 2147483646 w 718" name="T92"/>
                <a:gd fmla="*/ 2147483646 h 652" name="T93"/>
                <a:gd fmla="*/ 2147483646 w 718" name="T94"/>
                <a:gd fmla="*/ 2147483646 h 652" name="T95"/>
                <a:gd fmla="*/ 2147483646 w 718" name="T96"/>
                <a:gd fmla="*/ 2147483646 h 652" name="T97"/>
                <a:gd fmla="*/ 2147483646 w 718" name="T98"/>
                <a:gd fmla="*/ 2147483646 h 652" name="T99"/>
                <a:gd fmla="*/ 2147483646 w 718" name="T100"/>
                <a:gd fmla="*/ 2147483646 h 652" name="T101"/>
                <a:gd fmla="*/ 2147483646 w 718" name="T102"/>
                <a:gd fmla="*/ 2147483646 h 652" name="T103"/>
                <a:gd fmla="*/ 2147483646 w 718" name="T104"/>
                <a:gd fmla="*/ 2147483646 h 652" name="T105"/>
                <a:gd fmla="*/ 2147483646 w 718" name="T106"/>
                <a:gd fmla="*/ 2147483646 h 652" name="T107"/>
                <a:gd fmla="*/ 2147483646 w 718" name="T108"/>
                <a:gd fmla="*/ 2147483646 h 652" name="T109"/>
                <a:gd fmla="*/ 2147483646 w 718" name="T110"/>
                <a:gd fmla="*/ 2147483646 h 652" name="T111"/>
                <a:gd fmla="*/ 2147483646 w 718" name="T112"/>
                <a:gd fmla="*/ 2147483646 h 652" name="T113"/>
                <a:gd fmla="*/ 2147483646 w 718" name="T114"/>
                <a:gd fmla="*/ 2147483646 h 652" name="T115"/>
                <a:gd fmla="*/ 2147483646 w 718" name="T116"/>
                <a:gd fmla="*/ 2147483646 h 652" name="T117"/>
                <a:gd fmla="*/ 2147483646 w 718" name="T118"/>
                <a:gd fmla="*/ 2147483646 h 652" name="T119"/>
                <a:gd fmla="*/ 2147483646 w 718" name="T120"/>
                <a:gd fmla="*/ 2147483646 h 652" name="T121"/>
                <a:gd fmla="*/ 2147483646 w 718" name="T122"/>
                <a:gd fmla="*/ 2147483646 h 652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652" w="718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2" name="山东"/>
            <p:cNvSpPr/>
            <p:nvPr/>
          </p:nvSpPr>
          <p:spPr bwMode="auto">
            <a:xfrm>
              <a:off x="5624468" y="3362851"/>
              <a:ext cx="777686" cy="488155"/>
            </a:xfrm>
            <a:custGeom>
              <a:gdLst>
                <a:gd fmla="*/ 2147483646 w 434" name="T0"/>
                <a:gd fmla="*/ 2147483646 h 272" name="T1"/>
                <a:gd fmla="*/ 2147483646 w 434" name="T2"/>
                <a:gd fmla="*/ 2147483646 h 272" name="T3"/>
                <a:gd fmla="*/ 2147483646 w 434" name="T4"/>
                <a:gd fmla="*/ 0 h 272" name="T5"/>
                <a:gd fmla="*/ 2147483646 w 434" name="T6"/>
                <a:gd fmla="*/ 2147483646 h 272" name="T7"/>
                <a:gd fmla="*/ 2147483646 w 434" name="T8"/>
                <a:gd fmla="*/ 2147483646 h 272" name="T9"/>
                <a:gd fmla="*/ 2147483646 w 434" name="T10"/>
                <a:gd fmla="*/ 2147483646 h 272" name="T11"/>
                <a:gd fmla="*/ 2147483646 w 434" name="T12"/>
                <a:gd fmla="*/ 2147483646 h 272" name="T13"/>
                <a:gd fmla="*/ 2147483646 w 434" name="T14"/>
                <a:gd fmla="*/ 2147483646 h 272" name="T15"/>
                <a:gd fmla="*/ 2147483646 w 434" name="T16"/>
                <a:gd fmla="*/ 0 h 272" name="T17"/>
                <a:gd fmla="*/ 2147483646 w 434" name="T18"/>
                <a:gd fmla="*/ 2147483646 h 272" name="T19"/>
                <a:gd fmla="*/ 2147483646 w 434" name="T20"/>
                <a:gd fmla="*/ 2147483646 h 272" name="T21"/>
                <a:gd fmla="*/ 2147483646 w 434" name="T22"/>
                <a:gd fmla="*/ 2147483646 h 272" name="T23"/>
                <a:gd fmla="*/ 2147483646 w 434" name="T24"/>
                <a:gd fmla="*/ 2147483646 h 272" name="T25"/>
                <a:gd fmla="*/ 2147483646 w 434" name="T26"/>
                <a:gd fmla="*/ 2147483646 h 272" name="T27"/>
                <a:gd fmla="*/ 2147483646 w 434" name="T28"/>
                <a:gd fmla="*/ 2147483646 h 272" name="T29"/>
                <a:gd fmla="*/ 2147483646 w 434" name="T30"/>
                <a:gd fmla="*/ 2147483646 h 272" name="T31"/>
                <a:gd fmla="*/ 0 w 434" name="T32"/>
                <a:gd fmla="*/ 2147483646 h 272" name="T33"/>
                <a:gd fmla="*/ 2147483646 w 434" name="T34"/>
                <a:gd fmla="*/ 2147483646 h 272" name="T35"/>
                <a:gd fmla="*/ 2147483646 w 434" name="T36"/>
                <a:gd fmla="*/ 2147483646 h 272" name="T37"/>
                <a:gd fmla="*/ 2147483646 w 434" name="T38"/>
                <a:gd fmla="*/ 2147483646 h 272" name="T39"/>
                <a:gd fmla="*/ 2147483646 w 434" name="T40"/>
                <a:gd fmla="*/ 2147483646 h 272" name="T41"/>
                <a:gd fmla="*/ 2147483646 w 434" name="T42"/>
                <a:gd fmla="*/ 2147483646 h 272" name="T43"/>
                <a:gd fmla="*/ 2147483646 w 434" name="T44"/>
                <a:gd fmla="*/ 2147483646 h 272" name="T45"/>
                <a:gd fmla="*/ 2147483646 w 434" name="T46"/>
                <a:gd fmla="*/ 2147483646 h 272" name="T47"/>
                <a:gd fmla="*/ 2147483646 w 434" name="T48"/>
                <a:gd fmla="*/ 2147483646 h 272" name="T49"/>
                <a:gd fmla="*/ 2147483646 w 434" name="T50"/>
                <a:gd fmla="*/ 2147483646 h 272" name="T51"/>
                <a:gd fmla="*/ 2147483646 w 434" name="T52"/>
                <a:gd fmla="*/ 2147483646 h 272" name="T53"/>
                <a:gd fmla="*/ 2147483646 w 434" name="T54"/>
                <a:gd fmla="*/ 2147483646 h 272" name="T55"/>
                <a:gd fmla="*/ 2147483646 w 434" name="T56"/>
                <a:gd fmla="*/ 2147483646 h 272" name="T57"/>
                <a:gd fmla="*/ 2147483646 w 434" name="T58"/>
                <a:gd fmla="*/ 2147483646 h 272" name="T59"/>
                <a:gd fmla="*/ 2147483646 w 434" name="T60"/>
                <a:gd fmla="*/ 2147483646 h 272" name="T61"/>
                <a:gd fmla="*/ 2147483646 w 434" name="T62"/>
                <a:gd fmla="*/ 2147483646 h 272" name="T63"/>
                <a:gd fmla="*/ 2147483646 w 434" name="T64"/>
                <a:gd fmla="*/ 2147483646 h 272" name="T65"/>
                <a:gd fmla="*/ 2147483646 w 434" name="T66"/>
                <a:gd fmla="*/ 2147483646 h 272" name="T67"/>
                <a:gd fmla="*/ 2147483646 w 434" name="T68"/>
                <a:gd fmla="*/ 2147483646 h 272" name="T69"/>
                <a:gd fmla="*/ 2147483646 w 434" name="T70"/>
                <a:gd fmla="*/ 2147483646 h 272" name="T71"/>
                <a:gd fmla="*/ 2147483646 w 434" name="T72"/>
                <a:gd fmla="*/ 2147483646 h 272" name="T73"/>
                <a:gd fmla="*/ 2147483646 w 434" name="T74"/>
                <a:gd fmla="*/ 2147483646 h 272" name="T75"/>
                <a:gd fmla="*/ 2147483646 w 434" name="T76"/>
                <a:gd fmla="*/ 2147483646 h 272" name="T77"/>
                <a:gd fmla="*/ 2147483646 w 434" name="T78"/>
                <a:gd fmla="*/ 2147483646 h 272" name="T79"/>
                <a:gd fmla="*/ 2147483646 w 434" name="T80"/>
                <a:gd fmla="*/ 2147483646 h 272" name="T81"/>
                <a:gd fmla="*/ 2147483646 w 434" name="T82"/>
                <a:gd fmla="*/ 2147483646 h 272" name="T83"/>
                <a:gd fmla="*/ 2147483646 w 434" name="T84"/>
                <a:gd fmla="*/ 2147483646 h 272" name="T85"/>
                <a:gd fmla="*/ 2147483646 w 434" name="T86"/>
                <a:gd fmla="*/ 2147483646 h 272" name="T87"/>
                <a:gd fmla="*/ 2147483646 w 434" name="T88"/>
                <a:gd fmla="*/ 2147483646 h 272" name="T89"/>
                <a:gd fmla="*/ 2147483646 w 434" name="T90"/>
                <a:gd fmla="*/ 2147483646 h 272" name="T91"/>
                <a:gd fmla="*/ 2147483646 w 434" name="T92"/>
                <a:gd fmla="*/ 2147483646 h 272" name="T93"/>
                <a:gd fmla="*/ 2147483646 w 434" name="T94"/>
                <a:gd fmla="*/ 2147483646 h 272" name="T95"/>
                <a:gd fmla="*/ 2147483646 w 434" name="T96"/>
                <a:gd fmla="*/ 2147483646 h 272" name="T97"/>
                <a:gd fmla="*/ 2147483646 w 434" name="T98"/>
                <a:gd fmla="*/ 2147483646 h 272" name="T99"/>
                <a:gd fmla="*/ 2147483646 w 434" name="T100"/>
                <a:gd fmla="*/ 2147483646 h 27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72" w="433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3" name="上海"/>
            <p:cNvSpPr/>
            <p:nvPr/>
          </p:nvSpPr>
          <p:spPr bwMode="auto">
            <a:xfrm>
              <a:off x="6350827" y="4172815"/>
              <a:ext cx="122875" cy="107270"/>
            </a:xfrm>
            <a:custGeom>
              <a:gdLst>
                <a:gd fmla="*/ 2147483646 w 68" name="T0"/>
                <a:gd fmla="*/ 2147483646 h 60" name="T1"/>
                <a:gd fmla="*/ 2147483646 w 68" name="T2"/>
                <a:gd fmla="*/ 2147483646 h 60" name="T3"/>
                <a:gd fmla="*/ 2147483646 w 68" name="T4"/>
                <a:gd fmla="*/ 2147483646 h 60" name="T5"/>
                <a:gd fmla="*/ 2147483646 w 68" name="T6"/>
                <a:gd fmla="*/ 2147483646 h 60" name="T7"/>
                <a:gd fmla="*/ 2147483646 w 68" name="T8"/>
                <a:gd fmla="*/ 2147483646 h 60" name="T9"/>
                <a:gd fmla="*/ 2147483646 w 68" name="T10"/>
                <a:gd fmla="*/ 2147483646 h 60" name="T11"/>
                <a:gd fmla="*/ 2147483646 w 68" name="T12"/>
                <a:gd fmla="*/ 2147483646 h 60" name="T13"/>
                <a:gd fmla="*/ 2147483646 w 68" name="T14"/>
                <a:gd fmla="*/ 2147483646 h 60" name="T15"/>
                <a:gd fmla="*/ 2147483646 w 68" name="T16"/>
                <a:gd fmla="*/ 0 h 60" name="T17"/>
                <a:gd fmla="*/ 2147483646 w 68" name="T18"/>
                <a:gd fmla="*/ 0 h 60" name="T19"/>
                <a:gd fmla="*/ 2147483646 w 68" name="T20"/>
                <a:gd fmla="*/ 0 h 60" name="T21"/>
                <a:gd fmla="*/ 2147483646 w 68" name="T22"/>
                <a:gd fmla="*/ 2147483646 h 60" name="T23"/>
                <a:gd fmla="*/ 2147483646 w 68" name="T24"/>
                <a:gd fmla="*/ 2147483646 h 60" name="T25"/>
                <a:gd fmla="*/ 2147483646 w 68" name="T26"/>
                <a:gd fmla="*/ 2147483646 h 60" name="T27"/>
                <a:gd fmla="*/ 2147483646 w 68" name="T28"/>
                <a:gd fmla="*/ 2147483646 h 60" name="T29"/>
                <a:gd fmla="*/ 2147483646 w 68" name="T30"/>
                <a:gd fmla="*/ 2147483646 h 60" name="T31"/>
                <a:gd fmla="*/ 0 w 68" name="T32"/>
                <a:gd fmla="*/ 2147483646 h 60" name="T33"/>
                <a:gd fmla="*/ 2147483646 w 68" name="T34"/>
                <a:gd fmla="*/ 2147483646 h 60" name="T35"/>
                <a:gd fmla="*/ 2147483646 w 68" name="T36"/>
                <a:gd fmla="*/ 2147483646 h 60" name="T37"/>
                <a:gd fmla="*/ 2147483646 w 68" name="T38"/>
                <a:gd fmla="*/ 2147483646 h 60" name="T39"/>
                <a:gd fmla="*/ 2147483646 w 68" name="T40"/>
                <a:gd fmla="*/ 2147483646 h 60" name="T41"/>
                <a:gd fmla="*/ 2147483646 w 68" name="T42"/>
                <a:gd fmla="*/ 2147483646 h 60" name="T43"/>
                <a:gd fmla="*/ 2147483646 w 68" name="T44"/>
                <a:gd fmla="*/ 2147483646 h 60" name="T45"/>
                <a:gd fmla="*/ 2147483646 w 68" name="T46"/>
                <a:gd fmla="*/ 2147483646 h 60" name="T47"/>
                <a:gd fmla="*/ 2147483646 w 68" name="T48"/>
                <a:gd fmla="*/ 2147483646 h 60" name="T49"/>
                <a:gd fmla="*/ 2147483646 w 68" name="T50"/>
                <a:gd fmla="*/ 2147483646 h 60" name="T51"/>
                <a:gd fmla="*/ 2147483646 w 68" name="T52"/>
                <a:gd fmla="*/ 2147483646 h 60" name="T53"/>
                <a:gd fmla="*/ 2147483646 w 68" name="T54"/>
                <a:gd fmla="*/ 2147483646 h 60" name="T55"/>
                <a:gd fmla="*/ 2147483646 w 68" name="T56"/>
                <a:gd fmla="*/ 2147483646 h 60" name="T57"/>
                <a:gd fmla="*/ 2147483646 w 68" name="T58"/>
                <a:gd fmla="*/ 2147483646 h 60" name="T59"/>
                <a:gd fmla="*/ 2147483646 w 68" name="T60"/>
                <a:gd fmla="*/ 2147483646 h 60" name="T61"/>
                <a:gd fmla="*/ 2147483646 w 68" name="T62"/>
                <a:gd fmla="*/ 2147483646 h 6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b" l="0" r="r" t="0"/>
              <a:pathLst>
                <a:path h="60" w="68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4" name="江苏"/>
            <p:cNvSpPr/>
            <p:nvPr/>
          </p:nvSpPr>
          <p:spPr bwMode="auto">
            <a:xfrm>
              <a:off x="5781560" y="3760838"/>
              <a:ext cx="678142" cy="522357"/>
            </a:xfrm>
            <a:custGeom>
              <a:gdLst>
                <a:gd fmla="*/ 2147483646 w 378" name="T0"/>
                <a:gd fmla="*/ 2147483646 h 292" name="T1"/>
                <a:gd fmla="*/ 2147483646 w 378" name="T2"/>
                <a:gd fmla="*/ 2147483646 h 292" name="T3"/>
                <a:gd fmla="*/ 2147483646 w 378" name="T4"/>
                <a:gd fmla="*/ 2147483646 h 292" name="T5"/>
                <a:gd fmla="*/ 2147483646 w 378" name="T6"/>
                <a:gd fmla="*/ 2147483646 h 292" name="T7"/>
                <a:gd fmla="*/ 2147483646 w 378" name="T8"/>
                <a:gd fmla="*/ 2147483646 h 292" name="T9"/>
                <a:gd fmla="*/ 2147483646 w 378" name="T10"/>
                <a:gd fmla="*/ 0 h 292" name="T11"/>
                <a:gd fmla="*/ 2147483646 w 378" name="T12"/>
                <a:gd fmla="*/ 2147483646 h 292" name="T13"/>
                <a:gd fmla="*/ 2147483646 w 378" name="T14"/>
                <a:gd fmla="*/ 2147483646 h 292" name="T15"/>
                <a:gd fmla="*/ 2147483646 w 378" name="T16"/>
                <a:gd fmla="*/ 2147483646 h 292" name="T17"/>
                <a:gd fmla="*/ 2147483646 w 378" name="T18"/>
                <a:gd fmla="*/ 2147483646 h 292" name="T19"/>
                <a:gd fmla="*/ 2147483646 w 378" name="T20"/>
                <a:gd fmla="*/ 2147483646 h 292" name="T21"/>
                <a:gd fmla="*/ 2147483646 w 378" name="T22"/>
                <a:gd fmla="*/ 2147483646 h 292" name="T23"/>
                <a:gd fmla="*/ 2147483646 w 378" name="T24"/>
                <a:gd fmla="*/ 2147483646 h 292" name="T25"/>
                <a:gd fmla="*/ 2147483646 w 378" name="T26"/>
                <a:gd fmla="*/ 2147483646 h 292" name="T27"/>
                <a:gd fmla="*/ 2147483646 w 378" name="T28"/>
                <a:gd fmla="*/ 2147483646 h 292" name="T29"/>
                <a:gd fmla="*/ 2147483646 w 378" name="T30"/>
                <a:gd fmla="*/ 2147483646 h 292" name="T31"/>
                <a:gd fmla="*/ 2147483646 w 378" name="T32"/>
                <a:gd fmla="*/ 2147483646 h 292" name="T33"/>
                <a:gd fmla="*/ 2147483646 w 378" name="T34"/>
                <a:gd fmla="*/ 2147483646 h 292" name="T35"/>
                <a:gd fmla="*/ 2147483646 w 378" name="T36"/>
                <a:gd fmla="*/ 2147483646 h 292" name="T37"/>
                <a:gd fmla="*/ 2147483646 w 378" name="T38"/>
                <a:gd fmla="*/ 2147483646 h 292" name="T39"/>
                <a:gd fmla="*/ 2147483646 w 378" name="T40"/>
                <a:gd fmla="*/ 2147483646 h 292" name="T41"/>
                <a:gd fmla="*/ 2147483646 w 378" name="T42"/>
                <a:gd fmla="*/ 2147483646 h 292" name="T43"/>
                <a:gd fmla="*/ 2147483646 w 378" name="T44"/>
                <a:gd fmla="*/ 2147483646 h 292" name="T45"/>
                <a:gd fmla="*/ 2147483646 w 378" name="T46"/>
                <a:gd fmla="*/ 2147483646 h 292" name="T47"/>
                <a:gd fmla="*/ 2147483646 w 378" name="T48"/>
                <a:gd fmla="*/ 2147483646 h 292" name="T49"/>
                <a:gd fmla="*/ 2147483646 w 378" name="T50"/>
                <a:gd fmla="*/ 2147483646 h 292" name="T51"/>
                <a:gd fmla="*/ 2147483646 w 378" name="T52"/>
                <a:gd fmla="*/ 2147483646 h 292" name="T53"/>
                <a:gd fmla="*/ 2147483646 w 378" name="T54"/>
                <a:gd fmla="*/ 2147483646 h 292" name="T55"/>
                <a:gd fmla="*/ 2147483646 w 378" name="T56"/>
                <a:gd fmla="*/ 2147483646 h 292" name="T57"/>
                <a:gd fmla="*/ 2147483646 w 378" name="T58"/>
                <a:gd fmla="*/ 2147483646 h 292" name="T59"/>
                <a:gd fmla="*/ 2147483646 w 378" name="T60"/>
                <a:gd fmla="*/ 2147483646 h 292" name="T61"/>
                <a:gd fmla="*/ 2147483646 w 378" name="T62"/>
                <a:gd fmla="*/ 2147483646 h 292" name="T63"/>
                <a:gd fmla="*/ 2147483646 w 378" name="T64"/>
                <a:gd fmla="*/ 2147483646 h 292" name="T65"/>
                <a:gd fmla="*/ 2147483646 w 378" name="T66"/>
                <a:gd fmla="*/ 2147483646 h 292" name="T67"/>
                <a:gd fmla="*/ 2147483646 w 378" name="T68"/>
                <a:gd fmla="*/ 2147483646 h 292" name="T69"/>
                <a:gd fmla="*/ 2147483646 w 378" name="T70"/>
                <a:gd fmla="*/ 2147483646 h 292" name="T71"/>
                <a:gd fmla="*/ 2147483646 w 378" name="T72"/>
                <a:gd fmla="*/ 2147483646 h 292" name="T73"/>
                <a:gd fmla="*/ 2147483646 w 378" name="T74"/>
                <a:gd fmla="*/ 2147483646 h 292" name="T75"/>
                <a:gd fmla="*/ 2147483646 w 378" name="T76"/>
                <a:gd fmla="*/ 2147483646 h 292" name="T77"/>
                <a:gd fmla="*/ 2147483646 w 378" name="T78"/>
                <a:gd fmla="*/ 2147483646 h 292" name="T79"/>
                <a:gd fmla="*/ 2147483646 w 378" name="T80"/>
                <a:gd fmla="*/ 2147483646 h 292" name="T81"/>
                <a:gd fmla="*/ 2147483646 w 378" name="T82"/>
                <a:gd fmla="*/ 2147483646 h 292" name="T83"/>
                <a:gd fmla="*/ 2147483646 w 378" name="T84"/>
                <a:gd fmla="*/ 2147483646 h 292" name="T85"/>
                <a:gd fmla="*/ 2147483646 w 378" name="T86"/>
                <a:gd fmla="*/ 2147483646 h 292" name="T87"/>
                <a:gd fmla="*/ 2147483646 w 378" name="T88"/>
                <a:gd fmla="*/ 2147483646 h 292" name="T89"/>
                <a:gd fmla="*/ 2147483646 w 378" name="T90"/>
                <a:gd fmla="*/ 2147483646 h 292" name="T91"/>
                <a:gd fmla="*/ 2147483646 w 378" name="T92"/>
                <a:gd fmla="*/ 2147483646 h 292" name="T93"/>
                <a:gd fmla="*/ 2147483646 w 378" name="T94"/>
                <a:gd fmla="*/ 2147483646 h 292" name="T95"/>
                <a:gd fmla="*/ 2147483646 w 378" name="T96"/>
                <a:gd fmla="*/ 2147483646 h 292" name="T97"/>
                <a:gd fmla="*/ 2147483646 w 378" name="T98"/>
                <a:gd fmla="*/ 2147483646 h 292" name="T99"/>
                <a:gd fmla="*/ 2147483646 w 378" name="T100"/>
                <a:gd fmla="*/ 2147483646 h 29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92" w="378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5" name="河北"/>
            <p:cNvSpPr/>
            <p:nvPr/>
          </p:nvSpPr>
          <p:spPr bwMode="auto">
            <a:xfrm>
              <a:off x="5428491" y="2761208"/>
              <a:ext cx="629925" cy="898578"/>
            </a:xfrm>
            <a:custGeom>
              <a:gdLst>
                <a:gd fmla="*/ 2147483646 w 352" name="T0"/>
                <a:gd fmla="*/ 2147483646 h 502" name="T1"/>
                <a:gd fmla="*/ 2147483646 w 352" name="T2"/>
                <a:gd fmla="*/ 2147483646 h 502" name="T3"/>
                <a:gd fmla="*/ 2147483646 w 352" name="T4"/>
                <a:gd fmla="*/ 2147483646 h 502" name="T5"/>
                <a:gd fmla="*/ 2147483646 w 352" name="T6"/>
                <a:gd fmla="*/ 2147483646 h 502" name="T7"/>
                <a:gd fmla="*/ 2147483646 w 352" name="T8"/>
                <a:gd fmla="*/ 2147483646 h 502" name="T9"/>
                <a:gd fmla="*/ 2147483646 w 352" name="T10"/>
                <a:gd fmla="*/ 2147483646 h 502" name="T11"/>
                <a:gd fmla="*/ 2147483646 w 352" name="T12"/>
                <a:gd fmla="*/ 2147483646 h 502" name="T13"/>
                <a:gd fmla="*/ 2147483646 w 352" name="T14"/>
                <a:gd fmla="*/ 2147483646 h 502" name="T15"/>
                <a:gd fmla="*/ 2147483646 w 352" name="T16"/>
                <a:gd fmla="*/ 2147483646 h 502" name="T17"/>
                <a:gd fmla="*/ 2147483646 w 352" name="T18"/>
                <a:gd fmla="*/ 2147483646 h 502" name="T19"/>
                <a:gd fmla="*/ 2147483646 w 352" name="T20"/>
                <a:gd fmla="*/ 2147483646 h 502" name="T21"/>
                <a:gd fmla="*/ 2147483646 w 352" name="T22"/>
                <a:gd fmla="*/ 2147483646 h 502" name="T23"/>
                <a:gd fmla="*/ 2147483646 w 352" name="T24"/>
                <a:gd fmla="*/ 2147483646 h 502" name="T25"/>
                <a:gd fmla="*/ 2147483646 w 352" name="T26"/>
                <a:gd fmla="*/ 2147483646 h 502" name="T27"/>
                <a:gd fmla="*/ 2147483646 w 352" name="T28"/>
                <a:gd fmla="*/ 2147483646 h 502" name="T29"/>
                <a:gd fmla="*/ 2147483646 w 352" name="T30"/>
                <a:gd fmla="*/ 2147483646 h 502" name="T31"/>
                <a:gd fmla="*/ 2147483646 w 352" name="T32"/>
                <a:gd fmla="*/ 2147483646 h 502" name="T33"/>
                <a:gd fmla="*/ 2147483646 w 352" name="T34"/>
                <a:gd fmla="*/ 2147483646 h 502" name="T35"/>
                <a:gd fmla="*/ 2147483646 w 352" name="T36"/>
                <a:gd fmla="*/ 2147483646 h 502" name="T37"/>
                <a:gd fmla="*/ 2147483646 w 352" name="T38"/>
                <a:gd fmla="*/ 2147483646 h 502" name="T39"/>
                <a:gd fmla="*/ 2147483646 w 352" name="T40"/>
                <a:gd fmla="*/ 2147483646 h 502" name="T41"/>
                <a:gd fmla="*/ 2147483646 w 352" name="T42"/>
                <a:gd fmla="*/ 2147483646 h 502" name="T43"/>
                <a:gd fmla="*/ 2147483646 w 352" name="T44"/>
                <a:gd fmla="*/ 2147483646 h 502" name="T45"/>
                <a:gd fmla="*/ 2147483646 w 352" name="T46"/>
                <a:gd fmla="*/ 2147483646 h 502" name="T47"/>
                <a:gd fmla="*/ 2147483646 w 352" name="T48"/>
                <a:gd fmla="*/ 2147483646 h 502" name="T49"/>
                <a:gd fmla="*/ 2147483646 w 352" name="T50"/>
                <a:gd fmla="*/ 2147483646 h 502" name="T51"/>
                <a:gd fmla="*/ 2147483646 w 352" name="T52"/>
                <a:gd fmla="*/ 2147483646 h 502" name="T53"/>
                <a:gd fmla="*/ 2147483646 w 352" name="T54"/>
                <a:gd fmla="*/ 2147483646 h 502" name="T55"/>
                <a:gd fmla="*/ 2147483646 w 352" name="T56"/>
                <a:gd fmla="*/ 2147483646 h 502" name="T57"/>
                <a:gd fmla="*/ 2147483646 w 352" name="T58"/>
                <a:gd fmla="*/ 2147483646 h 502" name="T59"/>
                <a:gd fmla="*/ 2147483646 w 352" name="T60"/>
                <a:gd fmla="*/ 2147483646 h 502" name="T61"/>
                <a:gd fmla="*/ 2147483646 w 352" name="T62"/>
                <a:gd fmla="*/ 2147483646 h 502" name="T63"/>
                <a:gd fmla="*/ 2147483646 w 352" name="T64"/>
                <a:gd fmla="*/ 2147483646 h 502" name="T65"/>
                <a:gd fmla="*/ 2147483646 w 352" name="T66"/>
                <a:gd fmla="*/ 2147483646 h 502" name="T67"/>
                <a:gd fmla="*/ 2147483646 w 352" name="T68"/>
                <a:gd fmla="*/ 2147483646 h 502" name="T69"/>
                <a:gd fmla="*/ 2147483646 w 352" name="T70"/>
                <a:gd fmla="*/ 2147483646 h 502" name="T71"/>
                <a:gd fmla="*/ 2147483646 w 352" name="T72"/>
                <a:gd fmla="*/ 2147483646 h 502" name="T73"/>
                <a:gd fmla="*/ 2147483646 w 352" name="T74"/>
                <a:gd fmla="*/ 2147483646 h 502" name="T75"/>
                <a:gd fmla="*/ 2147483646 w 352" name="T76"/>
                <a:gd fmla="*/ 2147483646 h 502" name="T77"/>
                <a:gd fmla="*/ 2147483646 w 352" name="T78"/>
                <a:gd fmla="*/ 2147483646 h 502" name="T79"/>
                <a:gd fmla="*/ 2147483646 w 352" name="T80"/>
                <a:gd fmla="*/ 2147483646 h 502" name="T81"/>
                <a:gd fmla="*/ 2147483646 w 352" name="T82"/>
                <a:gd fmla="*/ 2147483646 h 502" name="T83"/>
                <a:gd fmla="*/ 2147483646 w 352" name="T84"/>
                <a:gd fmla="*/ 2147483646 h 502" name="T85"/>
                <a:gd fmla="*/ 2147483646 w 352" name="T86"/>
                <a:gd fmla="*/ 2147483646 h 502" name="T87"/>
                <a:gd fmla="*/ 2147483646 w 352" name="T88"/>
                <a:gd fmla="*/ 2147483646 h 502" name="T89"/>
                <a:gd fmla="*/ 2147483646 w 352" name="T90"/>
                <a:gd fmla="*/ 2147483646 h 502" name="T91"/>
                <a:gd fmla="*/ 2147483646 w 352" name="T92"/>
                <a:gd fmla="*/ 2147483646 h 502" name="T93"/>
                <a:gd fmla="*/ 2147483646 w 352" name="T94"/>
                <a:gd fmla="*/ 2147483646 h 502" name="T95"/>
                <a:gd fmla="*/ 2147483646 w 352" name="T96"/>
                <a:gd fmla="*/ 2147483646 h 502" name="T97"/>
                <a:gd fmla="*/ 2147483646 w 352" name="T98"/>
                <a:gd fmla="*/ 2147483646 h 502" name="T99"/>
                <a:gd fmla="*/ 2147483646 w 352" name="T100"/>
                <a:gd fmla="*/ 2147483646 h 502" name="T101"/>
                <a:gd fmla="*/ 2147483646 w 352" name="T102"/>
                <a:gd fmla="*/ 2147483646 h 502" name="T103"/>
                <a:gd fmla="*/ 2147483646 w 352" name="T104"/>
                <a:gd fmla="*/ 2147483646 h 502" name="T105"/>
                <a:gd fmla="*/ 2147483646 w 352" name="T106"/>
                <a:gd fmla="*/ 2147483646 h 502" name="T107"/>
                <a:gd fmla="*/ 2147483646 w 352" name="T108"/>
                <a:gd fmla="*/ 2147483646 h 50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02" w="35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6" name="河南"/>
            <p:cNvSpPr/>
            <p:nvPr/>
          </p:nvSpPr>
          <p:spPr bwMode="auto">
            <a:xfrm>
              <a:off x="5140747" y="3624030"/>
              <a:ext cx="662589" cy="656055"/>
            </a:xfrm>
            <a:custGeom>
              <a:gdLst>
                <a:gd fmla="*/ 2147483646 w 370" name="T0"/>
                <a:gd fmla="*/ 2147483646 h 366" name="T1"/>
                <a:gd fmla="*/ 0 w 370" name="T2"/>
                <a:gd fmla="*/ 2147483646 h 366" name="T3"/>
                <a:gd fmla="*/ 2147483646 w 370" name="T4"/>
                <a:gd fmla="*/ 2147483646 h 366" name="T5"/>
                <a:gd fmla="*/ 2147483646 w 370" name="T6"/>
                <a:gd fmla="*/ 2147483646 h 366" name="T7"/>
                <a:gd fmla="*/ 2147483646 w 370" name="T8"/>
                <a:gd fmla="*/ 2147483646 h 366" name="T9"/>
                <a:gd fmla="*/ 2147483646 w 370" name="T10"/>
                <a:gd fmla="*/ 2147483646 h 366" name="T11"/>
                <a:gd fmla="*/ 2147483646 w 370" name="T12"/>
                <a:gd fmla="*/ 2147483646 h 366" name="T13"/>
                <a:gd fmla="*/ 2147483646 w 370" name="T14"/>
                <a:gd fmla="*/ 2147483646 h 366" name="T15"/>
                <a:gd fmla="*/ 2147483646 w 370" name="T16"/>
                <a:gd fmla="*/ 2147483646 h 366" name="T17"/>
                <a:gd fmla="*/ 2147483646 w 370" name="T18"/>
                <a:gd fmla="*/ 2147483646 h 366" name="T19"/>
                <a:gd fmla="*/ 2147483646 w 370" name="T20"/>
                <a:gd fmla="*/ 2147483646 h 366" name="T21"/>
                <a:gd fmla="*/ 2147483646 w 370" name="T22"/>
                <a:gd fmla="*/ 2147483646 h 366" name="T23"/>
                <a:gd fmla="*/ 2147483646 w 370" name="T24"/>
                <a:gd fmla="*/ 2147483646 h 366" name="T25"/>
                <a:gd fmla="*/ 2147483646 w 370" name="T26"/>
                <a:gd fmla="*/ 2147483646 h 366" name="T27"/>
                <a:gd fmla="*/ 2147483646 w 370" name="T28"/>
                <a:gd fmla="*/ 2147483646 h 366" name="T29"/>
                <a:gd fmla="*/ 2147483646 w 370" name="T30"/>
                <a:gd fmla="*/ 2147483646 h 366" name="T31"/>
                <a:gd fmla="*/ 2147483646 w 370" name="T32"/>
                <a:gd fmla="*/ 2147483646 h 366" name="T33"/>
                <a:gd fmla="*/ 2147483646 w 370" name="T34"/>
                <a:gd fmla="*/ 2147483646 h 366" name="T35"/>
                <a:gd fmla="*/ 2147483646 w 370" name="T36"/>
                <a:gd fmla="*/ 2147483646 h 366" name="T37"/>
                <a:gd fmla="*/ 2147483646 w 370" name="T38"/>
                <a:gd fmla="*/ 2147483646 h 366" name="T39"/>
                <a:gd fmla="*/ 2147483646 w 370" name="T40"/>
                <a:gd fmla="*/ 2147483646 h 366" name="T41"/>
                <a:gd fmla="*/ 2147483646 w 370" name="T42"/>
                <a:gd fmla="*/ 2147483646 h 366" name="T43"/>
                <a:gd fmla="*/ 2147483646 w 370" name="T44"/>
                <a:gd fmla="*/ 2147483646 h 366" name="T45"/>
                <a:gd fmla="*/ 2147483646 w 370" name="T46"/>
                <a:gd fmla="*/ 2147483646 h 366" name="T47"/>
                <a:gd fmla="*/ 2147483646 w 370" name="T48"/>
                <a:gd fmla="*/ 2147483646 h 366" name="T49"/>
                <a:gd fmla="*/ 2147483646 w 370" name="T50"/>
                <a:gd fmla="*/ 2147483646 h 366" name="T51"/>
                <a:gd fmla="*/ 2147483646 w 370" name="T52"/>
                <a:gd fmla="*/ 2147483646 h 366" name="T53"/>
                <a:gd fmla="*/ 2147483646 w 370" name="T54"/>
                <a:gd fmla="*/ 2147483646 h 366" name="T55"/>
                <a:gd fmla="*/ 2147483646 w 370" name="T56"/>
                <a:gd fmla="*/ 2147483646 h 366" name="T57"/>
                <a:gd fmla="*/ 2147483646 w 370" name="T58"/>
                <a:gd fmla="*/ 2147483646 h 366" name="T59"/>
                <a:gd fmla="*/ 2147483646 w 370" name="T60"/>
                <a:gd fmla="*/ 2147483646 h 366" name="T61"/>
                <a:gd fmla="*/ 2147483646 w 370" name="T62"/>
                <a:gd fmla="*/ 2147483646 h 366" name="T63"/>
                <a:gd fmla="*/ 2147483646 w 370" name="T64"/>
                <a:gd fmla="*/ 2147483646 h 366" name="T65"/>
                <a:gd fmla="*/ 2147483646 w 370" name="T66"/>
                <a:gd fmla="*/ 2147483646 h 366" name="T67"/>
                <a:gd fmla="*/ 2147483646 w 370" name="T68"/>
                <a:gd fmla="*/ 2147483646 h 366" name="T69"/>
                <a:gd fmla="*/ 2147483646 w 370" name="T70"/>
                <a:gd fmla="*/ 2147483646 h 366" name="T71"/>
                <a:gd fmla="*/ 2147483646 w 370" name="T72"/>
                <a:gd fmla="*/ 2147483646 h 366" name="T73"/>
                <a:gd fmla="*/ 2147483646 w 370" name="T74"/>
                <a:gd fmla="*/ 2147483646 h 366" name="T75"/>
                <a:gd fmla="*/ 2147483646 w 370" name="T76"/>
                <a:gd fmla="*/ 2147483646 h 366" name="T77"/>
                <a:gd fmla="*/ 2147483646 w 370" name="T78"/>
                <a:gd fmla="*/ 2147483646 h 366" name="T79"/>
                <a:gd fmla="*/ 2147483646 w 370" name="T80"/>
                <a:gd fmla="*/ 2147483646 h 366" name="T81"/>
                <a:gd fmla="*/ 2147483646 w 370" name="T82"/>
                <a:gd fmla="*/ 2147483646 h 366" name="T83"/>
                <a:gd fmla="*/ 2147483646 w 370" name="T84"/>
                <a:gd fmla="*/ 2147483646 h 366" name="T85"/>
                <a:gd fmla="*/ 2147483646 w 370" name="T86"/>
                <a:gd fmla="*/ 2147483646 h 366" name="T87"/>
                <a:gd fmla="*/ 2147483646 w 370" name="T88"/>
                <a:gd fmla="*/ 2147483646 h 366" name="T89"/>
                <a:gd fmla="*/ 2147483646 w 370" name="T90"/>
                <a:gd fmla="*/ 2147483646 h 366" name="T91"/>
                <a:gd fmla="*/ 2147483646 w 370" name="T92"/>
                <a:gd fmla="*/ 2147483646 h 366" name="T93"/>
                <a:gd fmla="*/ 2147483646 w 370" name="T94"/>
                <a:gd fmla="*/ 0 h 366" name="T95"/>
                <a:gd fmla="*/ 2147483646 w 370" name="T96"/>
                <a:gd fmla="*/ 2147483646 h 366" name="T97"/>
                <a:gd fmla="*/ 2147483646 w 370" name="T98"/>
                <a:gd fmla="*/ 2147483646 h 366" name="T99"/>
                <a:gd fmla="*/ 2147483646 w 370" name="T100"/>
                <a:gd fmla="*/ 2147483646 h 366" name="T101"/>
                <a:gd fmla="*/ 2147483646 w 370" name="T102"/>
                <a:gd fmla="*/ 2147483646 h 366" name="T103"/>
                <a:gd fmla="*/ 2147483646 w 370" name="T104"/>
                <a:gd fmla="*/ 2147483646 h 366" name="T105"/>
                <a:gd fmla="*/ 2147483646 w 370" name="T106"/>
                <a:gd fmla="*/ 2147483646 h 366" name="T107"/>
                <a:gd fmla="*/ 2147483646 w 370" name="T108"/>
                <a:gd fmla="*/ 2147483646 h 36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366" w="370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7" name="台湾"/>
            <p:cNvSpPr/>
            <p:nvPr/>
          </p:nvSpPr>
          <p:spPr bwMode="auto">
            <a:xfrm>
              <a:off x="6386601" y="5024754"/>
              <a:ext cx="189755" cy="458617"/>
            </a:xfrm>
            <a:custGeom>
              <a:gdLst>
                <a:gd fmla="*/ 2147483646 w 106" name="T0"/>
                <a:gd fmla="*/ 0 h 256" name="T1"/>
                <a:gd fmla="*/ 2147483646 w 106" name="T2"/>
                <a:gd fmla="*/ 0 h 256" name="T3"/>
                <a:gd fmla="*/ 2147483646 w 106" name="T4"/>
                <a:gd fmla="*/ 2147483646 h 256" name="T5"/>
                <a:gd fmla="*/ 2147483646 w 106" name="T6"/>
                <a:gd fmla="*/ 2147483646 h 256" name="T7"/>
                <a:gd fmla="*/ 2147483646 w 106" name="T8"/>
                <a:gd fmla="*/ 2147483646 h 256" name="T9"/>
                <a:gd fmla="*/ 2147483646 w 106" name="T10"/>
                <a:gd fmla="*/ 2147483646 h 256" name="T11"/>
                <a:gd fmla="*/ 2147483646 w 106" name="T12"/>
                <a:gd fmla="*/ 2147483646 h 256" name="T13"/>
                <a:gd fmla="*/ 2147483646 w 106" name="T14"/>
                <a:gd fmla="*/ 2147483646 h 256" name="T15"/>
                <a:gd fmla="*/ 2147483646 w 106" name="T16"/>
                <a:gd fmla="*/ 2147483646 h 256" name="T17"/>
                <a:gd fmla="*/ 0 w 106" name="T18"/>
                <a:gd fmla="*/ 2147483646 h 256" name="T19"/>
                <a:gd fmla="*/ 2147483646 w 106" name="T20"/>
                <a:gd fmla="*/ 2147483646 h 256" name="T21"/>
                <a:gd fmla="*/ 2147483646 w 106" name="T22"/>
                <a:gd fmla="*/ 2147483646 h 256" name="T23"/>
                <a:gd fmla="*/ 2147483646 w 106" name="T24"/>
                <a:gd fmla="*/ 2147483646 h 256" name="T25"/>
                <a:gd fmla="*/ 2147483646 w 106" name="T26"/>
                <a:gd fmla="*/ 2147483646 h 256" name="T27"/>
                <a:gd fmla="*/ 2147483646 w 106" name="T28"/>
                <a:gd fmla="*/ 2147483646 h 256" name="T29"/>
                <a:gd fmla="*/ 2147483646 w 106" name="T30"/>
                <a:gd fmla="*/ 2147483646 h 256" name="T31"/>
                <a:gd fmla="*/ 2147483646 w 106" name="T32"/>
                <a:gd fmla="*/ 2147483646 h 256" name="T33"/>
                <a:gd fmla="*/ 2147483646 w 106" name="T34"/>
                <a:gd fmla="*/ 2147483646 h 256" name="T35"/>
                <a:gd fmla="*/ 2147483646 w 106" name="T36"/>
                <a:gd fmla="*/ 2147483646 h 256" name="T37"/>
                <a:gd fmla="*/ 2147483646 w 106" name="T38"/>
                <a:gd fmla="*/ 2147483646 h 256" name="T39"/>
                <a:gd fmla="*/ 2147483646 w 106" name="T40"/>
                <a:gd fmla="*/ 2147483646 h 256" name="T41"/>
                <a:gd fmla="*/ 2147483646 w 106" name="T42"/>
                <a:gd fmla="*/ 2147483646 h 256" name="T43"/>
                <a:gd fmla="*/ 2147483646 w 106" name="T44"/>
                <a:gd fmla="*/ 2147483646 h 256" name="T45"/>
                <a:gd fmla="*/ 2147483646 w 106" name="T46"/>
                <a:gd fmla="*/ 2147483646 h 256" name="T47"/>
                <a:gd fmla="*/ 2147483646 w 106" name="T48"/>
                <a:gd fmla="*/ 2147483646 h 256" name="T49"/>
                <a:gd fmla="*/ 2147483646 w 106" name="T50"/>
                <a:gd fmla="*/ 2147483646 h 256" name="T51"/>
                <a:gd fmla="*/ 2147483646 w 106" name="T52"/>
                <a:gd fmla="*/ 2147483646 h 256" name="T53"/>
                <a:gd fmla="*/ 2147483646 w 106" name="T54"/>
                <a:gd fmla="*/ 2147483646 h 256" name="T55"/>
                <a:gd fmla="*/ 2147483646 w 106" name="T56"/>
                <a:gd fmla="*/ 2147483646 h 256" name="T57"/>
                <a:gd fmla="*/ 2147483646 w 106" name="T58"/>
                <a:gd fmla="*/ 2147483646 h 256" name="T59"/>
                <a:gd fmla="*/ 2147483646 w 106" name="T60"/>
                <a:gd fmla="*/ 2147483646 h 256" name="T61"/>
                <a:gd fmla="*/ 2147483646 w 106" name="T62"/>
                <a:gd fmla="*/ 2147483646 h 256" name="T63"/>
                <a:gd fmla="*/ 2147483646 w 106" name="T64"/>
                <a:gd fmla="*/ 2147483646 h 256" name="T65"/>
                <a:gd fmla="*/ 2147483646 w 106" name="T66"/>
                <a:gd fmla="*/ 2147483646 h 256" name="T67"/>
                <a:gd fmla="*/ 2147483646 w 106" name="T68"/>
                <a:gd fmla="*/ 2147483646 h 256" name="T69"/>
                <a:gd fmla="*/ 2147483646 w 106" name="T70"/>
                <a:gd fmla="*/ 2147483646 h 256" name="T71"/>
                <a:gd fmla="*/ 2147483646 w 106" name="T72"/>
                <a:gd fmla="*/ 2147483646 h 256" name="T73"/>
                <a:gd fmla="*/ 2147483646 w 106" name="T74"/>
                <a:gd fmla="*/ 2147483646 h 256" name="T75"/>
                <a:gd fmla="*/ 2147483646 w 106" name="T76"/>
                <a:gd fmla="*/ 2147483646 h 256" name="T77"/>
                <a:gd fmla="*/ 2147483646 w 106" name="T78"/>
                <a:gd fmla="*/ 2147483646 h 256" name="T79"/>
                <a:gd fmla="*/ 2147483646 w 106" name="T80"/>
                <a:gd fmla="*/ 2147483646 h 256" name="T81"/>
                <a:gd fmla="*/ 2147483646 w 106" name="T82"/>
                <a:gd fmla="*/ 2147483646 h 256" name="T83"/>
                <a:gd fmla="*/ 2147483646 w 106" name="T84"/>
                <a:gd fmla="*/ 2147483646 h 256" name="T85"/>
                <a:gd fmla="*/ 2147483646 w 106" name="T86"/>
                <a:gd fmla="*/ 2147483646 h 256" name="T87"/>
                <a:gd fmla="*/ 2147483646 w 106" name="T88"/>
                <a:gd fmla="*/ 0 h 25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b" l="0" r="r" t="0"/>
              <a:pathLst>
                <a:path h="256" w="105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68" name="海南"/>
            <p:cNvSpPr/>
            <p:nvPr/>
          </p:nvSpPr>
          <p:spPr bwMode="auto">
            <a:xfrm>
              <a:off x="4991431" y="5837828"/>
              <a:ext cx="286189" cy="250295"/>
            </a:xfrm>
            <a:custGeom>
              <a:gdLst>
                <a:gd fmla="*/ 2147483646 w 160" name="T0"/>
                <a:gd fmla="*/ 2147483646 h 140" name="T1"/>
                <a:gd fmla="*/ 2147483646 w 160" name="T2"/>
                <a:gd fmla="*/ 2147483646 h 140" name="T3"/>
                <a:gd fmla="*/ 2147483646 w 160" name="T4"/>
                <a:gd fmla="*/ 2147483646 h 140" name="T5"/>
                <a:gd fmla="*/ 2147483646 w 160" name="T6"/>
                <a:gd fmla="*/ 2147483646 h 140" name="T7"/>
                <a:gd fmla="*/ 2147483646 w 160" name="T8"/>
                <a:gd fmla="*/ 2147483646 h 140" name="T9"/>
                <a:gd fmla="*/ 2147483646 w 160" name="T10"/>
                <a:gd fmla="*/ 2147483646 h 140" name="T11"/>
                <a:gd fmla="*/ 2147483646 w 160" name="T12"/>
                <a:gd fmla="*/ 2147483646 h 140" name="T13"/>
                <a:gd fmla="*/ 2147483646 w 160" name="T14"/>
                <a:gd fmla="*/ 2147483646 h 140" name="T15"/>
                <a:gd fmla="*/ 2147483646 w 160" name="T16"/>
                <a:gd fmla="*/ 2147483646 h 140" name="T17"/>
                <a:gd fmla="*/ 2147483646 w 160" name="T18"/>
                <a:gd fmla="*/ 2147483646 h 140" name="T19"/>
                <a:gd fmla="*/ 2147483646 w 160" name="T20"/>
                <a:gd fmla="*/ 2147483646 h 140" name="T21"/>
                <a:gd fmla="*/ 2147483646 w 160" name="T22"/>
                <a:gd fmla="*/ 2147483646 h 140" name="T23"/>
                <a:gd fmla="*/ 2147483646 w 160" name="T24"/>
                <a:gd fmla="*/ 2147483646 h 140" name="T25"/>
                <a:gd fmla="*/ 0 w 160" name="T26"/>
                <a:gd fmla="*/ 2147483646 h 140" name="T27"/>
                <a:gd fmla="*/ 2147483646 w 160" name="T28"/>
                <a:gd fmla="*/ 2147483646 h 140" name="T29"/>
                <a:gd fmla="*/ 2147483646 w 160" name="T30"/>
                <a:gd fmla="*/ 2147483646 h 140" name="T31"/>
                <a:gd fmla="*/ 2147483646 w 160" name="T32"/>
                <a:gd fmla="*/ 2147483646 h 140" name="T33"/>
                <a:gd fmla="*/ 2147483646 w 160" name="T34"/>
                <a:gd fmla="*/ 2147483646 h 140" name="T35"/>
                <a:gd fmla="*/ 2147483646 w 160" name="T36"/>
                <a:gd fmla="*/ 2147483646 h 140" name="T37"/>
                <a:gd fmla="*/ 2147483646 w 160" name="T38"/>
                <a:gd fmla="*/ 2147483646 h 140" name="T39"/>
                <a:gd fmla="*/ 2147483646 w 160" name="T40"/>
                <a:gd fmla="*/ 2147483646 h 140" name="T41"/>
                <a:gd fmla="*/ 2147483646 w 160" name="T42"/>
                <a:gd fmla="*/ 2147483646 h 140" name="T43"/>
                <a:gd fmla="*/ 2147483646 w 160" name="T44"/>
                <a:gd fmla="*/ 2147483646 h 140" name="T45"/>
                <a:gd fmla="*/ 2147483646 w 160" name="T46"/>
                <a:gd fmla="*/ 2147483646 h 140" name="T47"/>
                <a:gd fmla="*/ 2147483646 w 160" name="T48"/>
                <a:gd fmla="*/ 2147483646 h 140" name="T49"/>
                <a:gd fmla="*/ 2147483646 w 160" name="T50"/>
                <a:gd fmla="*/ 2147483646 h 140" name="T51"/>
                <a:gd fmla="*/ 2147483646 w 160" name="T52"/>
                <a:gd fmla="*/ 2147483646 h 140" name="T53"/>
                <a:gd fmla="*/ 2147483646 w 160" name="T54"/>
                <a:gd fmla="*/ 2147483646 h 140" name="T55"/>
                <a:gd fmla="*/ 2147483646 w 160" name="T56"/>
                <a:gd fmla="*/ 2147483646 h 140" name="T57"/>
                <a:gd fmla="*/ 2147483646 w 160" name="T58"/>
                <a:gd fmla="*/ 2147483646 h 140" name="T59"/>
                <a:gd fmla="*/ 2147483646 w 160" name="T60"/>
                <a:gd fmla="*/ 2147483646 h 140" name="T61"/>
                <a:gd fmla="*/ 2147483646 w 160" name="T62"/>
                <a:gd fmla="*/ 2147483646 h 140" name="T63"/>
                <a:gd fmla="*/ 2147483646 w 160" name="T64"/>
                <a:gd fmla="*/ 2147483646 h 140" name="T65"/>
                <a:gd fmla="*/ 2147483646 w 160" name="T66"/>
                <a:gd fmla="*/ 2147483646 h 140" name="T67"/>
                <a:gd fmla="*/ 2147483646 w 160" name="T68"/>
                <a:gd fmla="*/ 2147483646 h 140" name="T69"/>
                <a:gd fmla="*/ 2147483646 w 160" name="T70"/>
                <a:gd fmla="*/ 2147483646 h 140" name="T71"/>
                <a:gd fmla="*/ 2147483646 w 160" name="T72"/>
                <a:gd fmla="*/ 2147483646 h 140" name="T73"/>
                <a:gd fmla="*/ 2147483646 w 160" name="T74"/>
                <a:gd fmla="*/ 2147483646 h 140" name="T75"/>
                <a:gd fmla="*/ 2147483646 w 160" name="T76"/>
                <a:gd fmla="*/ 2147483646 h 140" name="T77"/>
                <a:gd fmla="*/ 2147483646 w 160" name="T78"/>
                <a:gd fmla="*/ 2147483646 h 140" name="T79"/>
                <a:gd fmla="*/ 2147483646 w 160" name="T80"/>
                <a:gd fmla="*/ 2147483646 h 140" name="T81"/>
                <a:gd fmla="*/ 2147483646 w 160" name="T82"/>
                <a:gd fmla="*/ 0 h 140" name="T83"/>
                <a:gd fmla="*/ 2147483646 w 160" name="T84"/>
                <a:gd fmla="*/ 2147483646 h 140" name="T85"/>
                <a:gd fmla="*/ 2147483646 w 160" name="T86"/>
                <a:gd fmla="*/ 2147483646 h 140" name="T87"/>
                <a:gd fmla="*/ 2147483646 w 160" name="T88"/>
                <a:gd fmla="*/ 2147483646 h 140" name="T89"/>
                <a:gd fmla="*/ 2147483646 w 160" name="T90"/>
                <a:gd fmla="*/ 2147483646 h 140" name="T91"/>
                <a:gd fmla="*/ 2147483646 w 160" name="T92"/>
                <a:gd fmla="*/ 2147483646 h 140" name="T93"/>
                <a:gd fmla="*/ 2147483646 w 160" name="T94"/>
                <a:gd fmla="*/ 2147483646 h 140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140" w="16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947234" y="3895299"/>
            <a:ext cx="378075" cy="512606"/>
            <a:chOff x="5581650" y="2728913"/>
            <a:chExt cx="1035050" cy="1403350"/>
          </a:xfrm>
          <a:solidFill>
            <a:schemeClr val="bg1"/>
          </a:solidFill>
        </p:grpSpPr>
        <p:sp>
          <p:nvSpPr>
            <p:cNvPr id="88" name="Freeform 132"/>
            <p:cNvSpPr>
              <a:spLocks noEditPoints="1"/>
            </p:cNvSpPr>
            <p:nvPr/>
          </p:nvSpPr>
          <p:spPr bwMode="auto">
            <a:xfrm>
              <a:off x="5581650" y="2728913"/>
              <a:ext cx="1035050" cy="1403350"/>
            </a:xfrm>
            <a:custGeom>
              <a:gdLst>
                <a:gd fmla="*/ 255 w 273" name="T0"/>
                <a:gd fmla="*/ 0 h 371" name="T1"/>
                <a:gd fmla="*/ 79 w 273" name="T2"/>
                <a:gd fmla="*/ 0 h 371" name="T3"/>
                <a:gd fmla="*/ 0 w 273" name="T4"/>
                <a:gd fmla="*/ 85 h 371" name="T5"/>
                <a:gd fmla="*/ 0 w 273" name="T6"/>
                <a:gd fmla="*/ 353 h 371" name="T7"/>
                <a:gd fmla="*/ 17 w 273" name="T8"/>
                <a:gd fmla="*/ 371 h 371" name="T9"/>
                <a:gd fmla="*/ 255 w 273" name="T10"/>
                <a:gd fmla="*/ 371 h 371" name="T11"/>
                <a:gd fmla="*/ 273 w 273" name="T12"/>
                <a:gd fmla="*/ 353 h 371" name="T13"/>
                <a:gd fmla="*/ 273 w 273" name="T14"/>
                <a:gd fmla="*/ 17 h 371" name="T15"/>
                <a:gd fmla="*/ 255 w 273" name="T16"/>
                <a:gd fmla="*/ 0 h 371" name="T17"/>
                <a:gd fmla="*/ 259 w 273" name="T18"/>
                <a:gd fmla="*/ 353 h 371" name="T19"/>
                <a:gd fmla="*/ 258 w 273" name="T20"/>
                <a:gd fmla="*/ 356 h 371" name="T21"/>
                <a:gd fmla="*/ 255 w 273" name="T22"/>
                <a:gd fmla="*/ 357 h 371" name="T23"/>
                <a:gd fmla="*/ 17 w 273" name="T24"/>
                <a:gd fmla="*/ 357 h 371" name="T25"/>
                <a:gd fmla="*/ 14 w 273" name="T26"/>
                <a:gd fmla="*/ 356 h 371" name="T27"/>
                <a:gd fmla="*/ 13 w 273" name="T28"/>
                <a:gd fmla="*/ 353 h 371" name="T29"/>
                <a:gd fmla="*/ 13 w 273" name="T30"/>
                <a:gd fmla="*/ 91 h 371" name="T31"/>
                <a:gd fmla="*/ 85 w 273" name="T32"/>
                <a:gd fmla="*/ 91 h 371" name="T33"/>
                <a:gd fmla="*/ 88 w 273" name="T34"/>
                <a:gd fmla="*/ 14 h 371" name="T35"/>
                <a:gd fmla="*/ 255 w 273" name="T36"/>
                <a:gd fmla="*/ 14 h 371" name="T37"/>
                <a:gd fmla="*/ 258 w 273" name="T38"/>
                <a:gd fmla="*/ 15 h 371" name="T39"/>
                <a:gd fmla="*/ 259 w 273" name="T40"/>
                <a:gd fmla="*/ 17 h 371" name="T41"/>
                <a:gd fmla="*/ 259 w 273" name="T42"/>
                <a:gd fmla="*/ 353 h 37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71" w="273">
                  <a:moveTo>
                    <a:pt x="255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3"/>
                    <a:pt x="7" y="371"/>
                    <a:pt x="17" y="371"/>
                  </a:cubicBezTo>
                  <a:cubicBezTo>
                    <a:pt x="255" y="371"/>
                    <a:pt x="255" y="371"/>
                    <a:pt x="255" y="371"/>
                  </a:cubicBezTo>
                  <a:cubicBezTo>
                    <a:pt x="265" y="371"/>
                    <a:pt x="273" y="363"/>
                    <a:pt x="273" y="353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8"/>
                    <a:pt x="265" y="0"/>
                    <a:pt x="255" y="0"/>
                  </a:cubicBezTo>
                  <a:close/>
                  <a:moveTo>
                    <a:pt x="259" y="353"/>
                  </a:moveTo>
                  <a:cubicBezTo>
                    <a:pt x="259" y="354"/>
                    <a:pt x="259" y="355"/>
                    <a:pt x="258" y="356"/>
                  </a:cubicBezTo>
                  <a:cubicBezTo>
                    <a:pt x="257" y="357"/>
                    <a:pt x="256" y="357"/>
                    <a:pt x="255" y="357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6" y="357"/>
                    <a:pt x="15" y="357"/>
                    <a:pt x="14" y="356"/>
                  </a:cubicBezTo>
                  <a:cubicBezTo>
                    <a:pt x="14" y="355"/>
                    <a:pt x="13" y="354"/>
                    <a:pt x="13" y="353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6" y="14"/>
                    <a:pt x="257" y="14"/>
                    <a:pt x="258" y="15"/>
                  </a:cubicBezTo>
                  <a:cubicBezTo>
                    <a:pt x="259" y="15"/>
                    <a:pt x="259" y="16"/>
                    <a:pt x="259" y="17"/>
                  </a:cubicBezTo>
                  <a:lnTo>
                    <a:pt x="259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9" name="Freeform 133"/>
            <p:cNvSpPr/>
            <p:nvPr/>
          </p:nvSpPr>
          <p:spPr bwMode="auto">
            <a:xfrm>
              <a:off x="5761038" y="3719513"/>
              <a:ext cx="693738" cy="57150"/>
            </a:xfrm>
            <a:custGeom>
              <a:gdLst>
                <a:gd fmla="*/ 176 w 183" name="T0"/>
                <a:gd fmla="*/ 0 h 15" name="T1"/>
                <a:gd fmla="*/ 7 w 183" name="T2"/>
                <a:gd fmla="*/ 0 h 15" name="T3"/>
                <a:gd fmla="*/ 0 w 183" name="T4"/>
                <a:gd fmla="*/ 7 h 15" name="T5"/>
                <a:gd fmla="*/ 7 w 183" name="T6"/>
                <a:gd fmla="*/ 15 h 15" name="T7"/>
                <a:gd fmla="*/ 176 w 183" name="T8"/>
                <a:gd fmla="*/ 15 h 15" name="T9"/>
                <a:gd fmla="*/ 183 w 183" name="T10"/>
                <a:gd fmla="*/ 7 h 15" name="T11"/>
                <a:gd fmla="*/ 176 w 183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83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80" y="15"/>
                    <a:pt x="183" y="12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0" name="Freeform 134"/>
            <p:cNvSpPr/>
            <p:nvPr/>
          </p:nvSpPr>
          <p:spPr bwMode="auto">
            <a:xfrm>
              <a:off x="5761038" y="3913188"/>
              <a:ext cx="355600" cy="57150"/>
            </a:xfrm>
            <a:custGeom>
              <a:gdLst>
                <a:gd fmla="*/ 86 w 94" name="T0"/>
                <a:gd fmla="*/ 0 h 15" name="T1"/>
                <a:gd fmla="*/ 7 w 94" name="T2"/>
                <a:gd fmla="*/ 0 h 15" name="T3"/>
                <a:gd fmla="*/ 0 w 94" name="T4"/>
                <a:gd fmla="*/ 7 h 15" name="T5"/>
                <a:gd fmla="*/ 7 w 94" name="T6"/>
                <a:gd fmla="*/ 15 h 15" name="T7"/>
                <a:gd fmla="*/ 86 w 94" name="T8"/>
                <a:gd fmla="*/ 15 h 15" name="T9"/>
                <a:gd fmla="*/ 94 w 94" name="T10"/>
                <a:gd fmla="*/ 7 h 15" name="T11"/>
                <a:gd fmla="*/ 86 w 94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94">
                  <a:moveTo>
                    <a:pt x="86" y="0"/>
                  </a:moveTo>
                  <a:cubicBezTo>
                    <a:pt x="60" y="0"/>
                    <a:pt x="34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34" y="15"/>
                    <a:pt x="60" y="15"/>
                    <a:pt x="86" y="15"/>
                  </a:cubicBezTo>
                  <a:cubicBezTo>
                    <a:pt x="91" y="15"/>
                    <a:pt x="94" y="12"/>
                    <a:pt x="94" y="7"/>
                  </a:cubicBezTo>
                  <a:cubicBezTo>
                    <a:pt x="94" y="3"/>
                    <a:pt x="91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1" name="Freeform 135"/>
            <p:cNvSpPr/>
            <p:nvPr/>
          </p:nvSpPr>
          <p:spPr bwMode="auto">
            <a:xfrm>
              <a:off x="5761038" y="3587751"/>
              <a:ext cx="693738" cy="60325"/>
            </a:xfrm>
            <a:custGeom>
              <a:gdLst>
                <a:gd fmla="*/ 176 w 183" name="T0"/>
                <a:gd fmla="*/ 0 h 16" name="T1"/>
                <a:gd fmla="*/ 7 w 183" name="T2"/>
                <a:gd fmla="*/ 0 h 16" name="T3"/>
                <a:gd fmla="*/ 0 w 183" name="T4"/>
                <a:gd fmla="*/ 8 h 16" name="T5"/>
                <a:gd fmla="*/ 7 w 183" name="T6"/>
                <a:gd fmla="*/ 16 h 16" name="T7"/>
                <a:gd fmla="*/ 176 w 183" name="T8"/>
                <a:gd fmla="*/ 16 h 16" name="T9"/>
                <a:gd fmla="*/ 183 w 183" name="T10"/>
                <a:gd fmla="*/ 8 h 16" name="T11"/>
                <a:gd fmla="*/ 176 w 183" name="T12"/>
                <a:gd fmla="*/ 0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183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80" y="16"/>
                    <a:pt x="183" y="12"/>
                    <a:pt x="183" y="8"/>
                  </a:cubicBezTo>
                  <a:cubicBezTo>
                    <a:pt x="183" y="4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2" name="Freeform 136"/>
            <p:cNvSpPr/>
            <p:nvPr/>
          </p:nvSpPr>
          <p:spPr bwMode="auto">
            <a:xfrm>
              <a:off x="5761038" y="3459163"/>
              <a:ext cx="693738" cy="57150"/>
            </a:xfrm>
            <a:custGeom>
              <a:gdLst>
                <a:gd fmla="*/ 176 w 183" name="T0"/>
                <a:gd fmla="*/ 0 h 15" name="T1"/>
                <a:gd fmla="*/ 7 w 183" name="T2"/>
                <a:gd fmla="*/ 0 h 15" name="T3"/>
                <a:gd fmla="*/ 0 w 183" name="T4"/>
                <a:gd fmla="*/ 7 h 15" name="T5"/>
                <a:gd fmla="*/ 7 w 183" name="T6"/>
                <a:gd fmla="*/ 15 h 15" name="T7"/>
                <a:gd fmla="*/ 176 w 183" name="T8"/>
                <a:gd fmla="*/ 15 h 15" name="T9"/>
                <a:gd fmla="*/ 183 w 183" name="T10"/>
                <a:gd fmla="*/ 7 h 15" name="T11"/>
                <a:gd fmla="*/ 176 w 183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83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80" y="15"/>
                    <a:pt x="183" y="12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3" name="Freeform 137"/>
            <p:cNvSpPr/>
            <p:nvPr/>
          </p:nvSpPr>
          <p:spPr bwMode="auto">
            <a:xfrm>
              <a:off x="5761038" y="3327401"/>
              <a:ext cx="188913" cy="60325"/>
            </a:xfrm>
            <a:custGeom>
              <a:gdLst>
                <a:gd fmla="*/ 7 w 50" name="T0"/>
                <a:gd fmla="*/ 16 h 16" name="T1"/>
                <a:gd fmla="*/ 43 w 50" name="T2"/>
                <a:gd fmla="*/ 16 h 16" name="T3"/>
                <a:gd fmla="*/ 50 w 50" name="T4"/>
                <a:gd fmla="*/ 8 h 16" name="T5"/>
                <a:gd fmla="*/ 43 w 50" name="T6"/>
                <a:gd fmla="*/ 0 h 16" name="T7"/>
                <a:gd fmla="*/ 7 w 50" name="T8"/>
                <a:gd fmla="*/ 0 h 16" name="T9"/>
                <a:gd fmla="*/ 0 w 50" name="T10"/>
                <a:gd fmla="*/ 8 h 16" name="T11"/>
                <a:gd fmla="*/ 7 w 50" name="T12"/>
                <a:gd fmla="*/ 16 h 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6" w="50">
                  <a:moveTo>
                    <a:pt x="7" y="16"/>
                  </a:moveTo>
                  <a:cubicBezTo>
                    <a:pt x="24" y="16"/>
                    <a:pt x="26" y="16"/>
                    <a:pt x="43" y="16"/>
                  </a:cubicBezTo>
                  <a:cubicBezTo>
                    <a:pt x="47" y="16"/>
                    <a:pt x="50" y="12"/>
                    <a:pt x="50" y="8"/>
                  </a:cubicBezTo>
                  <a:cubicBezTo>
                    <a:pt x="50" y="4"/>
                    <a:pt x="47" y="0"/>
                    <a:pt x="43" y="0"/>
                  </a:cubicBezTo>
                  <a:cubicBezTo>
                    <a:pt x="26" y="0"/>
                    <a:pt x="24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4" name="Freeform 138"/>
            <p:cNvSpPr/>
            <p:nvPr/>
          </p:nvSpPr>
          <p:spPr bwMode="auto">
            <a:xfrm>
              <a:off x="5995988" y="3125788"/>
              <a:ext cx="442913" cy="261938"/>
            </a:xfrm>
            <a:custGeom>
              <a:gdLst>
                <a:gd fmla="*/ 21 w 117" name="T0"/>
                <a:gd fmla="*/ 44 h 69" name="T1"/>
                <a:gd fmla="*/ 24 w 117" name="T2"/>
                <a:gd fmla="*/ 35 h 69" name="T3"/>
                <a:gd fmla="*/ 24 w 117" name="T4"/>
                <a:gd fmla="*/ 68 h 69" name="T5"/>
                <a:gd fmla="*/ 59 w 117" name="T6"/>
                <a:gd fmla="*/ 69 h 69" name="T7"/>
                <a:gd fmla="*/ 93 w 117" name="T8"/>
                <a:gd fmla="*/ 68 h 69" name="T9"/>
                <a:gd fmla="*/ 93 w 117" name="T10"/>
                <a:gd fmla="*/ 35 h 69" name="T11"/>
                <a:gd fmla="*/ 96 w 117" name="T12"/>
                <a:gd fmla="*/ 44 h 69" name="T13"/>
                <a:gd fmla="*/ 96 w 117" name="T14"/>
                <a:gd fmla="*/ 67 h 69" name="T15"/>
                <a:gd fmla="*/ 117 w 117" name="T16"/>
                <a:gd fmla="*/ 65 h 69" name="T17"/>
                <a:gd fmla="*/ 117 w 117" name="T18"/>
                <a:gd fmla="*/ 37 h 69" name="T19"/>
                <a:gd fmla="*/ 107 w 117" name="T20"/>
                <a:gd fmla="*/ 11 h 69" name="T21"/>
                <a:gd fmla="*/ 78 w 117" name="T22"/>
                <a:gd fmla="*/ 0 h 69" name="T23"/>
                <a:gd fmla="*/ 77 w 117" name="T24"/>
                <a:gd fmla="*/ 0 h 69" name="T25"/>
                <a:gd fmla="*/ 77 w 117" name="T26"/>
                <a:gd fmla="*/ 0 h 69" name="T27"/>
                <a:gd fmla="*/ 67 w 117" name="T28"/>
                <a:gd fmla="*/ 44 h 69" name="T29"/>
                <a:gd fmla="*/ 62 w 117" name="T30"/>
                <a:gd fmla="*/ 14 h 69" name="T31"/>
                <a:gd fmla="*/ 65 w 117" name="T32"/>
                <a:gd fmla="*/ 7 h 69" name="T33"/>
                <a:gd fmla="*/ 60 w 117" name="T34"/>
                <a:gd fmla="*/ 2 h 69" name="T35"/>
                <a:gd fmla="*/ 59 w 117" name="T36"/>
                <a:gd fmla="*/ 2 h 69" name="T37"/>
                <a:gd fmla="*/ 59 w 117" name="T38"/>
                <a:gd fmla="*/ 2 h 69" name="T39"/>
                <a:gd fmla="*/ 57 w 117" name="T40"/>
                <a:gd fmla="*/ 2 h 69" name="T41"/>
                <a:gd fmla="*/ 52 w 117" name="T42"/>
                <a:gd fmla="*/ 7 h 69" name="T43"/>
                <a:gd fmla="*/ 55 w 117" name="T44"/>
                <a:gd fmla="*/ 14 h 69" name="T45"/>
                <a:gd fmla="*/ 50 w 117" name="T46"/>
                <a:gd fmla="*/ 44 h 69" name="T47"/>
                <a:gd fmla="*/ 41 w 117" name="T48"/>
                <a:gd fmla="*/ 0 h 69" name="T49"/>
                <a:gd fmla="*/ 40 w 117" name="T50"/>
                <a:gd fmla="*/ 0 h 69" name="T51"/>
                <a:gd fmla="*/ 40 w 117" name="T52"/>
                <a:gd fmla="*/ 0 h 69" name="T53"/>
                <a:gd fmla="*/ 10 w 117" name="T54"/>
                <a:gd fmla="*/ 11 h 69" name="T55"/>
                <a:gd fmla="*/ 0 w 117" name="T56"/>
                <a:gd fmla="*/ 37 h 69" name="T57"/>
                <a:gd fmla="*/ 0 w 117" name="T58"/>
                <a:gd fmla="*/ 65 h 69" name="T59"/>
                <a:gd fmla="*/ 21 w 117" name="T60"/>
                <a:gd fmla="*/ 68 h 69" name="T61"/>
                <a:gd fmla="*/ 21 w 117" name="T62"/>
                <a:gd fmla="*/ 44 h 69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69" w="117">
                  <a:moveTo>
                    <a:pt x="21" y="44"/>
                  </a:moveTo>
                  <a:cubicBezTo>
                    <a:pt x="21" y="40"/>
                    <a:pt x="23" y="37"/>
                    <a:pt x="24" y="3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34" y="69"/>
                    <a:pt x="47" y="69"/>
                    <a:pt x="59" y="69"/>
                  </a:cubicBezTo>
                  <a:cubicBezTo>
                    <a:pt x="70" y="69"/>
                    <a:pt x="83" y="69"/>
                    <a:pt x="93" y="68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5" y="37"/>
                    <a:pt x="96" y="40"/>
                    <a:pt x="96" y="44"/>
                  </a:cubicBezTo>
                  <a:cubicBezTo>
                    <a:pt x="96" y="46"/>
                    <a:pt x="96" y="59"/>
                    <a:pt x="96" y="67"/>
                  </a:cubicBezTo>
                  <a:cubicBezTo>
                    <a:pt x="104" y="67"/>
                    <a:pt x="110" y="66"/>
                    <a:pt x="117" y="65"/>
                  </a:cubicBezTo>
                  <a:cubicBezTo>
                    <a:pt x="117" y="54"/>
                    <a:pt x="117" y="39"/>
                    <a:pt x="117" y="37"/>
                  </a:cubicBezTo>
                  <a:cubicBezTo>
                    <a:pt x="116" y="19"/>
                    <a:pt x="110" y="14"/>
                    <a:pt x="107" y="11"/>
                  </a:cubicBezTo>
                  <a:cubicBezTo>
                    <a:pt x="99" y="7"/>
                    <a:pt x="84" y="2"/>
                    <a:pt x="78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6"/>
                    <a:pt x="67" y="44"/>
                    <a:pt x="67" y="44"/>
                  </a:cubicBezTo>
                  <a:cubicBezTo>
                    <a:pt x="67" y="44"/>
                    <a:pt x="62" y="14"/>
                    <a:pt x="62" y="14"/>
                  </a:cubicBezTo>
                  <a:cubicBezTo>
                    <a:pt x="62" y="14"/>
                    <a:pt x="65" y="7"/>
                    <a:pt x="65" y="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41" y="6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2"/>
                    <a:pt x="18" y="7"/>
                    <a:pt x="10" y="11"/>
                  </a:cubicBezTo>
                  <a:cubicBezTo>
                    <a:pt x="7" y="14"/>
                    <a:pt x="2" y="19"/>
                    <a:pt x="0" y="37"/>
                  </a:cubicBezTo>
                  <a:cubicBezTo>
                    <a:pt x="0" y="39"/>
                    <a:pt x="0" y="54"/>
                    <a:pt x="0" y="65"/>
                  </a:cubicBezTo>
                  <a:cubicBezTo>
                    <a:pt x="7" y="66"/>
                    <a:pt x="13" y="67"/>
                    <a:pt x="21" y="68"/>
                  </a:cubicBezTo>
                  <a:cubicBezTo>
                    <a:pt x="21" y="60"/>
                    <a:pt x="21" y="47"/>
                    <a:pt x="2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5" name="Freeform 139"/>
            <p:cNvSpPr/>
            <p:nvPr/>
          </p:nvSpPr>
          <p:spPr bwMode="auto">
            <a:xfrm>
              <a:off x="6105525" y="2843213"/>
              <a:ext cx="227013" cy="265113"/>
            </a:xfrm>
            <a:custGeom>
              <a:gdLst>
                <a:gd fmla="*/ 6 w 60" name="T0"/>
                <a:gd fmla="*/ 46 h 70" name="T1"/>
                <a:gd fmla="*/ 30 w 60" name="T2"/>
                <a:gd fmla="*/ 70 h 70" name="T3"/>
                <a:gd fmla="*/ 54 w 60" name="T4"/>
                <a:gd fmla="*/ 45 h 70" name="T5"/>
                <a:gd fmla="*/ 59 w 60" name="T6"/>
                <a:gd fmla="*/ 34 h 70" name="T7"/>
                <a:gd fmla="*/ 56 w 60" name="T8"/>
                <a:gd fmla="*/ 29 h 70" name="T9"/>
                <a:gd fmla="*/ 30 w 60" name="T10"/>
                <a:gd fmla="*/ 0 h 70" name="T11"/>
                <a:gd fmla="*/ 4 w 60" name="T12"/>
                <a:gd fmla="*/ 29 h 70" name="T13"/>
                <a:gd fmla="*/ 0 w 60" name="T14"/>
                <a:gd fmla="*/ 34 h 70" name="T15"/>
                <a:gd fmla="*/ 6 w 60" name="T16"/>
                <a:gd fmla="*/ 46 h 7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0" w="60">
                  <a:moveTo>
                    <a:pt x="6" y="46"/>
                  </a:moveTo>
                  <a:cubicBezTo>
                    <a:pt x="10" y="59"/>
                    <a:pt x="17" y="70"/>
                    <a:pt x="30" y="70"/>
                  </a:cubicBezTo>
                  <a:cubicBezTo>
                    <a:pt x="43" y="70"/>
                    <a:pt x="51" y="58"/>
                    <a:pt x="54" y="45"/>
                  </a:cubicBezTo>
                  <a:cubicBezTo>
                    <a:pt x="57" y="44"/>
                    <a:pt x="60" y="38"/>
                    <a:pt x="59" y="34"/>
                  </a:cubicBezTo>
                  <a:cubicBezTo>
                    <a:pt x="59" y="31"/>
                    <a:pt x="58" y="30"/>
                    <a:pt x="56" y="29"/>
                  </a:cubicBezTo>
                  <a:cubicBezTo>
                    <a:pt x="55" y="13"/>
                    <a:pt x="45" y="0"/>
                    <a:pt x="30" y="0"/>
                  </a:cubicBezTo>
                  <a:cubicBezTo>
                    <a:pt x="15" y="0"/>
                    <a:pt x="5" y="13"/>
                    <a:pt x="4" y="29"/>
                  </a:cubicBezTo>
                  <a:cubicBezTo>
                    <a:pt x="2" y="29"/>
                    <a:pt x="1" y="31"/>
                    <a:pt x="0" y="34"/>
                  </a:cubicBezTo>
                  <a:cubicBezTo>
                    <a:pt x="0" y="38"/>
                    <a:pt x="2" y="44"/>
                    <a:pt x="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96" name="Freeform 149"/>
          <p:cNvSpPr>
            <a:spLocks noEditPoints="1"/>
          </p:cNvSpPr>
          <p:nvPr/>
        </p:nvSpPr>
        <p:spPr bwMode="auto">
          <a:xfrm>
            <a:off x="6661960" y="3994425"/>
            <a:ext cx="595670" cy="403300"/>
          </a:xfrm>
          <a:custGeom>
            <a:gdLst>
              <a:gd fmla="*/ 102 w 296" name="T0"/>
              <a:gd fmla="*/ 0 h 199" name="T1"/>
              <a:gd fmla="*/ 46 w 296" name="T2"/>
              <a:gd fmla="*/ 0 h 199" name="T3"/>
              <a:gd fmla="*/ 0 w 296" name="T4"/>
              <a:gd fmla="*/ 77 h 199" name="T5"/>
              <a:gd fmla="*/ 30 w 296" name="T6"/>
              <a:gd fmla="*/ 199 h 199" name="T7"/>
              <a:gd fmla="*/ 296 w 296" name="T8"/>
              <a:gd fmla="*/ 92 h 199" name="T9"/>
              <a:gd fmla="*/ 250 w 296" name="T10"/>
              <a:gd fmla="*/ 184 h 199" name="T11"/>
              <a:gd fmla="*/ 45 w 296" name="T12"/>
              <a:gd fmla="*/ 184 h 199" name="T13"/>
              <a:gd fmla="*/ 188 w 296" name="T14"/>
              <a:gd fmla="*/ 92 h 199" name="T15"/>
              <a:gd fmla="*/ 91 w 296" name="T16"/>
              <a:gd fmla="*/ 144 h 199" name="T17"/>
              <a:gd fmla="*/ 88 w 296" name="T18"/>
              <a:gd fmla="*/ 163 h 199" name="T19"/>
              <a:gd fmla="*/ 64 w 296" name="T20"/>
              <a:gd fmla="*/ 166 h 199" name="T21"/>
              <a:gd fmla="*/ 63 w 296" name="T22"/>
              <a:gd fmla="*/ 156 h 199" name="T23"/>
              <a:gd fmla="*/ 74 w 296" name="T24"/>
              <a:gd fmla="*/ 158 h 199" name="T25"/>
              <a:gd fmla="*/ 81 w 296" name="T26"/>
              <a:gd fmla="*/ 148 h 199" name="T27"/>
              <a:gd fmla="*/ 65 w 296" name="T28"/>
              <a:gd fmla="*/ 140 h 199" name="T29"/>
              <a:gd fmla="*/ 60 w 296" name="T30"/>
              <a:gd fmla="*/ 121 h 199" name="T31"/>
              <a:gd fmla="*/ 77 w 296" name="T32"/>
              <a:gd fmla="*/ 113 h 199" name="T33"/>
              <a:gd fmla="*/ 89 w 296" name="T34"/>
              <a:gd fmla="*/ 124 h 199" name="T35"/>
              <a:gd fmla="*/ 71 w 296" name="T36"/>
              <a:gd fmla="*/ 123 h 199" name="T37"/>
              <a:gd fmla="*/ 76 w 296" name="T38"/>
              <a:gd fmla="*/ 133 h 199" name="T39"/>
              <a:gd fmla="*/ 91 w 296" name="T40"/>
              <a:gd fmla="*/ 144 h 199" name="T41"/>
              <a:gd fmla="*/ 140 w 296" name="T42"/>
              <a:gd fmla="*/ 166 h 199" name="T43"/>
              <a:gd fmla="*/ 110 w 296" name="T44"/>
              <a:gd fmla="*/ 144 h 199" name="T45"/>
              <a:gd fmla="*/ 100 w 296" name="T46"/>
              <a:gd fmla="*/ 114 h 199" name="T47"/>
              <a:gd fmla="*/ 129 w 296" name="T48"/>
              <a:gd fmla="*/ 135 h 199" name="T49"/>
              <a:gd fmla="*/ 169 w 296" name="T50"/>
              <a:gd fmla="*/ 113 h 199" name="T51"/>
              <a:gd fmla="*/ 148 w 296" name="T52"/>
              <a:gd fmla="*/ 151 h 199" name="T53"/>
              <a:gd fmla="*/ 169 w 296" name="T54"/>
              <a:gd fmla="*/ 167 h 199" name="T55"/>
              <a:gd fmla="*/ 190 w 296" name="T56"/>
              <a:gd fmla="*/ 129 h 199" name="T57"/>
              <a:gd fmla="*/ 178 w 296" name="T58"/>
              <a:gd fmla="*/ 154 h 199" name="T59"/>
              <a:gd fmla="*/ 160 w 296" name="T60"/>
              <a:gd fmla="*/ 153 h 199" name="T61"/>
              <a:gd fmla="*/ 161 w 296" name="T62"/>
              <a:gd fmla="*/ 126 h 199" name="T63"/>
              <a:gd fmla="*/ 178 w 296" name="T64"/>
              <a:gd fmla="*/ 127 h 199" name="T65"/>
              <a:gd fmla="*/ 178 w 296" name="T66"/>
              <a:gd fmla="*/ 154 h 199" name="T67"/>
              <a:gd fmla="*/ 212 w 296" name="T68"/>
              <a:gd fmla="*/ 148 h 199" name="T69"/>
              <a:gd fmla="*/ 222 w 296" name="T70"/>
              <a:gd fmla="*/ 147 h 199" name="T71"/>
              <a:gd fmla="*/ 235 w 296" name="T72"/>
              <a:gd fmla="*/ 130 h 199" name="T73"/>
              <a:gd fmla="*/ 221 w 296" name="T74"/>
              <a:gd fmla="*/ 114 h 199" name="T75"/>
              <a:gd fmla="*/ 199 w 296" name="T76"/>
              <a:gd fmla="*/ 114 h 199" name="T77"/>
              <a:gd fmla="*/ 209 w 296" name="T78"/>
              <a:gd fmla="*/ 148 h 199" name="T79"/>
              <a:gd fmla="*/ 214 w 296" name="T80"/>
              <a:gd fmla="*/ 122 h 199" name="T81"/>
              <a:gd fmla="*/ 223 w 296" name="T82"/>
              <a:gd fmla="*/ 126 h 199" name="T83"/>
              <a:gd fmla="*/ 221 w 296" name="T84"/>
              <a:gd fmla="*/ 138 h 199" name="T85"/>
              <a:gd fmla="*/ 212 w 296" name="T86"/>
              <a:gd fmla="*/ 140 h 199" name="T87"/>
              <a:gd fmla="*/ 209 w 296" name="T88"/>
              <a:gd fmla="*/ 139 h 199" name="T89"/>
              <a:gd fmla="*/ 143 w 296" name="T90"/>
              <a:gd fmla="*/ 75 h 199" name="T91"/>
              <a:gd fmla="*/ 77 w 296" name="T92"/>
              <a:gd fmla="*/ 97 h 199" name="T93"/>
              <a:gd fmla="*/ 102 w 296" name="T94"/>
              <a:gd fmla="*/ 40 h 199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99" w="296">
                <a:moveTo>
                  <a:pt x="285" y="77"/>
                </a:moveTo>
                <a:cubicBezTo>
                  <a:pt x="194" y="0"/>
                  <a:pt x="194" y="0"/>
                  <a:pt x="19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0"/>
                  <a:pt x="74" y="0"/>
                  <a:pt x="7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47"/>
                  <a:pt x="46" y="47"/>
                  <a:pt x="46" y="47"/>
                </a:cubicBezTo>
                <a:cubicBezTo>
                  <a:pt x="10" y="77"/>
                  <a:pt x="10" y="77"/>
                  <a:pt x="1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92"/>
                  <a:pt x="0" y="92"/>
                  <a:pt x="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0" y="199"/>
                  <a:pt x="30" y="199"/>
                  <a:pt x="30" y="199"/>
                </a:cubicBezTo>
                <a:cubicBezTo>
                  <a:pt x="265" y="199"/>
                  <a:pt x="265" y="199"/>
                  <a:pt x="265" y="199"/>
                </a:cubicBezTo>
                <a:cubicBezTo>
                  <a:pt x="265" y="92"/>
                  <a:pt x="265" y="92"/>
                  <a:pt x="265" y="92"/>
                </a:cubicBezTo>
                <a:cubicBezTo>
                  <a:pt x="296" y="92"/>
                  <a:pt x="296" y="92"/>
                  <a:pt x="296" y="92"/>
                </a:cubicBezTo>
                <a:cubicBezTo>
                  <a:pt x="296" y="77"/>
                  <a:pt x="296" y="77"/>
                  <a:pt x="296" y="77"/>
                </a:cubicBezTo>
                <a:lnTo>
                  <a:pt x="285" y="77"/>
                </a:lnTo>
                <a:close/>
                <a:moveTo>
                  <a:pt x="250" y="184"/>
                </a:moveTo>
                <a:cubicBezTo>
                  <a:pt x="250" y="184"/>
                  <a:pt x="250" y="184"/>
                  <a:pt x="250" y="184"/>
                </a:cubicBezTo>
                <a:cubicBezTo>
                  <a:pt x="250" y="185"/>
                  <a:pt x="250" y="185"/>
                  <a:pt x="250" y="185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45" y="67"/>
                  <a:pt x="45" y="67"/>
                  <a:pt x="45" y="67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88" y="92"/>
                  <a:pt x="188" y="92"/>
                  <a:pt x="188" y="92"/>
                </a:cubicBezTo>
                <a:cubicBezTo>
                  <a:pt x="250" y="92"/>
                  <a:pt x="250" y="92"/>
                  <a:pt x="250" y="92"/>
                </a:cubicBezTo>
                <a:lnTo>
                  <a:pt x="250" y="184"/>
                </a:lnTo>
                <a:close/>
                <a:moveTo>
                  <a:pt x="91" y="144"/>
                </a:moveTo>
                <a:cubicBezTo>
                  <a:pt x="93" y="146"/>
                  <a:pt x="93" y="148"/>
                  <a:pt x="93" y="151"/>
                </a:cubicBezTo>
                <a:cubicBezTo>
                  <a:pt x="93" y="154"/>
                  <a:pt x="93" y="156"/>
                  <a:pt x="92" y="158"/>
                </a:cubicBezTo>
                <a:cubicBezTo>
                  <a:pt x="91" y="160"/>
                  <a:pt x="90" y="162"/>
                  <a:pt x="88" y="163"/>
                </a:cubicBezTo>
                <a:cubicBezTo>
                  <a:pt x="86" y="165"/>
                  <a:pt x="84" y="166"/>
                  <a:pt x="82" y="166"/>
                </a:cubicBezTo>
                <a:cubicBezTo>
                  <a:pt x="80" y="167"/>
                  <a:pt x="77" y="167"/>
                  <a:pt x="74" y="167"/>
                </a:cubicBezTo>
                <a:cubicBezTo>
                  <a:pt x="70" y="167"/>
                  <a:pt x="67" y="167"/>
                  <a:pt x="64" y="166"/>
                </a:cubicBezTo>
                <a:cubicBezTo>
                  <a:pt x="61" y="165"/>
                  <a:pt x="59" y="165"/>
                  <a:pt x="58" y="164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2" y="156"/>
                  <a:pt x="62" y="156"/>
                  <a:pt x="63" y="156"/>
                </a:cubicBezTo>
                <a:cubicBezTo>
                  <a:pt x="64" y="157"/>
                  <a:pt x="65" y="157"/>
                  <a:pt x="66" y="157"/>
                </a:cubicBezTo>
                <a:cubicBezTo>
                  <a:pt x="67" y="158"/>
                  <a:pt x="69" y="158"/>
                  <a:pt x="70" y="158"/>
                </a:cubicBezTo>
                <a:cubicBezTo>
                  <a:pt x="71" y="158"/>
                  <a:pt x="72" y="158"/>
                  <a:pt x="74" y="158"/>
                </a:cubicBezTo>
                <a:cubicBezTo>
                  <a:pt x="77" y="158"/>
                  <a:pt x="79" y="158"/>
                  <a:pt x="81" y="157"/>
                </a:cubicBezTo>
                <a:cubicBezTo>
                  <a:pt x="82" y="156"/>
                  <a:pt x="83" y="154"/>
                  <a:pt x="83" y="152"/>
                </a:cubicBezTo>
                <a:cubicBezTo>
                  <a:pt x="83" y="150"/>
                  <a:pt x="82" y="149"/>
                  <a:pt x="81" y="148"/>
                </a:cubicBezTo>
                <a:cubicBezTo>
                  <a:pt x="80" y="147"/>
                  <a:pt x="79" y="146"/>
                  <a:pt x="77" y="145"/>
                </a:cubicBezTo>
                <a:cubicBezTo>
                  <a:pt x="75" y="145"/>
                  <a:pt x="73" y="144"/>
                  <a:pt x="71" y="143"/>
                </a:cubicBezTo>
                <a:cubicBezTo>
                  <a:pt x="69" y="142"/>
                  <a:pt x="67" y="141"/>
                  <a:pt x="65" y="140"/>
                </a:cubicBezTo>
                <a:cubicBezTo>
                  <a:pt x="64" y="138"/>
                  <a:pt x="62" y="137"/>
                  <a:pt x="61" y="135"/>
                </a:cubicBezTo>
                <a:cubicBezTo>
                  <a:pt x="60" y="133"/>
                  <a:pt x="59" y="131"/>
                  <a:pt x="59" y="128"/>
                </a:cubicBezTo>
                <a:cubicBezTo>
                  <a:pt x="59" y="125"/>
                  <a:pt x="60" y="123"/>
                  <a:pt x="60" y="121"/>
                </a:cubicBezTo>
                <a:cubicBezTo>
                  <a:pt x="61" y="119"/>
                  <a:pt x="62" y="118"/>
                  <a:pt x="64" y="116"/>
                </a:cubicBezTo>
                <a:cubicBezTo>
                  <a:pt x="66" y="115"/>
                  <a:pt x="67" y="114"/>
                  <a:pt x="70" y="114"/>
                </a:cubicBezTo>
                <a:cubicBezTo>
                  <a:pt x="72" y="113"/>
                  <a:pt x="74" y="113"/>
                  <a:pt x="77" y="113"/>
                </a:cubicBezTo>
                <a:cubicBezTo>
                  <a:pt x="80" y="113"/>
                  <a:pt x="83" y="113"/>
                  <a:pt x="85" y="114"/>
                </a:cubicBezTo>
                <a:cubicBezTo>
                  <a:pt x="88" y="114"/>
                  <a:pt x="90" y="115"/>
                  <a:pt x="92" y="116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8" y="124"/>
                  <a:pt x="86" y="123"/>
                  <a:pt x="84" y="123"/>
                </a:cubicBezTo>
                <a:cubicBezTo>
                  <a:pt x="82" y="122"/>
                  <a:pt x="79" y="122"/>
                  <a:pt x="77" y="122"/>
                </a:cubicBezTo>
                <a:cubicBezTo>
                  <a:pt x="74" y="122"/>
                  <a:pt x="73" y="122"/>
                  <a:pt x="71" y="123"/>
                </a:cubicBezTo>
                <a:cubicBezTo>
                  <a:pt x="70" y="124"/>
                  <a:pt x="69" y="125"/>
                  <a:pt x="69" y="127"/>
                </a:cubicBezTo>
                <a:cubicBezTo>
                  <a:pt x="69" y="128"/>
                  <a:pt x="70" y="130"/>
                  <a:pt x="71" y="131"/>
                </a:cubicBezTo>
                <a:cubicBezTo>
                  <a:pt x="72" y="132"/>
                  <a:pt x="74" y="133"/>
                  <a:pt x="76" y="133"/>
                </a:cubicBezTo>
                <a:cubicBezTo>
                  <a:pt x="77" y="134"/>
                  <a:pt x="79" y="135"/>
                  <a:pt x="81" y="136"/>
                </a:cubicBezTo>
                <a:cubicBezTo>
                  <a:pt x="83" y="137"/>
                  <a:pt x="85" y="138"/>
                  <a:pt x="87" y="139"/>
                </a:cubicBezTo>
                <a:cubicBezTo>
                  <a:pt x="89" y="141"/>
                  <a:pt x="90" y="142"/>
                  <a:pt x="91" y="144"/>
                </a:cubicBezTo>
                <a:close/>
                <a:moveTo>
                  <a:pt x="129" y="114"/>
                </a:moveTo>
                <a:cubicBezTo>
                  <a:pt x="140" y="114"/>
                  <a:pt x="140" y="114"/>
                  <a:pt x="140" y="114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0" y="166"/>
                  <a:pt x="110" y="166"/>
                  <a:pt x="110" y="166"/>
                </a:cubicBezTo>
                <a:cubicBezTo>
                  <a:pt x="100" y="166"/>
                  <a:pt x="100" y="166"/>
                  <a:pt x="100" y="166"/>
                </a:cubicBezTo>
                <a:cubicBezTo>
                  <a:pt x="100" y="114"/>
                  <a:pt x="100" y="114"/>
                  <a:pt x="100" y="114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10" y="135"/>
                  <a:pt x="110" y="135"/>
                  <a:pt x="110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14"/>
                </a:lnTo>
                <a:close/>
                <a:moveTo>
                  <a:pt x="179" y="115"/>
                </a:moveTo>
                <a:cubicBezTo>
                  <a:pt x="176" y="113"/>
                  <a:pt x="173" y="113"/>
                  <a:pt x="169" y="113"/>
                </a:cubicBezTo>
                <a:cubicBezTo>
                  <a:pt x="162" y="113"/>
                  <a:pt x="157" y="115"/>
                  <a:pt x="153" y="120"/>
                </a:cubicBezTo>
                <a:cubicBezTo>
                  <a:pt x="149" y="125"/>
                  <a:pt x="147" y="131"/>
                  <a:pt x="147" y="140"/>
                </a:cubicBezTo>
                <a:cubicBezTo>
                  <a:pt x="147" y="144"/>
                  <a:pt x="147" y="148"/>
                  <a:pt x="148" y="151"/>
                </a:cubicBezTo>
                <a:cubicBezTo>
                  <a:pt x="149" y="154"/>
                  <a:pt x="151" y="157"/>
                  <a:pt x="152" y="160"/>
                </a:cubicBezTo>
                <a:cubicBezTo>
                  <a:pt x="154" y="162"/>
                  <a:pt x="156" y="164"/>
                  <a:pt x="159" y="165"/>
                </a:cubicBezTo>
                <a:cubicBezTo>
                  <a:pt x="162" y="167"/>
                  <a:pt x="165" y="167"/>
                  <a:pt x="169" y="167"/>
                </a:cubicBezTo>
                <a:cubicBezTo>
                  <a:pt x="176" y="167"/>
                  <a:pt x="182" y="165"/>
                  <a:pt x="185" y="160"/>
                </a:cubicBezTo>
                <a:cubicBezTo>
                  <a:pt x="189" y="155"/>
                  <a:pt x="191" y="149"/>
                  <a:pt x="191" y="140"/>
                </a:cubicBezTo>
                <a:cubicBezTo>
                  <a:pt x="191" y="136"/>
                  <a:pt x="191" y="132"/>
                  <a:pt x="190" y="129"/>
                </a:cubicBezTo>
                <a:cubicBezTo>
                  <a:pt x="189" y="126"/>
                  <a:pt x="188" y="123"/>
                  <a:pt x="186" y="120"/>
                </a:cubicBezTo>
                <a:cubicBezTo>
                  <a:pt x="184" y="118"/>
                  <a:pt x="182" y="116"/>
                  <a:pt x="179" y="115"/>
                </a:cubicBezTo>
                <a:close/>
                <a:moveTo>
                  <a:pt x="178" y="154"/>
                </a:moveTo>
                <a:cubicBezTo>
                  <a:pt x="176" y="157"/>
                  <a:pt x="173" y="158"/>
                  <a:pt x="169" y="158"/>
                </a:cubicBezTo>
                <a:cubicBezTo>
                  <a:pt x="167" y="158"/>
                  <a:pt x="165" y="158"/>
                  <a:pt x="164" y="157"/>
                </a:cubicBezTo>
                <a:cubicBezTo>
                  <a:pt x="162" y="156"/>
                  <a:pt x="161" y="155"/>
                  <a:pt x="160" y="153"/>
                </a:cubicBezTo>
                <a:cubicBezTo>
                  <a:pt x="159" y="151"/>
                  <a:pt x="159" y="149"/>
                  <a:pt x="158" y="147"/>
                </a:cubicBezTo>
                <a:cubicBezTo>
                  <a:pt x="158" y="145"/>
                  <a:pt x="158" y="143"/>
                  <a:pt x="158" y="140"/>
                </a:cubicBezTo>
                <a:cubicBezTo>
                  <a:pt x="158" y="134"/>
                  <a:pt x="159" y="129"/>
                  <a:pt x="161" y="126"/>
                </a:cubicBezTo>
                <a:cubicBezTo>
                  <a:pt x="163" y="123"/>
                  <a:pt x="165" y="122"/>
                  <a:pt x="169" y="122"/>
                </a:cubicBezTo>
                <a:cubicBezTo>
                  <a:pt x="171" y="122"/>
                  <a:pt x="173" y="122"/>
                  <a:pt x="174" y="123"/>
                </a:cubicBezTo>
                <a:cubicBezTo>
                  <a:pt x="176" y="124"/>
                  <a:pt x="177" y="126"/>
                  <a:pt x="178" y="127"/>
                </a:cubicBezTo>
                <a:cubicBezTo>
                  <a:pt x="179" y="129"/>
                  <a:pt x="179" y="131"/>
                  <a:pt x="180" y="133"/>
                </a:cubicBezTo>
                <a:cubicBezTo>
                  <a:pt x="180" y="135"/>
                  <a:pt x="181" y="137"/>
                  <a:pt x="181" y="140"/>
                </a:cubicBezTo>
                <a:cubicBezTo>
                  <a:pt x="181" y="146"/>
                  <a:pt x="180" y="151"/>
                  <a:pt x="178" y="154"/>
                </a:cubicBezTo>
                <a:close/>
                <a:moveTo>
                  <a:pt x="209" y="148"/>
                </a:moveTo>
                <a:cubicBezTo>
                  <a:pt x="209" y="148"/>
                  <a:pt x="209" y="148"/>
                  <a:pt x="210" y="148"/>
                </a:cubicBezTo>
                <a:cubicBezTo>
                  <a:pt x="211" y="148"/>
                  <a:pt x="211" y="148"/>
                  <a:pt x="212" y="148"/>
                </a:cubicBezTo>
                <a:cubicBezTo>
                  <a:pt x="212" y="148"/>
                  <a:pt x="213" y="148"/>
                  <a:pt x="213" y="148"/>
                </a:cubicBezTo>
                <a:cubicBezTo>
                  <a:pt x="214" y="148"/>
                  <a:pt x="214" y="148"/>
                  <a:pt x="215" y="148"/>
                </a:cubicBezTo>
                <a:cubicBezTo>
                  <a:pt x="217" y="148"/>
                  <a:pt x="220" y="148"/>
                  <a:pt x="222" y="147"/>
                </a:cubicBezTo>
                <a:cubicBezTo>
                  <a:pt x="225" y="147"/>
                  <a:pt x="227" y="146"/>
                  <a:pt x="229" y="144"/>
                </a:cubicBezTo>
                <a:cubicBezTo>
                  <a:pt x="231" y="143"/>
                  <a:pt x="232" y="141"/>
                  <a:pt x="233" y="139"/>
                </a:cubicBezTo>
                <a:cubicBezTo>
                  <a:pt x="234" y="136"/>
                  <a:pt x="235" y="134"/>
                  <a:pt x="235" y="130"/>
                </a:cubicBezTo>
                <a:cubicBezTo>
                  <a:pt x="235" y="127"/>
                  <a:pt x="234" y="124"/>
                  <a:pt x="233" y="122"/>
                </a:cubicBezTo>
                <a:cubicBezTo>
                  <a:pt x="232" y="119"/>
                  <a:pt x="230" y="118"/>
                  <a:pt x="228" y="116"/>
                </a:cubicBezTo>
                <a:cubicBezTo>
                  <a:pt x="226" y="115"/>
                  <a:pt x="223" y="114"/>
                  <a:pt x="221" y="114"/>
                </a:cubicBezTo>
                <a:cubicBezTo>
                  <a:pt x="218" y="113"/>
                  <a:pt x="216" y="113"/>
                  <a:pt x="213" y="113"/>
                </a:cubicBezTo>
                <a:cubicBezTo>
                  <a:pt x="210" y="113"/>
                  <a:pt x="208" y="113"/>
                  <a:pt x="205" y="113"/>
                </a:cubicBezTo>
                <a:cubicBezTo>
                  <a:pt x="203" y="114"/>
                  <a:pt x="201" y="114"/>
                  <a:pt x="199" y="114"/>
                </a:cubicBezTo>
                <a:cubicBezTo>
                  <a:pt x="199" y="166"/>
                  <a:pt x="199" y="166"/>
                  <a:pt x="199" y="166"/>
                </a:cubicBezTo>
                <a:cubicBezTo>
                  <a:pt x="209" y="166"/>
                  <a:pt x="209" y="166"/>
                  <a:pt x="209" y="166"/>
                </a:cubicBezTo>
                <a:lnTo>
                  <a:pt x="209" y="148"/>
                </a:lnTo>
                <a:close/>
                <a:moveTo>
                  <a:pt x="209" y="122"/>
                </a:moveTo>
                <a:cubicBezTo>
                  <a:pt x="209" y="122"/>
                  <a:pt x="210" y="122"/>
                  <a:pt x="211" y="122"/>
                </a:cubicBezTo>
                <a:cubicBezTo>
                  <a:pt x="212" y="122"/>
                  <a:pt x="213" y="122"/>
                  <a:pt x="214" y="122"/>
                </a:cubicBezTo>
                <a:cubicBezTo>
                  <a:pt x="215" y="122"/>
                  <a:pt x="216" y="122"/>
                  <a:pt x="218" y="122"/>
                </a:cubicBezTo>
                <a:cubicBezTo>
                  <a:pt x="219" y="123"/>
                  <a:pt x="220" y="123"/>
                  <a:pt x="221" y="124"/>
                </a:cubicBezTo>
                <a:cubicBezTo>
                  <a:pt x="222" y="124"/>
                  <a:pt x="223" y="125"/>
                  <a:pt x="223" y="126"/>
                </a:cubicBezTo>
                <a:cubicBezTo>
                  <a:pt x="224" y="127"/>
                  <a:pt x="224" y="129"/>
                  <a:pt x="224" y="130"/>
                </a:cubicBezTo>
                <a:cubicBezTo>
                  <a:pt x="224" y="132"/>
                  <a:pt x="224" y="134"/>
                  <a:pt x="223" y="135"/>
                </a:cubicBezTo>
                <a:cubicBezTo>
                  <a:pt x="223" y="136"/>
                  <a:pt x="222" y="137"/>
                  <a:pt x="221" y="138"/>
                </a:cubicBezTo>
                <a:cubicBezTo>
                  <a:pt x="220" y="138"/>
                  <a:pt x="219" y="139"/>
                  <a:pt x="217" y="139"/>
                </a:cubicBezTo>
                <a:cubicBezTo>
                  <a:pt x="216" y="139"/>
                  <a:pt x="215" y="140"/>
                  <a:pt x="213" y="140"/>
                </a:cubicBezTo>
                <a:cubicBezTo>
                  <a:pt x="213" y="140"/>
                  <a:pt x="213" y="140"/>
                  <a:pt x="212" y="140"/>
                </a:cubicBezTo>
                <a:cubicBezTo>
                  <a:pt x="212" y="140"/>
                  <a:pt x="211" y="140"/>
                  <a:pt x="211" y="140"/>
                </a:cubicBezTo>
                <a:cubicBezTo>
                  <a:pt x="211" y="139"/>
                  <a:pt x="210" y="139"/>
                  <a:pt x="210" y="139"/>
                </a:cubicBezTo>
                <a:cubicBezTo>
                  <a:pt x="209" y="139"/>
                  <a:pt x="209" y="139"/>
                  <a:pt x="209" y="139"/>
                </a:cubicBezTo>
                <a:lnTo>
                  <a:pt x="209" y="122"/>
                </a:lnTo>
                <a:close/>
                <a:moveTo>
                  <a:pt x="102" y="40"/>
                </a:moveTo>
                <a:cubicBezTo>
                  <a:pt x="143" y="75"/>
                  <a:pt x="143" y="75"/>
                  <a:pt x="143" y="75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75"/>
                  <a:pt x="77" y="75"/>
                  <a:pt x="77" y="75"/>
                </a:cubicBezTo>
                <a:cubicBezTo>
                  <a:pt x="61" y="75"/>
                  <a:pt x="61" y="75"/>
                  <a:pt x="61" y="75"/>
                </a:cubicBezTo>
                <a:lnTo>
                  <a:pt x="102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7" name="Freeform 157"/>
          <p:cNvSpPr>
            <a:spLocks noEditPoints="1"/>
          </p:cNvSpPr>
          <p:nvPr/>
        </p:nvSpPr>
        <p:spPr bwMode="auto">
          <a:xfrm>
            <a:off x="6642746" y="2042975"/>
            <a:ext cx="577893" cy="490571"/>
          </a:xfrm>
          <a:custGeom>
            <a:gdLst>
              <a:gd fmla="*/ 156 w 342" name="T0"/>
              <a:gd fmla="*/ 187 h 290" name="T1"/>
              <a:gd fmla="*/ 165 w 342" name="T2"/>
              <a:gd fmla="*/ 216 h 290" name="T3"/>
              <a:gd fmla="*/ 184 w 342" name="T4"/>
              <a:gd fmla="*/ 220 h 290" name="T5"/>
              <a:gd fmla="*/ 200 w 342" name="T6"/>
              <a:gd fmla="*/ 183 h 290" name="T7"/>
              <a:gd fmla="*/ 184 w 342" name="T8"/>
              <a:gd fmla="*/ 164 h 290" name="T9"/>
              <a:gd fmla="*/ 204 w 342" name="T10"/>
              <a:gd fmla="*/ 161 h 290" name="T11"/>
              <a:gd fmla="*/ 208 w 342" name="T12"/>
              <a:gd fmla="*/ 160 h 290" name="T13"/>
              <a:gd fmla="*/ 229 w 342" name="T14"/>
              <a:gd fmla="*/ 165 h 290" name="T15"/>
              <a:gd fmla="*/ 242 w 342" name="T16"/>
              <a:gd fmla="*/ 164 h 290" name="T17"/>
              <a:gd fmla="*/ 250 w 342" name="T18"/>
              <a:gd fmla="*/ 171 h 290" name="T19"/>
              <a:gd fmla="*/ 259 w 342" name="T20"/>
              <a:gd fmla="*/ 145 h 290" name="T21"/>
              <a:gd fmla="*/ 264 w 342" name="T22"/>
              <a:gd fmla="*/ 134 h 290" name="T23"/>
              <a:gd fmla="*/ 276 w 342" name="T24"/>
              <a:gd fmla="*/ 133 h 290" name="T25"/>
              <a:gd fmla="*/ 245 w 342" name="T26"/>
              <a:gd fmla="*/ 112 h 290" name="T27"/>
              <a:gd fmla="*/ 215 w 342" name="T28"/>
              <a:gd fmla="*/ 110 h 290" name="T29"/>
              <a:gd fmla="*/ 186 w 342" name="T30"/>
              <a:gd fmla="*/ 124 h 290" name="T31"/>
              <a:gd fmla="*/ 174 w 342" name="T32"/>
              <a:gd fmla="*/ 124 h 290" name="T33"/>
              <a:gd fmla="*/ 168 w 342" name="T34"/>
              <a:gd fmla="*/ 136 h 290" name="T35"/>
              <a:gd fmla="*/ 165 w 342" name="T36"/>
              <a:gd fmla="*/ 142 h 290" name="T37"/>
              <a:gd fmla="*/ 153 w 342" name="T38"/>
              <a:gd fmla="*/ 148 h 290" name="T39"/>
              <a:gd fmla="*/ 162 w 342" name="T40"/>
              <a:gd fmla="*/ 151 h 290" name="T41"/>
              <a:gd fmla="*/ 172 w 342" name="T42"/>
              <a:gd fmla="*/ 156 h 290" name="T43"/>
              <a:gd fmla="*/ 177 w 342" name="T44"/>
              <a:gd fmla="*/ 156 h 290" name="T45"/>
              <a:gd fmla="*/ 171 w 342" name="T46"/>
              <a:gd fmla="*/ 164 h 290" name="T47"/>
              <a:gd fmla="*/ 149 w 342" name="T48"/>
              <a:gd fmla="*/ 156 h 290" name="T49"/>
              <a:gd fmla="*/ 141 w 342" name="T50"/>
              <a:gd fmla="*/ 183 h 290" name="T51"/>
              <a:gd fmla="*/ 267 w 342" name="T52"/>
              <a:gd fmla="*/ 189 h 290" name="T53"/>
              <a:gd fmla="*/ 150 w 342" name="T54"/>
              <a:gd fmla="*/ 134 h 290" name="T55"/>
              <a:gd fmla="*/ 246 w 342" name="T56"/>
              <a:gd fmla="*/ 181 h 290" name="T57"/>
              <a:gd fmla="*/ 197 w 342" name="T58"/>
              <a:gd fmla="*/ 114 h 290" name="T59"/>
              <a:gd fmla="*/ 298 w 342" name="T60"/>
              <a:gd fmla="*/ 204 h 290" name="T61"/>
              <a:gd fmla="*/ 165 w 342" name="T62"/>
              <a:gd fmla="*/ 123 h 290" name="T63"/>
              <a:gd fmla="*/ 165 w 342" name="T64"/>
              <a:gd fmla="*/ 119 h 290" name="T65"/>
              <a:gd fmla="*/ 144 w 342" name="T66"/>
              <a:gd fmla="*/ 128 h 290" name="T67"/>
              <a:gd fmla="*/ 187 w 342" name="T68"/>
              <a:gd fmla="*/ 247 h 290" name="T69"/>
              <a:gd fmla="*/ 103 w 342" name="T70"/>
              <a:gd fmla="*/ 237 h 290" name="T71"/>
              <a:gd fmla="*/ 44 w 342" name="T72"/>
              <a:gd fmla="*/ 260 h 290" name="T73"/>
              <a:gd fmla="*/ 270 w 342" name="T74"/>
              <a:gd fmla="*/ 250 h 290" name="T75"/>
              <a:gd fmla="*/ 273 w 342" name="T76"/>
              <a:gd fmla="*/ 182 h 290" name="T77"/>
              <a:gd fmla="*/ 279 w 342" name="T78"/>
              <a:gd fmla="*/ 200 h 290" name="T79"/>
              <a:gd fmla="*/ 264 w 342" name="T80"/>
              <a:gd fmla="*/ 218 h 290" name="T81"/>
              <a:gd fmla="*/ 342 w 342" name="T82"/>
              <a:gd fmla="*/ 290 h 290" name="T83"/>
              <a:gd fmla="*/ 13 w 342" name="T84"/>
              <a:gd fmla="*/ 56 h 290" name="T85"/>
              <a:gd fmla="*/ 342 w 342" name="T86"/>
              <a:gd fmla="*/ 290 h 290" name="T87"/>
              <a:gd fmla="*/ 302 w 342" name="T88"/>
              <a:gd fmla="*/ 110 h 290" name="T89"/>
              <a:gd fmla="*/ 145 w 342" name="T90"/>
              <a:gd fmla="*/ 113 h 290" name="T91"/>
              <a:gd fmla="*/ 116 w 342" name="T92"/>
              <a:gd fmla="*/ 110 h 290" name="T93"/>
              <a:gd fmla="*/ 106 w 342" name="T94"/>
              <a:gd fmla="*/ 118 h 290" name="T95"/>
              <a:gd fmla="*/ 88 w 342" name="T96"/>
              <a:gd fmla="*/ 125 h 290" name="T97"/>
              <a:gd fmla="*/ 109 w 342" name="T98"/>
              <a:gd fmla="*/ 137 h 290" name="T99"/>
              <a:gd fmla="*/ 69 w 342" name="T100"/>
              <a:gd fmla="*/ 166 h 290" name="T101"/>
              <a:gd fmla="*/ 50 w 342" name="T102"/>
              <a:gd fmla="*/ 131 h 290" name="T103"/>
              <a:gd fmla="*/ 171 w 342" name="T104"/>
              <a:gd fmla="*/ 276 h 290" name="T105"/>
              <a:gd fmla="*/ 298 w 342" name="T106"/>
              <a:gd fmla="*/ 242 h 290" name="T107"/>
              <a:gd fmla="*/ 92 w 342" name="T108"/>
              <a:gd fmla="*/ 231 h 290" name="T109"/>
              <a:gd fmla="*/ 119 w 342" name="T110"/>
              <a:gd fmla="*/ 189 h 290" name="T111"/>
              <a:gd fmla="*/ 76 w 342" name="T112"/>
              <a:gd fmla="*/ 195 h 290" name="T113"/>
              <a:gd fmla="*/ 264 w 342" name="T114"/>
              <a:gd fmla="*/ 133 h 290" name="T115"/>
              <a:gd fmla="*/ 276 w 342" name="T116"/>
              <a:gd fmla="*/ 147 h 290" name="T117"/>
              <a:gd fmla="*/ 274 w 342" name="T118"/>
              <a:gd fmla="*/ 155 h 290" name="T119"/>
              <a:gd fmla="*/ 69 w 342" name="T120"/>
              <a:gd fmla="*/ 110 h 290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290" w="342">
                <a:moveTo>
                  <a:pt x="150" y="138"/>
                </a:moveTo>
                <a:cubicBezTo>
                  <a:pt x="151" y="140"/>
                  <a:pt x="148" y="141"/>
                  <a:pt x="147" y="140"/>
                </a:cubicBezTo>
                <a:cubicBezTo>
                  <a:pt x="145" y="139"/>
                  <a:pt x="148" y="135"/>
                  <a:pt x="150" y="138"/>
                </a:cubicBezTo>
                <a:close/>
                <a:moveTo>
                  <a:pt x="141" y="183"/>
                </a:moveTo>
                <a:cubicBezTo>
                  <a:pt x="143" y="186"/>
                  <a:pt x="145" y="186"/>
                  <a:pt x="148" y="186"/>
                </a:cubicBezTo>
                <a:cubicBezTo>
                  <a:pt x="150" y="187"/>
                  <a:pt x="151" y="187"/>
                  <a:pt x="153" y="187"/>
                </a:cubicBezTo>
                <a:cubicBezTo>
                  <a:pt x="154" y="187"/>
                  <a:pt x="155" y="186"/>
                  <a:pt x="156" y="187"/>
                </a:cubicBezTo>
                <a:cubicBezTo>
                  <a:pt x="158" y="188"/>
                  <a:pt x="160" y="187"/>
                  <a:pt x="161" y="192"/>
                </a:cubicBezTo>
                <a:cubicBezTo>
                  <a:pt x="161" y="193"/>
                  <a:pt x="160" y="201"/>
                  <a:pt x="165" y="206"/>
                </a:cubicBezTo>
                <a:cubicBezTo>
                  <a:pt x="165" y="206"/>
                  <a:pt x="165" y="206"/>
                  <a:pt x="165" y="206"/>
                </a:cubicBezTo>
                <a:cubicBezTo>
                  <a:pt x="165" y="207"/>
                  <a:pt x="165" y="208"/>
                  <a:pt x="165" y="208"/>
                </a:cubicBezTo>
                <a:cubicBezTo>
                  <a:pt x="165" y="209"/>
                  <a:pt x="165" y="209"/>
                  <a:pt x="165" y="210"/>
                </a:cubicBezTo>
                <a:cubicBezTo>
                  <a:pt x="164" y="210"/>
                  <a:pt x="164" y="212"/>
                  <a:pt x="164" y="213"/>
                </a:cubicBezTo>
                <a:cubicBezTo>
                  <a:pt x="164" y="214"/>
                  <a:pt x="165" y="215"/>
                  <a:pt x="165" y="216"/>
                </a:cubicBezTo>
                <a:cubicBezTo>
                  <a:pt x="166" y="217"/>
                  <a:pt x="166" y="217"/>
                  <a:pt x="166" y="218"/>
                </a:cubicBezTo>
                <a:cubicBezTo>
                  <a:pt x="167" y="219"/>
                  <a:pt x="167" y="220"/>
                  <a:pt x="167" y="221"/>
                </a:cubicBezTo>
                <a:cubicBezTo>
                  <a:pt x="167" y="222"/>
                  <a:pt x="168" y="223"/>
                  <a:pt x="169" y="224"/>
                </a:cubicBezTo>
                <a:cubicBezTo>
                  <a:pt x="170" y="224"/>
                  <a:pt x="170" y="225"/>
                  <a:pt x="170" y="226"/>
                </a:cubicBezTo>
                <a:cubicBezTo>
                  <a:pt x="170" y="228"/>
                  <a:pt x="172" y="229"/>
                  <a:pt x="174" y="228"/>
                </a:cubicBezTo>
                <a:cubicBezTo>
                  <a:pt x="177" y="227"/>
                  <a:pt x="179" y="226"/>
                  <a:pt x="181" y="223"/>
                </a:cubicBezTo>
                <a:cubicBezTo>
                  <a:pt x="183" y="222"/>
                  <a:pt x="183" y="221"/>
                  <a:pt x="184" y="220"/>
                </a:cubicBezTo>
                <a:cubicBezTo>
                  <a:pt x="184" y="218"/>
                  <a:pt x="185" y="217"/>
                  <a:pt x="186" y="216"/>
                </a:cubicBezTo>
                <a:cubicBezTo>
                  <a:pt x="187" y="215"/>
                  <a:pt x="187" y="214"/>
                  <a:pt x="187" y="213"/>
                </a:cubicBezTo>
                <a:cubicBezTo>
                  <a:pt x="187" y="212"/>
                  <a:pt x="187" y="211"/>
                  <a:pt x="188" y="210"/>
                </a:cubicBezTo>
                <a:cubicBezTo>
                  <a:pt x="190" y="208"/>
                  <a:pt x="192" y="207"/>
                  <a:pt x="192" y="204"/>
                </a:cubicBezTo>
                <a:cubicBezTo>
                  <a:pt x="192" y="201"/>
                  <a:pt x="192" y="199"/>
                  <a:pt x="191" y="197"/>
                </a:cubicBezTo>
                <a:cubicBezTo>
                  <a:pt x="190" y="195"/>
                  <a:pt x="193" y="191"/>
                  <a:pt x="195" y="189"/>
                </a:cubicBezTo>
                <a:cubicBezTo>
                  <a:pt x="196" y="187"/>
                  <a:pt x="199" y="185"/>
                  <a:pt x="200" y="183"/>
                </a:cubicBezTo>
                <a:cubicBezTo>
                  <a:pt x="200" y="181"/>
                  <a:pt x="200" y="180"/>
                  <a:pt x="201" y="178"/>
                </a:cubicBezTo>
                <a:cubicBezTo>
                  <a:pt x="202" y="177"/>
                  <a:pt x="202" y="176"/>
                  <a:pt x="202" y="175"/>
                </a:cubicBezTo>
                <a:cubicBezTo>
                  <a:pt x="201" y="175"/>
                  <a:pt x="199" y="176"/>
                  <a:pt x="198" y="177"/>
                </a:cubicBezTo>
                <a:cubicBezTo>
                  <a:pt x="196" y="178"/>
                  <a:pt x="195" y="178"/>
                  <a:pt x="193" y="177"/>
                </a:cubicBezTo>
                <a:cubicBezTo>
                  <a:pt x="192" y="175"/>
                  <a:pt x="190" y="174"/>
                  <a:pt x="189" y="173"/>
                </a:cubicBezTo>
                <a:cubicBezTo>
                  <a:pt x="188" y="171"/>
                  <a:pt x="187" y="168"/>
                  <a:pt x="185" y="166"/>
                </a:cubicBezTo>
                <a:cubicBezTo>
                  <a:pt x="184" y="165"/>
                  <a:pt x="184" y="165"/>
                  <a:pt x="184" y="164"/>
                </a:cubicBezTo>
                <a:cubicBezTo>
                  <a:pt x="184" y="163"/>
                  <a:pt x="185" y="163"/>
                  <a:pt x="185" y="163"/>
                </a:cubicBezTo>
                <a:cubicBezTo>
                  <a:pt x="188" y="164"/>
                  <a:pt x="188" y="168"/>
                  <a:pt x="190" y="169"/>
                </a:cubicBezTo>
                <a:cubicBezTo>
                  <a:pt x="192" y="171"/>
                  <a:pt x="194" y="172"/>
                  <a:pt x="194" y="175"/>
                </a:cubicBezTo>
                <a:cubicBezTo>
                  <a:pt x="195" y="176"/>
                  <a:pt x="197" y="175"/>
                  <a:pt x="198" y="174"/>
                </a:cubicBezTo>
                <a:cubicBezTo>
                  <a:pt x="201" y="172"/>
                  <a:pt x="204" y="169"/>
                  <a:pt x="206" y="167"/>
                </a:cubicBezTo>
                <a:cubicBezTo>
                  <a:pt x="207" y="166"/>
                  <a:pt x="208" y="164"/>
                  <a:pt x="208" y="163"/>
                </a:cubicBezTo>
                <a:cubicBezTo>
                  <a:pt x="208" y="162"/>
                  <a:pt x="205" y="161"/>
                  <a:pt x="204" y="161"/>
                </a:cubicBezTo>
                <a:cubicBezTo>
                  <a:pt x="203" y="162"/>
                  <a:pt x="202" y="163"/>
                  <a:pt x="201" y="162"/>
                </a:cubicBezTo>
                <a:cubicBezTo>
                  <a:pt x="200" y="162"/>
                  <a:pt x="200" y="162"/>
                  <a:pt x="199" y="161"/>
                </a:cubicBezTo>
                <a:cubicBezTo>
                  <a:pt x="199" y="161"/>
                  <a:pt x="196" y="159"/>
                  <a:pt x="197" y="158"/>
                </a:cubicBezTo>
                <a:cubicBezTo>
                  <a:pt x="197" y="157"/>
                  <a:pt x="200" y="159"/>
                  <a:pt x="201" y="159"/>
                </a:cubicBezTo>
                <a:cubicBezTo>
                  <a:pt x="202" y="159"/>
                  <a:pt x="202" y="159"/>
                  <a:pt x="203" y="160"/>
                </a:cubicBezTo>
                <a:cubicBezTo>
                  <a:pt x="204" y="160"/>
                  <a:pt x="204" y="159"/>
                  <a:pt x="205" y="160"/>
                </a:cubicBezTo>
                <a:cubicBezTo>
                  <a:pt x="206" y="161"/>
                  <a:pt x="206" y="160"/>
                  <a:pt x="208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9"/>
                  <a:pt x="217" y="158"/>
                  <a:pt x="217" y="161"/>
                </a:cubicBezTo>
                <a:cubicBezTo>
                  <a:pt x="216" y="162"/>
                  <a:pt x="218" y="162"/>
                  <a:pt x="219" y="162"/>
                </a:cubicBezTo>
                <a:cubicBezTo>
                  <a:pt x="220" y="162"/>
                  <a:pt x="220" y="164"/>
                  <a:pt x="221" y="165"/>
                </a:cubicBezTo>
                <a:cubicBezTo>
                  <a:pt x="221" y="167"/>
                  <a:pt x="223" y="168"/>
                  <a:pt x="224" y="170"/>
                </a:cubicBezTo>
                <a:cubicBezTo>
                  <a:pt x="225" y="170"/>
                  <a:pt x="228" y="174"/>
                  <a:pt x="229" y="174"/>
                </a:cubicBezTo>
                <a:cubicBezTo>
                  <a:pt x="234" y="174"/>
                  <a:pt x="229" y="167"/>
                  <a:pt x="229" y="165"/>
                </a:cubicBezTo>
                <a:cubicBezTo>
                  <a:pt x="230" y="164"/>
                  <a:pt x="231" y="163"/>
                  <a:pt x="232" y="161"/>
                </a:cubicBezTo>
                <a:cubicBezTo>
                  <a:pt x="233" y="160"/>
                  <a:pt x="233" y="159"/>
                  <a:pt x="234" y="158"/>
                </a:cubicBezTo>
                <a:cubicBezTo>
                  <a:pt x="235" y="157"/>
                  <a:pt x="235" y="157"/>
                  <a:pt x="235" y="157"/>
                </a:cubicBezTo>
                <a:cubicBezTo>
                  <a:pt x="235" y="157"/>
                  <a:pt x="236" y="157"/>
                  <a:pt x="237" y="158"/>
                </a:cubicBezTo>
                <a:cubicBezTo>
                  <a:pt x="238" y="158"/>
                  <a:pt x="238" y="160"/>
                  <a:pt x="239" y="160"/>
                </a:cubicBezTo>
                <a:cubicBezTo>
                  <a:pt x="240" y="161"/>
                  <a:pt x="240" y="162"/>
                  <a:pt x="241" y="163"/>
                </a:cubicBezTo>
                <a:cubicBezTo>
                  <a:pt x="241" y="163"/>
                  <a:pt x="241" y="164"/>
                  <a:pt x="242" y="164"/>
                </a:cubicBezTo>
                <a:cubicBezTo>
                  <a:pt x="243" y="165"/>
                  <a:pt x="244" y="165"/>
                  <a:pt x="244" y="167"/>
                </a:cubicBezTo>
                <a:cubicBezTo>
                  <a:pt x="246" y="169"/>
                  <a:pt x="245" y="172"/>
                  <a:pt x="247" y="174"/>
                </a:cubicBezTo>
                <a:cubicBezTo>
                  <a:pt x="249" y="176"/>
                  <a:pt x="250" y="179"/>
                  <a:pt x="252" y="181"/>
                </a:cubicBezTo>
                <a:cubicBezTo>
                  <a:pt x="253" y="182"/>
                  <a:pt x="253" y="181"/>
                  <a:pt x="253" y="180"/>
                </a:cubicBezTo>
                <a:cubicBezTo>
                  <a:pt x="253" y="179"/>
                  <a:pt x="252" y="178"/>
                  <a:pt x="251" y="177"/>
                </a:cubicBezTo>
                <a:cubicBezTo>
                  <a:pt x="250" y="175"/>
                  <a:pt x="247" y="173"/>
                  <a:pt x="247" y="171"/>
                </a:cubicBezTo>
                <a:cubicBezTo>
                  <a:pt x="247" y="169"/>
                  <a:pt x="249" y="170"/>
                  <a:pt x="250" y="171"/>
                </a:cubicBezTo>
                <a:cubicBezTo>
                  <a:pt x="251" y="172"/>
                  <a:pt x="253" y="173"/>
                  <a:pt x="254" y="173"/>
                </a:cubicBezTo>
                <a:cubicBezTo>
                  <a:pt x="255" y="173"/>
                  <a:pt x="256" y="173"/>
                  <a:pt x="256" y="172"/>
                </a:cubicBezTo>
                <a:cubicBezTo>
                  <a:pt x="257" y="171"/>
                  <a:pt x="256" y="162"/>
                  <a:pt x="257" y="162"/>
                </a:cubicBezTo>
                <a:cubicBezTo>
                  <a:pt x="259" y="162"/>
                  <a:pt x="259" y="163"/>
                  <a:pt x="260" y="162"/>
                </a:cubicBezTo>
                <a:cubicBezTo>
                  <a:pt x="262" y="161"/>
                  <a:pt x="264" y="158"/>
                  <a:pt x="263" y="155"/>
                </a:cubicBezTo>
                <a:cubicBezTo>
                  <a:pt x="260" y="150"/>
                  <a:pt x="257" y="151"/>
                  <a:pt x="255" y="146"/>
                </a:cubicBezTo>
                <a:cubicBezTo>
                  <a:pt x="255" y="145"/>
                  <a:pt x="257" y="143"/>
                  <a:pt x="259" y="145"/>
                </a:cubicBezTo>
                <a:cubicBezTo>
                  <a:pt x="260" y="146"/>
                  <a:pt x="261" y="146"/>
                  <a:pt x="261" y="147"/>
                </a:cubicBezTo>
                <a:cubicBezTo>
                  <a:pt x="261" y="148"/>
                  <a:pt x="264" y="151"/>
                  <a:pt x="265" y="152"/>
                </a:cubicBezTo>
                <a:cubicBezTo>
                  <a:pt x="266" y="152"/>
                  <a:pt x="267" y="152"/>
                  <a:pt x="267" y="151"/>
                </a:cubicBezTo>
                <a:cubicBezTo>
                  <a:pt x="267" y="150"/>
                  <a:pt x="264" y="148"/>
                  <a:pt x="264" y="147"/>
                </a:cubicBezTo>
                <a:cubicBezTo>
                  <a:pt x="263" y="145"/>
                  <a:pt x="264" y="144"/>
                  <a:pt x="265" y="144"/>
                </a:cubicBezTo>
                <a:cubicBezTo>
                  <a:pt x="267" y="144"/>
                  <a:pt x="267" y="142"/>
                  <a:pt x="267" y="140"/>
                </a:cubicBezTo>
                <a:cubicBezTo>
                  <a:pt x="267" y="138"/>
                  <a:pt x="266" y="135"/>
                  <a:pt x="264" y="134"/>
                </a:cubicBezTo>
                <a:cubicBezTo>
                  <a:pt x="263" y="133"/>
                  <a:pt x="262" y="132"/>
                  <a:pt x="261" y="132"/>
                </a:cubicBezTo>
                <a:cubicBezTo>
                  <a:pt x="260" y="131"/>
                  <a:pt x="259" y="132"/>
                  <a:pt x="259" y="131"/>
                </a:cubicBezTo>
                <a:cubicBezTo>
                  <a:pt x="257" y="129"/>
                  <a:pt x="260" y="127"/>
                  <a:pt x="262" y="128"/>
                </a:cubicBezTo>
                <a:cubicBezTo>
                  <a:pt x="269" y="129"/>
                  <a:pt x="270" y="127"/>
                  <a:pt x="272" y="128"/>
                </a:cubicBezTo>
                <a:cubicBezTo>
                  <a:pt x="274" y="129"/>
                  <a:pt x="272" y="131"/>
                  <a:pt x="272" y="132"/>
                </a:cubicBezTo>
                <a:cubicBezTo>
                  <a:pt x="272" y="134"/>
                  <a:pt x="275" y="137"/>
                  <a:pt x="277" y="138"/>
                </a:cubicBezTo>
                <a:cubicBezTo>
                  <a:pt x="280" y="141"/>
                  <a:pt x="279" y="134"/>
                  <a:pt x="276" y="133"/>
                </a:cubicBezTo>
                <a:cubicBezTo>
                  <a:pt x="274" y="131"/>
                  <a:pt x="275" y="130"/>
                  <a:pt x="277" y="131"/>
                </a:cubicBezTo>
                <a:cubicBezTo>
                  <a:pt x="278" y="131"/>
                  <a:pt x="279" y="131"/>
                  <a:pt x="280" y="130"/>
                </a:cubicBezTo>
                <a:cubicBezTo>
                  <a:pt x="280" y="130"/>
                  <a:pt x="284" y="129"/>
                  <a:pt x="285" y="128"/>
                </a:cubicBezTo>
                <a:cubicBezTo>
                  <a:pt x="285" y="126"/>
                  <a:pt x="279" y="125"/>
                  <a:pt x="277" y="124"/>
                </a:cubicBezTo>
                <a:cubicBezTo>
                  <a:pt x="274" y="123"/>
                  <a:pt x="267" y="119"/>
                  <a:pt x="260" y="118"/>
                </a:cubicBezTo>
                <a:cubicBezTo>
                  <a:pt x="259" y="118"/>
                  <a:pt x="254" y="116"/>
                  <a:pt x="253" y="115"/>
                </a:cubicBezTo>
                <a:cubicBezTo>
                  <a:pt x="251" y="113"/>
                  <a:pt x="247" y="112"/>
                  <a:pt x="245" y="112"/>
                </a:cubicBezTo>
                <a:cubicBezTo>
                  <a:pt x="243" y="112"/>
                  <a:pt x="240" y="112"/>
                  <a:pt x="237" y="110"/>
                </a:cubicBezTo>
                <a:cubicBezTo>
                  <a:pt x="236" y="110"/>
                  <a:pt x="235" y="109"/>
                  <a:pt x="234" y="109"/>
                </a:cubicBezTo>
                <a:cubicBezTo>
                  <a:pt x="233" y="108"/>
                  <a:pt x="232" y="108"/>
                  <a:pt x="231" y="108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29" y="109"/>
                  <a:pt x="227" y="109"/>
                  <a:pt x="226" y="109"/>
                </a:cubicBezTo>
                <a:cubicBezTo>
                  <a:pt x="225" y="109"/>
                  <a:pt x="224" y="108"/>
                  <a:pt x="223" y="108"/>
                </a:cubicBezTo>
                <a:cubicBezTo>
                  <a:pt x="221" y="108"/>
                  <a:pt x="217" y="109"/>
                  <a:pt x="215" y="110"/>
                </a:cubicBezTo>
                <a:cubicBezTo>
                  <a:pt x="214" y="110"/>
                  <a:pt x="210" y="111"/>
                  <a:pt x="209" y="112"/>
                </a:cubicBezTo>
                <a:cubicBezTo>
                  <a:pt x="208" y="113"/>
                  <a:pt x="209" y="113"/>
                  <a:pt x="208" y="114"/>
                </a:cubicBezTo>
                <a:cubicBezTo>
                  <a:pt x="207" y="114"/>
                  <a:pt x="199" y="115"/>
                  <a:pt x="199" y="117"/>
                </a:cubicBezTo>
                <a:cubicBezTo>
                  <a:pt x="198" y="119"/>
                  <a:pt x="200" y="119"/>
                  <a:pt x="201" y="119"/>
                </a:cubicBezTo>
                <a:cubicBezTo>
                  <a:pt x="201" y="121"/>
                  <a:pt x="196" y="120"/>
                  <a:pt x="195" y="120"/>
                </a:cubicBezTo>
                <a:cubicBezTo>
                  <a:pt x="194" y="120"/>
                  <a:pt x="193" y="121"/>
                  <a:pt x="192" y="122"/>
                </a:cubicBezTo>
                <a:cubicBezTo>
                  <a:pt x="191" y="122"/>
                  <a:pt x="188" y="125"/>
                  <a:pt x="186" y="124"/>
                </a:cubicBezTo>
                <a:cubicBezTo>
                  <a:pt x="186" y="123"/>
                  <a:pt x="185" y="124"/>
                  <a:pt x="185" y="124"/>
                </a:cubicBezTo>
                <a:cubicBezTo>
                  <a:pt x="185" y="126"/>
                  <a:pt x="185" y="126"/>
                  <a:pt x="184" y="127"/>
                </a:cubicBezTo>
                <a:cubicBezTo>
                  <a:pt x="183" y="127"/>
                  <a:pt x="183" y="128"/>
                  <a:pt x="182" y="129"/>
                </a:cubicBezTo>
                <a:cubicBezTo>
                  <a:pt x="180" y="129"/>
                  <a:pt x="177" y="127"/>
                  <a:pt x="181" y="127"/>
                </a:cubicBezTo>
                <a:cubicBezTo>
                  <a:pt x="181" y="127"/>
                  <a:pt x="183" y="126"/>
                  <a:pt x="183" y="126"/>
                </a:cubicBezTo>
                <a:cubicBezTo>
                  <a:pt x="183" y="124"/>
                  <a:pt x="179" y="124"/>
                  <a:pt x="178" y="124"/>
                </a:cubicBezTo>
                <a:cubicBezTo>
                  <a:pt x="176" y="124"/>
                  <a:pt x="175" y="123"/>
                  <a:pt x="174" y="124"/>
                </a:cubicBezTo>
                <a:cubicBezTo>
                  <a:pt x="168" y="124"/>
                  <a:pt x="166" y="129"/>
                  <a:pt x="165" y="130"/>
                </a:cubicBezTo>
                <a:cubicBezTo>
                  <a:pt x="165" y="130"/>
                  <a:pt x="164" y="131"/>
                  <a:pt x="164" y="131"/>
                </a:cubicBezTo>
                <a:cubicBezTo>
                  <a:pt x="163" y="132"/>
                  <a:pt x="162" y="132"/>
                  <a:pt x="161" y="133"/>
                </a:cubicBezTo>
                <a:cubicBezTo>
                  <a:pt x="159" y="133"/>
                  <a:pt x="158" y="134"/>
                  <a:pt x="159" y="137"/>
                </a:cubicBezTo>
                <a:cubicBezTo>
                  <a:pt x="161" y="138"/>
                  <a:pt x="162" y="136"/>
                  <a:pt x="164" y="137"/>
                </a:cubicBezTo>
                <a:cubicBezTo>
                  <a:pt x="164" y="138"/>
                  <a:pt x="165" y="139"/>
                  <a:pt x="165" y="140"/>
                </a:cubicBezTo>
                <a:cubicBezTo>
                  <a:pt x="167" y="139"/>
                  <a:pt x="168" y="137"/>
                  <a:pt x="168" y="136"/>
                </a:cubicBezTo>
                <a:cubicBezTo>
                  <a:pt x="169" y="136"/>
                  <a:pt x="168" y="135"/>
                  <a:pt x="168" y="135"/>
                </a:cubicBezTo>
                <a:cubicBezTo>
                  <a:pt x="167" y="134"/>
                  <a:pt x="170" y="131"/>
                  <a:pt x="171" y="130"/>
                </a:cubicBezTo>
                <a:cubicBezTo>
                  <a:pt x="172" y="130"/>
                  <a:pt x="173" y="130"/>
                  <a:pt x="172" y="131"/>
                </a:cubicBezTo>
                <a:cubicBezTo>
                  <a:pt x="170" y="134"/>
                  <a:pt x="174" y="134"/>
                  <a:pt x="172" y="136"/>
                </a:cubicBezTo>
                <a:cubicBezTo>
                  <a:pt x="172" y="137"/>
                  <a:pt x="171" y="139"/>
                  <a:pt x="170" y="140"/>
                </a:cubicBezTo>
                <a:cubicBezTo>
                  <a:pt x="169" y="141"/>
                  <a:pt x="167" y="141"/>
                  <a:pt x="166" y="141"/>
                </a:cubicBezTo>
                <a:cubicBezTo>
                  <a:pt x="166" y="142"/>
                  <a:pt x="166" y="142"/>
                  <a:pt x="165" y="142"/>
                </a:cubicBezTo>
                <a:cubicBezTo>
                  <a:pt x="164" y="142"/>
                  <a:pt x="164" y="142"/>
                  <a:pt x="163" y="141"/>
                </a:cubicBezTo>
                <a:cubicBezTo>
                  <a:pt x="163" y="140"/>
                  <a:pt x="163" y="139"/>
                  <a:pt x="162" y="139"/>
                </a:cubicBezTo>
                <a:cubicBezTo>
                  <a:pt x="161" y="139"/>
                  <a:pt x="162" y="141"/>
                  <a:pt x="162" y="141"/>
                </a:cubicBezTo>
                <a:cubicBezTo>
                  <a:pt x="161" y="142"/>
                  <a:pt x="160" y="141"/>
                  <a:pt x="159" y="141"/>
                </a:cubicBezTo>
                <a:cubicBezTo>
                  <a:pt x="158" y="141"/>
                  <a:pt x="157" y="142"/>
                  <a:pt x="156" y="143"/>
                </a:cubicBezTo>
                <a:cubicBezTo>
                  <a:pt x="155" y="143"/>
                  <a:pt x="152" y="143"/>
                  <a:pt x="152" y="145"/>
                </a:cubicBezTo>
                <a:cubicBezTo>
                  <a:pt x="152" y="146"/>
                  <a:pt x="153" y="147"/>
                  <a:pt x="153" y="148"/>
                </a:cubicBezTo>
                <a:cubicBezTo>
                  <a:pt x="153" y="149"/>
                  <a:pt x="153" y="150"/>
                  <a:pt x="151" y="149"/>
                </a:cubicBezTo>
                <a:cubicBezTo>
                  <a:pt x="150" y="149"/>
                  <a:pt x="149" y="148"/>
                  <a:pt x="147" y="148"/>
                </a:cubicBezTo>
                <a:cubicBezTo>
                  <a:pt x="146" y="147"/>
                  <a:pt x="146" y="149"/>
                  <a:pt x="146" y="150"/>
                </a:cubicBezTo>
                <a:cubicBezTo>
                  <a:pt x="146" y="151"/>
                  <a:pt x="145" y="153"/>
                  <a:pt x="146" y="154"/>
                </a:cubicBezTo>
                <a:cubicBezTo>
                  <a:pt x="148" y="155"/>
                  <a:pt x="149" y="156"/>
                  <a:pt x="151" y="156"/>
                </a:cubicBezTo>
                <a:cubicBezTo>
                  <a:pt x="157" y="155"/>
                  <a:pt x="157" y="151"/>
                  <a:pt x="158" y="151"/>
                </a:cubicBezTo>
                <a:cubicBezTo>
                  <a:pt x="160" y="151"/>
                  <a:pt x="161" y="150"/>
                  <a:pt x="162" y="151"/>
                </a:cubicBezTo>
                <a:cubicBezTo>
                  <a:pt x="163" y="152"/>
                  <a:pt x="163" y="153"/>
                  <a:pt x="164" y="154"/>
                </a:cubicBezTo>
                <a:cubicBezTo>
                  <a:pt x="165" y="156"/>
                  <a:pt x="165" y="152"/>
                  <a:pt x="165" y="152"/>
                </a:cubicBezTo>
                <a:cubicBezTo>
                  <a:pt x="164" y="151"/>
                  <a:pt x="164" y="150"/>
                  <a:pt x="165" y="150"/>
                </a:cubicBezTo>
                <a:cubicBezTo>
                  <a:pt x="165" y="151"/>
                  <a:pt x="165" y="151"/>
                  <a:pt x="165" y="151"/>
                </a:cubicBezTo>
                <a:cubicBezTo>
                  <a:pt x="166" y="151"/>
                  <a:pt x="166" y="151"/>
                  <a:pt x="167" y="152"/>
                </a:cubicBezTo>
                <a:cubicBezTo>
                  <a:pt x="168" y="153"/>
                  <a:pt x="170" y="152"/>
                  <a:pt x="170" y="154"/>
                </a:cubicBezTo>
                <a:cubicBezTo>
                  <a:pt x="170" y="155"/>
                  <a:pt x="172" y="156"/>
                  <a:pt x="172" y="156"/>
                </a:cubicBezTo>
                <a:cubicBezTo>
                  <a:pt x="173" y="156"/>
                  <a:pt x="172" y="157"/>
                  <a:pt x="173" y="157"/>
                </a:cubicBezTo>
                <a:cubicBezTo>
                  <a:pt x="173" y="158"/>
                  <a:pt x="174" y="157"/>
                  <a:pt x="174" y="157"/>
                </a:cubicBezTo>
                <a:cubicBezTo>
                  <a:pt x="174" y="156"/>
                  <a:pt x="175" y="155"/>
                  <a:pt x="174" y="155"/>
                </a:cubicBezTo>
                <a:cubicBezTo>
                  <a:pt x="174" y="155"/>
                  <a:pt x="173" y="154"/>
                  <a:pt x="173" y="153"/>
                </a:cubicBezTo>
                <a:cubicBezTo>
                  <a:pt x="174" y="153"/>
                  <a:pt x="175" y="153"/>
                  <a:pt x="176" y="152"/>
                </a:cubicBezTo>
                <a:cubicBezTo>
                  <a:pt x="177" y="152"/>
                  <a:pt x="177" y="153"/>
                  <a:pt x="176" y="154"/>
                </a:cubicBezTo>
                <a:cubicBezTo>
                  <a:pt x="176" y="154"/>
                  <a:pt x="177" y="155"/>
                  <a:pt x="177" y="156"/>
                </a:cubicBezTo>
                <a:cubicBezTo>
                  <a:pt x="178" y="156"/>
                  <a:pt x="178" y="157"/>
                  <a:pt x="179" y="156"/>
                </a:cubicBezTo>
                <a:cubicBezTo>
                  <a:pt x="180" y="156"/>
                  <a:pt x="184" y="153"/>
                  <a:pt x="185" y="155"/>
                </a:cubicBezTo>
                <a:cubicBezTo>
                  <a:pt x="185" y="156"/>
                  <a:pt x="185" y="157"/>
                  <a:pt x="185" y="158"/>
                </a:cubicBezTo>
                <a:cubicBezTo>
                  <a:pt x="185" y="161"/>
                  <a:pt x="182" y="159"/>
                  <a:pt x="181" y="160"/>
                </a:cubicBezTo>
                <a:cubicBezTo>
                  <a:pt x="179" y="162"/>
                  <a:pt x="177" y="161"/>
                  <a:pt x="175" y="161"/>
                </a:cubicBezTo>
                <a:cubicBezTo>
                  <a:pt x="174" y="161"/>
                  <a:pt x="173" y="161"/>
                  <a:pt x="172" y="162"/>
                </a:cubicBezTo>
                <a:cubicBezTo>
                  <a:pt x="171" y="162"/>
                  <a:pt x="172" y="163"/>
                  <a:pt x="171" y="164"/>
                </a:cubicBezTo>
                <a:cubicBezTo>
                  <a:pt x="169" y="166"/>
                  <a:pt x="167" y="163"/>
                  <a:pt x="166" y="163"/>
                </a:cubicBezTo>
                <a:cubicBezTo>
                  <a:pt x="165" y="163"/>
                  <a:pt x="165" y="163"/>
                  <a:pt x="165" y="163"/>
                </a:cubicBezTo>
                <a:cubicBezTo>
                  <a:pt x="164" y="163"/>
                  <a:pt x="163" y="162"/>
                  <a:pt x="163" y="162"/>
                </a:cubicBezTo>
                <a:cubicBezTo>
                  <a:pt x="162" y="161"/>
                  <a:pt x="163" y="160"/>
                  <a:pt x="163" y="160"/>
                </a:cubicBezTo>
                <a:cubicBezTo>
                  <a:pt x="164" y="157"/>
                  <a:pt x="159" y="157"/>
                  <a:pt x="158" y="157"/>
                </a:cubicBezTo>
                <a:cubicBezTo>
                  <a:pt x="156" y="157"/>
                  <a:pt x="154" y="157"/>
                  <a:pt x="153" y="157"/>
                </a:cubicBezTo>
                <a:cubicBezTo>
                  <a:pt x="152" y="157"/>
                  <a:pt x="150" y="157"/>
                  <a:pt x="149" y="156"/>
                </a:cubicBezTo>
                <a:cubicBezTo>
                  <a:pt x="148" y="156"/>
                  <a:pt x="148" y="156"/>
                  <a:pt x="148" y="157"/>
                </a:cubicBezTo>
                <a:cubicBezTo>
                  <a:pt x="147" y="158"/>
                  <a:pt x="146" y="158"/>
                  <a:pt x="145" y="158"/>
                </a:cubicBezTo>
                <a:cubicBezTo>
                  <a:pt x="144" y="159"/>
                  <a:pt x="145" y="161"/>
                  <a:pt x="144" y="162"/>
                </a:cubicBezTo>
                <a:cubicBezTo>
                  <a:pt x="143" y="162"/>
                  <a:pt x="142" y="162"/>
                  <a:pt x="141" y="163"/>
                </a:cubicBezTo>
                <a:cubicBezTo>
                  <a:pt x="139" y="165"/>
                  <a:pt x="138" y="167"/>
                  <a:pt x="137" y="169"/>
                </a:cubicBezTo>
                <a:cubicBezTo>
                  <a:pt x="136" y="172"/>
                  <a:pt x="136" y="174"/>
                  <a:pt x="137" y="177"/>
                </a:cubicBezTo>
                <a:cubicBezTo>
                  <a:pt x="138" y="179"/>
                  <a:pt x="140" y="181"/>
                  <a:pt x="141" y="183"/>
                </a:cubicBezTo>
                <a:close/>
                <a:moveTo>
                  <a:pt x="267" y="189"/>
                </a:moveTo>
                <a:cubicBezTo>
                  <a:pt x="268" y="188"/>
                  <a:pt x="268" y="184"/>
                  <a:pt x="269" y="182"/>
                </a:cubicBezTo>
                <a:cubicBezTo>
                  <a:pt x="269" y="181"/>
                  <a:pt x="265" y="178"/>
                  <a:pt x="264" y="179"/>
                </a:cubicBezTo>
                <a:cubicBezTo>
                  <a:pt x="263" y="180"/>
                  <a:pt x="262" y="181"/>
                  <a:pt x="261" y="181"/>
                </a:cubicBezTo>
                <a:cubicBezTo>
                  <a:pt x="260" y="182"/>
                  <a:pt x="258" y="180"/>
                  <a:pt x="257" y="182"/>
                </a:cubicBezTo>
                <a:cubicBezTo>
                  <a:pt x="257" y="183"/>
                  <a:pt x="258" y="184"/>
                  <a:pt x="259" y="185"/>
                </a:cubicBezTo>
                <a:cubicBezTo>
                  <a:pt x="260" y="187"/>
                  <a:pt x="265" y="191"/>
                  <a:pt x="267" y="189"/>
                </a:cubicBezTo>
                <a:close/>
                <a:moveTo>
                  <a:pt x="152" y="138"/>
                </a:moveTo>
                <a:cubicBezTo>
                  <a:pt x="152" y="139"/>
                  <a:pt x="151" y="140"/>
                  <a:pt x="151" y="140"/>
                </a:cubicBezTo>
                <a:cubicBezTo>
                  <a:pt x="150" y="142"/>
                  <a:pt x="152" y="142"/>
                  <a:pt x="154" y="142"/>
                </a:cubicBezTo>
                <a:cubicBezTo>
                  <a:pt x="155" y="142"/>
                  <a:pt x="156" y="142"/>
                  <a:pt x="156" y="141"/>
                </a:cubicBezTo>
                <a:cubicBezTo>
                  <a:pt x="155" y="140"/>
                  <a:pt x="154" y="139"/>
                  <a:pt x="154" y="138"/>
                </a:cubicBezTo>
                <a:cubicBezTo>
                  <a:pt x="153" y="137"/>
                  <a:pt x="154" y="135"/>
                  <a:pt x="153" y="134"/>
                </a:cubicBezTo>
                <a:cubicBezTo>
                  <a:pt x="152" y="133"/>
                  <a:pt x="151" y="133"/>
                  <a:pt x="150" y="134"/>
                </a:cubicBezTo>
                <a:cubicBezTo>
                  <a:pt x="149" y="134"/>
                  <a:pt x="150" y="136"/>
                  <a:pt x="151" y="137"/>
                </a:cubicBezTo>
                <a:cubicBezTo>
                  <a:pt x="151" y="138"/>
                  <a:pt x="151" y="138"/>
                  <a:pt x="152" y="138"/>
                </a:cubicBezTo>
                <a:close/>
                <a:moveTo>
                  <a:pt x="250" y="181"/>
                </a:moveTo>
                <a:cubicBezTo>
                  <a:pt x="249" y="180"/>
                  <a:pt x="247" y="178"/>
                  <a:pt x="246" y="177"/>
                </a:cubicBezTo>
                <a:cubicBezTo>
                  <a:pt x="245" y="176"/>
                  <a:pt x="243" y="174"/>
                  <a:pt x="242" y="175"/>
                </a:cubicBezTo>
                <a:cubicBezTo>
                  <a:pt x="242" y="175"/>
                  <a:pt x="242" y="177"/>
                  <a:pt x="243" y="178"/>
                </a:cubicBezTo>
                <a:cubicBezTo>
                  <a:pt x="244" y="179"/>
                  <a:pt x="245" y="180"/>
                  <a:pt x="246" y="181"/>
                </a:cubicBezTo>
                <a:cubicBezTo>
                  <a:pt x="247" y="183"/>
                  <a:pt x="248" y="184"/>
                  <a:pt x="249" y="186"/>
                </a:cubicBezTo>
                <a:cubicBezTo>
                  <a:pt x="250" y="187"/>
                  <a:pt x="255" y="193"/>
                  <a:pt x="263" y="195"/>
                </a:cubicBezTo>
                <a:cubicBezTo>
                  <a:pt x="265" y="196"/>
                  <a:pt x="266" y="195"/>
                  <a:pt x="265" y="194"/>
                </a:cubicBezTo>
                <a:cubicBezTo>
                  <a:pt x="256" y="190"/>
                  <a:pt x="252" y="182"/>
                  <a:pt x="250" y="181"/>
                </a:cubicBezTo>
                <a:close/>
                <a:moveTo>
                  <a:pt x="193" y="120"/>
                </a:moveTo>
                <a:cubicBezTo>
                  <a:pt x="194" y="119"/>
                  <a:pt x="189" y="119"/>
                  <a:pt x="193" y="117"/>
                </a:cubicBezTo>
                <a:cubicBezTo>
                  <a:pt x="193" y="117"/>
                  <a:pt x="198" y="114"/>
                  <a:pt x="197" y="114"/>
                </a:cubicBezTo>
                <a:cubicBezTo>
                  <a:pt x="195" y="113"/>
                  <a:pt x="189" y="117"/>
                  <a:pt x="189" y="120"/>
                </a:cubicBezTo>
                <a:cubicBezTo>
                  <a:pt x="189" y="121"/>
                  <a:pt x="192" y="121"/>
                  <a:pt x="193" y="120"/>
                </a:cubicBezTo>
                <a:close/>
                <a:moveTo>
                  <a:pt x="279" y="189"/>
                </a:moveTo>
                <a:cubicBezTo>
                  <a:pt x="279" y="190"/>
                  <a:pt x="282" y="193"/>
                  <a:pt x="283" y="194"/>
                </a:cubicBezTo>
                <a:cubicBezTo>
                  <a:pt x="284" y="195"/>
                  <a:pt x="285" y="195"/>
                  <a:pt x="286" y="196"/>
                </a:cubicBezTo>
                <a:cubicBezTo>
                  <a:pt x="288" y="198"/>
                  <a:pt x="290" y="201"/>
                  <a:pt x="292" y="201"/>
                </a:cubicBezTo>
                <a:cubicBezTo>
                  <a:pt x="293" y="201"/>
                  <a:pt x="297" y="203"/>
                  <a:pt x="298" y="204"/>
                </a:cubicBezTo>
                <a:cubicBezTo>
                  <a:pt x="299" y="204"/>
                  <a:pt x="301" y="205"/>
                  <a:pt x="301" y="204"/>
                </a:cubicBezTo>
                <a:cubicBezTo>
                  <a:pt x="302" y="203"/>
                  <a:pt x="300" y="202"/>
                  <a:pt x="299" y="202"/>
                </a:cubicBezTo>
                <a:cubicBezTo>
                  <a:pt x="298" y="201"/>
                  <a:pt x="293" y="193"/>
                  <a:pt x="289" y="193"/>
                </a:cubicBezTo>
                <a:cubicBezTo>
                  <a:pt x="286" y="193"/>
                  <a:pt x="284" y="192"/>
                  <a:pt x="283" y="191"/>
                </a:cubicBezTo>
                <a:cubicBezTo>
                  <a:pt x="283" y="190"/>
                  <a:pt x="281" y="188"/>
                  <a:pt x="279" y="189"/>
                </a:cubicBezTo>
                <a:close/>
                <a:moveTo>
                  <a:pt x="165" y="123"/>
                </a:moveTo>
                <a:cubicBezTo>
                  <a:pt x="165" y="123"/>
                  <a:pt x="165" y="123"/>
                  <a:pt x="165" y="123"/>
                </a:cubicBezTo>
                <a:cubicBezTo>
                  <a:pt x="167" y="123"/>
                  <a:pt x="167" y="121"/>
                  <a:pt x="168" y="121"/>
                </a:cubicBezTo>
                <a:cubicBezTo>
                  <a:pt x="169" y="121"/>
                  <a:pt x="170" y="122"/>
                  <a:pt x="171" y="121"/>
                </a:cubicBezTo>
                <a:cubicBezTo>
                  <a:pt x="171" y="120"/>
                  <a:pt x="170" y="120"/>
                  <a:pt x="171" y="119"/>
                </a:cubicBezTo>
                <a:cubicBezTo>
                  <a:pt x="171" y="119"/>
                  <a:pt x="172" y="118"/>
                  <a:pt x="172" y="118"/>
                </a:cubicBezTo>
                <a:cubicBezTo>
                  <a:pt x="172" y="117"/>
                  <a:pt x="170" y="117"/>
                  <a:pt x="169" y="118"/>
                </a:cubicBezTo>
                <a:cubicBezTo>
                  <a:pt x="168" y="118"/>
                  <a:pt x="167" y="118"/>
                  <a:pt x="165" y="119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64" y="119"/>
                  <a:pt x="163" y="119"/>
                  <a:pt x="162" y="120"/>
                </a:cubicBezTo>
                <a:cubicBezTo>
                  <a:pt x="162" y="120"/>
                  <a:pt x="165" y="122"/>
                  <a:pt x="165" y="123"/>
                </a:cubicBezTo>
                <a:close/>
                <a:moveTo>
                  <a:pt x="144" y="128"/>
                </a:moveTo>
                <a:cubicBezTo>
                  <a:pt x="145" y="127"/>
                  <a:pt x="147" y="127"/>
                  <a:pt x="146" y="126"/>
                </a:cubicBezTo>
                <a:cubicBezTo>
                  <a:pt x="144" y="124"/>
                  <a:pt x="143" y="125"/>
                  <a:pt x="141" y="125"/>
                </a:cubicBezTo>
                <a:cubicBezTo>
                  <a:pt x="140" y="124"/>
                  <a:pt x="138" y="125"/>
                  <a:pt x="140" y="126"/>
                </a:cubicBezTo>
                <a:cubicBezTo>
                  <a:pt x="141" y="128"/>
                  <a:pt x="143" y="128"/>
                  <a:pt x="144" y="128"/>
                </a:cubicBezTo>
                <a:close/>
                <a:moveTo>
                  <a:pt x="270" y="250"/>
                </a:moveTo>
                <a:cubicBezTo>
                  <a:pt x="267" y="249"/>
                  <a:pt x="263" y="250"/>
                  <a:pt x="260" y="248"/>
                </a:cubicBezTo>
                <a:cubicBezTo>
                  <a:pt x="255" y="245"/>
                  <a:pt x="274" y="246"/>
                  <a:pt x="269" y="244"/>
                </a:cubicBezTo>
                <a:cubicBezTo>
                  <a:pt x="260" y="239"/>
                  <a:pt x="250" y="236"/>
                  <a:pt x="241" y="234"/>
                </a:cubicBezTo>
                <a:cubicBezTo>
                  <a:pt x="238" y="234"/>
                  <a:pt x="235" y="235"/>
                  <a:pt x="232" y="236"/>
                </a:cubicBezTo>
                <a:cubicBezTo>
                  <a:pt x="221" y="238"/>
                  <a:pt x="209" y="244"/>
                  <a:pt x="197" y="245"/>
                </a:cubicBezTo>
                <a:cubicBezTo>
                  <a:pt x="194" y="245"/>
                  <a:pt x="190" y="245"/>
                  <a:pt x="187" y="247"/>
                </a:cubicBezTo>
                <a:cubicBezTo>
                  <a:pt x="186" y="247"/>
                  <a:pt x="185" y="249"/>
                  <a:pt x="183" y="250"/>
                </a:cubicBezTo>
                <a:cubicBezTo>
                  <a:pt x="179" y="253"/>
                  <a:pt x="171" y="253"/>
                  <a:pt x="166" y="254"/>
                </a:cubicBezTo>
                <a:cubicBezTo>
                  <a:pt x="165" y="254"/>
                  <a:pt x="165" y="254"/>
                  <a:pt x="165" y="254"/>
                </a:cubicBezTo>
                <a:cubicBezTo>
                  <a:pt x="159" y="253"/>
                  <a:pt x="152" y="252"/>
                  <a:pt x="146" y="251"/>
                </a:cubicBezTo>
                <a:cubicBezTo>
                  <a:pt x="141" y="249"/>
                  <a:pt x="137" y="251"/>
                  <a:pt x="133" y="252"/>
                </a:cubicBezTo>
                <a:cubicBezTo>
                  <a:pt x="126" y="252"/>
                  <a:pt x="110" y="249"/>
                  <a:pt x="106" y="242"/>
                </a:cubicBezTo>
                <a:cubicBezTo>
                  <a:pt x="105" y="240"/>
                  <a:pt x="104" y="240"/>
                  <a:pt x="103" y="237"/>
                </a:cubicBezTo>
                <a:cubicBezTo>
                  <a:pt x="102" y="236"/>
                  <a:pt x="99" y="238"/>
                  <a:pt x="101" y="242"/>
                </a:cubicBezTo>
                <a:cubicBezTo>
                  <a:pt x="102" y="245"/>
                  <a:pt x="94" y="242"/>
                  <a:pt x="89" y="241"/>
                </a:cubicBezTo>
                <a:cubicBezTo>
                  <a:pt x="86" y="241"/>
                  <a:pt x="83" y="241"/>
                  <a:pt x="81" y="241"/>
                </a:cubicBezTo>
                <a:cubicBezTo>
                  <a:pt x="73" y="243"/>
                  <a:pt x="65" y="246"/>
                  <a:pt x="57" y="247"/>
                </a:cubicBezTo>
                <a:cubicBezTo>
                  <a:pt x="54" y="248"/>
                  <a:pt x="50" y="253"/>
                  <a:pt x="47" y="254"/>
                </a:cubicBezTo>
                <a:cubicBezTo>
                  <a:pt x="42" y="255"/>
                  <a:pt x="39" y="259"/>
                  <a:pt x="35" y="262"/>
                </a:cubicBezTo>
                <a:cubicBezTo>
                  <a:pt x="38" y="261"/>
                  <a:pt x="41" y="261"/>
                  <a:pt x="44" y="260"/>
                </a:cubicBezTo>
                <a:cubicBezTo>
                  <a:pt x="59" y="257"/>
                  <a:pt x="74" y="254"/>
                  <a:pt x="88" y="251"/>
                </a:cubicBezTo>
                <a:cubicBezTo>
                  <a:pt x="88" y="251"/>
                  <a:pt x="88" y="251"/>
                  <a:pt x="88" y="251"/>
                </a:cubicBezTo>
                <a:cubicBezTo>
                  <a:pt x="118" y="257"/>
                  <a:pt x="134" y="261"/>
                  <a:pt x="165" y="268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91" y="262"/>
                  <a:pt x="217" y="256"/>
                  <a:pt x="243" y="251"/>
                </a:cubicBezTo>
                <a:cubicBezTo>
                  <a:pt x="255" y="253"/>
                  <a:pt x="268" y="256"/>
                  <a:pt x="281" y="259"/>
                </a:cubicBezTo>
                <a:cubicBezTo>
                  <a:pt x="280" y="256"/>
                  <a:pt x="273" y="251"/>
                  <a:pt x="270" y="250"/>
                </a:cubicBezTo>
                <a:close/>
                <a:moveTo>
                  <a:pt x="273" y="182"/>
                </a:moveTo>
                <a:cubicBezTo>
                  <a:pt x="274" y="182"/>
                  <a:pt x="277" y="179"/>
                  <a:pt x="277" y="178"/>
                </a:cubicBezTo>
                <a:cubicBezTo>
                  <a:pt x="276" y="177"/>
                  <a:pt x="271" y="174"/>
                  <a:pt x="270" y="173"/>
                </a:cubicBezTo>
                <a:cubicBezTo>
                  <a:pt x="270" y="173"/>
                  <a:pt x="269" y="173"/>
                  <a:pt x="268" y="172"/>
                </a:cubicBezTo>
                <a:cubicBezTo>
                  <a:pt x="267" y="170"/>
                  <a:pt x="269" y="169"/>
                  <a:pt x="267" y="167"/>
                </a:cubicBezTo>
                <a:cubicBezTo>
                  <a:pt x="266" y="167"/>
                  <a:pt x="266" y="170"/>
                  <a:pt x="266" y="173"/>
                </a:cubicBezTo>
                <a:cubicBezTo>
                  <a:pt x="267" y="177"/>
                  <a:pt x="272" y="182"/>
                  <a:pt x="273" y="182"/>
                </a:cubicBezTo>
                <a:close/>
                <a:moveTo>
                  <a:pt x="293" y="223"/>
                </a:moveTo>
                <a:cubicBezTo>
                  <a:pt x="295" y="222"/>
                  <a:pt x="297" y="220"/>
                  <a:pt x="296" y="216"/>
                </a:cubicBezTo>
                <a:cubicBezTo>
                  <a:pt x="295" y="214"/>
                  <a:pt x="292" y="211"/>
                  <a:pt x="291" y="209"/>
                </a:cubicBezTo>
                <a:cubicBezTo>
                  <a:pt x="290" y="208"/>
                  <a:pt x="291" y="205"/>
                  <a:pt x="287" y="201"/>
                </a:cubicBezTo>
                <a:cubicBezTo>
                  <a:pt x="286" y="198"/>
                  <a:pt x="286" y="203"/>
                  <a:pt x="286" y="203"/>
                </a:cubicBezTo>
                <a:cubicBezTo>
                  <a:pt x="286" y="205"/>
                  <a:pt x="286" y="208"/>
                  <a:pt x="283" y="206"/>
                </a:cubicBezTo>
                <a:cubicBezTo>
                  <a:pt x="282" y="205"/>
                  <a:pt x="281" y="201"/>
                  <a:pt x="279" y="200"/>
                </a:cubicBezTo>
                <a:cubicBezTo>
                  <a:pt x="278" y="199"/>
                  <a:pt x="276" y="198"/>
                  <a:pt x="275" y="199"/>
                </a:cubicBezTo>
                <a:cubicBezTo>
                  <a:pt x="275" y="200"/>
                  <a:pt x="275" y="202"/>
                  <a:pt x="273" y="201"/>
                </a:cubicBezTo>
                <a:cubicBezTo>
                  <a:pt x="272" y="201"/>
                  <a:pt x="272" y="200"/>
                  <a:pt x="270" y="200"/>
                </a:cubicBezTo>
                <a:cubicBezTo>
                  <a:pt x="269" y="200"/>
                  <a:pt x="263" y="202"/>
                  <a:pt x="259" y="207"/>
                </a:cubicBezTo>
                <a:cubicBezTo>
                  <a:pt x="256" y="210"/>
                  <a:pt x="256" y="216"/>
                  <a:pt x="257" y="217"/>
                </a:cubicBezTo>
                <a:cubicBezTo>
                  <a:pt x="257" y="218"/>
                  <a:pt x="259" y="218"/>
                  <a:pt x="259" y="218"/>
                </a:cubicBezTo>
                <a:cubicBezTo>
                  <a:pt x="261" y="218"/>
                  <a:pt x="262" y="218"/>
                  <a:pt x="264" y="218"/>
                </a:cubicBezTo>
                <a:cubicBezTo>
                  <a:pt x="266" y="218"/>
                  <a:pt x="267" y="216"/>
                  <a:pt x="270" y="217"/>
                </a:cubicBezTo>
                <a:cubicBezTo>
                  <a:pt x="272" y="217"/>
                  <a:pt x="273" y="218"/>
                  <a:pt x="274" y="218"/>
                </a:cubicBezTo>
                <a:cubicBezTo>
                  <a:pt x="276" y="219"/>
                  <a:pt x="282" y="227"/>
                  <a:pt x="283" y="227"/>
                </a:cubicBezTo>
                <a:cubicBezTo>
                  <a:pt x="284" y="226"/>
                  <a:pt x="285" y="228"/>
                  <a:pt x="286" y="228"/>
                </a:cubicBezTo>
                <a:cubicBezTo>
                  <a:pt x="288" y="227"/>
                  <a:pt x="289" y="228"/>
                  <a:pt x="290" y="227"/>
                </a:cubicBezTo>
                <a:cubicBezTo>
                  <a:pt x="291" y="225"/>
                  <a:pt x="291" y="224"/>
                  <a:pt x="293" y="223"/>
                </a:cubicBezTo>
                <a:close/>
                <a:moveTo>
                  <a:pt x="342" y="290"/>
                </a:moveTo>
                <a:cubicBezTo>
                  <a:pt x="342" y="290"/>
                  <a:pt x="277" y="277"/>
                  <a:pt x="248" y="270"/>
                </a:cubicBezTo>
                <a:cubicBezTo>
                  <a:pt x="220" y="277"/>
                  <a:pt x="171" y="287"/>
                  <a:pt x="171" y="287"/>
                </a:cubicBezTo>
                <a:cubicBezTo>
                  <a:pt x="171" y="287"/>
                  <a:pt x="122" y="277"/>
                  <a:pt x="93" y="270"/>
                </a:cubicBezTo>
                <a:cubicBezTo>
                  <a:pt x="64" y="277"/>
                  <a:pt x="0" y="290"/>
                  <a:pt x="0" y="29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18" y="85"/>
                  <a:pt x="13" y="72"/>
                  <a:pt x="13" y="56"/>
                </a:cubicBezTo>
                <a:cubicBezTo>
                  <a:pt x="13" y="25"/>
                  <a:pt x="38" y="0"/>
                  <a:pt x="69" y="0"/>
                </a:cubicBezTo>
                <a:cubicBezTo>
                  <a:pt x="100" y="0"/>
                  <a:pt x="125" y="25"/>
                  <a:pt x="125" y="56"/>
                </a:cubicBezTo>
                <a:cubicBezTo>
                  <a:pt x="125" y="66"/>
                  <a:pt x="123" y="75"/>
                  <a:pt x="118" y="84"/>
                </a:cubicBezTo>
                <a:cubicBezTo>
                  <a:pt x="132" y="88"/>
                  <a:pt x="155" y="94"/>
                  <a:pt x="171" y="98"/>
                </a:cubicBezTo>
                <a:cubicBezTo>
                  <a:pt x="195" y="92"/>
                  <a:pt x="235" y="81"/>
                  <a:pt x="235" y="81"/>
                </a:cubicBezTo>
                <a:cubicBezTo>
                  <a:pt x="312" y="101"/>
                  <a:pt x="312" y="101"/>
                  <a:pt x="312" y="101"/>
                </a:cubicBezTo>
                <a:lnTo>
                  <a:pt x="342" y="290"/>
                </a:lnTo>
                <a:close/>
                <a:moveTo>
                  <a:pt x="69" y="127"/>
                </a:moveTo>
                <a:cubicBezTo>
                  <a:pt x="101" y="93"/>
                  <a:pt x="114" y="78"/>
                  <a:pt x="114" y="56"/>
                </a:cubicBezTo>
                <a:cubicBezTo>
                  <a:pt x="114" y="32"/>
                  <a:pt x="94" y="11"/>
                  <a:pt x="69" y="11"/>
                </a:cubicBezTo>
                <a:cubicBezTo>
                  <a:pt x="44" y="11"/>
                  <a:pt x="24" y="32"/>
                  <a:pt x="24" y="56"/>
                </a:cubicBezTo>
                <a:cubicBezTo>
                  <a:pt x="24" y="78"/>
                  <a:pt x="37" y="93"/>
                  <a:pt x="69" y="127"/>
                </a:cubicBezTo>
                <a:close/>
                <a:moveTo>
                  <a:pt x="328" y="276"/>
                </a:moveTo>
                <a:cubicBezTo>
                  <a:pt x="319" y="220"/>
                  <a:pt x="311" y="165"/>
                  <a:pt x="302" y="110"/>
                </a:cubicBezTo>
                <a:cubicBezTo>
                  <a:pt x="275" y="103"/>
                  <a:pt x="261" y="100"/>
                  <a:pt x="235" y="93"/>
                </a:cubicBezTo>
                <a:cubicBezTo>
                  <a:pt x="210" y="100"/>
                  <a:pt x="197" y="103"/>
                  <a:pt x="171" y="110"/>
                </a:cubicBezTo>
                <a:cubicBezTo>
                  <a:pt x="147" y="103"/>
                  <a:pt x="134" y="100"/>
                  <a:pt x="112" y="94"/>
                </a:cubicBezTo>
                <a:cubicBezTo>
                  <a:pt x="110" y="97"/>
                  <a:pt x="108" y="99"/>
                  <a:pt x="106" y="102"/>
                </a:cubicBezTo>
                <a:cubicBezTo>
                  <a:pt x="107" y="102"/>
                  <a:pt x="107" y="102"/>
                  <a:pt x="108" y="102"/>
                </a:cubicBezTo>
                <a:cubicBezTo>
                  <a:pt x="112" y="102"/>
                  <a:pt x="114" y="105"/>
                  <a:pt x="117" y="106"/>
                </a:cubicBezTo>
                <a:cubicBezTo>
                  <a:pt x="128" y="109"/>
                  <a:pt x="134" y="105"/>
                  <a:pt x="145" y="113"/>
                </a:cubicBezTo>
                <a:cubicBezTo>
                  <a:pt x="147" y="114"/>
                  <a:pt x="147" y="116"/>
                  <a:pt x="147" y="116"/>
                </a:cubicBezTo>
                <a:cubicBezTo>
                  <a:pt x="144" y="118"/>
                  <a:pt x="142" y="122"/>
                  <a:pt x="138" y="123"/>
                </a:cubicBezTo>
                <a:cubicBezTo>
                  <a:pt x="134" y="123"/>
                  <a:pt x="128" y="128"/>
                  <a:pt x="125" y="130"/>
                </a:cubicBezTo>
                <a:cubicBezTo>
                  <a:pt x="123" y="131"/>
                  <a:pt x="122" y="132"/>
                  <a:pt x="120" y="130"/>
                </a:cubicBezTo>
                <a:cubicBezTo>
                  <a:pt x="119" y="128"/>
                  <a:pt x="120" y="120"/>
                  <a:pt x="120" y="118"/>
                </a:cubicBezTo>
                <a:cubicBezTo>
                  <a:pt x="121" y="116"/>
                  <a:pt x="123" y="113"/>
                  <a:pt x="120" y="112"/>
                </a:cubicBezTo>
                <a:cubicBezTo>
                  <a:pt x="119" y="111"/>
                  <a:pt x="117" y="111"/>
                  <a:pt x="116" y="110"/>
                </a:cubicBezTo>
                <a:cubicBezTo>
                  <a:pt x="115" y="109"/>
                  <a:pt x="113" y="108"/>
                  <a:pt x="113" y="108"/>
                </a:cubicBezTo>
                <a:cubicBezTo>
                  <a:pt x="112" y="108"/>
                  <a:pt x="108" y="109"/>
                  <a:pt x="109" y="111"/>
                </a:cubicBezTo>
                <a:cubicBezTo>
                  <a:pt x="109" y="112"/>
                  <a:pt x="113" y="113"/>
                  <a:pt x="112" y="115"/>
                </a:cubicBezTo>
                <a:cubicBezTo>
                  <a:pt x="112" y="117"/>
                  <a:pt x="115" y="117"/>
                  <a:pt x="114" y="118"/>
                </a:cubicBezTo>
                <a:cubicBezTo>
                  <a:pt x="113" y="121"/>
                  <a:pt x="112" y="117"/>
                  <a:pt x="111" y="119"/>
                </a:cubicBezTo>
                <a:cubicBezTo>
                  <a:pt x="111" y="120"/>
                  <a:pt x="110" y="120"/>
                  <a:pt x="110" y="120"/>
                </a:cubicBezTo>
                <a:cubicBezTo>
                  <a:pt x="108" y="121"/>
                  <a:pt x="107" y="119"/>
                  <a:pt x="106" y="118"/>
                </a:cubicBezTo>
                <a:cubicBezTo>
                  <a:pt x="106" y="118"/>
                  <a:pt x="103" y="116"/>
                  <a:pt x="104" y="116"/>
                </a:cubicBezTo>
                <a:cubicBezTo>
                  <a:pt x="105" y="116"/>
                  <a:pt x="106" y="116"/>
                  <a:pt x="106" y="114"/>
                </a:cubicBezTo>
                <a:cubicBezTo>
                  <a:pt x="104" y="109"/>
                  <a:pt x="100" y="117"/>
                  <a:pt x="99" y="117"/>
                </a:cubicBezTo>
                <a:cubicBezTo>
                  <a:pt x="99" y="117"/>
                  <a:pt x="91" y="120"/>
                  <a:pt x="90" y="121"/>
                </a:cubicBezTo>
                <a:cubicBezTo>
                  <a:pt x="90" y="121"/>
                  <a:pt x="90" y="121"/>
                  <a:pt x="90" y="121"/>
                </a:cubicBezTo>
                <a:cubicBezTo>
                  <a:pt x="89" y="122"/>
                  <a:pt x="88" y="123"/>
                  <a:pt x="87" y="124"/>
                </a:cubicBezTo>
                <a:cubicBezTo>
                  <a:pt x="87" y="124"/>
                  <a:pt x="88" y="125"/>
                  <a:pt x="88" y="125"/>
                </a:cubicBezTo>
                <a:cubicBezTo>
                  <a:pt x="92" y="127"/>
                  <a:pt x="99" y="120"/>
                  <a:pt x="99" y="120"/>
                </a:cubicBezTo>
                <a:cubicBezTo>
                  <a:pt x="99" y="119"/>
                  <a:pt x="100" y="119"/>
                  <a:pt x="100" y="118"/>
                </a:cubicBezTo>
                <a:cubicBezTo>
                  <a:pt x="101" y="117"/>
                  <a:pt x="103" y="118"/>
                  <a:pt x="104" y="119"/>
                </a:cubicBezTo>
                <a:cubicBezTo>
                  <a:pt x="105" y="120"/>
                  <a:pt x="105" y="120"/>
                  <a:pt x="105" y="122"/>
                </a:cubicBezTo>
                <a:cubicBezTo>
                  <a:pt x="105" y="123"/>
                  <a:pt x="107" y="121"/>
                  <a:pt x="108" y="121"/>
                </a:cubicBezTo>
                <a:cubicBezTo>
                  <a:pt x="114" y="126"/>
                  <a:pt x="111" y="134"/>
                  <a:pt x="112" y="136"/>
                </a:cubicBezTo>
                <a:cubicBezTo>
                  <a:pt x="112" y="138"/>
                  <a:pt x="111" y="138"/>
                  <a:pt x="109" y="137"/>
                </a:cubicBezTo>
                <a:cubicBezTo>
                  <a:pt x="104" y="134"/>
                  <a:pt x="92" y="134"/>
                  <a:pt x="82" y="151"/>
                </a:cubicBezTo>
                <a:cubicBezTo>
                  <a:pt x="80" y="153"/>
                  <a:pt x="81" y="154"/>
                  <a:pt x="81" y="156"/>
                </a:cubicBezTo>
                <a:cubicBezTo>
                  <a:pt x="81" y="157"/>
                  <a:pt x="79" y="159"/>
                  <a:pt x="78" y="157"/>
                </a:cubicBezTo>
                <a:cubicBezTo>
                  <a:pt x="77" y="156"/>
                  <a:pt x="78" y="154"/>
                  <a:pt x="75" y="155"/>
                </a:cubicBezTo>
                <a:cubicBezTo>
                  <a:pt x="74" y="155"/>
                  <a:pt x="72" y="155"/>
                  <a:pt x="70" y="156"/>
                </a:cubicBezTo>
                <a:cubicBezTo>
                  <a:pt x="67" y="157"/>
                  <a:pt x="65" y="159"/>
                  <a:pt x="64" y="162"/>
                </a:cubicBezTo>
                <a:cubicBezTo>
                  <a:pt x="64" y="163"/>
                  <a:pt x="67" y="166"/>
                  <a:pt x="69" y="166"/>
                </a:cubicBezTo>
                <a:cubicBezTo>
                  <a:pt x="75" y="166"/>
                  <a:pt x="75" y="171"/>
                  <a:pt x="75" y="173"/>
                </a:cubicBezTo>
                <a:cubicBezTo>
                  <a:pt x="76" y="179"/>
                  <a:pt x="73" y="181"/>
                  <a:pt x="70" y="176"/>
                </a:cubicBezTo>
                <a:cubicBezTo>
                  <a:pt x="69" y="174"/>
                  <a:pt x="66" y="174"/>
                  <a:pt x="64" y="173"/>
                </a:cubicBezTo>
                <a:cubicBezTo>
                  <a:pt x="62" y="172"/>
                  <a:pt x="46" y="168"/>
                  <a:pt x="46" y="156"/>
                </a:cubicBezTo>
                <a:cubicBezTo>
                  <a:pt x="46" y="152"/>
                  <a:pt x="49" y="147"/>
                  <a:pt x="51" y="145"/>
                </a:cubicBezTo>
                <a:cubicBezTo>
                  <a:pt x="54" y="142"/>
                  <a:pt x="54" y="135"/>
                  <a:pt x="54" y="134"/>
                </a:cubicBezTo>
                <a:cubicBezTo>
                  <a:pt x="53" y="132"/>
                  <a:pt x="52" y="131"/>
                  <a:pt x="50" y="131"/>
                </a:cubicBezTo>
                <a:cubicBezTo>
                  <a:pt x="47" y="132"/>
                  <a:pt x="44" y="134"/>
                  <a:pt x="40" y="135"/>
                </a:cubicBezTo>
                <a:cubicBezTo>
                  <a:pt x="39" y="135"/>
                  <a:pt x="35" y="136"/>
                  <a:pt x="36" y="134"/>
                </a:cubicBezTo>
                <a:cubicBezTo>
                  <a:pt x="36" y="133"/>
                  <a:pt x="38" y="127"/>
                  <a:pt x="48" y="122"/>
                </a:cubicBezTo>
                <a:cubicBezTo>
                  <a:pt x="45" y="118"/>
                  <a:pt x="42" y="115"/>
                  <a:pt x="39" y="111"/>
                </a:cubicBezTo>
                <a:cubicBezTo>
                  <a:pt x="31" y="166"/>
                  <a:pt x="22" y="221"/>
                  <a:pt x="13" y="276"/>
                </a:cubicBezTo>
                <a:cubicBezTo>
                  <a:pt x="46" y="269"/>
                  <a:pt x="62" y="265"/>
                  <a:pt x="93" y="259"/>
                </a:cubicBezTo>
                <a:cubicBezTo>
                  <a:pt x="124" y="265"/>
                  <a:pt x="139" y="269"/>
                  <a:pt x="171" y="276"/>
                </a:cubicBezTo>
                <a:cubicBezTo>
                  <a:pt x="202" y="269"/>
                  <a:pt x="218" y="265"/>
                  <a:pt x="248" y="259"/>
                </a:cubicBezTo>
                <a:cubicBezTo>
                  <a:pt x="280" y="265"/>
                  <a:pt x="296" y="269"/>
                  <a:pt x="328" y="276"/>
                </a:cubicBezTo>
                <a:close/>
                <a:moveTo>
                  <a:pt x="304" y="230"/>
                </a:moveTo>
                <a:cubicBezTo>
                  <a:pt x="301" y="231"/>
                  <a:pt x="297" y="240"/>
                  <a:pt x="293" y="240"/>
                </a:cubicBezTo>
                <a:cubicBezTo>
                  <a:pt x="292" y="241"/>
                  <a:pt x="290" y="241"/>
                  <a:pt x="290" y="242"/>
                </a:cubicBezTo>
                <a:cubicBezTo>
                  <a:pt x="289" y="243"/>
                  <a:pt x="291" y="243"/>
                  <a:pt x="292" y="243"/>
                </a:cubicBezTo>
                <a:cubicBezTo>
                  <a:pt x="295" y="244"/>
                  <a:pt x="296" y="243"/>
                  <a:pt x="298" y="242"/>
                </a:cubicBezTo>
                <a:cubicBezTo>
                  <a:pt x="299" y="242"/>
                  <a:pt x="301" y="241"/>
                  <a:pt x="301" y="240"/>
                </a:cubicBezTo>
                <a:cubicBezTo>
                  <a:pt x="309" y="235"/>
                  <a:pt x="306" y="230"/>
                  <a:pt x="304" y="230"/>
                </a:cubicBezTo>
                <a:close/>
                <a:moveTo>
                  <a:pt x="81" y="199"/>
                </a:moveTo>
                <a:cubicBezTo>
                  <a:pt x="84" y="200"/>
                  <a:pt x="85" y="201"/>
                  <a:pt x="85" y="203"/>
                </a:cubicBezTo>
                <a:cubicBezTo>
                  <a:pt x="85" y="205"/>
                  <a:pt x="81" y="215"/>
                  <a:pt x="84" y="221"/>
                </a:cubicBezTo>
                <a:cubicBezTo>
                  <a:pt x="85" y="222"/>
                  <a:pt x="88" y="229"/>
                  <a:pt x="90" y="230"/>
                </a:cubicBezTo>
                <a:cubicBezTo>
                  <a:pt x="91" y="230"/>
                  <a:pt x="91" y="231"/>
                  <a:pt x="92" y="231"/>
                </a:cubicBezTo>
                <a:cubicBezTo>
                  <a:pt x="93" y="233"/>
                  <a:pt x="95" y="233"/>
                  <a:pt x="96" y="232"/>
                </a:cubicBezTo>
                <a:cubicBezTo>
                  <a:pt x="98" y="230"/>
                  <a:pt x="94" y="227"/>
                  <a:pt x="95" y="226"/>
                </a:cubicBezTo>
                <a:cubicBezTo>
                  <a:pt x="97" y="223"/>
                  <a:pt x="94" y="220"/>
                  <a:pt x="99" y="217"/>
                </a:cubicBezTo>
                <a:cubicBezTo>
                  <a:pt x="100" y="217"/>
                  <a:pt x="99" y="215"/>
                  <a:pt x="100" y="214"/>
                </a:cubicBezTo>
                <a:cubicBezTo>
                  <a:pt x="101" y="214"/>
                  <a:pt x="102" y="214"/>
                  <a:pt x="103" y="213"/>
                </a:cubicBezTo>
                <a:cubicBezTo>
                  <a:pt x="104" y="212"/>
                  <a:pt x="107" y="206"/>
                  <a:pt x="109" y="206"/>
                </a:cubicBezTo>
                <a:cubicBezTo>
                  <a:pt x="111" y="206"/>
                  <a:pt x="123" y="194"/>
                  <a:pt x="119" y="189"/>
                </a:cubicBezTo>
                <a:cubicBezTo>
                  <a:pt x="117" y="187"/>
                  <a:pt x="104" y="180"/>
                  <a:pt x="103" y="178"/>
                </a:cubicBezTo>
                <a:cubicBezTo>
                  <a:pt x="103" y="177"/>
                  <a:pt x="103" y="175"/>
                  <a:pt x="101" y="174"/>
                </a:cubicBezTo>
                <a:cubicBezTo>
                  <a:pt x="101" y="174"/>
                  <a:pt x="96" y="170"/>
                  <a:pt x="95" y="169"/>
                </a:cubicBezTo>
                <a:cubicBezTo>
                  <a:pt x="95" y="168"/>
                  <a:pt x="88" y="166"/>
                  <a:pt x="82" y="171"/>
                </a:cubicBezTo>
                <a:cubicBezTo>
                  <a:pt x="81" y="171"/>
                  <a:pt x="77" y="180"/>
                  <a:pt x="76" y="182"/>
                </a:cubicBezTo>
                <a:cubicBezTo>
                  <a:pt x="74" y="184"/>
                  <a:pt x="73" y="187"/>
                  <a:pt x="73" y="189"/>
                </a:cubicBezTo>
                <a:cubicBezTo>
                  <a:pt x="73" y="192"/>
                  <a:pt x="75" y="193"/>
                  <a:pt x="76" y="195"/>
                </a:cubicBezTo>
                <a:cubicBezTo>
                  <a:pt x="78" y="197"/>
                  <a:pt x="78" y="199"/>
                  <a:pt x="81" y="199"/>
                </a:cubicBezTo>
                <a:close/>
                <a:moveTo>
                  <a:pt x="271" y="142"/>
                </a:moveTo>
                <a:cubicBezTo>
                  <a:pt x="271" y="142"/>
                  <a:pt x="273" y="142"/>
                  <a:pt x="272" y="141"/>
                </a:cubicBezTo>
                <a:cubicBezTo>
                  <a:pt x="272" y="141"/>
                  <a:pt x="271" y="140"/>
                  <a:pt x="270" y="140"/>
                </a:cubicBezTo>
                <a:cubicBezTo>
                  <a:pt x="270" y="138"/>
                  <a:pt x="271" y="138"/>
                  <a:pt x="269" y="137"/>
                </a:cubicBezTo>
                <a:cubicBezTo>
                  <a:pt x="269" y="136"/>
                  <a:pt x="268" y="135"/>
                  <a:pt x="267" y="134"/>
                </a:cubicBezTo>
                <a:cubicBezTo>
                  <a:pt x="267" y="134"/>
                  <a:pt x="265" y="132"/>
                  <a:pt x="264" y="133"/>
                </a:cubicBezTo>
                <a:cubicBezTo>
                  <a:pt x="264" y="133"/>
                  <a:pt x="267" y="136"/>
                  <a:pt x="267" y="137"/>
                </a:cubicBezTo>
                <a:cubicBezTo>
                  <a:pt x="268" y="138"/>
                  <a:pt x="268" y="139"/>
                  <a:pt x="269" y="140"/>
                </a:cubicBezTo>
                <a:cubicBezTo>
                  <a:pt x="269" y="140"/>
                  <a:pt x="270" y="142"/>
                  <a:pt x="271" y="142"/>
                </a:cubicBezTo>
                <a:close/>
                <a:moveTo>
                  <a:pt x="276" y="152"/>
                </a:moveTo>
                <a:cubicBezTo>
                  <a:pt x="276" y="151"/>
                  <a:pt x="277" y="150"/>
                  <a:pt x="276" y="149"/>
                </a:cubicBezTo>
                <a:cubicBezTo>
                  <a:pt x="276" y="149"/>
                  <a:pt x="275" y="148"/>
                  <a:pt x="274" y="147"/>
                </a:cubicBezTo>
                <a:cubicBezTo>
                  <a:pt x="274" y="146"/>
                  <a:pt x="276" y="147"/>
                  <a:pt x="276" y="147"/>
                </a:cubicBezTo>
                <a:cubicBezTo>
                  <a:pt x="276" y="146"/>
                  <a:pt x="276" y="145"/>
                  <a:pt x="275" y="145"/>
                </a:cubicBezTo>
                <a:cubicBezTo>
                  <a:pt x="274" y="145"/>
                  <a:pt x="273" y="144"/>
                  <a:pt x="272" y="143"/>
                </a:cubicBezTo>
                <a:cubicBezTo>
                  <a:pt x="270" y="142"/>
                  <a:pt x="271" y="145"/>
                  <a:pt x="273" y="147"/>
                </a:cubicBezTo>
                <a:cubicBezTo>
                  <a:pt x="273" y="148"/>
                  <a:pt x="274" y="149"/>
                  <a:pt x="274" y="150"/>
                </a:cubicBezTo>
                <a:cubicBezTo>
                  <a:pt x="274" y="152"/>
                  <a:pt x="266" y="153"/>
                  <a:pt x="270" y="156"/>
                </a:cubicBezTo>
                <a:cubicBezTo>
                  <a:pt x="271" y="157"/>
                  <a:pt x="271" y="156"/>
                  <a:pt x="271" y="156"/>
                </a:cubicBezTo>
                <a:cubicBezTo>
                  <a:pt x="272" y="155"/>
                  <a:pt x="273" y="155"/>
                  <a:pt x="274" y="155"/>
                </a:cubicBezTo>
                <a:cubicBezTo>
                  <a:pt x="275" y="155"/>
                  <a:pt x="276" y="155"/>
                  <a:pt x="277" y="154"/>
                </a:cubicBezTo>
                <a:cubicBezTo>
                  <a:pt x="278" y="154"/>
                  <a:pt x="277" y="153"/>
                  <a:pt x="276" y="152"/>
                </a:cubicBezTo>
                <a:close/>
                <a:moveTo>
                  <a:pt x="69" y="110"/>
                </a:moveTo>
                <a:cubicBezTo>
                  <a:pt x="94" y="83"/>
                  <a:pt x="102" y="72"/>
                  <a:pt x="102" y="56"/>
                </a:cubicBezTo>
                <a:cubicBezTo>
                  <a:pt x="102" y="38"/>
                  <a:pt x="87" y="23"/>
                  <a:pt x="69" y="23"/>
                </a:cubicBezTo>
                <a:cubicBezTo>
                  <a:pt x="50" y="23"/>
                  <a:pt x="35" y="38"/>
                  <a:pt x="35" y="56"/>
                </a:cubicBezTo>
                <a:cubicBezTo>
                  <a:pt x="35" y="72"/>
                  <a:pt x="44" y="83"/>
                  <a:pt x="69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9" name="文本框 44"/>
          <p:cNvSpPr txBox="1"/>
          <p:nvPr/>
        </p:nvSpPr>
        <p:spPr>
          <a:xfrm>
            <a:off x="8089948" y="2348880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10" name="矩形 109"/>
          <p:cNvSpPr/>
          <p:nvPr/>
        </p:nvSpPr>
        <p:spPr>
          <a:xfrm>
            <a:off x="8113047" y="2744206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111" name="文本框 44"/>
          <p:cNvSpPr txBox="1"/>
          <p:nvPr/>
        </p:nvSpPr>
        <p:spPr>
          <a:xfrm>
            <a:off x="8089948" y="4405368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12" name="矩形 111"/>
          <p:cNvSpPr/>
          <p:nvPr/>
        </p:nvSpPr>
        <p:spPr>
          <a:xfrm>
            <a:off x="8113047" y="4800693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113" name="文本框 44"/>
          <p:cNvSpPr txBox="1"/>
          <p:nvPr/>
        </p:nvSpPr>
        <p:spPr>
          <a:xfrm>
            <a:off x="2233435" y="436510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14" name="矩形 113"/>
          <p:cNvSpPr/>
          <p:nvPr/>
        </p:nvSpPr>
        <p:spPr>
          <a:xfrm>
            <a:off x="2256535" y="4760430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89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5"/>
      <p:bldP grpId="0" spid="16"/>
      <p:bldP grpId="0" spid="28"/>
      <p:bldP grpId="0" spid="29"/>
      <p:bldP grpId="0" spid="34"/>
      <p:bldP grpId="0" spid="96"/>
      <p:bldP grpId="0" spid="97"/>
      <p:bldP grpId="0" spid="109"/>
      <p:bldP grpId="0" spid="110"/>
      <p:bldP grpId="0" spid="111"/>
      <p:bldP grpId="0" spid="112"/>
      <p:bldP grpId="0" spid="113"/>
      <p:bldP grpId="0" spid="114"/>
      <p:bldP grpId="0" spid="11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Freeform 25"/>
          <p:cNvSpPr/>
          <p:nvPr/>
        </p:nvSpPr>
        <p:spPr bwMode="auto">
          <a:xfrm>
            <a:off x="6107510" y="0"/>
            <a:ext cx="6084490" cy="6858000"/>
          </a:xfrm>
          <a:custGeom>
            <a:gdLst>
              <a:gd fmla="*/ 0 w 4052" name="T0"/>
              <a:gd fmla="*/ 0 h 4320" name="T1"/>
              <a:gd fmla="*/ 4052 w 4052" name="T2"/>
              <a:gd fmla="*/ 0 h 4320" name="T3"/>
              <a:gd fmla="*/ 4052 w 4052" name="T4"/>
              <a:gd fmla="*/ 4320 h 4320" name="T5"/>
              <a:gd fmla="*/ 0 w 4052" name="T6"/>
              <a:gd fmla="*/ 4320 h 4320" name="T7"/>
              <a:gd fmla="*/ 0 w 4052" name="T8"/>
              <a:gd fmla="*/ 0 h 4320" name="T9"/>
              <a:gd fmla="*/ 0 w 4052" name="T10"/>
              <a:gd fmla="*/ 0 h 432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320" w="4052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0" name="矩形 79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矩形 109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25</a:t>
            </a:r>
          </a:p>
        </p:txBody>
      </p:sp>
      <p:sp>
        <p:nvSpPr>
          <p:cNvPr id="130" name="矩形 129"/>
          <p:cNvSpPr/>
          <p:nvPr/>
        </p:nvSpPr>
        <p:spPr>
          <a:xfrm>
            <a:off x="0" y="175925"/>
            <a:ext cx="1586737" cy="364770"/>
          </a:xfrm>
          <a:prstGeom prst="rect">
            <a:avLst/>
          </a:prstGeom>
          <a:solidFill>
            <a:srgbClr val="F5C058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345059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3" name="文本框 123"/>
          <p:cNvSpPr txBox="1"/>
          <p:nvPr/>
        </p:nvSpPr>
        <p:spPr>
          <a:xfrm>
            <a:off x="120923" y="171363"/>
            <a:ext cx="12241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第四章</a:t>
            </a:r>
          </a:p>
        </p:txBody>
      </p:sp>
      <p:sp>
        <p:nvSpPr>
          <p:cNvPr id="191" name="矩形 190"/>
          <p:cNvSpPr/>
          <p:nvPr/>
        </p:nvSpPr>
        <p:spPr>
          <a:xfrm>
            <a:off x="7244873" y="69269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开发计划</a:t>
            </a:r>
          </a:p>
        </p:txBody>
      </p:sp>
      <p:sp>
        <p:nvSpPr>
          <p:cNvPr id="192" name="矩形 47"/>
          <p:cNvSpPr>
            <a:spLocks noChangeArrowheads="1"/>
          </p:cNvSpPr>
          <p:nvPr/>
        </p:nvSpPr>
        <p:spPr bwMode="auto">
          <a:xfrm>
            <a:off x="7244186" y="99393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193" name="组合 192"/>
          <p:cNvGrpSpPr/>
          <p:nvPr/>
        </p:nvGrpSpPr>
        <p:grpSpPr>
          <a:xfrm>
            <a:off x="5560292" y="1700808"/>
            <a:ext cx="1506637" cy="723403"/>
            <a:chOff x="5560292" y="1700808"/>
            <a:chExt cx="1506637" cy="723403"/>
          </a:xfrm>
        </p:grpSpPr>
        <p:sp>
          <p:nvSpPr>
            <p:cNvPr id="194" name="Freeform 20"/>
            <p:cNvSpPr/>
            <p:nvPr/>
          </p:nvSpPr>
          <p:spPr bwMode="auto">
            <a:xfrm>
              <a:off x="5560292" y="1943051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5" name="Freeform 23"/>
            <p:cNvSpPr/>
            <p:nvPr/>
          </p:nvSpPr>
          <p:spPr bwMode="auto">
            <a:xfrm>
              <a:off x="5858273" y="1709043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90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6" name="Freeform 26"/>
            <p:cNvSpPr/>
            <p:nvPr/>
          </p:nvSpPr>
          <p:spPr bwMode="auto">
            <a:xfrm>
              <a:off x="6107510" y="1752056"/>
              <a:ext cx="959419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7" name="Freeform 27"/>
            <p:cNvSpPr/>
            <p:nvPr/>
          </p:nvSpPr>
          <p:spPr bwMode="auto">
            <a:xfrm>
              <a:off x="5858273" y="1700808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198" name="Freeform 28"/>
            <p:cNvSpPr>
              <a:spLocks noEditPoints="1"/>
            </p:cNvSpPr>
            <p:nvPr/>
          </p:nvSpPr>
          <p:spPr bwMode="auto">
            <a:xfrm>
              <a:off x="5858273" y="1947889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9" name="Freeform 29"/>
            <p:cNvSpPr>
              <a:spLocks noEditPoints="1"/>
            </p:cNvSpPr>
            <p:nvPr/>
          </p:nvSpPr>
          <p:spPr bwMode="auto">
            <a:xfrm>
              <a:off x="5858273" y="1723826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00" name="文本框 164"/>
          <p:cNvSpPr txBox="1"/>
          <p:nvPr/>
        </p:nvSpPr>
        <p:spPr>
          <a:xfrm>
            <a:off x="5956679" y="1743746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02</a:t>
            </a:r>
          </a:p>
        </p:txBody>
      </p:sp>
      <p:sp>
        <p:nvSpPr>
          <p:cNvPr id="201" name="矩形 200"/>
          <p:cNvSpPr/>
          <p:nvPr/>
        </p:nvSpPr>
        <p:spPr>
          <a:xfrm>
            <a:off x="7283640" y="1628800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市场拓展</a:t>
            </a:r>
          </a:p>
        </p:txBody>
      </p:sp>
      <p:sp>
        <p:nvSpPr>
          <p:cNvPr id="202" name="矩形 47"/>
          <p:cNvSpPr>
            <a:spLocks noChangeArrowheads="1"/>
          </p:cNvSpPr>
          <p:nvPr/>
        </p:nvSpPr>
        <p:spPr bwMode="auto">
          <a:xfrm>
            <a:off x="7282953" y="1930041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03" name="组合 202"/>
          <p:cNvGrpSpPr/>
          <p:nvPr/>
        </p:nvGrpSpPr>
        <p:grpSpPr>
          <a:xfrm>
            <a:off x="5560292" y="2636912"/>
            <a:ext cx="1506638" cy="723403"/>
            <a:chOff x="5560292" y="2636912"/>
            <a:chExt cx="1506638" cy="723403"/>
          </a:xfrm>
        </p:grpSpPr>
        <p:sp>
          <p:nvSpPr>
            <p:cNvPr id="204" name="Freeform 20"/>
            <p:cNvSpPr/>
            <p:nvPr/>
          </p:nvSpPr>
          <p:spPr bwMode="auto">
            <a:xfrm>
              <a:off x="5560292" y="2879155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" name="Freeform 23"/>
            <p:cNvSpPr/>
            <p:nvPr/>
          </p:nvSpPr>
          <p:spPr bwMode="auto">
            <a:xfrm>
              <a:off x="5858273" y="2645147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6" name="Freeform 26"/>
            <p:cNvSpPr/>
            <p:nvPr/>
          </p:nvSpPr>
          <p:spPr bwMode="auto">
            <a:xfrm>
              <a:off x="6111326" y="2688160"/>
              <a:ext cx="955604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7" name="Freeform 27"/>
            <p:cNvSpPr/>
            <p:nvPr/>
          </p:nvSpPr>
          <p:spPr bwMode="auto">
            <a:xfrm>
              <a:off x="5858273" y="2636912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08" name="Freeform 28"/>
            <p:cNvSpPr>
              <a:spLocks noEditPoints="1"/>
            </p:cNvSpPr>
            <p:nvPr/>
          </p:nvSpPr>
          <p:spPr bwMode="auto">
            <a:xfrm>
              <a:off x="5858273" y="2883993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9" name="Freeform 29"/>
            <p:cNvSpPr>
              <a:spLocks noEditPoints="1"/>
            </p:cNvSpPr>
            <p:nvPr/>
          </p:nvSpPr>
          <p:spPr bwMode="auto">
            <a:xfrm>
              <a:off x="5858273" y="2659930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10" name="文本框 164"/>
          <p:cNvSpPr txBox="1"/>
          <p:nvPr/>
        </p:nvSpPr>
        <p:spPr>
          <a:xfrm>
            <a:off x="5956679" y="2679850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03</a:t>
            </a:r>
          </a:p>
        </p:txBody>
      </p:sp>
      <p:sp>
        <p:nvSpPr>
          <p:cNvPr id="211" name="矩形 210"/>
          <p:cNvSpPr/>
          <p:nvPr/>
        </p:nvSpPr>
        <p:spPr>
          <a:xfrm>
            <a:off x="7283640" y="2564904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五年计划</a:t>
            </a:r>
          </a:p>
        </p:txBody>
      </p:sp>
      <p:sp>
        <p:nvSpPr>
          <p:cNvPr id="212" name="矩形 47"/>
          <p:cNvSpPr>
            <a:spLocks noChangeArrowheads="1"/>
          </p:cNvSpPr>
          <p:nvPr/>
        </p:nvSpPr>
        <p:spPr bwMode="auto">
          <a:xfrm>
            <a:off x="7282953" y="2866145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13" name="组合 212"/>
          <p:cNvGrpSpPr/>
          <p:nvPr/>
        </p:nvGrpSpPr>
        <p:grpSpPr>
          <a:xfrm>
            <a:off x="5599061" y="3573016"/>
            <a:ext cx="1506638" cy="723403"/>
            <a:chOff x="5599061" y="3573016"/>
            <a:chExt cx="1506638" cy="723403"/>
          </a:xfrm>
        </p:grpSpPr>
        <p:sp>
          <p:nvSpPr>
            <p:cNvPr id="214" name="Freeform 20"/>
            <p:cNvSpPr/>
            <p:nvPr/>
          </p:nvSpPr>
          <p:spPr bwMode="auto">
            <a:xfrm>
              <a:off x="5599061" y="3815259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" name="Freeform 23"/>
            <p:cNvSpPr/>
            <p:nvPr/>
          </p:nvSpPr>
          <p:spPr bwMode="auto">
            <a:xfrm>
              <a:off x="5897042" y="3581251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6" name="Freeform 26"/>
            <p:cNvSpPr/>
            <p:nvPr/>
          </p:nvSpPr>
          <p:spPr bwMode="auto">
            <a:xfrm>
              <a:off x="6146279" y="3624264"/>
              <a:ext cx="959420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7" name="Freeform 27"/>
            <p:cNvSpPr/>
            <p:nvPr/>
          </p:nvSpPr>
          <p:spPr bwMode="auto">
            <a:xfrm>
              <a:off x="5897042" y="3573016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897042" y="3820097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897042" y="3596034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20" name="文本框 164"/>
          <p:cNvSpPr txBox="1"/>
          <p:nvPr/>
        </p:nvSpPr>
        <p:spPr>
          <a:xfrm>
            <a:off x="5995448" y="3615954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04</a:t>
            </a:r>
          </a:p>
        </p:txBody>
      </p:sp>
      <p:sp>
        <p:nvSpPr>
          <p:cNvPr id="221" name="矩形 220"/>
          <p:cNvSpPr/>
          <p:nvPr/>
        </p:nvSpPr>
        <p:spPr>
          <a:xfrm>
            <a:off x="7322410" y="3501008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销售网络</a:t>
            </a:r>
          </a:p>
        </p:txBody>
      </p:sp>
      <p:sp>
        <p:nvSpPr>
          <p:cNvPr id="222" name="矩形 47"/>
          <p:cNvSpPr>
            <a:spLocks noChangeArrowheads="1"/>
          </p:cNvSpPr>
          <p:nvPr/>
        </p:nvSpPr>
        <p:spPr bwMode="auto">
          <a:xfrm>
            <a:off x="7321724" y="3802249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23" name="组合 222"/>
          <p:cNvGrpSpPr/>
          <p:nvPr/>
        </p:nvGrpSpPr>
        <p:grpSpPr>
          <a:xfrm>
            <a:off x="5593531" y="4509120"/>
            <a:ext cx="1506637" cy="723403"/>
            <a:chOff x="5593531" y="4509120"/>
            <a:chExt cx="1506637" cy="723403"/>
          </a:xfrm>
        </p:grpSpPr>
        <p:sp>
          <p:nvSpPr>
            <p:cNvPr id="224" name="Freeform 20"/>
            <p:cNvSpPr/>
            <p:nvPr/>
          </p:nvSpPr>
          <p:spPr bwMode="auto">
            <a:xfrm>
              <a:off x="5593531" y="475136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5" name="Freeform 23"/>
            <p:cNvSpPr/>
            <p:nvPr/>
          </p:nvSpPr>
          <p:spPr bwMode="auto">
            <a:xfrm>
              <a:off x="5891512" y="451735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D0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6" name="Freeform 26"/>
            <p:cNvSpPr/>
            <p:nvPr/>
          </p:nvSpPr>
          <p:spPr bwMode="auto">
            <a:xfrm>
              <a:off x="6139604" y="4560368"/>
              <a:ext cx="960564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7" name="Freeform 27"/>
            <p:cNvSpPr/>
            <p:nvPr/>
          </p:nvSpPr>
          <p:spPr bwMode="auto">
            <a:xfrm>
              <a:off x="5891512" y="4509120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28" name="Freeform 28"/>
            <p:cNvSpPr>
              <a:spLocks noEditPoints="1"/>
            </p:cNvSpPr>
            <p:nvPr/>
          </p:nvSpPr>
          <p:spPr bwMode="auto">
            <a:xfrm>
              <a:off x="5891512" y="4756201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9" name="Freeform 29"/>
            <p:cNvSpPr>
              <a:spLocks noEditPoints="1"/>
            </p:cNvSpPr>
            <p:nvPr/>
          </p:nvSpPr>
          <p:spPr bwMode="auto">
            <a:xfrm>
              <a:off x="5891512" y="4532138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30" name="文本框 164"/>
          <p:cNvSpPr txBox="1"/>
          <p:nvPr/>
        </p:nvSpPr>
        <p:spPr>
          <a:xfrm>
            <a:off x="5989918" y="4552057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05</a:t>
            </a:r>
          </a:p>
        </p:txBody>
      </p:sp>
      <p:sp>
        <p:nvSpPr>
          <p:cNvPr id="231" name="矩形 230"/>
          <p:cNvSpPr/>
          <p:nvPr/>
        </p:nvSpPr>
        <p:spPr>
          <a:xfrm>
            <a:off x="7316881" y="4437112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风险评估</a:t>
            </a:r>
          </a:p>
        </p:txBody>
      </p:sp>
      <p:sp>
        <p:nvSpPr>
          <p:cNvPr id="232" name="矩形 47"/>
          <p:cNvSpPr>
            <a:spLocks noChangeArrowheads="1"/>
          </p:cNvSpPr>
          <p:nvPr/>
        </p:nvSpPr>
        <p:spPr bwMode="auto">
          <a:xfrm>
            <a:off x="7316194" y="473835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33" name="组合 232"/>
          <p:cNvGrpSpPr/>
          <p:nvPr/>
        </p:nvGrpSpPr>
        <p:grpSpPr>
          <a:xfrm>
            <a:off x="5593531" y="5445224"/>
            <a:ext cx="1506638" cy="723403"/>
            <a:chOff x="5593531" y="5445224"/>
            <a:chExt cx="1506638" cy="723403"/>
          </a:xfrm>
        </p:grpSpPr>
        <p:sp>
          <p:nvSpPr>
            <p:cNvPr id="234" name="Freeform 20"/>
            <p:cNvSpPr/>
            <p:nvPr/>
          </p:nvSpPr>
          <p:spPr bwMode="auto">
            <a:xfrm>
              <a:off x="5593531" y="5687467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5" name="Freeform 23"/>
            <p:cNvSpPr/>
            <p:nvPr/>
          </p:nvSpPr>
          <p:spPr bwMode="auto">
            <a:xfrm>
              <a:off x="5891512" y="5453459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77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6" name="Freeform 26"/>
            <p:cNvSpPr/>
            <p:nvPr/>
          </p:nvSpPr>
          <p:spPr bwMode="auto">
            <a:xfrm>
              <a:off x="6140749" y="5496472"/>
              <a:ext cx="959420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7" name="Freeform 27"/>
            <p:cNvSpPr/>
            <p:nvPr/>
          </p:nvSpPr>
          <p:spPr bwMode="auto">
            <a:xfrm>
              <a:off x="5891512" y="5445224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38" name="Freeform 28"/>
            <p:cNvSpPr>
              <a:spLocks noEditPoints="1"/>
            </p:cNvSpPr>
            <p:nvPr/>
          </p:nvSpPr>
          <p:spPr bwMode="auto">
            <a:xfrm>
              <a:off x="5891512" y="5692305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9" name="Freeform 29"/>
            <p:cNvSpPr>
              <a:spLocks noEditPoints="1"/>
            </p:cNvSpPr>
            <p:nvPr/>
          </p:nvSpPr>
          <p:spPr bwMode="auto">
            <a:xfrm>
              <a:off x="5891512" y="5468242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40" name="文本框 164"/>
          <p:cNvSpPr txBox="1"/>
          <p:nvPr/>
        </p:nvSpPr>
        <p:spPr>
          <a:xfrm>
            <a:off x="5989918" y="5488162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06</a:t>
            </a:r>
          </a:p>
        </p:txBody>
      </p:sp>
      <p:sp>
        <p:nvSpPr>
          <p:cNvPr id="241" name="矩形 240"/>
          <p:cNvSpPr/>
          <p:nvPr/>
        </p:nvSpPr>
        <p:spPr>
          <a:xfrm>
            <a:off x="7316881" y="537321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周边市场</a:t>
            </a:r>
          </a:p>
        </p:txBody>
      </p:sp>
      <p:sp>
        <p:nvSpPr>
          <p:cNvPr id="242" name="矩形 47"/>
          <p:cNvSpPr>
            <a:spLocks noChangeArrowheads="1"/>
          </p:cNvSpPr>
          <p:nvPr/>
        </p:nvSpPr>
        <p:spPr bwMode="auto">
          <a:xfrm>
            <a:off x="7316194" y="567445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43" name="组合 242"/>
          <p:cNvGrpSpPr/>
          <p:nvPr/>
        </p:nvGrpSpPr>
        <p:grpSpPr>
          <a:xfrm>
            <a:off x="5557184" y="764704"/>
            <a:ext cx="1506637" cy="723403"/>
            <a:chOff x="5557184" y="764704"/>
            <a:chExt cx="1506637" cy="723403"/>
          </a:xfrm>
        </p:grpSpPr>
        <p:sp>
          <p:nvSpPr>
            <p:cNvPr id="244" name="Freeform 20"/>
            <p:cNvSpPr/>
            <p:nvPr/>
          </p:nvSpPr>
          <p:spPr bwMode="auto">
            <a:xfrm>
              <a:off x="5557184" y="1006947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5" name="Freeform 23"/>
            <p:cNvSpPr/>
            <p:nvPr/>
          </p:nvSpPr>
          <p:spPr bwMode="auto">
            <a:xfrm>
              <a:off x="5855165" y="772939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A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6" name="Freeform 26"/>
            <p:cNvSpPr/>
            <p:nvPr/>
          </p:nvSpPr>
          <p:spPr bwMode="auto">
            <a:xfrm>
              <a:off x="6104402" y="815952"/>
              <a:ext cx="959419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7" name="Freeform 27"/>
            <p:cNvSpPr/>
            <p:nvPr/>
          </p:nvSpPr>
          <p:spPr bwMode="auto">
            <a:xfrm>
              <a:off x="5855165" y="764704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48" name="Freeform 28"/>
            <p:cNvSpPr>
              <a:spLocks noEditPoints="1"/>
            </p:cNvSpPr>
            <p:nvPr/>
          </p:nvSpPr>
          <p:spPr bwMode="auto">
            <a:xfrm>
              <a:off x="5855165" y="1011785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9" name="Freeform 29"/>
            <p:cNvSpPr>
              <a:spLocks noEditPoints="1"/>
            </p:cNvSpPr>
            <p:nvPr/>
          </p:nvSpPr>
          <p:spPr bwMode="auto">
            <a:xfrm>
              <a:off x="5855165" y="787722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50" name="文本框 164"/>
          <p:cNvSpPr txBox="1"/>
          <p:nvPr/>
        </p:nvSpPr>
        <p:spPr>
          <a:xfrm>
            <a:off x="5953571" y="807642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01</a:t>
            </a:r>
          </a:p>
        </p:txBody>
      </p:sp>
      <p:sp>
        <p:nvSpPr>
          <p:cNvPr id="251" name="Freeform 19"/>
          <p:cNvSpPr/>
          <p:nvPr/>
        </p:nvSpPr>
        <p:spPr bwMode="auto">
          <a:xfrm>
            <a:off x="1991951" y="3791013"/>
            <a:ext cx="875972" cy="916580"/>
          </a:xfrm>
          <a:custGeom>
            <a:gdLst>
              <a:gd fmla="*/ 0 w 453" name="T0"/>
              <a:gd fmla="*/ 0 h 474" name="T1"/>
              <a:gd fmla="*/ 453 w 453" name="T2"/>
              <a:gd fmla="*/ 194 h 474" name="T3"/>
              <a:gd fmla="*/ 453 w 453" name="T4"/>
              <a:gd fmla="*/ 474 h 474" name="T5"/>
              <a:gd fmla="*/ 0 w 453" name="T6"/>
              <a:gd fmla="*/ 277 h 474" name="T7"/>
              <a:gd fmla="*/ 0 w 453" name="T8"/>
              <a:gd fmla="*/ 0 h 4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3" w="452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252" name="组合 251"/>
          <p:cNvGrpSpPr/>
          <p:nvPr/>
        </p:nvGrpSpPr>
        <p:grpSpPr>
          <a:xfrm>
            <a:off x="1804534" y="3415873"/>
            <a:ext cx="2126778" cy="1808072"/>
            <a:chOff x="6961683" y="3709160"/>
            <a:chExt cx="2126778" cy="1808072"/>
          </a:xfrm>
        </p:grpSpPr>
        <p:sp>
          <p:nvSpPr>
            <p:cNvPr id="253" name="椭圆 252"/>
            <p:cNvSpPr>
              <a:spLocks noChangeAspect="1"/>
            </p:cNvSpPr>
            <p:nvPr/>
          </p:nvSpPr>
          <p:spPr>
            <a:xfrm>
              <a:off x="6961683" y="4577719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4" name="Freeform 17"/>
            <p:cNvSpPr/>
            <p:nvPr/>
          </p:nvSpPr>
          <p:spPr bwMode="auto">
            <a:xfrm>
              <a:off x="8025071" y="4084300"/>
              <a:ext cx="875972" cy="916580"/>
            </a:xfrm>
            <a:custGeom>
              <a:gdLst>
                <a:gd fmla="*/ 453 w 453" name="T0"/>
                <a:gd fmla="*/ 0 h 474" name="T1"/>
                <a:gd fmla="*/ 0 w 453" name="T2"/>
                <a:gd fmla="*/ 194 h 474" name="T3"/>
                <a:gd fmla="*/ 0 w 453" name="T4"/>
                <a:gd fmla="*/ 474 h 474" name="T5"/>
                <a:gd fmla="*/ 453 w 453" name="T6"/>
                <a:gd fmla="*/ 277 h 474" name="T7"/>
                <a:gd fmla="*/ 453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zh-CN" lang="en-US" smtClean="0"/>
            </a:p>
          </p:txBody>
        </p:sp>
        <p:sp>
          <p:nvSpPr>
            <p:cNvPr id="255" name="Freeform 18"/>
            <p:cNvSpPr/>
            <p:nvPr/>
          </p:nvSpPr>
          <p:spPr bwMode="auto">
            <a:xfrm>
              <a:off x="7149100" y="4084300"/>
              <a:ext cx="875972" cy="916580"/>
            </a:xfrm>
            <a:custGeom>
              <a:gdLst>
                <a:gd fmla="*/ 0 w 453" name="T0"/>
                <a:gd fmla="*/ 0 h 474" name="T1"/>
                <a:gd fmla="*/ 453 w 453" name="T2"/>
                <a:gd fmla="*/ 194 h 474" name="T3"/>
                <a:gd fmla="*/ 453 w 453" name="T4"/>
                <a:gd fmla="*/ 474 h 474" name="T5"/>
                <a:gd fmla="*/ 0 w 453" name="T6"/>
                <a:gd fmla="*/ 277 h 474" name="T7"/>
                <a:gd fmla="*/ 0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6" name="Freeform 20"/>
            <p:cNvSpPr/>
            <p:nvPr/>
          </p:nvSpPr>
          <p:spPr bwMode="auto">
            <a:xfrm>
              <a:off x="7149100" y="3709160"/>
              <a:ext cx="1751943" cy="750280"/>
            </a:xfrm>
            <a:custGeom>
              <a:gdLst>
                <a:gd fmla="*/ 453 w 906" name="T0"/>
                <a:gd fmla="*/ 0 h 388" name="T1"/>
                <a:gd fmla="*/ 0 w 906" name="T2"/>
                <a:gd fmla="*/ 194 h 388" name="T3"/>
                <a:gd fmla="*/ 453 w 906" name="T4"/>
                <a:gd fmla="*/ 388 h 388" name="T5"/>
                <a:gd fmla="*/ 906 w 906" name="T6"/>
                <a:gd fmla="*/ 194 h 388" name="T7"/>
                <a:gd fmla="*/ 453 w 906" name="T8"/>
                <a:gd fmla="*/ 0 h 3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8" w="905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57" name="文本框 9"/>
          <p:cNvSpPr txBox="1"/>
          <p:nvPr/>
        </p:nvSpPr>
        <p:spPr>
          <a:xfrm>
            <a:off x="1834307" y="2420888"/>
            <a:ext cx="2103040" cy="11658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发展前景</a:t>
            </a:r>
          </a:p>
          <a:p>
            <a:pPr algn="ctr" lvl="1" marL="0"/>
            <a:r>
              <a:rPr altLang="en-US" b="1" lang="zh-CN" smtClean="0" sz="240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（长期战略目标）</a:t>
            </a:r>
          </a:p>
        </p:txBody>
      </p:sp>
      <p:sp>
        <p:nvSpPr>
          <p:cNvPr id="258" name="KSO_Shape"/>
          <p:cNvSpPr/>
          <p:nvPr/>
        </p:nvSpPr>
        <p:spPr bwMode="auto">
          <a:xfrm>
            <a:off x="2596622" y="3304934"/>
            <a:ext cx="648072" cy="55085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5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3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1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7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1"/>
      <p:bldP grpId="0" spid="192"/>
      <p:bldP grpId="0" spid="200"/>
      <p:bldP grpId="0" spid="201"/>
      <p:bldP grpId="0" spid="202"/>
      <p:bldP grpId="0" spid="210"/>
      <p:bldP grpId="0" spid="211"/>
      <p:bldP grpId="0" spid="212"/>
      <p:bldP grpId="0" spid="220"/>
      <p:bldP grpId="0" spid="221"/>
      <p:bldP grpId="0" spid="222"/>
      <p:bldP grpId="0" spid="230"/>
      <p:bldP grpId="0" spid="231"/>
      <p:bldP grpId="0" spid="232"/>
      <p:bldP grpId="0" spid="240"/>
      <p:bldP grpId="0" spid="241"/>
      <p:bldP grpId="0" spid="242"/>
      <p:bldP grpId="0" spid="250"/>
      <p:bldP grpId="0" spid="257"/>
      <p:bldP grpId="0" spid="258"/>
      <p:bldP grpId="0" spid="259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开发计划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26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cxnSp>
        <p:nvCxnSpPr>
          <p:cNvPr id="110" name="直接箭头连接符 109"/>
          <p:cNvCxnSpPr/>
          <p:nvPr/>
        </p:nvCxnSpPr>
        <p:spPr>
          <a:xfrm>
            <a:off x="1846227" y="3547075"/>
            <a:ext cx="885987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567317" y="3133946"/>
            <a:ext cx="741300" cy="710565"/>
            <a:chOff x="6739481" y="3489229"/>
            <a:chExt cx="741300" cy="710565"/>
          </a:xfrm>
        </p:grpSpPr>
        <p:grpSp>
          <p:nvGrpSpPr>
            <p:cNvPr id="111" name="组合 110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112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gdLst>
                  <a:gd fmla="*/ 0 w 146" name="T0"/>
                  <a:gd fmla="*/ 26 h 146" name="T1"/>
                  <a:gd fmla="*/ 3 w 146" name="T2"/>
                  <a:gd fmla="*/ 24 h 146" name="T3"/>
                  <a:gd fmla="*/ 9 w 146" name="T4"/>
                  <a:gd fmla="*/ 18 h 146" name="T5"/>
                  <a:gd fmla="*/ 14 w 146" name="T6"/>
                  <a:gd fmla="*/ 15 h 146" name="T7"/>
                  <a:gd fmla="*/ 20 w 146" name="T8"/>
                  <a:gd fmla="*/ 11 h 146" name="T9"/>
                  <a:gd fmla="*/ 36 w 146" name="T10"/>
                  <a:gd fmla="*/ 4 h 146" name="T11"/>
                  <a:gd fmla="*/ 56 w 146" name="T12"/>
                  <a:gd fmla="*/ 1 h 146" name="T13"/>
                  <a:gd fmla="*/ 78 w 146" name="T14"/>
                  <a:gd fmla="*/ 2 h 146" name="T15"/>
                  <a:gd fmla="*/ 101 w 146" name="T16"/>
                  <a:gd fmla="*/ 10 h 146" name="T17"/>
                  <a:gd fmla="*/ 121 w 146" name="T18"/>
                  <a:gd fmla="*/ 25 h 146" name="T19"/>
                  <a:gd fmla="*/ 136 w 146" name="T20"/>
                  <a:gd fmla="*/ 45 h 146" name="T21"/>
                  <a:gd fmla="*/ 144 w 146" name="T22"/>
                  <a:gd fmla="*/ 68 h 146" name="T23"/>
                  <a:gd fmla="*/ 146 w 146" name="T24"/>
                  <a:gd fmla="*/ 91 h 146" name="T25"/>
                  <a:gd fmla="*/ 142 w 146" name="T26"/>
                  <a:gd fmla="*/ 111 h 146" name="T27"/>
                  <a:gd fmla="*/ 135 w 146" name="T28"/>
                  <a:gd fmla="*/ 126 h 146" name="T29"/>
                  <a:gd fmla="*/ 132 w 146" name="T30"/>
                  <a:gd fmla="*/ 132 h 146" name="T31"/>
                  <a:gd fmla="*/ 128 w 146" name="T32"/>
                  <a:gd fmla="*/ 137 h 146" name="T33"/>
                  <a:gd fmla="*/ 122 w 146" name="T34"/>
                  <a:gd fmla="*/ 144 h 146" name="T35"/>
                  <a:gd fmla="*/ 120 w 146" name="T36"/>
                  <a:gd fmla="*/ 146 h 146" name="T37"/>
                  <a:gd fmla="*/ 122 w 146" name="T38"/>
                  <a:gd fmla="*/ 144 h 146" name="T39"/>
                  <a:gd fmla="*/ 128 w 146" name="T40"/>
                  <a:gd fmla="*/ 137 h 146" name="T41"/>
                  <a:gd fmla="*/ 131 w 146" name="T42"/>
                  <a:gd fmla="*/ 132 h 146" name="T43"/>
                  <a:gd fmla="*/ 135 w 146" name="T44"/>
                  <a:gd fmla="*/ 126 h 146" name="T45"/>
                  <a:gd fmla="*/ 141 w 146" name="T46"/>
                  <a:gd fmla="*/ 110 h 146" name="T47"/>
                  <a:gd fmla="*/ 144 w 146" name="T48"/>
                  <a:gd fmla="*/ 91 h 146" name="T49"/>
                  <a:gd fmla="*/ 143 w 146" name="T50"/>
                  <a:gd fmla="*/ 68 h 146" name="T51"/>
                  <a:gd fmla="*/ 134 w 146" name="T52"/>
                  <a:gd fmla="*/ 46 h 146" name="T53"/>
                  <a:gd fmla="*/ 120 w 146" name="T54"/>
                  <a:gd fmla="*/ 26 h 146" name="T55"/>
                  <a:gd fmla="*/ 100 w 146" name="T56"/>
                  <a:gd fmla="*/ 12 h 146" name="T57"/>
                  <a:gd fmla="*/ 78 w 146" name="T58"/>
                  <a:gd fmla="*/ 4 h 146" name="T59"/>
                  <a:gd fmla="*/ 56 w 146" name="T60"/>
                  <a:gd fmla="*/ 2 h 146" name="T61"/>
                  <a:gd fmla="*/ 36 w 146" name="T62"/>
                  <a:gd fmla="*/ 5 h 146" name="T63"/>
                  <a:gd fmla="*/ 20 w 146" name="T64"/>
                  <a:gd fmla="*/ 11 h 146" name="T65"/>
                  <a:gd fmla="*/ 14 w 146" name="T66"/>
                  <a:gd fmla="*/ 15 h 146" name="T67"/>
                  <a:gd fmla="*/ 9 w 146" name="T68"/>
                  <a:gd fmla="*/ 18 h 146" name="T69"/>
                  <a:gd fmla="*/ 3 w 146" name="T70"/>
                  <a:gd fmla="*/ 24 h 146" name="T71"/>
                  <a:gd fmla="*/ 0 w 146" name="T72"/>
                  <a:gd fmla="*/ 26 h 14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46" w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3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gdLst>
                  <a:gd fmla="*/ 25 w 146" name="T0"/>
                  <a:gd fmla="*/ 121 h 146" name="T1"/>
                  <a:gd fmla="*/ 0 w 146" name="T2"/>
                  <a:gd fmla="*/ 61 h 146" name="T3"/>
                  <a:gd fmla="*/ 25 w 146" name="T4"/>
                  <a:gd fmla="*/ 0 h 146" name="T5"/>
                  <a:gd fmla="*/ 26 w 146" name="T6"/>
                  <a:gd fmla="*/ 1 h 146" name="T7"/>
                  <a:gd fmla="*/ 1 w 146" name="T8"/>
                  <a:gd fmla="*/ 61 h 146" name="T9"/>
                  <a:gd fmla="*/ 26 w 146" name="T10"/>
                  <a:gd fmla="*/ 120 h 146" name="T11"/>
                  <a:gd fmla="*/ 85 w 146" name="T12"/>
                  <a:gd fmla="*/ 145 h 146" name="T13"/>
                  <a:gd fmla="*/ 145 w 146" name="T14"/>
                  <a:gd fmla="*/ 120 h 146" name="T15"/>
                  <a:gd fmla="*/ 145 w 146" name="T16"/>
                  <a:gd fmla="*/ 120 h 146" name="T17"/>
                  <a:gd fmla="*/ 146 w 146" name="T18"/>
                  <a:gd fmla="*/ 121 h 146" name="T19"/>
                  <a:gd fmla="*/ 85 w 146" name="T20"/>
                  <a:gd fmla="*/ 146 h 146" name="T21"/>
                  <a:gd fmla="*/ 25 w 146" name="T22"/>
                  <a:gd fmla="*/ 121 h 14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6" w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115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6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gdLst>
                  <a:gd fmla="*/ 153 w 186" name="T0"/>
                  <a:gd fmla="*/ 154 h 187" name="T1"/>
                  <a:gd fmla="*/ 33 w 186" name="T2"/>
                  <a:gd fmla="*/ 154 h 187" name="T3"/>
                  <a:gd fmla="*/ 33 w 186" name="T4"/>
                  <a:gd fmla="*/ 34 h 187" name="T5"/>
                  <a:gd fmla="*/ 153 w 186" name="T6"/>
                  <a:gd fmla="*/ 34 h 187" name="T7"/>
                  <a:gd fmla="*/ 153 w 186" name="T8"/>
                  <a:gd fmla="*/ 154 h 1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7" w="186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7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gdLst>
                  <a:gd fmla="*/ 71 w 142" name="T0"/>
                  <a:gd fmla="*/ 142 h 142" name="T1"/>
                  <a:gd fmla="*/ 21 w 142" name="T2"/>
                  <a:gd fmla="*/ 121 h 142" name="T3"/>
                  <a:gd fmla="*/ 0 w 142" name="T4"/>
                  <a:gd fmla="*/ 71 h 142" name="T5"/>
                  <a:gd fmla="*/ 21 w 142" name="T6"/>
                  <a:gd fmla="*/ 21 h 142" name="T7"/>
                  <a:gd fmla="*/ 71 w 142" name="T8"/>
                  <a:gd fmla="*/ 0 h 142" name="T9"/>
                  <a:gd fmla="*/ 122 w 142" name="T10"/>
                  <a:gd fmla="*/ 21 h 142" name="T11"/>
                  <a:gd fmla="*/ 142 w 142" name="T12"/>
                  <a:gd fmla="*/ 71 h 142" name="T13"/>
                  <a:gd fmla="*/ 122 w 142" name="T14"/>
                  <a:gd fmla="*/ 121 h 142" name="T15"/>
                  <a:gd fmla="*/ 71 w 142" name="T16"/>
                  <a:gd fmla="*/ 142 h 1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2" w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8" name="文本框 3"/>
            <p:cNvSpPr txBox="1"/>
            <p:nvPr/>
          </p:nvSpPr>
          <p:spPr>
            <a:xfrm>
              <a:off x="6750774" y="3645198"/>
              <a:ext cx="71827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132151" y="3140968"/>
            <a:ext cx="741300" cy="710565"/>
            <a:chOff x="6739481" y="3489229"/>
            <a:chExt cx="741300" cy="710565"/>
          </a:xfrm>
        </p:grpSpPr>
        <p:grpSp>
          <p:nvGrpSpPr>
            <p:cNvPr id="120" name="组合 119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126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gdLst>
                  <a:gd fmla="*/ 0 w 146" name="T0"/>
                  <a:gd fmla="*/ 26 h 146" name="T1"/>
                  <a:gd fmla="*/ 3 w 146" name="T2"/>
                  <a:gd fmla="*/ 24 h 146" name="T3"/>
                  <a:gd fmla="*/ 9 w 146" name="T4"/>
                  <a:gd fmla="*/ 18 h 146" name="T5"/>
                  <a:gd fmla="*/ 14 w 146" name="T6"/>
                  <a:gd fmla="*/ 15 h 146" name="T7"/>
                  <a:gd fmla="*/ 20 w 146" name="T8"/>
                  <a:gd fmla="*/ 11 h 146" name="T9"/>
                  <a:gd fmla="*/ 36 w 146" name="T10"/>
                  <a:gd fmla="*/ 4 h 146" name="T11"/>
                  <a:gd fmla="*/ 56 w 146" name="T12"/>
                  <a:gd fmla="*/ 1 h 146" name="T13"/>
                  <a:gd fmla="*/ 78 w 146" name="T14"/>
                  <a:gd fmla="*/ 2 h 146" name="T15"/>
                  <a:gd fmla="*/ 101 w 146" name="T16"/>
                  <a:gd fmla="*/ 10 h 146" name="T17"/>
                  <a:gd fmla="*/ 121 w 146" name="T18"/>
                  <a:gd fmla="*/ 25 h 146" name="T19"/>
                  <a:gd fmla="*/ 136 w 146" name="T20"/>
                  <a:gd fmla="*/ 45 h 146" name="T21"/>
                  <a:gd fmla="*/ 144 w 146" name="T22"/>
                  <a:gd fmla="*/ 68 h 146" name="T23"/>
                  <a:gd fmla="*/ 146 w 146" name="T24"/>
                  <a:gd fmla="*/ 91 h 146" name="T25"/>
                  <a:gd fmla="*/ 142 w 146" name="T26"/>
                  <a:gd fmla="*/ 111 h 146" name="T27"/>
                  <a:gd fmla="*/ 135 w 146" name="T28"/>
                  <a:gd fmla="*/ 126 h 146" name="T29"/>
                  <a:gd fmla="*/ 132 w 146" name="T30"/>
                  <a:gd fmla="*/ 132 h 146" name="T31"/>
                  <a:gd fmla="*/ 128 w 146" name="T32"/>
                  <a:gd fmla="*/ 137 h 146" name="T33"/>
                  <a:gd fmla="*/ 122 w 146" name="T34"/>
                  <a:gd fmla="*/ 144 h 146" name="T35"/>
                  <a:gd fmla="*/ 120 w 146" name="T36"/>
                  <a:gd fmla="*/ 146 h 146" name="T37"/>
                  <a:gd fmla="*/ 122 w 146" name="T38"/>
                  <a:gd fmla="*/ 144 h 146" name="T39"/>
                  <a:gd fmla="*/ 128 w 146" name="T40"/>
                  <a:gd fmla="*/ 137 h 146" name="T41"/>
                  <a:gd fmla="*/ 131 w 146" name="T42"/>
                  <a:gd fmla="*/ 132 h 146" name="T43"/>
                  <a:gd fmla="*/ 135 w 146" name="T44"/>
                  <a:gd fmla="*/ 126 h 146" name="T45"/>
                  <a:gd fmla="*/ 141 w 146" name="T46"/>
                  <a:gd fmla="*/ 110 h 146" name="T47"/>
                  <a:gd fmla="*/ 144 w 146" name="T48"/>
                  <a:gd fmla="*/ 91 h 146" name="T49"/>
                  <a:gd fmla="*/ 143 w 146" name="T50"/>
                  <a:gd fmla="*/ 68 h 146" name="T51"/>
                  <a:gd fmla="*/ 134 w 146" name="T52"/>
                  <a:gd fmla="*/ 46 h 146" name="T53"/>
                  <a:gd fmla="*/ 120 w 146" name="T54"/>
                  <a:gd fmla="*/ 26 h 146" name="T55"/>
                  <a:gd fmla="*/ 100 w 146" name="T56"/>
                  <a:gd fmla="*/ 12 h 146" name="T57"/>
                  <a:gd fmla="*/ 78 w 146" name="T58"/>
                  <a:gd fmla="*/ 4 h 146" name="T59"/>
                  <a:gd fmla="*/ 56 w 146" name="T60"/>
                  <a:gd fmla="*/ 2 h 146" name="T61"/>
                  <a:gd fmla="*/ 36 w 146" name="T62"/>
                  <a:gd fmla="*/ 5 h 146" name="T63"/>
                  <a:gd fmla="*/ 20 w 146" name="T64"/>
                  <a:gd fmla="*/ 11 h 146" name="T65"/>
                  <a:gd fmla="*/ 14 w 146" name="T66"/>
                  <a:gd fmla="*/ 15 h 146" name="T67"/>
                  <a:gd fmla="*/ 9 w 146" name="T68"/>
                  <a:gd fmla="*/ 18 h 146" name="T69"/>
                  <a:gd fmla="*/ 3 w 146" name="T70"/>
                  <a:gd fmla="*/ 24 h 146" name="T71"/>
                  <a:gd fmla="*/ 0 w 146" name="T72"/>
                  <a:gd fmla="*/ 26 h 14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46" w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7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gdLst>
                  <a:gd fmla="*/ 25 w 146" name="T0"/>
                  <a:gd fmla="*/ 121 h 146" name="T1"/>
                  <a:gd fmla="*/ 0 w 146" name="T2"/>
                  <a:gd fmla="*/ 61 h 146" name="T3"/>
                  <a:gd fmla="*/ 25 w 146" name="T4"/>
                  <a:gd fmla="*/ 0 h 146" name="T5"/>
                  <a:gd fmla="*/ 26 w 146" name="T6"/>
                  <a:gd fmla="*/ 1 h 146" name="T7"/>
                  <a:gd fmla="*/ 1 w 146" name="T8"/>
                  <a:gd fmla="*/ 61 h 146" name="T9"/>
                  <a:gd fmla="*/ 26 w 146" name="T10"/>
                  <a:gd fmla="*/ 120 h 146" name="T11"/>
                  <a:gd fmla="*/ 85 w 146" name="T12"/>
                  <a:gd fmla="*/ 145 h 146" name="T13"/>
                  <a:gd fmla="*/ 145 w 146" name="T14"/>
                  <a:gd fmla="*/ 120 h 146" name="T15"/>
                  <a:gd fmla="*/ 145 w 146" name="T16"/>
                  <a:gd fmla="*/ 120 h 146" name="T17"/>
                  <a:gd fmla="*/ 146 w 146" name="T18"/>
                  <a:gd fmla="*/ 121 h 146" name="T19"/>
                  <a:gd fmla="*/ 85 w 146" name="T20"/>
                  <a:gd fmla="*/ 146 h 146" name="T21"/>
                  <a:gd fmla="*/ 25 w 146" name="T22"/>
                  <a:gd fmla="*/ 121 h 14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6" w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123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4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gdLst>
                  <a:gd fmla="*/ 153 w 186" name="T0"/>
                  <a:gd fmla="*/ 154 h 187" name="T1"/>
                  <a:gd fmla="*/ 33 w 186" name="T2"/>
                  <a:gd fmla="*/ 154 h 187" name="T3"/>
                  <a:gd fmla="*/ 33 w 186" name="T4"/>
                  <a:gd fmla="*/ 34 h 187" name="T5"/>
                  <a:gd fmla="*/ 153 w 186" name="T6"/>
                  <a:gd fmla="*/ 34 h 187" name="T7"/>
                  <a:gd fmla="*/ 153 w 186" name="T8"/>
                  <a:gd fmla="*/ 154 h 1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7" w="186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5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gdLst>
                  <a:gd fmla="*/ 71 w 142" name="T0"/>
                  <a:gd fmla="*/ 142 h 142" name="T1"/>
                  <a:gd fmla="*/ 21 w 142" name="T2"/>
                  <a:gd fmla="*/ 121 h 142" name="T3"/>
                  <a:gd fmla="*/ 0 w 142" name="T4"/>
                  <a:gd fmla="*/ 71 h 142" name="T5"/>
                  <a:gd fmla="*/ 21 w 142" name="T6"/>
                  <a:gd fmla="*/ 21 h 142" name="T7"/>
                  <a:gd fmla="*/ 71 w 142" name="T8"/>
                  <a:gd fmla="*/ 0 h 142" name="T9"/>
                  <a:gd fmla="*/ 122 w 142" name="T10"/>
                  <a:gd fmla="*/ 21 h 142" name="T11"/>
                  <a:gd fmla="*/ 142 w 142" name="T12"/>
                  <a:gd fmla="*/ 71 h 142" name="T13"/>
                  <a:gd fmla="*/ 122 w 142" name="T14"/>
                  <a:gd fmla="*/ 121 h 142" name="T15"/>
                  <a:gd fmla="*/ 71 w 142" name="T16"/>
                  <a:gd fmla="*/ 142 h 1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2" w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22" name="文本框 3"/>
            <p:cNvSpPr txBox="1"/>
            <p:nvPr/>
          </p:nvSpPr>
          <p:spPr>
            <a:xfrm>
              <a:off x="6750774" y="3645198"/>
              <a:ext cx="71827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737547" y="3140968"/>
            <a:ext cx="741300" cy="710565"/>
            <a:chOff x="6739481" y="3489229"/>
            <a:chExt cx="741300" cy="710565"/>
          </a:xfrm>
        </p:grpSpPr>
        <p:grpSp>
          <p:nvGrpSpPr>
            <p:cNvPr id="129" name="组合 128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135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gdLst>
                  <a:gd fmla="*/ 0 w 146" name="T0"/>
                  <a:gd fmla="*/ 26 h 146" name="T1"/>
                  <a:gd fmla="*/ 3 w 146" name="T2"/>
                  <a:gd fmla="*/ 24 h 146" name="T3"/>
                  <a:gd fmla="*/ 9 w 146" name="T4"/>
                  <a:gd fmla="*/ 18 h 146" name="T5"/>
                  <a:gd fmla="*/ 14 w 146" name="T6"/>
                  <a:gd fmla="*/ 15 h 146" name="T7"/>
                  <a:gd fmla="*/ 20 w 146" name="T8"/>
                  <a:gd fmla="*/ 11 h 146" name="T9"/>
                  <a:gd fmla="*/ 36 w 146" name="T10"/>
                  <a:gd fmla="*/ 4 h 146" name="T11"/>
                  <a:gd fmla="*/ 56 w 146" name="T12"/>
                  <a:gd fmla="*/ 1 h 146" name="T13"/>
                  <a:gd fmla="*/ 78 w 146" name="T14"/>
                  <a:gd fmla="*/ 2 h 146" name="T15"/>
                  <a:gd fmla="*/ 101 w 146" name="T16"/>
                  <a:gd fmla="*/ 10 h 146" name="T17"/>
                  <a:gd fmla="*/ 121 w 146" name="T18"/>
                  <a:gd fmla="*/ 25 h 146" name="T19"/>
                  <a:gd fmla="*/ 136 w 146" name="T20"/>
                  <a:gd fmla="*/ 45 h 146" name="T21"/>
                  <a:gd fmla="*/ 144 w 146" name="T22"/>
                  <a:gd fmla="*/ 68 h 146" name="T23"/>
                  <a:gd fmla="*/ 146 w 146" name="T24"/>
                  <a:gd fmla="*/ 91 h 146" name="T25"/>
                  <a:gd fmla="*/ 142 w 146" name="T26"/>
                  <a:gd fmla="*/ 111 h 146" name="T27"/>
                  <a:gd fmla="*/ 135 w 146" name="T28"/>
                  <a:gd fmla="*/ 126 h 146" name="T29"/>
                  <a:gd fmla="*/ 132 w 146" name="T30"/>
                  <a:gd fmla="*/ 132 h 146" name="T31"/>
                  <a:gd fmla="*/ 128 w 146" name="T32"/>
                  <a:gd fmla="*/ 137 h 146" name="T33"/>
                  <a:gd fmla="*/ 122 w 146" name="T34"/>
                  <a:gd fmla="*/ 144 h 146" name="T35"/>
                  <a:gd fmla="*/ 120 w 146" name="T36"/>
                  <a:gd fmla="*/ 146 h 146" name="T37"/>
                  <a:gd fmla="*/ 122 w 146" name="T38"/>
                  <a:gd fmla="*/ 144 h 146" name="T39"/>
                  <a:gd fmla="*/ 128 w 146" name="T40"/>
                  <a:gd fmla="*/ 137 h 146" name="T41"/>
                  <a:gd fmla="*/ 131 w 146" name="T42"/>
                  <a:gd fmla="*/ 132 h 146" name="T43"/>
                  <a:gd fmla="*/ 135 w 146" name="T44"/>
                  <a:gd fmla="*/ 126 h 146" name="T45"/>
                  <a:gd fmla="*/ 141 w 146" name="T46"/>
                  <a:gd fmla="*/ 110 h 146" name="T47"/>
                  <a:gd fmla="*/ 144 w 146" name="T48"/>
                  <a:gd fmla="*/ 91 h 146" name="T49"/>
                  <a:gd fmla="*/ 143 w 146" name="T50"/>
                  <a:gd fmla="*/ 68 h 146" name="T51"/>
                  <a:gd fmla="*/ 134 w 146" name="T52"/>
                  <a:gd fmla="*/ 46 h 146" name="T53"/>
                  <a:gd fmla="*/ 120 w 146" name="T54"/>
                  <a:gd fmla="*/ 26 h 146" name="T55"/>
                  <a:gd fmla="*/ 100 w 146" name="T56"/>
                  <a:gd fmla="*/ 12 h 146" name="T57"/>
                  <a:gd fmla="*/ 78 w 146" name="T58"/>
                  <a:gd fmla="*/ 4 h 146" name="T59"/>
                  <a:gd fmla="*/ 56 w 146" name="T60"/>
                  <a:gd fmla="*/ 2 h 146" name="T61"/>
                  <a:gd fmla="*/ 36 w 146" name="T62"/>
                  <a:gd fmla="*/ 5 h 146" name="T63"/>
                  <a:gd fmla="*/ 20 w 146" name="T64"/>
                  <a:gd fmla="*/ 11 h 146" name="T65"/>
                  <a:gd fmla="*/ 14 w 146" name="T66"/>
                  <a:gd fmla="*/ 15 h 146" name="T67"/>
                  <a:gd fmla="*/ 9 w 146" name="T68"/>
                  <a:gd fmla="*/ 18 h 146" name="T69"/>
                  <a:gd fmla="*/ 3 w 146" name="T70"/>
                  <a:gd fmla="*/ 24 h 146" name="T71"/>
                  <a:gd fmla="*/ 0 w 146" name="T72"/>
                  <a:gd fmla="*/ 26 h 14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46" w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36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gdLst>
                  <a:gd fmla="*/ 25 w 146" name="T0"/>
                  <a:gd fmla="*/ 121 h 146" name="T1"/>
                  <a:gd fmla="*/ 0 w 146" name="T2"/>
                  <a:gd fmla="*/ 61 h 146" name="T3"/>
                  <a:gd fmla="*/ 25 w 146" name="T4"/>
                  <a:gd fmla="*/ 0 h 146" name="T5"/>
                  <a:gd fmla="*/ 26 w 146" name="T6"/>
                  <a:gd fmla="*/ 1 h 146" name="T7"/>
                  <a:gd fmla="*/ 1 w 146" name="T8"/>
                  <a:gd fmla="*/ 61 h 146" name="T9"/>
                  <a:gd fmla="*/ 26 w 146" name="T10"/>
                  <a:gd fmla="*/ 120 h 146" name="T11"/>
                  <a:gd fmla="*/ 85 w 146" name="T12"/>
                  <a:gd fmla="*/ 145 h 146" name="T13"/>
                  <a:gd fmla="*/ 145 w 146" name="T14"/>
                  <a:gd fmla="*/ 120 h 146" name="T15"/>
                  <a:gd fmla="*/ 145 w 146" name="T16"/>
                  <a:gd fmla="*/ 120 h 146" name="T17"/>
                  <a:gd fmla="*/ 146 w 146" name="T18"/>
                  <a:gd fmla="*/ 121 h 146" name="T19"/>
                  <a:gd fmla="*/ 85 w 146" name="T20"/>
                  <a:gd fmla="*/ 146 h 146" name="T21"/>
                  <a:gd fmla="*/ 25 w 146" name="T22"/>
                  <a:gd fmla="*/ 121 h 14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6" w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132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33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gdLst>
                  <a:gd fmla="*/ 153 w 186" name="T0"/>
                  <a:gd fmla="*/ 154 h 187" name="T1"/>
                  <a:gd fmla="*/ 33 w 186" name="T2"/>
                  <a:gd fmla="*/ 154 h 187" name="T3"/>
                  <a:gd fmla="*/ 33 w 186" name="T4"/>
                  <a:gd fmla="*/ 34 h 187" name="T5"/>
                  <a:gd fmla="*/ 153 w 186" name="T6"/>
                  <a:gd fmla="*/ 34 h 187" name="T7"/>
                  <a:gd fmla="*/ 153 w 186" name="T8"/>
                  <a:gd fmla="*/ 154 h 1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7" w="186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34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gdLst>
                  <a:gd fmla="*/ 71 w 142" name="T0"/>
                  <a:gd fmla="*/ 142 h 142" name="T1"/>
                  <a:gd fmla="*/ 21 w 142" name="T2"/>
                  <a:gd fmla="*/ 121 h 142" name="T3"/>
                  <a:gd fmla="*/ 0 w 142" name="T4"/>
                  <a:gd fmla="*/ 71 h 142" name="T5"/>
                  <a:gd fmla="*/ 21 w 142" name="T6"/>
                  <a:gd fmla="*/ 21 h 142" name="T7"/>
                  <a:gd fmla="*/ 71 w 142" name="T8"/>
                  <a:gd fmla="*/ 0 h 142" name="T9"/>
                  <a:gd fmla="*/ 122 w 142" name="T10"/>
                  <a:gd fmla="*/ 21 h 142" name="T11"/>
                  <a:gd fmla="*/ 142 w 142" name="T12"/>
                  <a:gd fmla="*/ 71 h 142" name="T13"/>
                  <a:gd fmla="*/ 122 w 142" name="T14"/>
                  <a:gd fmla="*/ 121 h 142" name="T15"/>
                  <a:gd fmla="*/ 71 w 142" name="T16"/>
                  <a:gd fmla="*/ 142 h 1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2" w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00B0F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31" name="文本框 3"/>
            <p:cNvSpPr txBox="1"/>
            <p:nvPr/>
          </p:nvSpPr>
          <p:spPr>
            <a:xfrm>
              <a:off x="6750774" y="3645198"/>
              <a:ext cx="71827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7302381" y="3147990"/>
            <a:ext cx="741300" cy="710565"/>
            <a:chOff x="6739481" y="3489229"/>
            <a:chExt cx="741300" cy="710565"/>
          </a:xfrm>
        </p:grpSpPr>
        <p:grpSp>
          <p:nvGrpSpPr>
            <p:cNvPr id="138" name="组合 137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144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gdLst>
                  <a:gd fmla="*/ 0 w 146" name="T0"/>
                  <a:gd fmla="*/ 26 h 146" name="T1"/>
                  <a:gd fmla="*/ 3 w 146" name="T2"/>
                  <a:gd fmla="*/ 24 h 146" name="T3"/>
                  <a:gd fmla="*/ 9 w 146" name="T4"/>
                  <a:gd fmla="*/ 18 h 146" name="T5"/>
                  <a:gd fmla="*/ 14 w 146" name="T6"/>
                  <a:gd fmla="*/ 15 h 146" name="T7"/>
                  <a:gd fmla="*/ 20 w 146" name="T8"/>
                  <a:gd fmla="*/ 11 h 146" name="T9"/>
                  <a:gd fmla="*/ 36 w 146" name="T10"/>
                  <a:gd fmla="*/ 4 h 146" name="T11"/>
                  <a:gd fmla="*/ 56 w 146" name="T12"/>
                  <a:gd fmla="*/ 1 h 146" name="T13"/>
                  <a:gd fmla="*/ 78 w 146" name="T14"/>
                  <a:gd fmla="*/ 2 h 146" name="T15"/>
                  <a:gd fmla="*/ 101 w 146" name="T16"/>
                  <a:gd fmla="*/ 10 h 146" name="T17"/>
                  <a:gd fmla="*/ 121 w 146" name="T18"/>
                  <a:gd fmla="*/ 25 h 146" name="T19"/>
                  <a:gd fmla="*/ 136 w 146" name="T20"/>
                  <a:gd fmla="*/ 45 h 146" name="T21"/>
                  <a:gd fmla="*/ 144 w 146" name="T22"/>
                  <a:gd fmla="*/ 68 h 146" name="T23"/>
                  <a:gd fmla="*/ 146 w 146" name="T24"/>
                  <a:gd fmla="*/ 91 h 146" name="T25"/>
                  <a:gd fmla="*/ 142 w 146" name="T26"/>
                  <a:gd fmla="*/ 111 h 146" name="T27"/>
                  <a:gd fmla="*/ 135 w 146" name="T28"/>
                  <a:gd fmla="*/ 126 h 146" name="T29"/>
                  <a:gd fmla="*/ 132 w 146" name="T30"/>
                  <a:gd fmla="*/ 132 h 146" name="T31"/>
                  <a:gd fmla="*/ 128 w 146" name="T32"/>
                  <a:gd fmla="*/ 137 h 146" name="T33"/>
                  <a:gd fmla="*/ 122 w 146" name="T34"/>
                  <a:gd fmla="*/ 144 h 146" name="T35"/>
                  <a:gd fmla="*/ 120 w 146" name="T36"/>
                  <a:gd fmla="*/ 146 h 146" name="T37"/>
                  <a:gd fmla="*/ 122 w 146" name="T38"/>
                  <a:gd fmla="*/ 144 h 146" name="T39"/>
                  <a:gd fmla="*/ 128 w 146" name="T40"/>
                  <a:gd fmla="*/ 137 h 146" name="T41"/>
                  <a:gd fmla="*/ 131 w 146" name="T42"/>
                  <a:gd fmla="*/ 132 h 146" name="T43"/>
                  <a:gd fmla="*/ 135 w 146" name="T44"/>
                  <a:gd fmla="*/ 126 h 146" name="T45"/>
                  <a:gd fmla="*/ 141 w 146" name="T46"/>
                  <a:gd fmla="*/ 110 h 146" name="T47"/>
                  <a:gd fmla="*/ 144 w 146" name="T48"/>
                  <a:gd fmla="*/ 91 h 146" name="T49"/>
                  <a:gd fmla="*/ 143 w 146" name="T50"/>
                  <a:gd fmla="*/ 68 h 146" name="T51"/>
                  <a:gd fmla="*/ 134 w 146" name="T52"/>
                  <a:gd fmla="*/ 46 h 146" name="T53"/>
                  <a:gd fmla="*/ 120 w 146" name="T54"/>
                  <a:gd fmla="*/ 26 h 146" name="T55"/>
                  <a:gd fmla="*/ 100 w 146" name="T56"/>
                  <a:gd fmla="*/ 12 h 146" name="T57"/>
                  <a:gd fmla="*/ 78 w 146" name="T58"/>
                  <a:gd fmla="*/ 4 h 146" name="T59"/>
                  <a:gd fmla="*/ 56 w 146" name="T60"/>
                  <a:gd fmla="*/ 2 h 146" name="T61"/>
                  <a:gd fmla="*/ 36 w 146" name="T62"/>
                  <a:gd fmla="*/ 5 h 146" name="T63"/>
                  <a:gd fmla="*/ 20 w 146" name="T64"/>
                  <a:gd fmla="*/ 11 h 146" name="T65"/>
                  <a:gd fmla="*/ 14 w 146" name="T66"/>
                  <a:gd fmla="*/ 15 h 146" name="T67"/>
                  <a:gd fmla="*/ 9 w 146" name="T68"/>
                  <a:gd fmla="*/ 18 h 146" name="T69"/>
                  <a:gd fmla="*/ 3 w 146" name="T70"/>
                  <a:gd fmla="*/ 24 h 146" name="T71"/>
                  <a:gd fmla="*/ 0 w 146" name="T72"/>
                  <a:gd fmla="*/ 26 h 14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46" w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45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gdLst>
                  <a:gd fmla="*/ 25 w 146" name="T0"/>
                  <a:gd fmla="*/ 121 h 146" name="T1"/>
                  <a:gd fmla="*/ 0 w 146" name="T2"/>
                  <a:gd fmla="*/ 61 h 146" name="T3"/>
                  <a:gd fmla="*/ 25 w 146" name="T4"/>
                  <a:gd fmla="*/ 0 h 146" name="T5"/>
                  <a:gd fmla="*/ 26 w 146" name="T6"/>
                  <a:gd fmla="*/ 1 h 146" name="T7"/>
                  <a:gd fmla="*/ 1 w 146" name="T8"/>
                  <a:gd fmla="*/ 61 h 146" name="T9"/>
                  <a:gd fmla="*/ 26 w 146" name="T10"/>
                  <a:gd fmla="*/ 120 h 146" name="T11"/>
                  <a:gd fmla="*/ 85 w 146" name="T12"/>
                  <a:gd fmla="*/ 145 h 146" name="T13"/>
                  <a:gd fmla="*/ 145 w 146" name="T14"/>
                  <a:gd fmla="*/ 120 h 146" name="T15"/>
                  <a:gd fmla="*/ 145 w 146" name="T16"/>
                  <a:gd fmla="*/ 120 h 146" name="T17"/>
                  <a:gd fmla="*/ 146 w 146" name="T18"/>
                  <a:gd fmla="*/ 121 h 146" name="T19"/>
                  <a:gd fmla="*/ 85 w 146" name="T20"/>
                  <a:gd fmla="*/ 146 h 146" name="T21"/>
                  <a:gd fmla="*/ 25 w 146" name="T22"/>
                  <a:gd fmla="*/ 121 h 14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6" w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141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42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gdLst>
                  <a:gd fmla="*/ 153 w 186" name="T0"/>
                  <a:gd fmla="*/ 154 h 187" name="T1"/>
                  <a:gd fmla="*/ 33 w 186" name="T2"/>
                  <a:gd fmla="*/ 154 h 187" name="T3"/>
                  <a:gd fmla="*/ 33 w 186" name="T4"/>
                  <a:gd fmla="*/ 34 h 187" name="T5"/>
                  <a:gd fmla="*/ 153 w 186" name="T6"/>
                  <a:gd fmla="*/ 34 h 187" name="T7"/>
                  <a:gd fmla="*/ 153 w 186" name="T8"/>
                  <a:gd fmla="*/ 154 h 1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7" w="186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43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gdLst>
                  <a:gd fmla="*/ 71 w 142" name="T0"/>
                  <a:gd fmla="*/ 142 h 142" name="T1"/>
                  <a:gd fmla="*/ 21 w 142" name="T2"/>
                  <a:gd fmla="*/ 121 h 142" name="T3"/>
                  <a:gd fmla="*/ 0 w 142" name="T4"/>
                  <a:gd fmla="*/ 71 h 142" name="T5"/>
                  <a:gd fmla="*/ 21 w 142" name="T6"/>
                  <a:gd fmla="*/ 21 h 142" name="T7"/>
                  <a:gd fmla="*/ 71 w 142" name="T8"/>
                  <a:gd fmla="*/ 0 h 142" name="T9"/>
                  <a:gd fmla="*/ 122 w 142" name="T10"/>
                  <a:gd fmla="*/ 21 h 142" name="T11"/>
                  <a:gd fmla="*/ 142 w 142" name="T12"/>
                  <a:gd fmla="*/ 71 h 142" name="T13"/>
                  <a:gd fmla="*/ 122 w 142" name="T14"/>
                  <a:gd fmla="*/ 121 h 142" name="T15"/>
                  <a:gd fmla="*/ 71 w 142" name="T16"/>
                  <a:gd fmla="*/ 142 h 1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2" w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40" name="文本框 3"/>
            <p:cNvSpPr txBox="1"/>
            <p:nvPr/>
          </p:nvSpPr>
          <p:spPr>
            <a:xfrm>
              <a:off x="6750773" y="3645198"/>
              <a:ext cx="71827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8884679" y="3140968"/>
            <a:ext cx="741300" cy="710565"/>
            <a:chOff x="6739481" y="3489229"/>
            <a:chExt cx="741300" cy="710565"/>
          </a:xfrm>
        </p:grpSpPr>
        <p:grpSp>
          <p:nvGrpSpPr>
            <p:cNvPr id="147" name="组合 146"/>
            <p:cNvGrpSpPr/>
            <p:nvPr/>
          </p:nvGrpSpPr>
          <p:grpSpPr>
            <a:xfrm>
              <a:off x="6769077" y="3515131"/>
              <a:ext cx="685920" cy="657897"/>
              <a:chOff x="8242300" y="5316537"/>
              <a:chExt cx="415926" cy="419100"/>
            </a:xfrm>
          </p:grpSpPr>
          <p:sp>
            <p:nvSpPr>
              <p:cNvPr id="153" name="Freeform 96"/>
              <p:cNvSpPr/>
              <p:nvPr/>
            </p:nvSpPr>
            <p:spPr bwMode="auto">
              <a:xfrm>
                <a:off x="8301038" y="5316537"/>
                <a:ext cx="357188" cy="357187"/>
              </a:xfrm>
              <a:custGeom>
                <a:gdLst>
                  <a:gd fmla="*/ 0 w 146" name="T0"/>
                  <a:gd fmla="*/ 26 h 146" name="T1"/>
                  <a:gd fmla="*/ 3 w 146" name="T2"/>
                  <a:gd fmla="*/ 24 h 146" name="T3"/>
                  <a:gd fmla="*/ 9 w 146" name="T4"/>
                  <a:gd fmla="*/ 18 h 146" name="T5"/>
                  <a:gd fmla="*/ 14 w 146" name="T6"/>
                  <a:gd fmla="*/ 15 h 146" name="T7"/>
                  <a:gd fmla="*/ 20 w 146" name="T8"/>
                  <a:gd fmla="*/ 11 h 146" name="T9"/>
                  <a:gd fmla="*/ 36 w 146" name="T10"/>
                  <a:gd fmla="*/ 4 h 146" name="T11"/>
                  <a:gd fmla="*/ 56 w 146" name="T12"/>
                  <a:gd fmla="*/ 1 h 146" name="T13"/>
                  <a:gd fmla="*/ 78 w 146" name="T14"/>
                  <a:gd fmla="*/ 2 h 146" name="T15"/>
                  <a:gd fmla="*/ 101 w 146" name="T16"/>
                  <a:gd fmla="*/ 10 h 146" name="T17"/>
                  <a:gd fmla="*/ 121 w 146" name="T18"/>
                  <a:gd fmla="*/ 25 h 146" name="T19"/>
                  <a:gd fmla="*/ 136 w 146" name="T20"/>
                  <a:gd fmla="*/ 45 h 146" name="T21"/>
                  <a:gd fmla="*/ 144 w 146" name="T22"/>
                  <a:gd fmla="*/ 68 h 146" name="T23"/>
                  <a:gd fmla="*/ 146 w 146" name="T24"/>
                  <a:gd fmla="*/ 91 h 146" name="T25"/>
                  <a:gd fmla="*/ 142 w 146" name="T26"/>
                  <a:gd fmla="*/ 111 h 146" name="T27"/>
                  <a:gd fmla="*/ 135 w 146" name="T28"/>
                  <a:gd fmla="*/ 126 h 146" name="T29"/>
                  <a:gd fmla="*/ 132 w 146" name="T30"/>
                  <a:gd fmla="*/ 132 h 146" name="T31"/>
                  <a:gd fmla="*/ 128 w 146" name="T32"/>
                  <a:gd fmla="*/ 137 h 146" name="T33"/>
                  <a:gd fmla="*/ 122 w 146" name="T34"/>
                  <a:gd fmla="*/ 144 h 146" name="T35"/>
                  <a:gd fmla="*/ 120 w 146" name="T36"/>
                  <a:gd fmla="*/ 146 h 146" name="T37"/>
                  <a:gd fmla="*/ 122 w 146" name="T38"/>
                  <a:gd fmla="*/ 144 h 146" name="T39"/>
                  <a:gd fmla="*/ 128 w 146" name="T40"/>
                  <a:gd fmla="*/ 137 h 146" name="T41"/>
                  <a:gd fmla="*/ 131 w 146" name="T42"/>
                  <a:gd fmla="*/ 132 h 146" name="T43"/>
                  <a:gd fmla="*/ 135 w 146" name="T44"/>
                  <a:gd fmla="*/ 126 h 146" name="T45"/>
                  <a:gd fmla="*/ 141 w 146" name="T46"/>
                  <a:gd fmla="*/ 110 h 146" name="T47"/>
                  <a:gd fmla="*/ 144 w 146" name="T48"/>
                  <a:gd fmla="*/ 91 h 146" name="T49"/>
                  <a:gd fmla="*/ 143 w 146" name="T50"/>
                  <a:gd fmla="*/ 68 h 146" name="T51"/>
                  <a:gd fmla="*/ 134 w 146" name="T52"/>
                  <a:gd fmla="*/ 46 h 146" name="T53"/>
                  <a:gd fmla="*/ 120 w 146" name="T54"/>
                  <a:gd fmla="*/ 26 h 146" name="T55"/>
                  <a:gd fmla="*/ 100 w 146" name="T56"/>
                  <a:gd fmla="*/ 12 h 146" name="T57"/>
                  <a:gd fmla="*/ 78 w 146" name="T58"/>
                  <a:gd fmla="*/ 4 h 146" name="T59"/>
                  <a:gd fmla="*/ 56 w 146" name="T60"/>
                  <a:gd fmla="*/ 2 h 146" name="T61"/>
                  <a:gd fmla="*/ 36 w 146" name="T62"/>
                  <a:gd fmla="*/ 5 h 146" name="T63"/>
                  <a:gd fmla="*/ 20 w 146" name="T64"/>
                  <a:gd fmla="*/ 11 h 146" name="T65"/>
                  <a:gd fmla="*/ 14 w 146" name="T66"/>
                  <a:gd fmla="*/ 15 h 146" name="T67"/>
                  <a:gd fmla="*/ 9 w 146" name="T68"/>
                  <a:gd fmla="*/ 18 h 146" name="T69"/>
                  <a:gd fmla="*/ 3 w 146" name="T70"/>
                  <a:gd fmla="*/ 24 h 146" name="T71"/>
                  <a:gd fmla="*/ 0 w 146" name="T72"/>
                  <a:gd fmla="*/ 26 h 146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46" w="146">
                    <a:moveTo>
                      <a:pt x="0" y="26"/>
                    </a:moveTo>
                    <a:cubicBezTo>
                      <a:pt x="0" y="26"/>
                      <a:pt x="1" y="25"/>
                      <a:pt x="3" y="24"/>
                    </a:cubicBezTo>
                    <a:cubicBezTo>
                      <a:pt x="4" y="23"/>
                      <a:pt x="6" y="20"/>
                      <a:pt x="9" y="18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6" y="14"/>
                      <a:pt x="18" y="12"/>
                      <a:pt x="20" y="11"/>
                    </a:cubicBezTo>
                    <a:cubicBezTo>
                      <a:pt x="24" y="8"/>
                      <a:pt x="30" y="6"/>
                      <a:pt x="36" y="4"/>
                    </a:cubicBezTo>
                    <a:cubicBezTo>
                      <a:pt x="42" y="3"/>
                      <a:pt x="48" y="1"/>
                      <a:pt x="56" y="1"/>
                    </a:cubicBezTo>
                    <a:cubicBezTo>
                      <a:pt x="63" y="0"/>
                      <a:pt x="70" y="1"/>
                      <a:pt x="78" y="2"/>
                    </a:cubicBezTo>
                    <a:cubicBezTo>
                      <a:pt x="86" y="4"/>
                      <a:pt x="93" y="7"/>
                      <a:pt x="101" y="10"/>
                    </a:cubicBezTo>
                    <a:cubicBezTo>
                      <a:pt x="108" y="14"/>
                      <a:pt x="115" y="19"/>
                      <a:pt x="121" y="25"/>
                    </a:cubicBezTo>
                    <a:cubicBezTo>
                      <a:pt x="127" y="31"/>
                      <a:pt x="132" y="38"/>
                      <a:pt x="136" y="45"/>
                    </a:cubicBezTo>
                    <a:cubicBezTo>
                      <a:pt x="140" y="53"/>
                      <a:pt x="142" y="60"/>
                      <a:pt x="144" y="68"/>
                    </a:cubicBezTo>
                    <a:cubicBezTo>
                      <a:pt x="145" y="76"/>
                      <a:pt x="146" y="83"/>
                      <a:pt x="146" y="91"/>
                    </a:cubicBezTo>
                    <a:cubicBezTo>
                      <a:pt x="145" y="98"/>
                      <a:pt x="144" y="105"/>
                      <a:pt x="142" y="111"/>
                    </a:cubicBezTo>
                    <a:cubicBezTo>
                      <a:pt x="140" y="117"/>
                      <a:pt x="138" y="122"/>
                      <a:pt x="135" y="126"/>
                    </a:cubicBezTo>
                    <a:cubicBezTo>
                      <a:pt x="134" y="129"/>
                      <a:pt x="133" y="131"/>
                      <a:pt x="132" y="132"/>
                    </a:cubicBezTo>
                    <a:cubicBezTo>
                      <a:pt x="130" y="134"/>
                      <a:pt x="129" y="136"/>
                      <a:pt x="128" y="137"/>
                    </a:cubicBezTo>
                    <a:cubicBezTo>
                      <a:pt x="126" y="140"/>
                      <a:pt x="124" y="142"/>
                      <a:pt x="122" y="144"/>
                    </a:cubicBezTo>
                    <a:cubicBezTo>
                      <a:pt x="121" y="145"/>
                      <a:pt x="120" y="146"/>
                      <a:pt x="120" y="146"/>
                    </a:cubicBezTo>
                    <a:cubicBezTo>
                      <a:pt x="120" y="146"/>
                      <a:pt x="121" y="145"/>
                      <a:pt x="122" y="144"/>
                    </a:cubicBezTo>
                    <a:cubicBezTo>
                      <a:pt x="124" y="142"/>
                      <a:pt x="126" y="140"/>
                      <a:pt x="128" y="137"/>
                    </a:cubicBezTo>
                    <a:cubicBezTo>
                      <a:pt x="129" y="136"/>
                      <a:pt x="130" y="134"/>
                      <a:pt x="131" y="132"/>
                    </a:cubicBezTo>
                    <a:cubicBezTo>
                      <a:pt x="132" y="130"/>
                      <a:pt x="133" y="128"/>
                      <a:pt x="135" y="126"/>
                    </a:cubicBezTo>
                    <a:cubicBezTo>
                      <a:pt x="137" y="122"/>
                      <a:pt x="139" y="116"/>
                      <a:pt x="141" y="110"/>
                    </a:cubicBezTo>
                    <a:cubicBezTo>
                      <a:pt x="143" y="104"/>
                      <a:pt x="144" y="98"/>
                      <a:pt x="144" y="91"/>
                    </a:cubicBezTo>
                    <a:cubicBezTo>
                      <a:pt x="145" y="84"/>
                      <a:pt x="144" y="76"/>
                      <a:pt x="143" y="68"/>
                    </a:cubicBezTo>
                    <a:cubicBezTo>
                      <a:pt x="141" y="61"/>
                      <a:pt x="138" y="53"/>
                      <a:pt x="134" y="46"/>
                    </a:cubicBezTo>
                    <a:cubicBezTo>
                      <a:pt x="131" y="39"/>
                      <a:pt x="126" y="32"/>
                      <a:pt x="120" y="26"/>
                    </a:cubicBezTo>
                    <a:cubicBezTo>
                      <a:pt x="114" y="21"/>
                      <a:pt x="107" y="16"/>
                      <a:pt x="100" y="12"/>
                    </a:cubicBezTo>
                    <a:cubicBezTo>
                      <a:pt x="93" y="8"/>
                      <a:pt x="85" y="5"/>
                      <a:pt x="78" y="4"/>
                    </a:cubicBezTo>
                    <a:cubicBezTo>
                      <a:pt x="70" y="2"/>
                      <a:pt x="63" y="1"/>
                      <a:pt x="56" y="2"/>
                    </a:cubicBezTo>
                    <a:cubicBezTo>
                      <a:pt x="48" y="2"/>
                      <a:pt x="42" y="3"/>
                      <a:pt x="36" y="5"/>
                    </a:cubicBezTo>
                    <a:cubicBezTo>
                      <a:pt x="30" y="7"/>
                      <a:pt x="25" y="9"/>
                      <a:pt x="20" y="11"/>
                    </a:cubicBezTo>
                    <a:cubicBezTo>
                      <a:pt x="18" y="13"/>
                      <a:pt x="16" y="14"/>
                      <a:pt x="14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6" y="20"/>
                      <a:pt x="4" y="23"/>
                      <a:pt x="3" y="24"/>
                    </a:cubicBezTo>
                    <a:cubicBezTo>
                      <a:pt x="1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4" name="Freeform 97"/>
              <p:cNvSpPr/>
              <p:nvPr/>
            </p:nvSpPr>
            <p:spPr bwMode="auto">
              <a:xfrm>
                <a:off x="8242300" y="5378450"/>
                <a:ext cx="357188" cy="357187"/>
              </a:xfrm>
              <a:custGeom>
                <a:gdLst>
                  <a:gd fmla="*/ 25 w 146" name="T0"/>
                  <a:gd fmla="*/ 121 h 146" name="T1"/>
                  <a:gd fmla="*/ 0 w 146" name="T2"/>
                  <a:gd fmla="*/ 61 h 146" name="T3"/>
                  <a:gd fmla="*/ 25 w 146" name="T4"/>
                  <a:gd fmla="*/ 0 h 146" name="T5"/>
                  <a:gd fmla="*/ 26 w 146" name="T6"/>
                  <a:gd fmla="*/ 1 h 146" name="T7"/>
                  <a:gd fmla="*/ 1 w 146" name="T8"/>
                  <a:gd fmla="*/ 61 h 146" name="T9"/>
                  <a:gd fmla="*/ 26 w 146" name="T10"/>
                  <a:gd fmla="*/ 120 h 146" name="T11"/>
                  <a:gd fmla="*/ 85 w 146" name="T12"/>
                  <a:gd fmla="*/ 145 h 146" name="T13"/>
                  <a:gd fmla="*/ 145 w 146" name="T14"/>
                  <a:gd fmla="*/ 120 h 146" name="T15"/>
                  <a:gd fmla="*/ 145 w 146" name="T16"/>
                  <a:gd fmla="*/ 120 h 146" name="T17"/>
                  <a:gd fmla="*/ 146 w 146" name="T18"/>
                  <a:gd fmla="*/ 121 h 146" name="T19"/>
                  <a:gd fmla="*/ 85 w 146" name="T20"/>
                  <a:gd fmla="*/ 146 h 146" name="T21"/>
                  <a:gd fmla="*/ 25 w 146" name="T22"/>
                  <a:gd fmla="*/ 121 h 14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6" w="146">
                    <a:moveTo>
                      <a:pt x="25" y="121"/>
                    </a:moveTo>
                    <a:cubicBezTo>
                      <a:pt x="8" y="105"/>
                      <a:pt x="0" y="83"/>
                      <a:pt x="0" y="61"/>
                    </a:cubicBezTo>
                    <a:cubicBezTo>
                      <a:pt x="0" y="39"/>
                      <a:pt x="8" y="17"/>
                      <a:pt x="25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9" y="18"/>
                      <a:pt x="1" y="39"/>
                      <a:pt x="1" y="61"/>
                    </a:cubicBezTo>
                    <a:cubicBezTo>
                      <a:pt x="1" y="82"/>
                      <a:pt x="9" y="104"/>
                      <a:pt x="26" y="120"/>
                    </a:cubicBezTo>
                    <a:cubicBezTo>
                      <a:pt x="42" y="136"/>
                      <a:pt x="64" y="145"/>
                      <a:pt x="85" y="145"/>
                    </a:cubicBezTo>
                    <a:cubicBezTo>
                      <a:pt x="107" y="145"/>
                      <a:pt x="128" y="137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29" y="138"/>
                      <a:pt x="107" y="146"/>
                      <a:pt x="85" y="146"/>
                    </a:cubicBezTo>
                    <a:cubicBezTo>
                      <a:pt x="63" y="146"/>
                      <a:pt x="41" y="138"/>
                      <a:pt x="25" y="121"/>
                    </a:cubicBezTo>
                    <a:close/>
                  </a:path>
                </a:pathLst>
              </a:custGeom>
              <a:solidFill>
                <a:srgbClr val="B1B6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6739481" y="3489229"/>
              <a:ext cx="741300" cy="710565"/>
              <a:chOff x="1793493" y="3299895"/>
              <a:chExt cx="454025" cy="457200"/>
            </a:xfrm>
          </p:grpSpPr>
          <p:sp>
            <p:nvSpPr>
              <p:cNvPr id="150" name="Oval 93"/>
              <p:cNvSpPr>
                <a:spLocks noChangeArrowheads="1"/>
              </p:cNvSpPr>
              <p:nvPr/>
            </p:nvSpPr>
            <p:spPr bwMode="auto">
              <a:xfrm rot="10800000">
                <a:off x="1821274" y="3329264"/>
                <a:ext cx="398462" cy="398462"/>
              </a:xfrm>
              <a:prstGeom prst="ellipse">
                <a:avLst/>
              </a:prstGeom>
              <a:solidFill>
                <a:srgbClr val="6A6D73"/>
              </a:solidFill>
              <a:ln>
                <a:noFill/>
              </a:ln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1" name="Freeform 94"/>
              <p:cNvSpPr/>
              <p:nvPr/>
            </p:nvSpPr>
            <p:spPr bwMode="auto">
              <a:xfrm>
                <a:off x="1793493" y="3299895"/>
                <a:ext cx="454025" cy="457200"/>
              </a:xfrm>
              <a:custGeom>
                <a:gdLst>
                  <a:gd fmla="*/ 153 w 186" name="T0"/>
                  <a:gd fmla="*/ 154 h 187" name="T1"/>
                  <a:gd fmla="*/ 33 w 186" name="T2"/>
                  <a:gd fmla="*/ 154 h 187" name="T3"/>
                  <a:gd fmla="*/ 33 w 186" name="T4"/>
                  <a:gd fmla="*/ 34 h 187" name="T5"/>
                  <a:gd fmla="*/ 153 w 186" name="T6"/>
                  <a:gd fmla="*/ 34 h 187" name="T7"/>
                  <a:gd fmla="*/ 153 w 186" name="T8"/>
                  <a:gd fmla="*/ 154 h 1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7" w="186">
                    <a:moveTo>
                      <a:pt x="153" y="154"/>
                    </a:moveTo>
                    <a:cubicBezTo>
                      <a:pt x="120" y="187"/>
                      <a:pt x="66" y="187"/>
                      <a:pt x="33" y="154"/>
                    </a:cubicBezTo>
                    <a:cubicBezTo>
                      <a:pt x="0" y="120"/>
                      <a:pt x="0" y="67"/>
                      <a:pt x="33" y="34"/>
                    </a:cubicBezTo>
                    <a:cubicBezTo>
                      <a:pt x="66" y="0"/>
                      <a:pt x="120" y="0"/>
                      <a:pt x="153" y="34"/>
                    </a:cubicBezTo>
                    <a:cubicBezTo>
                      <a:pt x="186" y="67"/>
                      <a:pt x="186" y="120"/>
                      <a:pt x="153" y="154"/>
                    </a:cubicBezTo>
                    <a:close/>
                  </a:path>
                </a:pathLst>
              </a:custGeom>
              <a:gradFill flip="none" rotWithShape="1"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35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2" name="Freeform 95"/>
              <p:cNvSpPr/>
              <p:nvPr/>
            </p:nvSpPr>
            <p:spPr bwMode="auto">
              <a:xfrm>
                <a:off x="1846674" y="3354664"/>
                <a:ext cx="347663" cy="347662"/>
              </a:xfrm>
              <a:custGeom>
                <a:gdLst>
                  <a:gd fmla="*/ 71 w 142" name="T0"/>
                  <a:gd fmla="*/ 142 h 142" name="T1"/>
                  <a:gd fmla="*/ 21 w 142" name="T2"/>
                  <a:gd fmla="*/ 121 h 142" name="T3"/>
                  <a:gd fmla="*/ 0 w 142" name="T4"/>
                  <a:gd fmla="*/ 71 h 142" name="T5"/>
                  <a:gd fmla="*/ 21 w 142" name="T6"/>
                  <a:gd fmla="*/ 21 h 142" name="T7"/>
                  <a:gd fmla="*/ 71 w 142" name="T8"/>
                  <a:gd fmla="*/ 0 h 142" name="T9"/>
                  <a:gd fmla="*/ 122 w 142" name="T10"/>
                  <a:gd fmla="*/ 21 h 142" name="T11"/>
                  <a:gd fmla="*/ 142 w 142" name="T12"/>
                  <a:gd fmla="*/ 71 h 142" name="T13"/>
                  <a:gd fmla="*/ 122 w 142" name="T14"/>
                  <a:gd fmla="*/ 121 h 142" name="T15"/>
                  <a:gd fmla="*/ 71 w 142" name="T16"/>
                  <a:gd fmla="*/ 142 h 14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42" w="142">
                    <a:moveTo>
                      <a:pt x="71" y="142"/>
                    </a:moveTo>
                    <a:cubicBezTo>
                      <a:pt x="52" y="142"/>
                      <a:pt x="35" y="134"/>
                      <a:pt x="21" y="121"/>
                    </a:cubicBezTo>
                    <a:cubicBezTo>
                      <a:pt x="8" y="108"/>
                      <a:pt x="0" y="90"/>
                      <a:pt x="0" y="71"/>
                    </a:cubicBezTo>
                    <a:cubicBezTo>
                      <a:pt x="0" y="52"/>
                      <a:pt x="8" y="34"/>
                      <a:pt x="21" y="21"/>
                    </a:cubicBezTo>
                    <a:cubicBezTo>
                      <a:pt x="35" y="7"/>
                      <a:pt x="52" y="0"/>
                      <a:pt x="71" y="0"/>
                    </a:cubicBezTo>
                    <a:cubicBezTo>
                      <a:pt x="90" y="0"/>
                      <a:pt x="108" y="7"/>
                      <a:pt x="122" y="21"/>
                    </a:cubicBezTo>
                    <a:cubicBezTo>
                      <a:pt x="135" y="34"/>
                      <a:pt x="142" y="52"/>
                      <a:pt x="142" y="71"/>
                    </a:cubicBezTo>
                    <a:cubicBezTo>
                      <a:pt x="142" y="90"/>
                      <a:pt x="135" y="108"/>
                      <a:pt x="122" y="121"/>
                    </a:cubicBezTo>
                    <a:cubicBezTo>
                      <a:pt x="108" y="134"/>
                      <a:pt x="90" y="142"/>
                      <a:pt x="71" y="142"/>
                    </a:cubicBez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49" name="文本框 3"/>
            <p:cNvSpPr txBox="1"/>
            <p:nvPr/>
          </p:nvSpPr>
          <p:spPr>
            <a:xfrm>
              <a:off x="6750772" y="3645198"/>
              <a:ext cx="718271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155" name="文本框 44"/>
          <p:cNvSpPr txBox="1"/>
          <p:nvPr/>
        </p:nvSpPr>
        <p:spPr>
          <a:xfrm>
            <a:off x="2375619" y="3973319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6" name="矩形 155"/>
          <p:cNvSpPr/>
          <p:nvPr/>
        </p:nvSpPr>
        <p:spPr>
          <a:xfrm>
            <a:off x="1921123" y="4368645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157" name="文本框 44"/>
          <p:cNvSpPr txBox="1"/>
          <p:nvPr/>
        </p:nvSpPr>
        <p:spPr>
          <a:xfrm>
            <a:off x="3887022" y="1813079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8" name="矩形 157"/>
          <p:cNvSpPr/>
          <p:nvPr/>
        </p:nvSpPr>
        <p:spPr>
          <a:xfrm>
            <a:off x="3432527" y="2208405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159" name="文本框 44"/>
          <p:cNvSpPr txBox="1"/>
          <p:nvPr/>
        </p:nvSpPr>
        <p:spPr>
          <a:xfrm>
            <a:off x="7055376" y="1813079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0" name="矩形 159"/>
          <p:cNvSpPr/>
          <p:nvPr/>
        </p:nvSpPr>
        <p:spPr>
          <a:xfrm>
            <a:off x="6600879" y="2208405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161" name="文本框 44"/>
          <p:cNvSpPr txBox="1"/>
          <p:nvPr/>
        </p:nvSpPr>
        <p:spPr>
          <a:xfrm>
            <a:off x="5543207" y="3973319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2" name="矩形 161"/>
          <p:cNvSpPr/>
          <p:nvPr/>
        </p:nvSpPr>
        <p:spPr>
          <a:xfrm>
            <a:off x="5088711" y="4368645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163" name="文本框 44"/>
          <p:cNvSpPr txBox="1"/>
          <p:nvPr/>
        </p:nvSpPr>
        <p:spPr>
          <a:xfrm>
            <a:off x="8711560" y="3973319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4" name="矩形 163"/>
          <p:cNvSpPr/>
          <p:nvPr/>
        </p:nvSpPr>
        <p:spPr>
          <a:xfrm>
            <a:off x="8257063" y="4368645"/>
            <a:ext cx="20169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请在此输入详细的文字介绍信息，表达图表的含义。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id="8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8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9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9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0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5"/>
      <p:bldP grpId="0" spid="156"/>
      <p:bldP grpId="0" spid="157"/>
      <p:bldP grpId="0" spid="158"/>
      <p:bldP grpId="0" spid="159"/>
      <p:bldP grpId="0" spid="160"/>
      <p:bldP grpId="0" spid="161"/>
      <p:bldP grpId="0" spid="162"/>
      <p:bldP grpId="0" spid="163"/>
      <p:bldP grpId="0" spid="164"/>
      <p:bldP grpId="0" spid="165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7" name="组合 106"/>
          <p:cNvGrpSpPr/>
          <p:nvPr/>
        </p:nvGrpSpPr>
        <p:grpSpPr>
          <a:xfrm>
            <a:off x="1846937" y="2109442"/>
            <a:ext cx="2943850" cy="2943851"/>
            <a:chOff x="4179570" y="1588770"/>
            <a:chExt cx="2735580" cy="2735580"/>
          </a:xfrm>
        </p:grpSpPr>
        <p:sp>
          <p:nvSpPr>
            <p:cNvPr id="108" name="椭圆 107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9000"/>
                    </a:schemeClr>
                  </a:gs>
                </a:gsLst>
                <a:lin ang="2700000" scaled="1"/>
              </a:gradFill>
            </a:ln>
            <a:effectLst>
              <a:innerShdw blurRad="215900" dir="13500000" dist="889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4368227" y="1777427"/>
              <a:ext cx="2358266" cy="235826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algn="tl" blurRad="203200" dir="2700000" dist="76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市场拓展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27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94574" y="1819351"/>
            <a:ext cx="789552" cy="789552"/>
            <a:chOff x="2578550" y="1916832"/>
            <a:chExt cx="789552" cy="789552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578550" y="1916832"/>
              <a:ext cx="789552" cy="789552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32" name="Freeform 540"/>
            <p:cNvSpPr>
              <a:spLocks noEditPoints="1"/>
            </p:cNvSpPr>
            <p:nvPr/>
          </p:nvSpPr>
          <p:spPr bwMode="auto">
            <a:xfrm>
              <a:off x="2771487" y="2095490"/>
              <a:ext cx="406330" cy="406330"/>
            </a:xfrm>
            <a:custGeom>
              <a:gdLst>
                <a:gd fmla="*/ 144 w 288" name="T0"/>
                <a:gd fmla="*/ 0 h 288" name="T1"/>
                <a:gd fmla="*/ 0 w 288" name="T2"/>
                <a:gd fmla="*/ 144 h 288" name="T3"/>
                <a:gd fmla="*/ 144 w 288" name="T4"/>
                <a:gd fmla="*/ 288 h 288" name="T5"/>
                <a:gd fmla="*/ 288 w 288" name="T6"/>
                <a:gd fmla="*/ 144 h 288" name="T7"/>
                <a:gd fmla="*/ 144 w 288" name="T8"/>
                <a:gd fmla="*/ 0 h 288" name="T9"/>
                <a:gd fmla="*/ 185 w 288" name="T10"/>
                <a:gd fmla="*/ 226 h 288" name="T11"/>
                <a:gd fmla="*/ 104 w 288" name="T12"/>
                <a:gd fmla="*/ 226 h 288" name="T13"/>
                <a:gd fmla="*/ 124 w 288" name="T14"/>
                <a:gd fmla="*/ 139 h 288" name="T15"/>
                <a:gd fmla="*/ 104 w 288" name="T16"/>
                <a:gd fmla="*/ 104 h 288" name="T17"/>
                <a:gd fmla="*/ 145 w 288" name="T18"/>
                <a:gd fmla="*/ 63 h 288" name="T19"/>
                <a:gd fmla="*/ 185 w 288" name="T20"/>
                <a:gd fmla="*/ 104 h 288" name="T21"/>
                <a:gd fmla="*/ 165 w 288" name="T22"/>
                <a:gd fmla="*/ 139 h 288" name="T23"/>
                <a:gd fmla="*/ 185 w 288" name="T24"/>
                <a:gd fmla="*/ 226 h 28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88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85" y="226"/>
                  </a:moveTo>
                  <a:cubicBezTo>
                    <a:pt x="104" y="226"/>
                    <a:pt x="104" y="226"/>
                    <a:pt x="104" y="226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12" y="132"/>
                    <a:pt x="104" y="119"/>
                    <a:pt x="104" y="104"/>
                  </a:cubicBezTo>
                  <a:cubicBezTo>
                    <a:pt x="104" y="81"/>
                    <a:pt x="122" y="63"/>
                    <a:pt x="145" y="63"/>
                  </a:cubicBezTo>
                  <a:cubicBezTo>
                    <a:pt x="167" y="63"/>
                    <a:pt x="185" y="81"/>
                    <a:pt x="185" y="104"/>
                  </a:cubicBezTo>
                  <a:cubicBezTo>
                    <a:pt x="185" y="119"/>
                    <a:pt x="177" y="132"/>
                    <a:pt x="165" y="139"/>
                  </a:cubicBezTo>
                  <a:lnTo>
                    <a:pt x="185" y="22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290032" y="3655095"/>
            <a:ext cx="727435" cy="725190"/>
            <a:chOff x="4074008" y="3752576"/>
            <a:chExt cx="727435" cy="725190"/>
          </a:xfrm>
        </p:grpSpPr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4074008" y="3752576"/>
              <a:ext cx="727435" cy="72519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294288" y="3896608"/>
              <a:ext cx="296171" cy="452843"/>
              <a:chOff x="11664951" y="2593976"/>
              <a:chExt cx="219075" cy="334963"/>
            </a:xfrm>
            <a:solidFill>
              <a:srgbClr val="F5C058"/>
            </a:solidFill>
          </p:grpSpPr>
          <p:sp>
            <p:nvSpPr>
              <p:cNvPr id="34" name="Freeform 853"/>
              <p:cNvSpPr>
                <a:spLocks noEditPoints="1"/>
              </p:cNvSpPr>
              <p:nvPr/>
            </p:nvSpPr>
            <p:spPr bwMode="auto">
              <a:xfrm>
                <a:off x="11664951" y="2593976"/>
                <a:ext cx="219075" cy="334963"/>
              </a:xfrm>
              <a:custGeom>
                <a:gdLst>
                  <a:gd fmla="*/ 177 w 190" name="T0"/>
                  <a:gd fmla="*/ 0 h 289" name="T1"/>
                  <a:gd fmla="*/ 14 w 190" name="T2"/>
                  <a:gd fmla="*/ 0 h 289" name="T3"/>
                  <a:gd fmla="*/ 0 w 190" name="T4"/>
                  <a:gd fmla="*/ 14 h 289" name="T5"/>
                  <a:gd fmla="*/ 0 w 190" name="T6"/>
                  <a:gd fmla="*/ 275 h 289" name="T7"/>
                  <a:gd fmla="*/ 14 w 190" name="T8"/>
                  <a:gd fmla="*/ 289 h 289" name="T9"/>
                  <a:gd fmla="*/ 177 w 190" name="T10"/>
                  <a:gd fmla="*/ 289 h 289" name="T11"/>
                  <a:gd fmla="*/ 190 w 190" name="T12"/>
                  <a:gd fmla="*/ 275 h 289" name="T13"/>
                  <a:gd fmla="*/ 190 w 190" name="T14"/>
                  <a:gd fmla="*/ 14 h 289" name="T15"/>
                  <a:gd fmla="*/ 177 w 190" name="T16"/>
                  <a:gd fmla="*/ 0 h 289" name="T17"/>
                  <a:gd fmla="*/ 95 w 190" name="T18"/>
                  <a:gd fmla="*/ 265 h 289" name="T19"/>
                  <a:gd fmla="*/ 38 w 190" name="T20"/>
                  <a:gd fmla="*/ 208 h 289" name="T21"/>
                  <a:gd fmla="*/ 95 w 190" name="T22"/>
                  <a:gd fmla="*/ 151 h 289" name="T23"/>
                  <a:gd fmla="*/ 152 w 190" name="T24"/>
                  <a:gd fmla="*/ 208 h 289" name="T25"/>
                  <a:gd fmla="*/ 95 w 190" name="T26"/>
                  <a:gd fmla="*/ 265 h 289" name="T27"/>
                  <a:gd fmla="*/ 161 w 190" name="T28"/>
                  <a:gd fmla="*/ 117 h 289" name="T29"/>
                  <a:gd fmla="*/ 154 w 190" name="T30"/>
                  <a:gd fmla="*/ 124 h 289" name="T31"/>
                  <a:gd fmla="*/ 36 w 190" name="T32"/>
                  <a:gd fmla="*/ 124 h 289" name="T33"/>
                  <a:gd fmla="*/ 29 w 190" name="T34"/>
                  <a:gd fmla="*/ 117 h 289" name="T35"/>
                  <a:gd fmla="*/ 29 w 190" name="T36"/>
                  <a:gd fmla="*/ 34 h 289" name="T37"/>
                  <a:gd fmla="*/ 36 w 190" name="T38"/>
                  <a:gd fmla="*/ 27 h 289" name="T39"/>
                  <a:gd fmla="*/ 154 w 190" name="T40"/>
                  <a:gd fmla="*/ 27 h 289" name="T41"/>
                  <a:gd fmla="*/ 161 w 190" name="T42"/>
                  <a:gd fmla="*/ 34 h 289" name="T43"/>
                  <a:gd fmla="*/ 161 w 190" name="T44"/>
                  <a:gd fmla="*/ 117 h 28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89" w="190">
                    <a:moveTo>
                      <a:pt x="17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282"/>
                      <a:pt x="6" y="289"/>
                      <a:pt x="14" y="289"/>
                    </a:cubicBezTo>
                    <a:cubicBezTo>
                      <a:pt x="177" y="289"/>
                      <a:pt x="177" y="289"/>
                      <a:pt x="177" y="289"/>
                    </a:cubicBezTo>
                    <a:cubicBezTo>
                      <a:pt x="184" y="289"/>
                      <a:pt x="190" y="282"/>
                      <a:pt x="190" y="275"/>
                    </a:cubicBezTo>
                    <a:cubicBezTo>
                      <a:pt x="190" y="14"/>
                      <a:pt x="190" y="14"/>
                      <a:pt x="190" y="14"/>
                    </a:cubicBezTo>
                    <a:cubicBezTo>
                      <a:pt x="190" y="7"/>
                      <a:pt x="184" y="0"/>
                      <a:pt x="177" y="0"/>
                    </a:cubicBezTo>
                    <a:close/>
                    <a:moveTo>
                      <a:pt x="95" y="265"/>
                    </a:moveTo>
                    <a:cubicBezTo>
                      <a:pt x="64" y="265"/>
                      <a:pt x="38" y="240"/>
                      <a:pt x="38" y="208"/>
                    </a:cubicBezTo>
                    <a:cubicBezTo>
                      <a:pt x="38" y="177"/>
                      <a:pt x="64" y="151"/>
                      <a:pt x="95" y="151"/>
                    </a:cubicBezTo>
                    <a:cubicBezTo>
                      <a:pt x="127" y="151"/>
                      <a:pt x="152" y="177"/>
                      <a:pt x="152" y="208"/>
                    </a:cubicBezTo>
                    <a:cubicBezTo>
                      <a:pt x="152" y="240"/>
                      <a:pt x="127" y="265"/>
                      <a:pt x="95" y="265"/>
                    </a:cubicBezTo>
                    <a:close/>
                    <a:moveTo>
                      <a:pt x="161" y="117"/>
                    </a:moveTo>
                    <a:cubicBezTo>
                      <a:pt x="161" y="121"/>
                      <a:pt x="158" y="124"/>
                      <a:pt x="154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3" y="124"/>
                      <a:pt x="29" y="121"/>
                      <a:pt x="29" y="117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0"/>
                      <a:pt x="33" y="27"/>
                      <a:pt x="36" y="27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8" y="27"/>
                      <a:pt x="161" y="30"/>
                      <a:pt x="161" y="34"/>
                    </a:cubicBezTo>
                    <a:lnTo>
                      <a:pt x="16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5" name="Oval 855"/>
              <p:cNvSpPr>
                <a:spLocks noChangeArrowheads="1"/>
              </p:cNvSpPr>
              <p:nvPr/>
            </p:nvSpPr>
            <p:spPr bwMode="auto">
              <a:xfrm>
                <a:off x="11750676" y="2809876"/>
                <a:ext cx="47625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733531" y="3638631"/>
            <a:ext cx="773835" cy="773836"/>
            <a:chOff x="1517507" y="3736112"/>
            <a:chExt cx="773835" cy="773836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1517507" y="3736112"/>
              <a:ext cx="773835" cy="773836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36" name="Freeform 661"/>
            <p:cNvSpPr/>
            <p:nvPr/>
          </p:nvSpPr>
          <p:spPr bwMode="auto">
            <a:xfrm>
              <a:off x="1735355" y="3971310"/>
              <a:ext cx="333375" cy="334963"/>
            </a:xfrm>
            <a:custGeom>
              <a:gdLst>
                <a:gd fmla="*/ 96 w 288" name="T0"/>
                <a:gd fmla="*/ 0 h 288" name="T1"/>
                <a:gd fmla="*/ 144 w 288" name="T2"/>
                <a:gd fmla="*/ 40 h 288" name="T3"/>
                <a:gd fmla="*/ 192 w 288" name="T4"/>
                <a:gd fmla="*/ 0 h 288" name="T5"/>
                <a:gd fmla="*/ 288 w 288" name="T6"/>
                <a:gd fmla="*/ 36 h 288" name="T7"/>
                <a:gd fmla="*/ 288 w 288" name="T8"/>
                <a:gd fmla="*/ 108 h 288" name="T9"/>
                <a:gd fmla="*/ 224 w 288" name="T10"/>
                <a:gd fmla="*/ 90 h 288" name="T11"/>
                <a:gd fmla="*/ 224 w 288" name="T12"/>
                <a:gd fmla="*/ 288 h 288" name="T13"/>
                <a:gd fmla="*/ 64 w 288" name="T14"/>
                <a:gd fmla="*/ 288 h 288" name="T15"/>
                <a:gd fmla="*/ 64 w 288" name="T16"/>
                <a:gd fmla="*/ 90 h 288" name="T17"/>
                <a:gd fmla="*/ 0 w 288" name="T18"/>
                <a:gd fmla="*/ 108 h 288" name="T19"/>
                <a:gd fmla="*/ 0 w 288" name="T20"/>
                <a:gd fmla="*/ 36 h 288" name="T21"/>
                <a:gd fmla="*/ 96 w 288" name="T22"/>
                <a:gd fmla="*/ 0 h 28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88" w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883807" y="4488802"/>
            <a:ext cx="777577" cy="779074"/>
            <a:chOff x="2667783" y="4586283"/>
            <a:chExt cx="777577" cy="779074"/>
          </a:xfrm>
        </p:grpSpPr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2667783" y="4586283"/>
              <a:ext cx="777577" cy="779074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887434" y="4817399"/>
              <a:ext cx="333375" cy="333375"/>
              <a:chOff x="2254251" y="2593976"/>
              <a:chExt cx="333375" cy="333375"/>
            </a:xfrm>
            <a:solidFill>
              <a:srgbClr val="FF6D67"/>
            </a:solidFill>
          </p:grpSpPr>
          <p:sp>
            <p:nvSpPr>
              <p:cNvPr id="38" name="Freeform 599"/>
              <p:cNvSpPr/>
              <p:nvPr/>
            </p:nvSpPr>
            <p:spPr bwMode="auto">
              <a:xfrm>
                <a:off x="2351088" y="2690814"/>
                <a:ext cx="139700" cy="139700"/>
              </a:xfrm>
              <a:custGeom>
                <a:gdLst>
                  <a:gd fmla="*/ 120 w 120" name="T0"/>
                  <a:gd fmla="*/ 0 h 120" name="T1"/>
                  <a:gd fmla="*/ 119 w 120" name="T2"/>
                  <a:gd fmla="*/ 0 h 120" name="T3"/>
                  <a:gd fmla="*/ 115 w 120" name="T4"/>
                  <a:gd fmla="*/ 0 h 120" name="T5"/>
                  <a:gd fmla="*/ 5 w 120" name="T6"/>
                  <a:gd fmla="*/ 0 h 120" name="T7"/>
                  <a:gd fmla="*/ 1 w 120" name="T8"/>
                  <a:gd fmla="*/ 0 h 120" name="T9"/>
                  <a:gd fmla="*/ 0 w 120" name="T10"/>
                  <a:gd fmla="*/ 0 h 120" name="T11"/>
                  <a:gd fmla="*/ 0 w 120" name="T12"/>
                  <a:gd fmla="*/ 1 h 120" name="T13"/>
                  <a:gd fmla="*/ 0 w 120" name="T14"/>
                  <a:gd fmla="*/ 5 h 120" name="T15"/>
                  <a:gd fmla="*/ 0 w 120" name="T16"/>
                  <a:gd fmla="*/ 115 h 120" name="T17"/>
                  <a:gd fmla="*/ 0 w 120" name="T18"/>
                  <a:gd fmla="*/ 119 h 120" name="T19"/>
                  <a:gd fmla="*/ 0 w 120" name="T20"/>
                  <a:gd fmla="*/ 120 h 120" name="T21"/>
                  <a:gd fmla="*/ 1 w 120" name="T22"/>
                  <a:gd fmla="*/ 120 h 120" name="T23"/>
                  <a:gd fmla="*/ 5 w 120" name="T24"/>
                  <a:gd fmla="*/ 120 h 120" name="T25"/>
                  <a:gd fmla="*/ 115 w 120" name="T26"/>
                  <a:gd fmla="*/ 120 h 120" name="T27"/>
                  <a:gd fmla="*/ 119 w 120" name="T28"/>
                  <a:gd fmla="*/ 120 h 120" name="T29"/>
                  <a:gd fmla="*/ 120 w 120" name="T30"/>
                  <a:gd fmla="*/ 120 h 120" name="T31"/>
                  <a:gd fmla="*/ 120 w 120" name="T32"/>
                  <a:gd fmla="*/ 119 h 120" name="T33"/>
                  <a:gd fmla="*/ 120 w 120" name="T34"/>
                  <a:gd fmla="*/ 115 h 120" name="T35"/>
                  <a:gd fmla="*/ 120 w 120" name="T36"/>
                  <a:gd fmla="*/ 5 h 120" name="T37"/>
                  <a:gd fmla="*/ 120 w 120" name="T38"/>
                  <a:gd fmla="*/ 1 h 120" name="T39"/>
                  <a:gd fmla="*/ 120 w 120" name="T40"/>
                  <a:gd fmla="*/ 0 h 120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20" w="120">
                    <a:moveTo>
                      <a:pt x="120" y="0"/>
                    </a:moveTo>
                    <a:cubicBezTo>
                      <a:pt x="120" y="0"/>
                      <a:pt x="120" y="0"/>
                      <a:pt x="119" y="0"/>
                    </a:cubicBezTo>
                    <a:cubicBezTo>
                      <a:pt x="119" y="0"/>
                      <a:pt x="117" y="0"/>
                      <a:pt x="11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7"/>
                      <a:pt x="0" y="118"/>
                      <a:pt x="0" y="119"/>
                    </a:cubicBezTo>
                    <a:cubicBezTo>
                      <a:pt x="0" y="119"/>
                      <a:pt x="0" y="120"/>
                      <a:pt x="0" y="120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1" y="120"/>
                      <a:pt x="3" y="120"/>
                      <a:pt x="5" y="120"/>
                    </a:cubicBezTo>
                    <a:cubicBezTo>
                      <a:pt x="115" y="120"/>
                      <a:pt x="115" y="120"/>
                      <a:pt x="115" y="120"/>
                    </a:cubicBezTo>
                    <a:cubicBezTo>
                      <a:pt x="117" y="120"/>
                      <a:pt x="118" y="120"/>
                      <a:pt x="119" y="120"/>
                    </a:cubicBezTo>
                    <a:cubicBezTo>
                      <a:pt x="119" y="120"/>
                      <a:pt x="120" y="120"/>
                      <a:pt x="120" y="120"/>
                    </a:cubicBezTo>
                    <a:cubicBezTo>
                      <a:pt x="120" y="120"/>
                      <a:pt x="120" y="120"/>
                      <a:pt x="120" y="119"/>
                    </a:cubicBezTo>
                    <a:cubicBezTo>
                      <a:pt x="120" y="119"/>
                      <a:pt x="120" y="117"/>
                      <a:pt x="120" y="11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20" y="3"/>
                      <a:pt x="120" y="2"/>
                      <a:pt x="120" y="1"/>
                    </a:cubicBezTo>
                    <a:cubicBezTo>
                      <a:pt x="120" y="1"/>
                      <a:pt x="120" y="0"/>
                      <a:pt x="1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9" name="Freeform 600"/>
              <p:cNvSpPr>
                <a:spLocks noEditPoints="1"/>
              </p:cNvSpPr>
              <p:nvPr/>
            </p:nvSpPr>
            <p:spPr bwMode="auto">
              <a:xfrm>
                <a:off x="2254251" y="2593976"/>
                <a:ext cx="333375" cy="333375"/>
              </a:xfrm>
              <a:custGeom>
                <a:gdLst>
                  <a:gd fmla="*/ 248 w 288" name="T0"/>
                  <a:gd fmla="*/ 0 h 288" name="T1"/>
                  <a:gd fmla="*/ 40 w 288" name="T2"/>
                  <a:gd fmla="*/ 0 h 288" name="T3"/>
                  <a:gd fmla="*/ 0 w 288" name="T4"/>
                  <a:gd fmla="*/ 40 h 288" name="T5"/>
                  <a:gd fmla="*/ 0 w 288" name="T6"/>
                  <a:gd fmla="*/ 248 h 288" name="T7"/>
                  <a:gd fmla="*/ 40 w 288" name="T8"/>
                  <a:gd fmla="*/ 288 h 288" name="T9"/>
                  <a:gd fmla="*/ 248 w 288" name="T10"/>
                  <a:gd fmla="*/ 288 h 288" name="T11"/>
                  <a:gd fmla="*/ 288 w 288" name="T12"/>
                  <a:gd fmla="*/ 248 h 288" name="T13"/>
                  <a:gd fmla="*/ 288 w 288" name="T14"/>
                  <a:gd fmla="*/ 40 h 288" name="T15"/>
                  <a:gd fmla="*/ 248 w 288" name="T16"/>
                  <a:gd fmla="*/ 0 h 288" name="T17"/>
                  <a:gd fmla="*/ 24 w 288" name="T18"/>
                  <a:gd fmla="*/ 159 h 288" name="T19"/>
                  <a:gd fmla="*/ 9 w 288" name="T20"/>
                  <a:gd fmla="*/ 144 h 288" name="T21"/>
                  <a:gd fmla="*/ 24 w 288" name="T22"/>
                  <a:gd fmla="*/ 129 h 288" name="T23"/>
                  <a:gd fmla="*/ 39 w 288" name="T24"/>
                  <a:gd fmla="*/ 144 h 288" name="T25"/>
                  <a:gd fmla="*/ 24 w 288" name="T26"/>
                  <a:gd fmla="*/ 159 h 288" name="T27"/>
                  <a:gd fmla="*/ 64 w 288" name="T28"/>
                  <a:gd fmla="*/ 13 h 288" name="T29"/>
                  <a:gd fmla="*/ 79 w 288" name="T30"/>
                  <a:gd fmla="*/ 28 h 288" name="T31"/>
                  <a:gd fmla="*/ 64 w 288" name="T32"/>
                  <a:gd fmla="*/ 43 h 288" name="T33"/>
                  <a:gd fmla="*/ 49 w 288" name="T34"/>
                  <a:gd fmla="*/ 28 h 288" name="T35"/>
                  <a:gd fmla="*/ 64 w 288" name="T36"/>
                  <a:gd fmla="*/ 13 h 288" name="T37"/>
                  <a:gd fmla="*/ 64 w 288" name="T38"/>
                  <a:gd fmla="*/ 275 h 288" name="T39"/>
                  <a:gd fmla="*/ 49 w 288" name="T40"/>
                  <a:gd fmla="*/ 260 h 288" name="T41"/>
                  <a:gd fmla="*/ 64 w 288" name="T42"/>
                  <a:gd fmla="*/ 245 h 288" name="T43"/>
                  <a:gd fmla="*/ 79 w 288" name="T44"/>
                  <a:gd fmla="*/ 260 h 288" name="T45"/>
                  <a:gd fmla="*/ 64 w 288" name="T46"/>
                  <a:gd fmla="*/ 275 h 288" name="T47"/>
                  <a:gd fmla="*/ 199 w 288" name="T48"/>
                  <a:gd fmla="*/ 236 h 288" name="T49"/>
                  <a:gd fmla="*/ 89 w 288" name="T50"/>
                  <a:gd fmla="*/ 236 h 288" name="T51"/>
                  <a:gd fmla="*/ 62 w 288" name="T52"/>
                  <a:gd fmla="*/ 226 h 288" name="T53"/>
                  <a:gd fmla="*/ 52 w 288" name="T54"/>
                  <a:gd fmla="*/ 199 h 288" name="T55"/>
                  <a:gd fmla="*/ 52 w 288" name="T56"/>
                  <a:gd fmla="*/ 89 h 288" name="T57"/>
                  <a:gd fmla="*/ 62 w 288" name="T58"/>
                  <a:gd fmla="*/ 62 h 288" name="T59"/>
                  <a:gd fmla="*/ 89 w 288" name="T60"/>
                  <a:gd fmla="*/ 52 h 288" name="T61"/>
                  <a:gd fmla="*/ 199 w 288" name="T62"/>
                  <a:gd fmla="*/ 52 h 288" name="T63"/>
                  <a:gd fmla="*/ 226 w 288" name="T64"/>
                  <a:gd fmla="*/ 62 h 288" name="T65"/>
                  <a:gd fmla="*/ 236 w 288" name="T66"/>
                  <a:gd fmla="*/ 89 h 288" name="T67"/>
                  <a:gd fmla="*/ 236 w 288" name="T68"/>
                  <a:gd fmla="*/ 199 h 288" name="T69"/>
                  <a:gd fmla="*/ 226 w 288" name="T70"/>
                  <a:gd fmla="*/ 226 h 288" name="T71"/>
                  <a:gd fmla="*/ 200 w 288" name="T72"/>
                  <a:gd fmla="*/ 236 h 288" name="T73"/>
                  <a:gd fmla="*/ 199 w 288" name="T74"/>
                  <a:gd fmla="*/ 236 h 288" name="T75"/>
                  <a:gd fmla="*/ 223 w 288" name="T76"/>
                  <a:gd fmla="*/ 275 h 288" name="T77"/>
                  <a:gd fmla="*/ 208 w 288" name="T78"/>
                  <a:gd fmla="*/ 260 h 288" name="T79"/>
                  <a:gd fmla="*/ 223 w 288" name="T80"/>
                  <a:gd fmla="*/ 245 h 288" name="T81"/>
                  <a:gd fmla="*/ 238 w 288" name="T82"/>
                  <a:gd fmla="*/ 260 h 288" name="T83"/>
                  <a:gd fmla="*/ 223 w 288" name="T84"/>
                  <a:gd fmla="*/ 275 h 288" name="T85"/>
                  <a:gd fmla="*/ 223 w 288" name="T86"/>
                  <a:gd fmla="*/ 43 h 288" name="T87"/>
                  <a:gd fmla="*/ 208 w 288" name="T88"/>
                  <a:gd fmla="*/ 28 h 288" name="T89"/>
                  <a:gd fmla="*/ 223 w 288" name="T90"/>
                  <a:gd fmla="*/ 13 h 288" name="T91"/>
                  <a:gd fmla="*/ 238 w 288" name="T92"/>
                  <a:gd fmla="*/ 28 h 288" name="T93"/>
                  <a:gd fmla="*/ 223 w 288" name="T94"/>
                  <a:gd fmla="*/ 43 h 288" name="T95"/>
                  <a:gd fmla="*/ 264 w 288" name="T96"/>
                  <a:gd fmla="*/ 159 h 288" name="T97"/>
                  <a:gd fmla="*/ 249 w 288" name="T98"/>
                  <a:gd fmla="*/ 144 h 288" name="T99"/>
                  <a:gd fmla="*/ 264 w 288" name="T100"/>
                  <a:gd fmla="*/ 129 h 288" name="T101"/>
                  <a:gd fmla="*/ 279 w 288" name="T102"/>
                  <a:gd fmla="*/ 144 h 288" name="T103"/>
                  <a:gd fmla="*/ 264 w 288" name="T104"/>
                  <a:gd fmla="*/ 159 h 288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288" w="28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3" y="0"/>
                      <a:pt x="0" y="13"/>
                      <a:pt x="0" y="4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75"/>
                      <a:pt x="13" y="288"/>
                      <a:pt x="40" y="288"/>
                    </a:cubicBezTo>
                    <a:cubicBezTo>
                      <a:pt x="248" y="288"/>
                      <a:pt x="248" y="288"/>
                      <a:pt x="248" y="288"/>
                    </a:cubicBezTo>
                    <a:cubicBezTo>
                      <a:pt x="275" y="288"/>
                      <a:pt x="288" y="275"/>
                      <a:pt x="288" y="248"/>
                    </a:cubicBezTo>
                    <a:cubicBezTo>
                      <a:pt x="288" y="40"/>
                      <a:pt x="288" y="40"/>
                      <a:pt x="288" y="40"/>
                    </a:cubicBezTo>
                    <a:cubicBezTo>
                      <a:pt x="288" y="13"/>
                      <a:pt x="275" y="0"/>
                      <a:pt x="248" y="0"/>
                    </a:cubicBezTo>
                    <a:close/>
                    <a:moveTo>
                      <a:pt x="24" y="159"/>
                    </a:moveTo>
                    <a:cubicBezTo>
                      <a:pt x="16" y="159"/>
                      <a:pt x="9" y="153"/>
                      <a:pt x="9" y="144"/>
                    </a:cubicBezTo>
                    <a:cubicBezTo>
                      <a:pt x="9" y="136"/>
                      <a:pt x="16" y="129"/>
                      <a:pt x="24" y="129"/>
                    </a:cubicBezTo>
                    <a:cubicBezTo>
                      <a:pt x="32" y="129"/>
                      <a:pt x="39" y="136"/>
                      <a:pt x="39" y="144"/>
                    </a:cubicBezTo>
                    <a:cubicBezTo>
                      <a:pt x="39" y="153"/>
                      <a:pt x="32" y="159"/>
                      <a:pt x="24" y="159"/>
                    </a:cubicBezTo>
                    <a:close/>
                    <a:moveTo>
                      <a:pt x="64" y="13"/>
                    </a:moveTo>
                    <a:cubicBezTo>
                      <a:pt x="73" y="13"/>
                      <a:pt x="79" y="20"/>
                      <a:pt x="79" y="28"/>
                    </a:cubicBezTo>
                    <a:cubicBezTo>
                      <a:pt x="79" y="36"/>
                      <a:pt x="73" y="43"/>
                      <a:pt x="64" y="43"/>
                    </a:cubicBezTo>
                    <a:cubicBezTo>
                      <a:pt x="56" y="43"/>
                      <a:pt x="50" y="36"/>
                      <a:pt x="49" y="28"/>
                    </a:cubicBezTo>
                    <a:cubicBezTo>
                      <a:pt x="50" y="20"/>
                      <a:pt x="56" y="13"/>
                      <a:pt x="64" y="13"/>
                    </a:cubicBezTo>
                    <a:close/>
                    <a:moveTo>
                      <a:pt x="64" y="275"/>
                    </a:moveTo>
                    <a:cubicBezTo>
                      <a:pt x="56" y="275"/>
                      <a:pt x="50" y="268"/>
                      <a:pt x="49" y="260"/>
                    </a:cubicBezTo>
                    <a:cubicBezTo>
                      <a:pt x="50" y="252"/>
                      <a:pt x="56" y="245"/>
                      <a:pt x="64" y="245"/>
                    </a:cubicBezTo>
                    <a:cubicBezTo>
                      <a:pt x="73" y="245"/>
                      <a:pt x="79" y="252"/>
                      <a:pt x="79" y="260"/>
                    </a:cubicBezTo>
                    <a:cubicBezTo>
                      <a:pt x="79" y="268"/>
                      <a:pt x="73" y="275"/>
                      <a:pt x="64" y="275"/>
                    </a:cubicBezTo>
                    <a:close/>
                    <a:moveTo>
                      <a:pt x="199" y="236"/>
                    </a:moveTo>
                    <a:cubicBezTo>
                      <a:pt x="89" y="236"/>
                      <a:pt x="89" y="236"/>
                      <a:pt x="89" y="236"/>
                    </a:cubicBezTo>
                    <a:cubicBezTo>
                      <a:pt x="79" y="236"/>
                      <a:pt x="69" y="234"/>
                      <a:pt x="62" y="226"/>
                    </a:cubicBezTo>
                    <a:cubicBezTo>
                      <a:pt x="54" y="219"/>
                      <a:pt x="52" y="209"/>
                      <a:pt x="52" y="19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79"/>
                      <a:pt x="54" y="69"/>
                      <a:pt x="62" y="62"/>
                    </a:cubicBezTo>
                    <a:cubicBezTo>
                      <a:pt x="69" y="54"/>
                      <a:pt x="79" y="52"/>
                      <a:pt x="89" y="52"/>
                    </a:cubicBezTo>
                    <a:cubicBezTo>
                      <a:pt x="199" y="52"/>
                      <a:pt x="199" y="52"/>
                      <a:pt x="199" y="52"/>
                    </a:cubicBezTo>
                    <a:cubicBezTo>
                      <a:pt x="209" y="52"/>
                      <a:pt x="219" y="54"/>
                      <a:pt x="226" y="62"/>
                    </a:cubicBezTo>
                    <a:cubicBezTo>
                      <a:pt x="234" y="69"/>
                      <a:pt x="237" y="79"/>
                      <a:pt x="236" y="89"/>
                    </a:cubicBezTo>
                    <a:cubicBezTo>
                      <a:pt x="236" y="199"/>
                      <a:pt x="236" y="199"/>
                      <a:pt x="236" y="199"/>
                    </a:cubicBezTo>
                    <a:cubicBezTo>
                      <a:pt x="237" y="209"/>
                      <a:pt x="234" y="219"/>
                      <a:pt x="226" y="226"/>
                    </a:cubicBezTo>
                    <a:cubicBezTo>
                      <a:pt x="219" y="234"/>
                      <a:pt x="209" y="236"/>
                      <a:pt x="200" y="236"/>
                    </a:cubicBezTo>
                    <a:cubicBezTo>
                      <a:pt x="199" y="236"/>
                      <a:pt x="199" y="236"/>
                      <a:pt x="199" y="236"/>
                    </a:cubicBezTo>
                    <a:close/>
                    <a:moveTo>
                      <a:pt x="223" y="275"/>
                    </a:moveTo>
                    <a:cubicBezTo>
                      <a:pt x="215" y="275"/>
                      <a:pt x="208" y="268"/>
                      <a:pt x="208" y="260"/>
                    </a:cubicBezTo>
                    <a:cubicBezTo>
                      <a:pt x="208" y="252"/>
                      <a:pt x="215" y="245"/>
                      <a:pt x="223" y="245"/>
                    </a:cubicBezTo>
                    <a:cubicBezTo>
                      <a:pt x="231" y="245"/>
                      <a:pt x="238" y="252"/>
                      <a:pt x="238" y="260"/>
                    </a:cubicBezTo>
                    <a:cubicBezTo>
                      <a:pt x="238" y="268"/>
                      <a:pt x="231" y="275"/>
                      <a:pt x="223" y="275"/>
                    </a:cubicBezTo>
                    <a:close/>
                    <a:moveTo>
                      <a:pt x="223" y="43"/>
                    </a:moveTo>
                    <a:cubicBezTo>
                      <a:pt x="215" y="43"/>
                      <a:pt x="208" y="36"/>
                      <a:pt x="208" y="28"/>
                    </a:cubicBezTo>
                    <a:cubicBezTo>
                      <a:pt x="208" y="20"/>
                      <a:pt x="215" y="13"/>
                      <a:pt x="223" y="13"/>
                    </a:cubicBezTo>
                    <a:cubicBezTo>
                      <a:pt x="231" y="13"/>
                      <a:pt x="238" y="20"/>
                      <a:pt x="238" y="28"/>
                    </a:cubicBezTo>
                    <a:cubicBezTo>
                      <a:pt x="238" y="36"/>
                      <a:pt x="231" y="43"/>
                      <a:pt x="223" y="43"/>
                    </a:cubicBezTo>
                    <a:close/>
                    <a:moveTo>
                      <a:pt x="264" y="159"/>
                    </a:moveTo>
                    <a:cubicBezTo>
                      <a:pt x="256" y="159"/>
                      <a:pt x="249" y="153"/>
                      <a:pt x="249" y="144"/>
                    </a:cubicBezTo>
                    <a:cubicBezTo>
                      <a:pt x="249" y="136"/>
                      <a:pt x="256" y="129"/>
                      <a:pt x="264" y="129"/>
                    </a:cubicBezTo>
                    <a:cubicBezTo>
                      <a:pt x="273" y="129"/>
                      <a:pt x="279" y="136"/>
                      <a:pt x="279" y="144"/>
                    </a:cubicBezTo>
                    <a:cubicBezTo>
                      <a:pt x="279" y="153"/>
                      <a:pt x="273" y="159"/>
                      <a:pt x="264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5377507" y="1603327"/>
            <a:ext cx="720080" cy="693998"/>
            <a:chOff x="5161483" y="1700808"/>
            <a:chExt cx="720080" cy="693998"/>
          </a:xfrm>
        </p:grpSpPr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5174525" y="1700808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41" name="文本框 123"/>
            <p:cNvSpPr txBox="1"/>
            <p:nvPr/>
          </p:nvSpPr>
          <p:spPr>
            <a:xfrm>
              <a:off x="5161483" y="1888039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809555" y="2681105"/>
            <a:ext cx="720080" cy="693998"/>
            <a:chOff x="5593531" y="2778586"/>
            <a:chExt cx="720080" cy="693998"/>
          </a:xfrm>
        </p:grpSpPr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5606573" y="2778586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43" name="文本框 123"/>
            <p:cNvSpPr txBox="1"/>
            <p:nvPr/>
          </p:nvSpPr>
          <p:spPr>
            <a:xfrm>
              <a:off x="5593531" y="2965817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FF6D67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809555" y="3835575"/>
            <a:ext cx="720080" cy="693998"/>
            <a:chOff x="5593531" y="3933056"/>
            <a:chExt cx="720080" cy="693998"/>
          </a:xfrm>
        </p:grpSpPr>
        <p:sp>
          <p:nvSpPr>
            <p:cNvPr id="44" name="Oval 7"/>
            <p:cNvSpPr>
              <a:spLocks noChangeArrowheads="1"/>
            </p:cNvSpPr>
            <p:nvPr/>
          </p:nvSpPr>
          <p:spPr bwMode="auto">
            <a:xfrm>
              <a:off x="5606573" y="3933056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45" name="文本框 123"/>
            <p:cNvSpPr txBox="1"/>
            <p:nvPr/>
          </p:nvSpPr>
          <p:spPr>
            <a:xfrm>
              <a:off x="5593531" y="4120288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F5C05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377507" y="4941777"/>
            <a:ext cx="720080" cy="693998"/>
            <a:chOff x="5161483" y="5039258"/>
            <a:chExt cx="720080" cy="693998"/>
          </a:xfrm>
        </p:grpSpPr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5174525" y="5039258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47" name="文本框 123"/>
            <p:cNvSpPr txBox="1"/>
            <p:nvPr/>
          </p:nvSpPr>
          <p:spPr>
            <a:xfrm>
              <a:off x="5161483" y="5226490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5E779E"/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6314298" y="141277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6313612" y="1786025"/>
            <a:ext cx="460415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在此录入上述图表的描述说明，在此录入上述图表的描述说明。在此录入上述图表的描述说明。</a:t>
            </a:r>
          </a:p>
        </p:txBody>
      </p:sp>
      <p:sp>
        <p:nvSpPr>
          <p:cNvPr id="50" name="矩形 49"/>
          <p:cNvSpPr/>
          <p:nvPr/>
        </p:nvSpPr>
        <p:spPr>
          <a:xfrm>
            <a:off x="6750706" y="2564904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6750019" y="2938153"/>
            <a:ext cx="460415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在此录入上述图表的描述说明，在此录入上述图表的描述说明。在此录入上述图表的描述说明。</a:t>
            </a:r>
          </a:p>
        </p:txBody>
      </p:sp>
      <p:sp>
        <p:nvSpPr>
          <p:cNvPr id="52" name="矩形 51"/>
          <p:cNvSpPr/>
          <p:nvPr/>
        </p:nvSpPr>
        <p:spPr>
          <a:xfrm>
            <a:off x="6750706" y="3717032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750019" y="4090281"/>
            <a:ext cx="460415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在此录入上述图表的描述说明，在此录入上述图表的描述说明。在此录入上述图表的描述说明。</a:t>
            </a:r>
          </a:p>
        </p:txBody>
      </p:sp>
      <p:sp>
        <p:nvSpPr>
          <p:cNvPr id="54" name="矩形 53"/>
          <p:cNvSpPr/>
          <p:nvPr/>
        </p:nvSpPr>
        <p:spPr>
          <a:xfrm>
            <a:off x="6314298" y="4869160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6313612" y="5242409"/>
            <a:ext cx="4604153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在此录入上述图表的描述说明，在此录入上述图表的描述说明。在此录入上述图表的描述说明。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2532185" y="2732600"/>
            <a:ext cx="1406225" cy="1569517"/>
            <a:chOff x="2776538" y="1841500"/>
            <a:chExt cx="1162050" cy="1296988"/>
          </a:xfrm>
          <a:solidFill>
            <a:srgbClr val="00B0F0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3160713" y="2141538"/>
              <a:ext cx="777875" cy="609600"/>
            </a:xfrm>
            <a:custGeom>
              <a:gdLst>
                <a:gd fmla="*/ 536 w 543" name="T0"/>
                <a:gd fmla="*/ 423 h 425" name="T1"/>
                <a:gd fmla="*/ 9 w 543" name="T2"/>
                <a:gd fmla="*/ 425 h 425" name="T3"/>
                <a:gd fmla="*/ 2 w 543" name="T4"/>
                <a:gd fmla="*/ 418 h 425" name="T5"/>
                <a:gd fmla="*/ 0 w 543" name="T6"/>
                <a:gd fmla="*/ 10 h 425" name="T7"/>
                <a:gd fmla="*/ 7 w 543" name="T8"/>
                <a:gd fmla="*/ 3 h 425" name="T9"/>
                <a:gd fmla="*/ 534 w 543" name="T10"/>
                <a:gd fmla="*/ 0 h 425" name="T11"/>
                <a:gd fmla="*/ 541 w 543" name="T12"/>
                <a:gd fmla="*/ 7 h 425" name="T13"/>
                <a:gd fmla="*/ 543 w 543" name="T14"/>
                <a:gd fmla="*/ 415 h 425" name="T15"/>
                <a:gd fmla="*/ 536 w 543" name="T16"/>
                <a:gd fmla="*/ 423 h 425" name="T17"/>
                <a:gd fmla="*/ 17 w 543" name="T18"/>
                <a:gd fmla="*/ 411 h 425" name="T19"/>
                <a:gd fmla="*/ 528 w 543" name="T20"/>
                <a:gd fmla="*/ 408 h 425" name="T21"/>
                <a:gd fmla="*/ 527 w 543" name="T22"/>
                <a:gd fmla="*/ 15 h 425" name="T23"/>
                <a:gd fmla="*/ 15 w 543" name="T24"/>
                <a:gd fmla="*/ 17 h 425" name="T25"/>
                <a:gd fmla="*/ 17 w 543" name="T26"/>
                <a:gd fmla="*/ 411 h 42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25" w="543">
                  <a:moveTo>
                    <a:pt x="536" y="423"/>
                  </a:moveTo>
                  <a:cubicBezTo>
                    <a:pt x="9" y="425"/>
                    <a:pt x="9" y="425"/>
                    <a:pt x="9" y="425"/>
                  </a:cubicBezTo>
                  <a:cubicBezTo>
                    <a:pt x="5" y="425"/>
                    <a:pt x="2" y="422"/>
                    <a:pt x="2" y="4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3"/>
                    <a:pt x="7" y="3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38" y="0"/>
                    <a:pt x="541" y="3"/>
                    <a:pt x="541" y="7"/>
                  </a:cubicBezTo>
                  <a:cubicBezTo>
                    <a:pt x="543" y="415"/>
                    <a:pt x="543" y="415"/>
                    <a:pt x="543" y="415"/>
                  </a:cubicBezTo>
                  <a:cubicBezTo>
                    <a:pt x="543" y="419"/>
                    <a:pt x="540" y="423"/>
                    <a:pt x="536" y="423"/>
                  </a:cubicBezTo>
                  <a:close/>
                  <a:moveTo>
                    <a:pt x="17" y="411"/>
                  </a:moveTo>
                  <a:cubicBezTo>
                    <a:pt x="528" y="408"/>
                    <a:pt x="528" y="408"/>
                    <a:pt x="528" y="408"/>
                  </a:cubicBezTo>
                  <a:cubicBezTo>
                    <a:pt x="527" y="15"/>
                    <a:pt x="527" y="15"/>
                    <a:pt x="527" y="15"/>
                  </a:cubicBezTo>
                  <a:cubicBezTo>
                    <a:pt x="15" y="17"/>
                    <a:pt x="15" y="17"/>
                    <a:pt x="15" y="17"/>
                  </a:cubicBezTo>
                  <a:lnTo>
                    <a:pt x="17" y="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2776538" y="1841500"/>
              <a:ext cx="1127125" cy="1023938"/>
            </a:xfrm>
            <a:custGeom>
              <a:gdLst>
                <a:gd fmla="*/ 763 w 785" name="T0"/>
                <a:gd fmla="*/ 666 h 713" name="T1"/>
                <a:gd fmla="*/ 201 w 785" name="T2"/>
                <a:gd fmla="*/ 669 h 713" name="T3"/>
                <a:gd fmla="*/ 237 w 785" name="T4"/>
                <a:gd fmla="*/ 631 h 713" name="T5"/>
                <a:gd fmla="*/ 244 w 785" name="T6"/>
                <a:gd fmla="*/ 616 h 713" name="T7"/>
                <a:gd fmla="*/ 242 w 785" name="T8"/>
                <a:gd fmla="*/ 217 h 713" name="T9"/>
                <a:gd fmla="*/ 235 w 785" name="T10"/>
                <a:gd fmla="*/ 202 h 713" name="T11"/>
                <a:gd fmla="*/ 40 w 785" name="T12"/>
                <a:gd fmla="*/ 8 h 713" name="T13"/>
                <a:gd fmla="*/ 9 w 785" name="T14"/>
                <a:gd fmla="*/ 8 h 713" name="T15"/>
                <a:gd fmla="*/ 9 w 785" name="T16"/>
                <a:gd fmla="*/ 40 h 713" name="T17"/>
                <a:gd fmla="*/ 198 w 785" name="T18"/>
                <a:gd fmla="*/ 227 h 713" name="T19"/>
                <a:gd fmla="*/ 200 w 785" name="T20"/>
                <a:gd fmla="*/ 607 h 713" name="T21"/>
                <a:gd fmla="*/ 132 w 785" name="T22"/>
                <a:gd fmla="*/ 675 h 713" name="T23"/>
                <a:gd fmla="*/ 127 w 785" name="T24"/>
                <a:gd fmla="*/ 700 h 713" name="T25"/>
                <a:gd fmla="*/ 147 w 785" name="T26"/>
                <a:gd fmla="*/ 713 h 713" name="T27"/>
                <a:gd fmla="*/ 215 w 785" name="T28"/>
                <a:gd fmla="*/ 713 h 713" name="T29"/>
                <a:gd fmla="*/ 290 w 785" name="T30"/>
                <a:gd fmla="*/ 681 h 713" name="T31"/>
                <a:gd fmla="*/ 365 w 785" name="T32"/>
                <a:gd fmla="*/ 712 h 713" name="T33"/>
                <a:gd fmla="*/ 592 w 785" name="T34"/>
                <a:gd fmla="*/ 711 h 713" name="T35"/>
                <a:gd fmla="*/ 667 w 785" name="T36"/>
                <a:gd fmla="*/ 679 h 713" name="T37"/>
                <a:gd fmla="*/ 742 w 785" name="T38"/>
                <a:gd fmla="*/ 710 h 713" name="T39"/>
                <a:gd fmla="*/ 763 w 785" name="T40"/>
                <a:gd fmla="*/ 710 h 713" name="T41"/>
                <a:gd fmla="*/ 785 w 785" name="T42"/>
                <a:gd fmla="*/ 688 h 713" name="T43"/>
                <a:gd fmla="*/ 763 w 785" name="T44"/>
                <a:gd fmla="*/ 666 h 71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13" w="785">
                  <a:moveTo>
                    <a:pt x="763" y="666"/>
                  </a:moveTo>
                  <a:cubicBezTo>
                    <a:pt x="201" y="669"/>
                    <a:pt x="201" y="669"/>
                    <a:pt x="201" y="669"/>
                  </a:cubicBezTo>
                  <a:cubicBezTo>
                    <a:pt x="237" y="631"/>
                    <a:pt x="237" y="631"/>
                    <a:pt x="237" y="631"/>
                  </a:cubicBezTo>
                  <a:cubicBezTo>
                    <a:pt x="242" y="627"/>
                    <a:pt x="244" y="622"/>
                    <a:pt x="244" y="616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11"/>
                    <a:pt x="240" y="206"/>
                    <a:pt x="235" y="20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1" y="0"/>
                    <a:pt x="17" y="0"/>
                    <a:pt x="9" y="8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200" y="607"/>
                    <a:pt x="200" y="607"/>
                    <a:pt x="200" y="607"/>
                  </a:cubicBezTo>
                  <a:cubicBezTo>
                    <a:pt x="132" y="675"/>
                    <a:pt x="132" y="675"/>
                    <a:pt x="132" y="675"/>
                  </a:cubicBezTo>
                  <a:cubicBezTo>
                    <a:pt x="125" y="682"/>
                    <a:pt x="123" y="691"/>
                    <a:pt x="127" y="700"/>
                  </a:cubicBezTo>
                  <a:cubicBezTo>
                    <a:pt x="130" y="708"/>
                    <a:pt x="139" y="713"/>
                    <a:pt x="147" y="713"/>
                  </a:cubicBezTo>
                  <a:cubicBezTo>
                    <a:pt x="215" y="713"/>
                    <a:pt x="215" y="713"/>
                    <a:pt x="215" y="713"/>
                  </a:cubicBezTo>
                  <a:cubicBezTo>
                    <a:pt x="234" y="693"/>
                    <a:pt x="260" y="681"/>
                    <a:pt x="290" y="681"/>
                  </a:cubicBezTo>
                  <a:cubicBezTo>
                    <a:pt x="319" y="681"/>
                    <a:pt x="346" y="693"/>
                    <a:pt x="365" y="712"/>
                  </a:cubicBezTo>
                  <a:cubicBezTo>
                    <a:pt x="592" y="711"/>
                    <a:pt x="592" y="711"/>
                    <a:pt x="592" y="711"/>
                  </a:cubicBezTo>
                  <a:cubicBezTo>
                    <a:pt x="611" y="691"/>
                    <a:pt x="638" y="679"/>
                    <a:pt x="667" y="679"/>
                  </a:cubicBezTo>
                  <a:cubicBezTo>
                    <a:pt x="697" y="679"/>
                    <a:pt x="723" y="691"/>
                    <a:pt x="742" y="710"/>
                  </a:cubicBezTo>
                  <a:cubicBezTo>
                    <a:pt x="763" y="710"/>
                    <a:pt x="763" y="710"/>
                    <a:pt x="763" y="710"/>
                  </a:cubicBezTo>
                  <a:cubicBezTo>
                    <a:pt x="775" y="710"/>
                    <a:pt x="785" y="700"/>
                    <a:pt x="785" y="688"/>
                  </a:cubicBezTo>
                  <a:cubicBezTo>
                    <a:pt x="785" y="676"/>
                    <a:pt x="775" y="666"/>
                    <a:pt x="763" y="6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Freeform 7"/>
            <p:cNvSpPr>
              <a:spLocks noEditPoints="1"/>
            </p:cNvSpPr>
            <p:nvPr/>
          </p:nvSpPr>
          <p:spPr bwMode="auto">
            <a:xfrm>
              <a:off x="3584575" y="2833688"/>
              <a:ext cx="303213" cy="301625"/>
            </a:xfrm>
            <a:custGeom>
              <a:gdLst>
                <a:gd fmla="*/ 106 w 211" name="T0"/>
                <a:gd fmla="*/ 211 h 211" name="T1"/>
                <a:gd fmla="*/ 0 w 211" name="T2"/>
                <a:gd fmla="*/ 106 h 211" name="T3"/>
                <a:gd fmla="*/ 105 w 211" name="T4"/>
                <a:gd fmla="*/ 0 h 211" name="T5"/>
                <a:gd fmla="*/ 211 w 211" name="T6"/>
                <a:gd fmla="*/ 105 h 211" name="T7"/>
                <a:gd fmla="*/ 106 w 211" name="T8"/>
                <a:gd fmla="*/ 211 h 211" name="T9"/>
                <a:gd fmla="*/ 105 w 211" name="T10"/>
                <a:gd fmla="*/ 64 h 211" name="T11"/>
                <a:gd fmla="*/ 64 w 211" name="T12"/>
                <a:gd fmla="*/ 105 h 211" name="T13"/>
                <a:gd fmla="*/ 106 w 211" name="T14"/>
                <a:gd fmla="*/ 147 h 211" name="T15"/>
                <a:gd fmla="*/ 147 w 211" name="T16"/>
                <a:gd fmla="*/ 105 h 211" name="T17"/>
                <a:gd fmla="*/ 105 w 211" name="T18"/>
                <a:gd fmla="*/ 64 h 21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1" w="211">
                  <a:moveTo>
                    <a:pt x="106" y="211"/>
                  </a:moveTo>
                  <a:cubicBezTo>
                    <a:pt x="48" y="211"/>
                    <a:pt x="0" y="164"/>
                    <a:pt x="0" y="106"/>
                  </a:cubicBezTo>
                  <a:cubicBezTo>
                    <a:pt x="0" y="48"/>
                    <a:pt x="47" y="0"/>
                    <a:pt x="105" y="0"/>
                  </a:cubicBezTo>
                  <a:cubicBezTo>
                    <a:pt x="163" y="0"/>
                    <a:pt x="211" y="47"/>
                    <a:pt x="211" y="105"/>
                  </a:cubicBezTo>
                  <a:cubicBezTo>
                    <a:pt x="211" y="163"/>
                    <a:pt x="164" y="210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4"/>
                    <a:pt x="64" y="82"/>
                    <a:pt x="64" y="105"/>
                  </a:cubicBezTo>
                  <a:cubicBezTo>
                    <a:pt x="64" y="128"/>
                    <a:pt x="83" y="147"/>
                    <a:pt x="106" y="147"/>
                  </a:cubicBezTo>
                  <a:cubicBezTo>
                    <a:pt x="129" y="147"/>
                    <a:pt x="147" y="128"/>
                    <a:pt x="147" y="105"/>
                  </a:cubicBezTo>
                  <a:cubicBezTo>
                    <a:pt x="147" y="82"/>
                    <a:pt x="128" y="63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Freeform 8"/>
            <p:cNvSpPr>
              <a:spLocks noEditPoints="1"/>
            </p:cNvSpPr>
            <p:nvPr/>
          </p:nvSpPr>
          <p:spPr bwMode="auto">
            <a:xfrm>
              <a:off x="3041650" y="2835275"/>
              <a:ext cx="303213" cy="303213"/>
            </a:xfrm>
            <a:custGeom>
              <a:gdLst>
                <a:gd fmla="*/ 106 w 211" name="T0"/>
                <a:gd fmla="*/ 211 h 212" name="T1"/>
                <a:gd fmla="*/ 0 w 211" name="T2"/>
                <a:gd fmla="*/ 107 h 212" name="T3"/>
                <a:gd fmla="*/ 105 w 211" name="T4"/>
                <a:gd fmla="*/ 1 h 212" name="T5"/>
                <a:gd fmla="*/ 211 w 211" name="T6"/>
                <a:gd fmla="*/ 106 h 212" name="T7"/>
                <a:gd fmla="*/ 106 w 211" name="T8"/>
                <a:gd fmla="*/ 211 h 212" name="T9"/>
                <a:gd fmla="*/ 105 w 211" name="T10"/>
                <a:gd fmla="*/ 64 h 212" name="T11"/>
                <a:gd fmla="*/ 64 w 211" name="T12"/>
                <a:gd fmla="*/ 106 h 212" name="T13"/>
                <a:gd fmla="*/ 106 w 211" name="T14"/>
                <a:gd fmla="*/ 148 h 212" name="T15"/>
                <a:gd fmla="*/ 147 w 211" name="T16"/>
                <a:gd fmla="*/ 106 h 212" name="T17"/>
                <a:gd fmla="*/ 105 w 211" name="T18"/>
                <a:gd fmla="*/ 64 h 21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1" w="211">
                  <a:moveTo>
                    <a:pt x="106" y="211"/>
                  </a:moveTo>
                  <a:cubicBezTo>
                    <a:pt x="48" y="212"/>
                    <a:pt x="0" y="165"/>
                    <a:pt x="0" y="107"/>
                  </a:cubicBezTo>
                  <a:cubicBezTo>
                    <a:pt x="0" y="48"/>
                    <a:pt x="47" y="1"/>
                    <a:pt x="105" y="1"/>
                  </a:cubicBezTo>
                  <a:cubicBezTo>
                    <a:pt x="163" y="0"/>
                    <a:pt x="210" y="47"/>
                    <a:pt x="211" y="106"/>
                  </a:cubicBezTo>
                  <a:cubicBezTo>
                    <a:pt x="211" y="164"/>
                    <a:pt x="164" y="211"/>
                    <a:pt x="106" y="211"/>
                  </a:cubicBezTo>
                  <a:close/>
                  <a:moveTo>
                    <a:pt x="105" y="64"/>
                  </a:moveTo>
                  <a:cubicBezTo>
                    <a:pt x="82" y="65"/>
                    <a:pt x="64" y="83"/>
                    <a:pt x="64" y="106"/>
                  </a:cubicBezTo>
                  <a:cubicBezTo>
                    <a:pt x="64" y="129"/>
                    <a:pt x="83" y="148"/>
                    <a:pt x="106" y="148"/>
                  </a:cubicBezTo>
                  <a:cubicBezTo>
                    <a:pt x="128" y="148"/>
                    <a:pt x="147" y="129"/>
                    <a:pt x="147" y="106"/>
                  </a:cubicBezTo>
                  <a:cubicBezTo>
                    <a:pt x="147" y="83"/>
                    <a:pt x="128" y="64"/>
                    <a:pt x="10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3286125" y="2165350"/>
              <a:ext cx="11113" cy="565150"/>
            </a:xfrm>
            <a:custGeom>
              <a:gdLst>
                <a:gd fmla="*/ 7 w 7" name="T0"/>
                <a:gd fmla="*/ 356 h 356" name="T1"/>
                <a:gd fmla="*/ 2 w 7" name="T2"/>
                <a:gd fmla="*/ 356 h 356" name="T3"/>
                <a:gd fmla="*/ 0 w 7" name="T4"/>
                <a:gd fmla="*/ 0 h 356" name="T5"/>
                <a:gd fmla="*/ 6 w 7" name="T6"/>
                <a:gd fmla="*/ 0 h 356" name="T7"/>
                <a:gd fmla="*/ 7 w 7" name="T8"/>
                <a:gd fmla="*/ 356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7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3419475" y="2165350"/>
              <a:ext cx="11113" cy="565150"/>
            </a:xfrm>
            <a:custGeom>
              <a:gdLst>
                <a:gd fmla="*/ 7 w 7" name="T0"/>
                <a:gd fmla="*/ 356 h 356" name="T1"/>
                <a:gd fmla="*/ 2 w 7" name="T2"/>
                <a:gd fmla="*/ 356 h 356" name="T3"/>
                <a:gd fmla="*/ 0 w 7" name="T4"/>
                <a:gd fmla="*/ 0 h 356" name="T5"/>
                <a:gd fmla="*/ 6 w 7" name="T6"/>
                <a:gd fmla="*/ 0 h 356" name="T7"/>
                <a:gd fmla="*/ 7 w 7" name="T8"/>
                <a:gd fmla="*/ 356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7">
                  <a:moveTo>
                    <a:pt x="7" y="356"/>
                  </a:moveTo>
                  <a:lnTo>
                    <a:pt x="2" y="356"/>
                  </a:lnTo>
                  <a:lnTo>
                    <a:pt x="0" y="0"/>
                  </a:lnTo>
                  <a:lnTo>
                    <a:pt x="6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3544888" y="2163763"/>
              <a:ext cx="11113" cy="565150"/>
            </a:xfrm>
            <a:custGeom>
              <a:gdLst>
                <a:gd fmla="*/ 7 w 7" name="T0"/>
                <a:gd fmla="*/ 356 h 356" name="T1"/>
                <a:gd fmla="*/ 1 w 7" name="T2"/>
                <a:gd fmla="*/ 356 h 356" name="T3"/>
                <a:gd fmla="*/ 0 w 7" name="T4"/>
                <a:gd fmla="*/ 0 h 356" name="T5"/>
                <a:gd fmla="*/ 5 w 7" name="T6"/>
                <a:gd fmla="*/ 0 h 356" name="T7"/>
                <a:gd fmla="*/ 7 w 7" name="T8"/>
                <a:gd fmla="*/ 356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7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3668713" y="2163763"/>
              <a:ext cx="11113" cy="565150"/>
            </a:xfrm>
            <a:custGeom>
              <a:gdLst>
                <a:gd fmla="*/ 7 w 7" name="T0"/>
                <a:gd fmla="*/ 356 h 356" name="T1"/>
                <a:gd fmla="*/ 1 w 7" name="T2"/>
                <a:gd fmla="*/ 356 h 356" name="T3"/>
                <a:gd fmla="*/ 0 w 7" name="T4"/>
                <a:gd fmla="*/ 0 h 356" name="T5"/>
                <a:gd fmla="*/ 5 w 7" name="T6"/>
                <a:gd fmla="*/ 0 h 356" name="T7"/>
                <a:gd fmla="*/ 7 w 7" name="T8"/>
                <a:gd fmla="*/ 356 h 35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6" w="7">
                  <a:moveTo>
                    <a:pt x="7" y="356"/>
                  </a:moveTo>
                  <a:lnTo>
                    <a:pt x="1" y="356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5" name="Freeform 13"/>
            <p:cNvSpPr/>
            <p:nvPr/>
          </p:nvSpPr>
          <p:spPr bwMode="auto">
            <a:xfrm>
              <a:off x="3789363" y="2163763"/>
              <a:ext cx="12700" cy="563563"/>
            </a:xfrm>
            <a:custGeom>
              <a:gdLst>
                <a:gd fmla="*/ 8 w 8" name="T0"/>
                <a:gd fmla="*/ 355 h 355" name="T1"/>
                <a:gd fmla="*/ 1 w 8" name="T2"/>
                <a:gd fmla="*/ 355 h 355" name="T3"/>
                <a:gd fmla="*/ 0 w 8" name="T4"/>
                <a:gd fmla="*/ 0 h 355" name="T5"/>
                <a:gd fmla="*/ 6 w 8" name="T6"/>
                <a:gd fmla="*/ 0 h 355" name="T7"/>
                <a:gd fmla="*/ 8 w 8" name="T8"/>
                <a:gd fmla="*/ 355 h 3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55" w="8">
                  <a:moveTo>
                    <a:pt x="8" y="355"/>
                  </a:moveTo>
                  <a:lnTo>
                    <a:pt x="1" y="35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0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07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116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五年计划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28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97959" y="2397779"/>
            <a:ext cx="12587918" cy="1910092"/>
            <a:chOff x="107514" y="2596595"/>
            <a:chExt cx="11976972" cy="191009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107514" y="4234205"/>
              <a:ext cx="11976972" cy="27248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107514" y="2596595"/>
              <a:ext cx="11976972" cy="278773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051153" y="2535087"/>
            <a:ext cx="1644194" cy="1644194"/>
            <a:chOff x="435203" y="2733903"/>
            <a:chExt cx="1644194" cy="1644194"/>
          </a:xfrm>
        </p:grpSpPr>
        <p:grpSp>
          <p:nvGrpSpPr>
            <p:cNvPr id="18" name="组合 17"/>
            <p:cNvGrpSpPr/>
            <p:nvPr/>
          </p:nvGrpSpPr>
          <p:grpSpPr>
            <a:xfrm>
              <a:off x="435203" y="2733903"/>
              <a:ext cx="1644194" cy="1644194"/>
              <a:chOff x="5219336" y="1411604"/>
              <a:chExt cx="2903584" cy="290358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219336" y="1411604"/>
                <a:ext cx="2903584" cy="2903584"/>
              </a:xfrm>
              <a:prstGeom prst="ellipse">
                <a:avLst/>
              </a:prstGeom>
              <a:gradFill flip="none" rotWithShape="1">
                <a:gsLst>
                  <a:gs pos="0">
                    <a:srgbClr val="F9F9F9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31750"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078823" y="2271091"/>
                <a:ext cx="1184613" cy="118461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</p:grpSp>
        <p:sp>
          <p:nvSpPr>
            <p:cNvPr id="19" name="文本框 15"/>
            <p:cNvSpPr txBox="1"/>
            <p:nvPr/>
          </p:nvSpPr>
          <p:spPr>
            <a:xfrm>
              <a:off x="742042" y="3370120"/>
              <a:ext cx="103051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92D050"/>
                  </a:solidFill>
                  <a:latin charset="0" pitchFamily="34" typeface="Impact MT Std"/>
                </a:rPr>
                <a:t>2016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162528" y="2535087"/>
            <a:ext cx="1644194" cy="1644194"/>
            <a:chOff x="2854553" y="2733903"/>
            <a:chExt cx="1644194" cy="1644194"/>
          </a:xfrm>
        </p:grpSpPr>
        <p:grpSp>
          <p:nvGrpSpPr>
            <p:cNvPr id="26" name="组合 25"/>
            <p:cNvGrpSpPr/>
            <p:nvPr/>
          </p:nvGrpSpPr>
          <p:grpSpPr>
            <a:xfrm>
              <a:off x="2854553" y="2733903"/>
              <a:ext cx="1644194" cy="1644194"/>
              <a:chOff x="5219336" y="1411604"/>
              <a:chExt cx="2903584" cy="290358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219336" y="1411604"/>
                <a:ext cx="2903584" cy="2903584"/>
              </a:xfrm>
              <a:prstGeom prst="ellipse">
                <a:avLst/>
              </a:prstGeom>
              <a:gradFill flip="none" rotWithShape="1">
                <a:gsLst>
                  <a:gs pos="0">
                    <a:srgbClr val="F9F9F9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31750"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</p:grpSp>
        <p:sp>
          <p:nvSpPr>
            <p:cNvPr id="27" name="文本框 23"/>
            <p:cNvSpPr txBox="1"/>
            <p:nvPr/>
          </p:nvSpPr>
          <p:spPr>
            <a:xfrm>
              <a:off x="3161392" y="3370120"/>
              <a:ext cx="103051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FF6D67"/>
                  </a:solidFill>
                  <a:latin charset="0" pitchFamily="34" typeface="Impact MT Std"/>
                </a:rPr>
                <a:t>2017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73903" y="2535087"/>
            <a:ext cx="1644194" cy="1644194"/>
            <a:chOff x="5273903" y="2733903"/>
            <a:chExt cx="1644194" cy="1644194"/>
          </a:xfrm>
        </p:grpSpPr>
        <p:grpSp>
          <p:nvGrpSpPr>
            <p:cNvPr id="34" name="组合 33"/>
            <p:cNvGrpSpPr/>
            <p:nvPr/>
          </p:nvGrpSpPr>
          <p:grpSpPr>
            <a:xfrm>
              <a:off x="5273903" y="2733903"/>
              <a:ext cx="1644194" cy="1644194"/>
              <a:chOff x="5219336" y="1411604"/>
              <a:chExt cx="2903584" cy="2903584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219336" y="1411604"/>
                <a:ext cx="2903584" cy="2903584"/>
              </a:xfrm>
              <a:prstGeom prst="ellipse">
                <a:avLst/>
              </a:prstGeom>
              <a:gradFill flip="none" rotWithShape="1">
                <a:gsLst>
                  <a:gs pos="0">
                    <a:srgbClr val="F9F9F9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31750"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</p:grpSp>
        <p:sp>
          <p:nvSpPr>
            <p:cNvPr id="35" name="文本框 38"/>
            <p:cNvSpPr txBox="1"/>
            <p:nvPr/>
          </p:nvSpPr>
          <p:spPr>
            <a:xfrm>
              <a:off x="5575359" y="3370120"/>
              <a:ext cx="103051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00B0F0"/>
                  </a:solidFill>
                  <a:latin charset="0" pitchFamily="34" typeface="Impact MT Std"/>
                </a:rPr>
                <a:t>2018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85278" y="2535087"/>
            <a:ext cx="1644194" cy="1644194"/>
            <a:chOff x="7693253" y="2733903"/>
            <a:chExt cx="1644194" cy="1644194"/>
          </a:xfrm>
        </p:grpSpPr>
        <p:grpSp>
          <p:nvGrpSpPr>
            <p:cNvPr id="42" name="组合 41"/>
            <p:cNvGrpSpPr/>
            <p:nvPr/>
          </p:nvGrpSpPr>
          <p:grpSpPr>
            <a:xfrm>
              <a:off x="7693253" y="2733903"/>
              <a:ext cx="1644194" cy="1644194"/>
              <a:chOff x="5219336" y="1411604"/>
              <a:chExt cx="2903584" cy="2903584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5219336" y="1411604"/>
                <a:ext cx="2903584" cy="2903584"/>
              </a:xfrm>
              <a:prstGeom prst="ellipse">
                <a:avLst/>
              </a:prstGeom>
              <a:gradFill flip="none" rotWithShape="1">
                <a:gsLst>
                  <a:gs pos="0">
                    <a:srgbClr val="F9F9F9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31750"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6091546" y="2271091"/>
                <a:ext cx="1184613" cy="118461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</p:grpSp>
        <p:sp>
          <p:nvSpPr>
            <p:cNvPr id="43" name="文本框 47"/>
            <p:cNvSpPr txBox="1"/>
            <p:nvPr/>
          </p:nvSpPr>
          <p:spPr>
            <a:xfrm>
              <a:off x="8000092" y="3370120"/>
              <a:ext cx="103051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F5C058"/>
                  </a:solidFill>
                  <a:latin charset="0" pitchFamily="34" typeface="Impact MT Std"/>
                </a:rPr>
                <a:t>2019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496653" y="2535087"/>
            <a:ext cx="1644194" cy="1644194"/>
            <a:chOff x="10112603" y="2733903"/>
            <a:chExt cx="1644194" cy="1644194"/>
          </a:xfrm>
        </p:grpSpPr>
        <p:grpSp>
          <p:nvGrpSpPr>
            <p:cNvPr id="50" name="组合 49"/>
            <p:cNvGrpSpPr/>
            <p:nvPr/>
          </p:nvGrpSpPr>
          <p:grpSpPr>
            <a:xfrm>
              <a:off x="10112603" y="2733903"/>
              <a:ext cx="1644194" cy="1644194"/>
              <a:chOff x="5219336" y="1411604"/>
              <a:chExt cx="2903584" cy="2903584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219336" y="1411604"/>
                <a:ext cx="2903584" cy="2903584"/>
              </a:xfrm>
              <a:prstGeom prst="ellipse">
                <a:avLst/>
              </a:prstGeom>
              <a:gradFill flip="none" rotWithShape="1">
                <a:gsLst>
                  <a:gs pos="0">
                    <a:srgbClr val="F9F9F9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31750"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787323" y="1979591"/>
                <a:ext cx="1767610" cy="1767610"/>
              </a:xfrm>
              <a:prstGeom prst="ellipse">
                <a:avLst/>
              </a:prstGeom>
              <a:gradFill>
                <a:gsLst>
                  <a:gs pos="100000">
                    <a:schemeClr val="bg1"/>
                  </a:gs>
                  <a:gs pos="0">
                    <a:srgbClr val="D1D1D1"/>
                  </a:gs>
                </a:gsLst>
                <a:lin ang="2700000" scaled="1"/>
              </a:gra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956263" y="2148531"/>
                <a:ext cx="1429731" cy="1429731"/>
              </a:xfrm>
              <a:prstGeom prst="ellipse">
                <a:avLst/>
              </a:prstGeom>
              <a:solidFill>
                <a:srgbClr val="5E77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6014084" y="2206352"/>
                <a:ext cx="1314088" cy="1314088"/>
              </a:xfrm>
              <a:prstGeom prst="ellipse">
                <a:avLst/>
              </a:prstGeom>
              <a:gradFill>
                <a:gsLst>
                  <a:gs pos="0">
                    <a:srgbClr val="F7F7F7"/>
                  </a:gs>
                  <a:gs pos="100000">
                    <a:srgbClr val="D1D1D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6078822" y="2271090"/>
                <a:ext cx="1184612" cy="118461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2700000" scaled="1"/>
              </a:gra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76200" dir="13500000" dist="381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0" pitchFamily="34" typeface="Impact MT Std"/>
                </a:endParaRPr>
              </a:p>
            </p:txBody>
          </p:sp>
        </p:grpSp>
        <p:sp>
          <p:nvSpPr>
            <p:cNvPr id="51" name="文本框 55"/>
            <p:cNvSpPr txBox="1"/>
            <p:nvPr/>
          </p:nvSpPr>
          <p:spPr>
            <a:xfrm>
              <a:off x="10419442" y="3370120"/>
              <a:ext cx="103051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5E779E"/>
                  </a:solidFill>
                  <a:latin charset="0" pitchFamily="34" typeface="Impact MT Std"/>
                </a:rPr>
                <a:t>2020</a:t>
              </a:r>
            </a:p>
          </p:txBody>
        </p:sp>
      </p:grpSp>
      <p:sp>
        <p:nvSpPr>
          <p:cNvPr id="57" name="TextBox 27"/>
          <p:cNvSpPr txBox="1"/>
          <p:nvPr/>
        </p:nvSpPr>
        <p:spPr>
          <a:xfrm>
            <a:off x="1322943" y="4224531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8" name="Rectangle 28"/>
          <p:cNvSpPr/>
          <p:nvPr/>
        </p:nvSpPr>
        <p:spPr>
          <a:xfrm>
            <a:off x="985019" y="4562544"/>
            <a:ext cx="181772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59" name="TextBox 27"/>
          <p:cNvSpPr txBox="1"/>
          <p:nvPr/>
        </p:nvSpPr>
        <p:spPr>
          <a:xfrm>
            <a:off x="5587525" y="4224531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0" name="Rectangle 28"/>
          <p:cNvSpPr/>
          <p:nvPr/>
        </p:nvSpPr>
        <p:spPr>
          <a:xfrm>
            <a:off x="5233491" y="4562544"/>
            <a:ext cx="181772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61" name="TextBox 27"/>
          <p:cNvSpPr txBox="1"/>
          <p:nvPr/>
        </p:nvSpPr>
        <p:spPr>
          <a:xfrm>
            <a:off x="9810275" y="4224531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2" name="Rectangle 28"/>
          <p:cNvSpPr/>
          <p:nvPr/>
        </p:nvSpPr>
        <p:spPr>
          <a:xfrm>
            <a:off x="9481964" y="4562544"/>
            <a:ext cx="181772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63" name="TextBox 27"/>
          <p:cNvSpPr txBox="1"/>
          <p:nvPr/>
        </p:nvSpPr>
        <p:spPr>
          <a:xfrm>
            <a:off x="3447717" y="137934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4" name="Rectangle 28"/>
          <p:cNvSpPr/>
          <p:nvPr/>
        </p:nvSpPr>
        <p:spPr>
          <a:xfrm>
            <a:off x="3073251" y="1697032"/>
            <a:ext cx="1889728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65" name="TextBox 27"/>
          <p:cNvSpPr txBox="1"/>
          <p:nvPr/>
        </p:nvSpPr>
        <p:spPr>
          <a:xfrm>
            <a:off x="7663183" y="137934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6" name="Rectangle 28"/>
          <p:cNvSpPr/>
          <p:nvPr/>
        </p:nvSpPr>
        <p:spPr>
          <a:xfrm>
            <a:off x="7321724" y="1697032"/>
            <a:ext cx="1889728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6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6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7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8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9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9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0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销售网络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29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14" name="组合 184"/>
          <p:cNvGrpSpPr/>
          <p:nvPr/>
        </p:nvGrpSpPr>
        <p:grpSpPr>
          <a:xfrm>
            <a:off x="1993131" y="1333997"/>
            <a:ext cx="4649788" cy="3625969"/>
            <a:chExt cx="5407191" cy="4756567"/>
          </a:xfrm>
          <a:solidFill>
            <a:schemeClr val="bg1">
              <a:lumMod val="85000"/>
            </a:schemeClr>
          </a:solidFill>
        </p:grpSpPr>
        <p:sp>
          <p:nvSpPr>
            <p:cNvPr id="15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gdLst>
                <a:gd fmla="*/ 116 w 177" name="T0"/>
                <a:gd fmla="*/ 27 h 161" name="T1"/>
                <a:gd fmla="*/ 158 w 177" name="T2"/>
                <a:gd fmla="*/ 27 h 161" name="T3"/>
                <a:gd fmla="*/ 198 w 177" name="T4"/>
                <a:gd fmla="*/ 13 h 161" name="T5"/>
                <a:gd fmla="*/ 237 w 177" name="T6"/>
                <a:gd fmla="*/ 27 h 161" name="T7"/>
                <a:gd fmla="*/ 296 w 177" name="T8"/>
                <a:gd fmla="*/ 0 h 161" name="T9"/>
                <a:gd fmla="*/ 375 w 177" name="T10"/>
                <a:gd fmla="*/ 13 h 161" name="T11"/>
                <a:gd fmla="*/ 414 w 177" name="T12"/>
                <a:gd fmla="*/ 0 h 161" name="T13"/>
                <a:gd fmla="*/ 435 w 177" name="T14"/>
                <a:gd fmla="*/ 53 h 161" name="T15"/>
                <a:gd fmla="*/ 375 w 177" name="T16"/>
                <a:gd fmla="*/ 80 h 161" name="T17"/>
                <a:gd fmla="*/ 355 w 177" name="T18"/>
                <a:gd fmla="*/ 171 h 161" name="T19"/>
                <a:gd fmla="*/ 314 w 177" name="T20"/>
                <a:gd fmla="*/ 199 h 161" name="T21"/>
                <a:gd fmla="*/ 314 w 177" name="T22"/>
                <a:gd fmla="*/ 239 h 161" name="T23"/>
                <a:gd fmla="*/ 259 w 177" name="T24"/>
                <a:gd fmla="*/ 224 h 161" name="T25"/>
                <a:gd fmla="*/ 237 w 177" name="T26"/>
                <a:gd fmla="*/ 239 h 161" name="T27"/>
                <a:gd fmla="*/ 237 w 177" name="T28"/>
                <a:gd fmla="*/ 265 h 161" name="T29"/>
                <a:gd fmla="*/ 198 w 177" name="T30"/>
                <a:gd fmla="*/ 265 h 161" name="T31"/>
                <a:gd fmla="*/ 116 w 177" name="T32"/>
                <a:gd fmla="*/ 239 h 161" name="T33"/>
                <a:gd fmla="*/ 20 w 177" name="T34"/>
                <a:gd fmla="*/ 224 h 161" name="T35"/>
                <a:gd fmla="*/ 0 w 177" name="T36"/>
                <a:gd fmla="*/ 144 h 161" name="T37"/>
                <a:gd fmla="*/ 0 w 177" name="T38"/>
                <a:gd fmla="*/ 105 h 161" name="T39"/>
                <a:gd fmla="*/ 97 w 177" name="T40"/>
                <a:gd fmla="*/ 53 h 161" name="T41"/>
                <a:gd fmla="*/ 116 w 177" name="T42"/>
                <a:gd fmla="*/ 27 h 161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77" name="T66"/>
                <a:gd fmla="*/ 0 h 161" name="T67"/>
                <a:gd fmla="*/ 177 w 177" name="T68"/>
                <a:gd fmla="*/ 161 h 161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1" w="177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6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gdLst>
                <a:gd fmla="*/ 41 w 705" name="T0"/>
                <a:gd fmla="*/ 107 h 697" name="T1"/>
                <a:gd fmla="*/ 79 w 705" name="T2"/>
                <a:gd fmla="*/ 173 h 697" name="T3"/>
                <a:gd fmla="*/ 179 w 705" name="T4"/>
                <a:gd fmla="*/ 173 h 697" name="T5"/>
                <a:gd fmla="*/ 259 w 705" name="T6"/>
                <a:gd fmla="*/ 294 h 697" name="T7"/>
                <a:gd fmla="*/ 397 w 705" name="T8"/>
                <a:gd fmla="*/ 266 h 697" name="T9"/>
                <a:gd fmla="*/ 577 w 705" name="T10"/>
                <a:gd fmla="*/ 280 h 697" name="T11"/>
                <a:gd fmla="*/ 538 w 705" name="T12"/>
                <a:gd fmla="*/ 521 h 697" name="T13"/>
                <a:gd fmla="*/ 476 w 705" name="T14"/>
                <a:gd fmla="*/ 653 h 697" name="T15"/>
                <a:gd fmla="*/ 259 w 705" name="T16"/>
                <a:gd fmla="*/ 773 h 697" name="T17"/>
                <a:gd fmla="*/ 377 w 705" name="T18"/>
                <a:gd fmla="*/ 813 h 697" name="T19"/>
                <a:gd fmla="*/ 338 w 705" name="T20"/>
                <a:gd fmla="*/ 867 h 697" name="T21"/>
                <a:gd fmla="*/ 438 w 705" name="T22"/>
                <a:gd fmla="*/ 908 h 697" name="T23"/>
                <a:gd fmla="*/ 476 w 705" name="T24"/>
                <a:gd fmla="*/ 960 h 697" name="T25"/>
                <a:gd fmla="*/ 718 w 705" name="T26"/>
                <a:gd fmla="*/ 974 h 697" name="T27"/>
                <a:gd fmla="*/ 797 w 705" name="T28"/>
                <a:gd fmla="*/ 988 h 697" name="T29"/>
                <a:gd fmla="*/ 956 w 705" name="T30"/>
                <a:gd fmla="*/ 1067 h 697" name="T31"/>
                <a:gd fmla="*/ 1056 w 705" name="T32"/>
                <a:gd fmla="*/ 1106 h 697" name="T33"/>
                <a:gd fmla="*/ 1074 w 705" name="T34"/>
                <a:gd fmla="*/ 1039 h 697" name="T35"/>
                <a:gd fmla="*/ 1194 w 705" name="T36"/>
                <a:gd fmla="*/ 1161 h 697" name="T37"/>
                <a:gd fmla="*/ 1234 w 705" name="T38"/>
                <a:gd fmla="*/ 1133 h 697" name="T39"/>
                <a:gd fmla="*/ 1373 w 705" name="T40"/>
                <a:gd fmla="*/ 1133 h 697" name="T41"/>
                <a:gd fmla="*/ 1471 w 705" name="T42"/>
                <a:gd fmla="*/ 1052 h 697" name="T43"/>
                <a:gd fmla="*/ 1493 w 705" name="T44"/>
                <a:gd fmla="*/ 881 h 697" name="T45"/>
                <a:gd fmla="*/ 1651 w 705" name="T46"/>
                <a:gd fmla="*/ 894 h 697" name="T47"/>
                <a:gd fmla="*/ 1692 w 705" name="T48"/>
                <a:gd fmla="*/ 573 h 697" name="T49"/>
                <a:gd fmla="*/ 1730 w 705" name="T50"/>
                <a:gd fmla="*/ 493 h 697" name="T51"/>
                <a:gd fmla="*/ 1752 w 705" name="T52"/>
                <a:gd fmla="*/ 429 h 697" name="T53"/>
                <a:gd fmla="*/ 1513 w 705" name="T54"/>
                <a:gd fmla="*/ 533 h 697" name="T55"/>
                <a:gd fmla="*/ 1392 w 705" name="T56"/>
                <a:gd fmla="*/ 601 h 697" name="T57"/>
                <a:gd fmla="*/ 1216 w 705" name="T58"/>
                <a:gd fmla="*/ 506 h 697" name="T59"/>
                <a:gd fmla="*/ 1096 w 705" name="T60"/>
                <a:gd fmla="*/ 466 h 697" name="T61"/>
                <a:gd fmla="*/ 935 w 705" name="T62"/>
                <a:gd fmla="*/ 429 h 697" name="T63"/>
                <a:gd fmla="*/ 895 w 705" name="T64"/>
                <a:gd fmla="*/ 401 h 697" name="T65"/>
                <a:gd fmla="*/ 836 w 705" name="T66"/>
                <a:gd fmla="*/ 414 h 697" name="T67"/>
                <a:gd fmla="*/ 656 w 705" name="T68"/>
                <a:gd fmla="*/ 214 h 697" name="T69"/>
                <a:gd fmla="*/ 619 w 705" name="T70"/>
                <a:gd fmla="*/ 146 h 697" name="T71"/>
                <a:gd fmla="*/ 360 w 705" name="T72"/>
                <a:gd fmla="*/ 41 h 697" name="T73"/>
                <a:gd fmla="*/ 41 w 705" name="T74"/>
                <a:gd fmla="*/ 27 h 69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705" name="T114"/>
                <a:gd fmla="*/ 0 h 697" name="T115"/>
                <a:gd fmla="*/ 705 w 705" name="T116"/>
                <a:gd fmla="*/ 697 h 697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697" w="705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gdLst>
                <a:gd fmla="*/ 1316 w 529" name="T0"/>
                <a:gd fmla="*/ 244 h 401" name="T1"/>
                <a:gd fmla="*/ 1194 w 529" name="T2"/>
                <a:gd fmla="*/ 244 h 401" name="T3"/>
                <a:gd fmla="*/ 1137 w 529" name="T4"/>
                <a:gd fmla="*/ 202 h 401" name="T5"/>
                <a:gd fmla="*/ 1056 w 529" name="T6"/>
                <a:gd fmla="*/ 257 h 401" name="T7"/>
                <a:gd fmla="*/ 1036 w 529" name="T8"/>
                <a:gd fmla="*/ 229 h 401" name="T9"/>
                <a:gd fmla="*/ 1017 w 529" name="T10"/>
                <a:gd fmla="*/ 271 h 401" name="T11"/>
                <a:gd fmla="*/ 898 w 529" name="T12"/>
                <a:gd fmla="*/ 215 h 401" name="T13"/>
                <a:gd fmla="*/ 898 w 529" name="T14"/>
                <a:gd fmla="*/ 149 h 401" name="T15"/>
                <a:gd fmla="*/ 857 w 529" name="T16"/>
                <a:gd fmla="*/ 162 h 401" name="T17"/>
                <a:gd fmla="*/ 879 w 529" name="T18"/>
                <a:gd fmla="*/ 215 h 401" name="T19"/>
                <a:gd fmla="*/ 819 w 529" name="T20"/>
                <a:gd fmla="*/ 215 h 401" name="T21"/>
                <a:gd fmla="*/ 778 w 529" name="T22"/>
                <a:gd fmla="*/ 175 h 401" name="T23"/>
                <a:gd fmla="*/ 736 w 529" name="T24"/>
                <a:gd fmla="*/ 175 h 401" name="T25"/>
                <a:gd fmla="*/ 619 w 529" name="T26"/>
                <a:gd fmla="*/ 94 h 401" name="T27"/>
                <a:gd fmla="*/ 538 w 529" name="T28"/>
                <a:gd fmla="*/ 122 h 401" name="T29"/>
                <a:gd fmla="*/ 538 w 529" name="T30"/>
                <a:gd fmla="*/ 94 h 401" name="T31"/>
                <a:gd fmla="*/ 397 w 529" name="T32"/>
                <a:gd fmla="*/ 109 h 401" name="T33"/>
                <a:gd fmla="*/ 300 w 529" name="T34"/>
                <a:gd fmla="*/ 67 h 401" name="T35"/>
                <a:gd fmla="*/ 300 w 529" name="T36"/>
                <a:gd fmla="*/ 0 h 401" name="T37"/>
                <a:gd fmla="*/ 259 w 529" name="T38"/>
                <a:gd fmla="*/ 13 h 401" name="T39"/>
                <a:gd fmla="*/ 158 w 529" name="T40"/>
                <a:gd fmla="*/ 13 h 401" name="T41"/>
                <a:gd fmla="*/ 179 w 529" name="T42"/>
                <a:gd fmla="*/ 94 h 401" name="T43"/>
                <a:gd fmla="*/ 121 w 529" name="T44"/>
                <a:gd fmla="*/ 94 h 401" name="T45"/>
                <a:gd fmla="*/ 20 w 529" name="T46"/>
                <a:gd fmla="*/ 54 h 401" name="T47"/>
                <a:gd fmla="*/ 0 w 529" name="T48"/>
                <a:gd fmla="*/ 94 h 401" name="T49"/>
                <a:gd fmla="*/ 79 w 529" name="T50"/>
                <a:gd fmla="*/ 149 h 401" name="T51"/>
                <a:gd fmla="*/ 60 w 529" name="T52"/>
                <a:gd fmla="*/ 202 h 401" name="T53"/>
                <a:gd fmla="*/ 121 w 529" name="T54"/>
                <a:gd fmla="*/ 271 h 401" name="T55"/>
                <a:gd fmla="*/ 218 w 529" name="T56"/>
                <a:gd fmla="*/ 229 h 401" name="T57"/>
                <a:gd fmla="*/ 278 w 529" name="T58"/>
                <a:gd fmla="*/ 310 h 401" name="T59"/>
                <a:gd fmla="*/ 278 w 529" name="T60"/>
                <a:gd fmla="*/ 377 h 401" name="T61"/>
                <a:gd fmla="*/ 377 w 529" name="T62"/>
                <a:gd fmla="*/ 377 h 401" name="T63"/>
                <a:gd fmla="*/ 418 w 529" name="T64"/>
                <a:gd fmla="*/ 445 h 401" name="T65"/>
                <a:gd fmla="*/ 438 w 529" name="T66"/>
                <a:gd fmla="*/ 390 h 401" name="T67"/>
                <a:gd fmla="*/ 519 w 529" name="T68"/>
                <a:gd fmla="*/ 472 h 401" name="T69"/>
                <a:gd fmla="*/ 577 w 529" name="T70"/>
                <a:gd fmla="*/ 538 h 401" name="T71"/>
                <a:gd fmla="*/ 577 w 529" name="T72"/>
                <a:gd fmla="*/ 580 h 401" name="T73"/>
                <a:gd fmla="*/ 659 w 529" name="T74"/>
                <a:gd fmla="*/ 674 h 401" name="T75"/>
                <a:gd fmla="*/ 718 w 529" name="T76"/>
                <a:gd fmla="*/ 633 h 401" name="T77"/>
                <a:gd fmla="*/ 757 w 529" name="T78"/>
                <a:gd fmla="*/ 552 h 401" name="T79"/>
                <a:gd fmla="*/ 797 w 529" name="T80"/>
                <a:gd fmla="*/ 538 h 401" name="T81"/>
                <a:gd fmla="*/ 837 w 529" name="T82"/>
                <a:gd fmla="*/ 552 h 401" name="T83"/>
                <a:gd fmla="*/ 819 w 529" name="T84"/>
                <a:gd fmla="*/ 580 h 401" name="T85"/>
                <a:gd fmla="*/ 935 w 529" name="T86"/>
                <a:gd fmla="*/ 580 h 401" name="T87"/>
                <a:gd fmla="*/ 977 w 529" name="T88"/>
                <a:gd fmla="*/ 552 h 401" name="T89"/>
                <a:gd fmla="*/ 977 w 529" name="T90"/>
                <a:gd fmla="*/ 525 h 401" name="T91"/>
                <a:gd fmla="*/ 957 w 529" name="T92"/>
                <a:gd fmla="*/ 497 h 401" name="T93"/>
                <a:gd fmla="*/ 1078 w 529" name="T94"/>
                <a:gd fmla="*/ 458 h 401" name="T95"/>
                <a:gd fmla="*/ 1096 w 529" name="T96"/>
                <a:gd fmla="*/ 445 h 401" name="T97"/>
                <a:gd fmla="*/ 1096 w 529" name="T98"/>
                <a:gd fmla="*/ 416 h 401" name="T99"/>
                <a:gd fmla="*/ 1137 w 529" name="T100"/>
                <a:gd fmla="*/ 403 h 401" name="T101"/>
                <a:gd fmla="*/ 1137 w 529" name="T102"/>
                <a:gd fmla="*/ 323 h 401" name="T103"/>
                <a:gd fmla="*/ 1178 w 529" name="T104"/>
                <a:gd fmla="*/ 323 h 401" name="T105"/>
                <a:gd fmla="*/ 1194 w 529" name="T106"/>
                <a:gd fmla="*/ 363 h 401" name="T107"/>
                <a:gd fmla="*/ 1256 w 529" name="T108"/>
                <a:gd fmla="*/ 390 h 401" name="T109"/>
                <a:gd fmla="*/ 1277 w 529" name="T110"/>
                <a:gd fmla="*/ 377 h 401" name="T111"/>
                <a:gd fmla="*/ 1256 w 529" name="T112"/>
                <a:gd fmla="*/ 350 h 401" name="T113"/>
                <a:gd fmla="*/ 1256 w 529" name="T114"/>
                <a:gd fmla="*/ 323 h 401" name="T115"/>
                <a:gd fmla="*/ 1316 w 529" name="T116"/>
                <a:gd fmla="*/ 310 h 401" name="T117"/>
                <a:gd fmla="*/ 1316 w 529" name="T118"/>
                <a:gd fmla="*/ 244 h 401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529" name="T180"/>
                <a:gd fmla="*/ 0 h 401" name="T181"/>
                <a:gd fmla="*/ 529 w 529" name="T182"/>
                <a:gd fmla="*/ 401 h 401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401" w="529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8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gdLst>
                <a:gd fmla="*/ 941 w 377" name="T0"/>
                <a:gd fmla="*/ 299 h 393" name="T1"/>
                <a:gd fmla="*/ 842 w 377" name="T2"/>
                <a:gd fmla="*/ 203 h 393" name="T3"/>
                <a:gd fmla="*/ 860 w 377" name="T4"/>
                <a:gd fmla="*/ 163 h 393" name="T5"/>
                <a:gd fmla="*/ 782 w 377" name="T6"/>
                <a:gd fmla="*/ 67 h 393" name="T7"/>
                <a:gd fmla="*/ 722 w 377" name="T8"/>
                <a:gd fmla="*/ 13 h 393" name="T9"/>
                <a:gd fmla="*/ 701 w 377" name="T10"/>
                <a:gd fmla="*/ 67 h 393" name="T11"/>
                <a:gd fmla="*/ 661 w 377" name="T12"/>
                <a:gd fmla="*/ 0 h 393" name="T13"/>
                <a:gd fmla="*/ 582 w 377" name="T14"/>
                <a:gd fmla="*/ 0 h 393" name="T15"/>
                <a:gd fmla="*/ 601 w 377" name="T16"/>
                <a:gd fmla="*/ 41 h 393" name="T17"/>
                <a:gd fmla="*/ 500 w 377" name="T18"/>
                <a:gd fmla="*/ 96 h 393" name="T19"/>
                <a:gd fmla="*/ 440 w 377" name="T20"/>
                <a:gd fmla="*/ 96 h 393" name="T21"/>
                <a:gd fmla="*/ 121 w 377" name="T22"/>
                <a:gd fmla="*/ 245 h 393" name="T23"/>
                <a:gd fmla="*/ 60 w 377" name="T24"/>
                <a:gd fmla="*/ 191 h 393" name="T25"/>
                <a:gd fmla="*/ 20 w 377" name="T26"/>
                <a:gd fmla="*/ 191 h 393" name="T27"/>
                <a:gd fmla="*/ 41 w 377" name="T28"/>
                <a:gd fmla="*/ 231 h 393" name="T29"/>
                <a:gd fmla="*/ 41 w 377" name="T30"/>
                <a:gd fmla="*/ 272 h 393" name="T31"/>
                <a:gd fmla="*/ 60 w 377" name="T32"/>
                <a:gd fmla="*/ 314 h 393" name="T33"/>
                <a:gd fmla="*/ 20 w 377" name="T34"/>
                <a:gd fmla="*/ 314 h 393" name="T35"/>
                <a:gd fmla="*/ 20 w 377" name="T36"/>
                <a:gd fmla="*/ 367 h 393" name="T37"/>
                <a:gd fmla="*/ 0 w 377" name="T38"/>
                <a:gd fmla="*/ 395 h 393" name="T39"/>
                <a:gd fmla="*/ 79 w 377" name="T40"/>
                <a:gd fmla="*/ 408 h 393" name="T41"/>
                <a:gd fmla="*/ 162 w 377" name="T42"/>
                <a:gd fmla="*/ 504 h 393" name="T43"/>
                <a:gd fmla="*/ 260 w 377" name="T44"/>
                <a:gd fmla="*/ 408 h 393" name="T45"/>
                <a:gd fmla="*/ 300 w 377" name="T46"/>
                <a:gd fmla="*/ 354 h 393" name="T47"/>
                <a:gd fmla="*/ 401 w 377" name="T48"/>
                <a:gd fmla="*/ 340 h 393" name="T49"/>
                <a:gd fmla="*/ 463 w 377" name="T50"/>
                <a:gd fmla="*/ 367 h 393" name="T51"/>
                <a:gd fmla="*/ 463 w 377" name="T52"/>
                <a:gd fmla="*/ 380 h 393" name="T53"/>
                <a:gd fmla="*/ 482 w 377" name="T54"/>
                <a:gd fmla="*/ 380 h 393" name="T55"/>
                <a:gd fmla="*/ 422 w 377" name="T56"/>
                <a:gd fmla="*/ 476 h 393" name="T57"/>
                <a:gd fmla="*/ 381 w 377" name="T58"/>
                <a:gd fmla="*/ 476 h 393" name="T59"/>
                <a:gd fmla="*/ 401 w 377" name="T60"/>
                <a:gd fmla="*/ 530 h 393" name="T61"/>
                <a:gd fmla="*/ 381 w 377" name="T62"/>
                <a:gd fmla="*/ 544 h 393" name="T63"/>
                <a:gd fmla="*/ 422 w 377" name="T64"/>
                <a:gd fmla="*/ 544 h 393" name="T65"/>
                <a:gd fmla="*/ 341 w 377" name="T66"/>
                <a:gd fmla="*/ 639 h 393" name="T67"/>
                <a:gd fmla="*/ 360 w 377" name="T68"/>
                <a:gd fmla="*/ 666 h 393" name="T69"/>
                <a:gd fmla="*/ 401 w 377" name="T70"/>
                <a:gd fmla="*/ 639 h 393" name="T71"/>
                <a:gd fmla="*/ 422 w 377" name="T72"/>
                <a:gd fmla="*/ 598 h 393" name="T73"/>
                <a:gd fmla="*/ 463 w 377" name="T74"/>
                <a:gd fmla="*/ 598 h 393" name="T75"/>
                <a:gd fmla="*/ 500 w 377" name="T76"/>
                <a:gd fmla="*/ 573 h 393" name="T77"/>
                <a:gd fmla="*/ 500 w 377" name="T78"/>
                <a:gd fmla="*/ 530 h 393" name="T79"/>
                <a:gd fmla="*/ 643 w 377" name="T80"/>
                <a:gd fmla="*/ 476 h 393" name="T81"/>
                <a:gd fmla="*/ 761 w 377" name="T82"/>
                <a:gd fmla="*/ 450 h 393" name="T83"/>
                <a:gd fmla="*/ 782 w 377" name="T84"/>
                <a:gd fmla="*/ 380 h 393" name="T85"/>
                <a:gd fmla="*/ 860 w 377" name="T86"/>
                <a:gd fmla="*/ 340 h 393" name="T87"/>
                <a:gd fmla="*/ 922 w 377" name="T88"/>
                <a:gd fmla="*/ 327 h 393" name="T89"/>
                <a:gd fmla="*/ 941 w 377" name="T90"/>
                <a:gd fmla="*/ 299 h 393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377" name="T138"/>
                <a:gd fmla="*/ 0 h 393" name="T139"/>
                <a:gd fmla="*/ 377 w 377" name="T140"/>
                <a:gd fmla="*/ 393 h 393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93" w="377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19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gdLst>
                <a:gd fmla="*/ 790 w 353" name="T0"/>
                <a:gd fmla="*/ 266 h 537" name="T1"/>
                <a:gd fmla="*/ 731 w 353" name="T2"/>
                <a:gd fmla="*/ 160 h 537" name="T3"/>
                <a:gd fmla="*/ 614 w 353" name="T4"/>
                <a:gd fmla="*/ 148 h 537" name="T5"/>
                <a:gd fmla="*/ 552 w 353" name="T6"/>
                <a:gd fmla="*/ 0 h 537" name="T7"/>
                <a:gd fmla="*/ 435 w 353" name="T8"/>
                <a:gd fmla="*/ 109 h 537" name="T9"/>
                <a:gd fmla="*/ 336 w 353" name="T10"/>
                <a:gd fmla="*/ 135 h 537" name="T11"/>
                <a:gd fmla="*/ 198 w 353" name="T12"/>
                <a:gd fmla="*/ 173 h 537" name="T13"/>
                <a:gd fmla="*/ 79 w 353" name="T14"/>
                <a:gd fmla="*/ 122 h 537" name="T15"/>
                <a:gd fmla="*/ 20 w 353" name="T16"/>
                <a:gd fmla="*/ 201 h 537" name="T17"/>
                <a:gd fmla="*/ 138 w 353" name="T18"/>
                <a:gd fmla="*/ 335 h 537" name="T19"/>
                <a:gd fmla="*/ 60 w 353" name="T20"/>
                <a:gd fmla="*/ 388 h 537" name="T21"/>
                <a:gd fmla="*/ 158 w 353" name="T22"/>
                <a:gd fmla="*/ 454 h 537" name="T23"/>
                <a:gd fmla="*/ 79 w 353" name="T24"/>
                <a:gd fmla="*/ 480 h 537" name="T25"/>
                <a:gd fmla="*/ 41 w 353" name="T26"/>
                <a:gd fmla="*/ 546 h 537" name="T27"/>
                <a:gd fmla="*/ 79 w 353" name="T28"/>
                <a:gd fmla="*/ 668 h 537" name="T29"/>
                <a:gd fmla="*/ 60 w 353" name="T30"/>
                <a:gd fmla="*/ 854 h 537" name="T31"/>
                <a:gd fmla="*/ 217 w 353" name="T32"/>
                <a:gd fmla="*/ 882 h 537" name="T33"/>
                <a:gd fmla="*/ 277 w 353" name="T34"/>
                <a:gd fmla="*/ 854 h 537" name="T35"/>
                <a:gd fmla="*/ 375 w 353" name="T36"/>
                <a:gd fmla="*/ 708 h 537" name="T37"/>
                <a:gd fmla="*/ 573 w 353" name="T38"/>
                <a:gd fmla="*/ 628 h 537" name="T39"/>
                <a:gd fmla="*/ 593 w 353" name="T40"/>
                <a:gd fmla="*/ 575 h 537" name="T41"/>
                <a:gd fmla="*/ 476 w 353" name="T42"/>
                <a:gd fmla="*/ 534 h 537" name="T43"/>
                <a:gd fmla="*/ 454 w 353" name="T44"/>
                <a:gd fmla="*/ 480 h 537" name="T45"/>
                <a:gd fmla="*/ 397 w 353" name="T46"/>
                <a:gd fmla="*/ 442 h 537" name="T47"/>
                <a:gd fmla="*/ 259 w 353" name="T48"/>
                <a:gd fmla="*/ 429 h 537" name="T49"/>
                <a:gd fmla="*/ 336 w 353" name="T50"/>
                <a:gd fmla="*/ 280 h 537" name="T51"/>
                <a:gd fmla="*/ 397 w 353" name="T52"/>
                <a:gd fmla="*/ 227 h 537" name="T53"/>
                <a:gd fmla="*/ 476 w 353" name="T54"/>
                <a:gd fmla="*/ 253 h 537" name="T55"/>
                <a:gd fmla="*/ 513 w 353" name="T56"/>
                <a:gd fmla="*/ 307 h 537" name="T57"/>
                <a:gd fmla="*/ 552 w 353" name="T58"/>
                <a:gd fmla="*/ 335 h 537" name="T59"/>
                <a:gd fmla="*/ 633 w 353" name="T60"/>
                <a:gd fmla="*/ 429 h 537" name="T61"/>
                <a:gd fmla="*/ 673 w 353" name="T62"/>
                <a:gd fmla="*/ 480 h 537" name="T63"/>
                <a:gd fmla="*/ 810 w 353" name="T64"/>
                <a:gd fmla="*/ 361 h 537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53" name="T99"/>
                <a:gd fmla="*/ 0 h 537" name="T100"/>
                <a:gd fmla="*/ 353 w 353" name="T101"/>
                <a:gd fmla="*/ 537 h 537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537" w="353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0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gdLst>
                <a:gd fmla="*/ 283 w 113" name="T0"/>
                <a:gd fmla="*/ 103 h 129" name="T1"/>
                <a:gd fmla="*/ 243 w 113" name="T2"/>
                <a:gd fmla="*/ 64 h 129" name="T3"/>
                <a:gd fmla="*/ 283 w 113" name="T4"/>
                <a:gd fmla="*/ 26 h 129" name="T5"/>
                <a:gd fmla="*/ 202 w 113" name="T6"/>
                <a:gd fmla="*/ 26 h 129" name="T7"/>
                <a:gd fmla="*/ 183 w 113" name="T8"/>
                <a:gd fmla="*/ 0 h 129" name="T9"/>
                <a:gd fmla="*/ 141 w 113" name="T10"/>
                <a:gd fmla="*/ 0 h 129" name="T11"/>
                <a:gd fmla="*/ 122 w 113" name="T12"/>
                <a:gd fmla="*/ 52 h 129" name="T13"/>
                <a:gd fmla="*/ 83 w 113" name="T14"/>
                <a:gd fmla="*/ 52 h 129" name="T15"/>
                <a:gd fmla="*/ 0 w 113" name="T16"/>
                <a:gd fmla="*/ 143 h 129" name="T17"/>
                <a:gd fmla="*/ 0 w 113" name="T18"/>
                <a:gd fmla="*/ 194 h 129" name="T19"/>
                <a:gd fmla="*/ 83 w 113" name="T20"/>
                <a:gd fmla="*/ 194 h 129" name="T21"/>
                <a:gd fmla="*/ 122 w 113" name="T22"/>
                <a:gd fmla="*/ 207 h 129" name="T23"/>
                <a:gd fmla="*/ 202 w 113" name="T24"/>
                <a:gd fmla="*/ 181 h 129" name="T25"/>
                <a:gd fmla="*/ 202 w 113" name="T26"/>
                <a:gd fmla="*/ 156 h 129" name="T27"/>
                <a:gd fmla="*/ 183 w 113" name="T28"/>
                <a:gd fmla="*/ 130 h 129" name="T29"/>
                <a:gd fmla="*/ 243 w 113" name="T30"/>
                <a:gd fmla="*/ 130 h 129" name="T31"/>
                <a:gd fmla="*/ 283 w 113" name="T32"/>
                <a:gd fmla="*/ 103 h 12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13" name="T51"/>
                <a:gd fmla="*/ 0 h 129" name="T52"/>
                <a:gd fmla="*/ 113 w 113" name="T53"/>
                <a:gd fmla="*/ 129 h 12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29" w="113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1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gdLst>
                <a:gd fmla="*/ 221 w 89" name="T0"/>
                <a:gd fmla="*/ 135 h 121" name="T1"/>
                <a:gd fmla="*/ 200 w 89" name="T2"/>
                <a:gd fmla="*/ 93 h 121" name="T3"/>
                <a:gd fmla="*/ 141 w 89" name="T4"/>
                <a:gd fmla="*/ 66 h 121" name="T5"/>
                <a:gd fmla="*/ 121 w 89" name="T6"/>
                <a:gd fmla="*/ 13 h 121" name="T7"/>
                <a:gd fmla="*/ 79 w 89" name="T8"/>
                <a:gd fmla="*/ 0 h 121" name="T9"/>
                <a:gd fmla="*/ 60 w 89" name="T10"/>
                <a:gd fmla="*/ 13 h 121" name="T11"/>
                <a:gd fmla="*/ 79 w 89" name="T12"/>
                <a:gd fmla="*/ 80 h 121" name="T13"/>
                <a:gd fmla="*/ 20 w 89" name="T14"/>
                <a:gd fmla="*/ 80 h 121" name="T15"/>
                <a:gd fmla="*/ 0 w 89" name="T16"/>
                <a:gd fmla="*/ 186 h 121" name="T17"/>
                <a:gd fmla="*/ 41 w 89" name="T18"/>
                <a:gd fmla="*/ 200 h 121" name="T19"/>
                <a:gd fmla="*/ 141 w 89" name="T20"/>
                <a:gd fmla="*/ 186 h 121" name="T21"/>
                <a:gd fmla="*/ 141 w 89" name="T22"/>
                <a:gd fmla="*/ 135 h 121" name="T23"/>
                <a:gd fmla="*/ 221 w 89" name="T24"/>
                <a:gd fmla="*/ 135 h 12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9" name="T39"/>
                <a:gd fmla="*/ 0 h 121" name="T40"/>
                <a:gd fmla="*/ 89 w 89" name="T41"/>
                <a:gd fmla="*/ 121 h 121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20" w="89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2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gdLst>
                <a:gd fmla="*/ 96 w 33" name="T0"/>
                <a:gd fmla="*/ 64 h 41" name="T1"/>
                <a:gd fmla="*/ 24 w 33" name="T2"/>
                <a:gd fmla="*/ 64 h 41" name="T3"/>
                <a:gd fmla="*/ 24 w 33" name="T4"/>
                <a:gd fmla="*/ 38 h 41" name="T5"/>
                <a:gd fmla="*/ 0 w 33" name="T6"/>
                <a:gd fmla="*/ 0 h 41" name="T7"/>
                <a:gd fmla="*/ 71 w 33" name="T8"/>
                <a:gd fmla="*/ 13 h 41" name="T9"/>
                <a:gd fmla="*/ 96 w 33" name="T10"/>
                <a:gd fmla="*/ 64 h 4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3" name="T18"/>
                <a:gd fmla="*/ 0 h 41" name="T19"/>
                <a:gd fmla="*/ 33 w 33" name="T20"/>
                <a:gd fmla="*/ 41 h 4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1" w="33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3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gdLst>
                <a:gd fmla="*/ 384 w 433" name="T0"/>
                <a:gd fmla="*/ 13 h 289" name="T1"/>
                <a:gd fmla="*/ 343 w 433" name="T2"/>
                <a:gd fmla="*/ 41 h 289" name="T3"/>
                <a:gd fmla="*/ 243 w 433" name="T4"/>
                <a:gd fmla="*/ 54 h 289" name="T5"/>
                <a:gd fmla="*/ 141 w 433" name="T6"/>
                <a:gd fmla="*/ 122 h 289" name="T7"/>
                <a:gd fmla="*/ 41 w 433" name="T8"/>
                <a:gd fmla="*/ 215 h 289" name="T9"/>
                <a:gd fmla="*/ 41 w 433" name="T10"/>
                <a:gd fmla="*/ 271 h 289" name="T11"/>
                <a:gd fmla="*/ 83 w 433" name="T12"/>
                <a:gd fmla="*/ 311 h 289" name="T13"/>
                <a:gd fmla="*/ 122 w 433" name="T14"/>
                <a:gd fmla="*/ 298 h 289" name="T15"/>
                <a:gd fmla="*/ 162 w 433" name="T16"/>
                <a:gd fmla="*/ 298 h 289" name="T17"/>
                <a:gd fmla="*/ 20 w 433" name="T18"/>
                <a:gd fmla="*/ 380 h 289" name="T19"/>
                <a:gd fmla="*/ 0 w 433" name="T20"/>
                <a:gd fmla="*/ 419 h 289" name="T21"/>
                <a:gd fmla="*/ 41 w 433" name="T22"/>
                <a:gd fmla="*/ 432 h 289" name="T23"/>
                <a:gd fmla="*/ 122 w 433" name="T24"/>
                <a:gd fmla="*/ 486 h 289" name="T25"/>
                <a:gd fmla="*/ 202 w 433" name="T26"/>
                <a:gd fmla="*/ 486 h 289" name="T27"/>
                <a:gd fmla="*/ 243 w 433" name="T28"/>
                <a:gd fmla="*/ 459 h 289" name="T29"/>
                <a:gd fmla="*/ 243 w 433" name="T30"/>
                <a:gd fmla="*/ 432 h 289" name="T31"/>
                <a:gd fmla="*/ 283 w 433" name="T32"/>
                <a:gd fmla="*/ 445 h 289" name="T33"/>
                <a:gd fmla="*/ 301 w 433" name="T34"/>
                <a:gd fmla="*/ 459 h 289" name="T35"/>
                <a:gd fmla="*/ 384 w 433" name="T36"/>
                <a:gd fmla="*/ 486 h 289" name="T37"/>
                <a:gd fmla="*/ 422 w 433" name="T38"/>
                <a:gd fmla="*/ 459 h 289" name="T39"/>
                <a:gd fmla="*/ 484 w 433" name="T40"/>
                <a:gd fmla="*/ 459 h 289" name="T41"/>
                <a:gd fmla="*/ 484 w 433" name="T42"/>
                <a:gd fmla="*/ 486 h 289" name="T43"/>
                <a:gd fmla="*/ 525 w 433" name="T44"/>
                <a:gd fmla="*/ 472 h 289" name="T45"/>
                <a:gd fmla="*/ 606 w 433" name="T46"/>
                <a:gd fmla="*/ 393 h 289" name="T47"/>
                <a:gd fmla="*/ 646 w 433" name="T48"/>
                <a:gd fmla="*/ 393 h 289" name="T49"/>
                <a:gd fmla="*/ 746 w 433" name="T50"/>
                <a:gd fmla="*/ 285 h 289" name="T51"/>
                <a:gd fmla="*/ 746 w 433" name="T52"/>
                <a:gd fmla="*/ 244 h 289" name="T53"/>
                <a:gd fmla="*/ 766 w 433" name="T54"/>
                <a:gd fmla="*/ 231 h 289" name="T55"/>
                <a:gd fmla="*/ 786 w 433" name="T56"/>
                <a:gd fmla="*/ 258 h 289" name="T57"/>
                <a:gd fmla="*/ 868 w 433" name="T58"/>
                <a:gd fmla="*/ 163 h 289" name="T59"/>
                <a:gd fmla="*/ 948 w 433" name="T60"/>
                <a:gd fmla="*/ 136 h 289" name="T61"/>
                <a:gd fmla="*/ 948 w 433" name="T62"/>
                <a:gd fmla="*/ 149 h 289" name="T63"/>
                <a:gd fmla="*/ 1010 w 433" name="T64"/>
                <a:gd fmla="*/ 109 h 289" name="T65"/>
                <a:gd fmla="*/ 1052 w 433" name="T66"/>
                <a:gd fmla="*/ 122 h 289" name="T67"/>
                <a:gd fmla="*/ 1090 w 433" name="T68"/>
                <a:gd fmla="*/ 41 h 289" name="T69"/>
                <a:gd fmla="*/ 1070 w 433" name="T70"/>
                <a:gd fmla="*/ 27 h 289" name="T71"/>
                <a:gd fmla="*/ 1010 w 433" name="T72"/>
                <a:gd fmla="*/ 27 h 289" name="T73"/>
                <a:gd fmla="*/ 969 w 433" name="T74"/>
                <a:gd fmla="*/ 41 h 289" name="T75"/>
                <a:gd fmla="*/ 868 w 433" name="T76"/>
                <a:gd fmla="*/ 41 h 289" name="T77"/>
                <a:gd fmla="*/ 828 w 433" name="T78"/>
                <a:gd fmla="*/ 0 h 289" name="T79"/>
                <a:gd fmla="*/ 685 w 433" name="T80"/>
                <a:gd fmla="*/ 67 h 289" name="T81"/>
                <a:gd fmla="*/ 668 w 433" name="T82"/>
                <a:gd fmla="*/ 109 h 289" name="T83"/>
                <a:gd fmla="*/ 626 w 433" name="T84"/>
                <a:gd fmla="*/ 109 h 289" name="T85"/>
                <a:gd fmla="*/ 505 w 433" name="T86"/>
                <a:gd fmla="*/ 109 h 289" name="T87"/>
                <a:gd fmla="*/ 505 w 433" name="T88"/>
                <a:gd fmla="*/ 81 h 289" name="T89"/>
                <a:gd fmla="*/ 546 w 433" name="T90"/>
                <a:gd fmla="*/ 54 h 289" name="T91"/>
                <a:gd fmla="*/ 505 w 433" name="T92"/>
                <a:gd fmla="*/ 0 h 289" name="T93"/>
                <a:gd fmla="*/ 444 w 433" name="T94"/>
                <a:gd fmla="*/ 0 h 289" name="T95"/>
                <a:gd fmla="*/ 422 w 433" name="T96"/>
                <a:gd fmla="*/ 0 h 289" name="T97"/>
                <a:gd fmla="*/ 404 w 433" name="T98"/>
                <a:gd fmla="*/ 27 h 289" name="T99"/>
                <a:gd fmla="*/ 384 w 433" name="T100"/>
                <a:gd fmla="*/ 13 h 289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433" name="T153"/>
                <a:gd fmla="*/ 0 h 289" name="T154"/>
                <a:gd fmla="*/ 433 w 433" name="T155"/>
                <a:gd fmla="*/ 289 h 289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289" w="432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4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gdLst>
                <a:gd fmla="*/ 413 w 361" name="T0"/>
                <a:gd fmla="*/ 0 h 321" name="T1"/>
                <a:gd fmla="*/ 373 w 361" name="T2"/>
                <a:gd fmla="*/ 0 h 321" name="T3"/>
                <a:gd fmla="*/ 296 w 361" name="T4"/>
                <a:gd fmla="*/ 80 h 321" name="T5"/>
                <a:gd fmla="*/ 236 w 361" name="T6"/>
                <a:gd fmla="*/ 93 h 321" name="T7"/>
                <a:gd fmla="*/ 236 w 361" name="T8"/>
                <a:gd fmla="*/ 66 h 321" name="T9"/>
                <a:gd fmla="*/ 197 w 361" name="T10"/>
                <a:gd fmla="*/ 66 h 321" name="T11"/>
                <a:gd fmla="*/ 158 w 361" name="T12"/>
                <a:gd fmla="*/ 93 h 321" name="T13"/>
                <a:gd fmla="*/ 78 w 361" name="T14"/>
                <a:gd fmla="*/ 66 h 321" name="T15"/>
                <a:gd fmla="*/ 60 w 361" name="T16"/>
                <a:gd fmla="*/ 53 h 321" name="T17"/>
                <a:gd fmla="*/ 20 w 361" name="T18"/>
                <a:gd fmla="*/ 40 h 321" name="T19"/>
                <a:gd fmla="*/ 20 w 361" name="T20"/>
                <a:gd fmla="*/ 66 h 321" name="T21"/>
                <a:gd fmla="*/ 0 w 361" name="T22"/>
                <a:gd fmla="*/ 80 h 321" name="T23"/>
                <a:gd fmla="*/ 78 w 361" name="T24"/>
                <a:gd fmla="*/ 93 h 321" name="T25"/>
                <a:gd fmla="*/ 97 w 361" name="T26"/>
                <a:gd fmla="*/ 130 h 321" name="T27"/>
                <a:gd fmla="*/ 138 w 361" name="T28"/>
                <a:gd fmla="*/ 130 h 321" name="T29"/>
                <a:gd fmla="*/ 197 w 361" name="T30"/>
                <a:gd fmla="*/ 186 h 321" name="T31"/>
                <a:gd fmla="*/ 254 w 361" name="T32"/>
                <a:gd fmla="*/ 171 h 321" name="T33"/>
                <a:gd fmla="*/ 254 w 361" name="T34"/>
                <a:gd fmla="*/ 239 h 321" name="T35"/>
                <a:gd fmla="*/ 334 w 361" name="T36"/>
                <a:gd fmla="*/ 304 h 321" name="T37"/>
                <a:gd fmla="*/ 373 w 361" name="T38"/>
                <a:gd fmla="*/ 304 h 321" name="T39"/>
                <a:gd fmla="*/ 393 w 361" name="T40"/>
                <a:gd fmla="*/ 279 h 321" name="T41"/>
                <a:gd fmla="*/ 451 w 361" name="T42"/>
                <a:gd fmla="*/ 316 h 321" name="T43"/>
                <a:gd fmla="*/ 413 w 361" name="T44"/>
                <a:gd fmla="*/ 344 h 321" name="T45"/>
                <a:gd fmla="*/ 393 w 361" name="T46"/>
                <a:gd fmla="*/ 331 h 321" name="T47"/>
                <a:gd fmla="*/ 354 w 361" name="T48"/>
                <a:gd fmla="*/ 316 h 321" name="T49"/>
                <a:gd fmla="*/ 354 w 361" name="T50"/>
                <a:gd fmla="*/ 370 h 321" name="T51"/>
                <a:gd fmla="*/ 334 w 361" name="T52"/>
                <a:gd fmla="*/ 396 h 321" name="T53"/>
                <a:gd fmla="*/ 393 w 361" name="T54"/>
                <a:gd fmla="*/ 450 h 321" name="T55"/>
                <a:gd fmla="*/ 393 w 361" name="T56"/>
                <a:gd fmla="*/ 489 h 321" name="T57"/>
                <a:gd fmla="*/ 489 w 361" name="T58"/>
                <a:gd fmla="*/ 489 h 321" name="T59"/>
                <a:gd fmla="*/ 530 w 361" name="T60"/>
                <a:gd fmla="*/ 516 h 321" name="T61"/>
                <a:gd fmla="*/ 588 w 361" name="T62"/>
                <a:gd fmla="*/ 503 h 321" name="T63"/>
                <a:gd fmla="*/ 668 w 361" name="T64"/>
                <a:gd fmla="*/ 529 h 321" name="T65"/>
                <a:gd fmla="*/ 726 w 361" name="T66"/>
                <a:gd fmla="*/ 489 h 321" name="T67"/>
                <a:gd fmla="*/ 785 w 361" name="T68"/>
                <a:gd fmla="*/ 424 h 321" name="T69"/>
                <a:gd fmla="*/ 707 w 361" name="T70"/>
                <a:gd fmla="*/ 396 h 321" name="T71"/>
                <a:gd fmla="*/ 785 w 361" name="T72"/>
                <a:gd fmla="*/ 384 h 321" name="T73"/>
                <a:gd fmla="*/ 805 w 361" name="T74"/>
                <a:gd fmla="*/ 396 h 321" name="T75"/>
                <a:gd fmla="*/ 883 w 361" name="T76"/>
                <a:gd fmla="*/ 384 h 321" name="T77"/>
                <a:gd fmla="*/ 883 w 361" name="T78"/>
                <a:gd fmla="*/ 370 h 321" name="T79"/>
                <a:gd fmla="*/ 785 w 361" name="T80"/>
                <a:gd fmla="*/ 331 h 321" name="T81"/>
                <a:gd fmla="*/ 785 w 361" name="T82"/>
                <a:gd fmla="*/ 304 h 321" name="T83"/>
                <a:gd fmla="*/ 748 w 361" name="T84"/>
                <a:gd fmla="*/ 292 h 321" name="T85"/>
                <a:gd fmla="*/ 707 w 361" name="T86"/>
                <a:gd fmla="*/ 279 h 321" name="T87"/>
                <a:gd fmla="*/ 668 w 361" name="T88"/>
                <a:gd fmla="*/ 212 h 321" name="T89"/>
                <a:gd fmla="*/ 570 w 361" name="T90"/>
                <a:gd fmla="*/ 106 h 321" name="T91"/>
                <a:gd fmla="*/ 570 w 361" name="T92"/>
                <a:gd fmla="*/ 66 h 321" name="T93"/>
                <a:gd fmla="*/ 471 w 361" name="T94"/>
                <a:gd fmla="*/ 53 h 321" name="T95"/>
                <a:gd fmla="*/ 432 w 361" name="T96"/>
                <a:gd fmla="*/ 40 h 321" name="T97"/>
                <a:gd fmla="*/ 413 w 361" name="T98"/>
                <a:gd fmla="*/ 0 h 321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361" name="T150"/>
                <a:gd fmla="*/ 0 h 321" name="T151"/>
                <a:gd fmla="*/ 361 w 361" name="T152"/>
                <a:gd fmla="*/ 321 h 321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21" w="36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5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gdLst>
                <a:gd fmla="*/ 54 w 65" name="T0"/>
                <a:gd fmla="*/ 0 h 57" name="T1"/>
                <a:gd fmla="*/ 0 w 65" name="T2"/>
                <a:gd fmla="*/ 56 h 57" name="T3"/>
                <a:gd fmla="*/ 54 w 65" name="T4"/>
                <a:gd fmla="*/ 78 h 57" name="T5"/>
                <a:gd fmla="*/ 150 w 65" name="T6"/>
                <a:gd fmla="*/ 56 h 57" name="T7"/>
                <a:gd fmla="*/ 150 w 65" name="T8"/>
                <a:gd fmla="*/ 34 h 57" name="T9"/>
                <a:gd fmla="*/ 54 w 65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65" name="T18"/>
                <a:gd fmla="*/ 0 h 57" name="T19"/>
                <a:gd fmla="*/ 65 w 65" name="T20"/>
                <a:gd fmla="*/ 57 h 5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7" w="65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6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gdLst>
                <a:gd fmla="*/ 448 w 241" name="T0"/>
                <a:gd fmla="*/ 27 h 297" name="T1"/>
                <a:gd fmla="*/ 388 w 241" name="T2"/>
                <a:gd fmla="*/ 0 h 297" name="T3"/>
                <a:gd fmla="*/ 332 w 241" name="T4"/>
                <a:gd fmla="*/ 41 h 297" name="T5"/>
                <a:gd fmla="*/ 253 w 241" name="T6"/>
                <a:gd fmla="*/ 13 h 297" name="T7"/>
                <a:gd fmla="*/ 196 w 241" name="T8"/>
                <a:gd fmla="*/ 27 h 297" name="T9"/>
                <a:gd fmla="*/ 176 w 241" name="T10"/>
                <a:gd fmla="*/ 53 h 297" name="T11"/>
                <a:gd fmla="*/ 155 w 241" name="T12"/>
                <a:gd fmla="*/ 80 h 297" name="T13"/>
                <a:gd fmla="*/ 176 w 241" name="T14"/>
                <a:gd fmla="*/ 122 h 297" name="T15"/>
                <a:gd fmla="*/ 137 w 241" name="T16"/>
                <a:gd fmla="*/ 122 h 297" name="T17"/>
                <a:gd fmla="*/ 116 w 241" name="T18"/>
                <a:gd fmla="*/ 107 h 297" name="T19"/>
                <a:gd fmla="*/ 97 w 241" name="T20"/>
                <a:gd fmla="*/ 107 h 297" name="T21"/>
                <a:gd fmla="*/ 97 w 241" name="T22"/>
                <a:gd fmla="*/ 135 h 297" name="T23"/>
                <a:gd fmla="*/ 97 w 241" name="T24"/>
                <a:gd fmla="*/ 160 h 297" name="T25"/>
                <a:gd fmla="*/ 97 w 241" name="T26"/>
                <a:gd fmla="*/ 160 h 297" name="T27"/>
                <a:gd fmla="*/ 97 w 241" name="T28"/>
                <a:gd fmla="*/ 186 h 297" name="T29"/>
                <a:gd fmla="*/ 20 w 241" name="T30"/>
                <a:gd fmla="*/ 227 h 297" name="T31"/>
                <a:gd fmla="*/ 0 w 241" name="T32"/>
                <a:gd fmla="*/ 240 h 297" name="T33"/>
                <a:gd fmla="*/ 0 w 241" name="T34"/>
                <a:gd fmla="*/ 294 h 297" name="T35"/>
                <a:gd fmla="*/ 60 w 241" name="T36"/>
                <a:gd fmla="*/ 320 h 297" name="T37"/>
                <a:gd fmla="*/ 60 w 241" name="T38"/>
                <a:gd fmla="*/ 388 h 297" name="T39"/>
                <a:gd fmla="*/ 116 w 241" name="T40"/>
                <a:gd fmla="*/ 388 h 297" name="T41"/>
                <a:gd fmla="*/ 116 w 241" name="T42"/>
                <a:gd fmla="*/ 414 h 297" name="T43"/>
                <a:gd fmla="*/ 137 w 241" name="T44"/>
                <a:gd fmla="*/ 440 h 297" name="T45"/>
                <a:gd fmla="*/ 155 w 241" name="T46"/>
                <a:gd fmla="*/ 480 h 297" name="T47"/>
                <a:gd fmla="*/ 213 w 241" name="T48"/>
                <a:gd fmla="*/ 480 h 297" name="T49"/>
                <a:gd fmla="*/ 253 w 241" name="T50"/>
                <a:gd fmla="*/ 440 h 297" name="T51"/>
                <a:gd fmla="*/ 272 w 241" name="T52"/>
                <a:gd fmla="*/ 440 h 297" name="T53"/>
                <a:gd fmla="*/ 272 w 241" name="T54"/>
                <a:gd fmla="*/ 466 h 297" name="T55"/>
                <a:gd fmla="*/ 292 w 241" name="T56"/>
                <a:gd fmla="*/ 480 h 297" name="T57"/>
                <a:gd fmla="*/ 332 w 241" name="T58"/>
                <a:gd fmla="*/ 480 h 297" name="T59"/>
                <a:gd fmla="*/ 332 w 241" name="T60"/>
                <a:gd fmla="*/ 466 h 297" name="T61"/>
                <a:gd fmla="*/ 370 w 241" name="T62"/>
                <a:gd fmla="*/ 466 h 297" name="T63"/>
                <a:gd fmla="*/ 370 w 241" name="T64"/>
                <a:gd fmla="*/ 480 h 297" name="T65"/>
                <a:gd fmla="*/ 388 w 241" name="T66"/>
                <a:gd fmla="*/ 493 h 297" name="T67"/>
                <a:gd fmla="*/ 429 w 241" name="T68"/>
                <a:gd fmla="*/ 480 h 297" name="T69"/>
                <a:gd fmla="*/ 448 w 241" name="T70"/>
                <a:gd fmla="*/ 429 h 297" name="T71"/>
                <a:gd fmla="*/ 448 w 241" name="T72"/>
                <a:gd fmla="*/ 374 h 297" name="T73"/>
                <a:gd fmla="*/ 489 w 241" name="T74"/>
                <a:gd fmla="*/ 374 h 297" name="T75"/>
                <a:gd fmla="*/ 489 w 241" name="T76"/>
                <a:gd fmla="*/ 361 h 297" name="T77"/>
                <a:gd fmla="*/ 489 w 241" name="T78"/>
                <a:gd fmla="*/ 335 h 297" name="T79"/>
                <a:gd fmla="*/ 526 w 241" name="T80"/>
                <a:gd fmla="*/ 361 h 297" name="T81"/>
                <a:gd fmla="*/ 565 w 241" name="T82"/>
                <a:gd fmla="*/ 320 h 297" name="T83"/>
                <a:gd fmla="*/ 526 w 241" name="T84"/>
                <a:gd fmla="*/ 294 h 297" name="T85"/>
                <a:gd fmla="*/ 526 w 241" name="T86"/>
                <a:gd fmla="*/ 280 h 297" name="T87"/>
                <a:gd fmla="*/ 565 w 241" name="T88"/>
                <a:gd fmla="*/ 266 h 297" name="T89"/>
                <a:gd fmla="*/ 545 w 241" name="T90"/>
                <a:gd fmla="*/ 227 h 297" name="T91"/>
                <a:gd fmla="*/ 526 w 241" name="T92"/>
                <a:gd fmla="*/ 214 h 297" name="T93"/>
                <a:gd fmla="*/ 586 w 241" name="T94"/>
                <a:gd fmla="*/ 227 h 297" name="T95"/>
                <a:gd fmla="*/ 586 w 241" name="T96"/>
                <a:gd fmla="*/ 173 h 297" name="T97"/>
                <a:gd fmla="*/ 526 w 241" name="T98"/>
                <a:gd fmla="*/ 201 h 297" name="T99"/>
                <a:gd fmla="*/ 586 w 241" name="T100"/>
                <a:gd fmla="*/ 135 h 297" name="T101"/>
                <a:gd fmla="*/ 489 w 241" name="T102"/>
                <a:gd fmla="*/ 93 h 297" name="T103"/>
                <a:gd fmla="*/ 429 w 241" name="T104"/>
                <a:gd fmla="*/ 93 h 297" name="T105"/>
                <a:gd fmla="*/ 388 w 241" name="T106"/>
                <a:gd fmla="*/ 122 h 297" name="T107"/>
                <a:gd fmla="*/ 370 w 241" name="T108"/>
                <a:gd fmla="*/ 80 h 297" name="T109"/>
                <a:gd fmla="*/ 388 w 241" name="T110"/>
                <a:gd fmla="*/ 66 h 297" name="T111"/>
                <a:gd fmla="*/ 448 w 241" name="T112"/>
                <a:gd fmla="*/ 27 h 297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41" name="T171"/>
                <a:gd fmla="*/ 0 h 297" name="T172"/>
                <a:gd fmla="*/ 241 w 241" name="T173"/>
                <a:gd fmla="*/ 297 h 297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97" w="241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7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gdLst>
                <a:gd fmla="*/ 681 w 273" name="T0"/>
                <a:gd fmla="*/ 93 h 369" name="T1"/>
                <a:gd fmla="*/ 681 w 273" name="T2"/>
                <a:gd fmla="*/ 80 h 369" name="T3"/>
                <a:gd fmla="*/ 643 w 273" name="T4"/>
                <a:gd fmla="*/ 80 h 369" name="T5"/>
                <a:gd fmla="*/ 643 w 273" name="T6"/>
                <a:gd fmla="*/ 93 h 369" name="T7"/>
                <a:gd fmla="*/ 601 w 273" name="T8"/>
                <a:gd fmla="*/ 93 h 369" name="T9"/>
                <a:gd fmla="*/ 580 w 273" name="T10"/>
                <a:gd fmla="*/ 93 h 369" name="T11"/>
                <a:gd fmla="*/ 580 w 273" name="T12"/>
                <a:gd fmla="*/ 53 h 369" name="T13"/>
                <a:gd fmla="*/ 560 w 273" name="T14"/>
                <a:gd fmla="*/ 53 h 369" name="T15"/>
                <a:gd fmla="*/ 520 w 273" name="T16"/>
                <a:gd fmla="*/ 93 h 369" name="T17"/>
                <a:gd fmla="*/ 461 w 273" name="T18"/>
                <a:gd fmla="*/ 93 h 369" name="T19"/>
                <a:gd fmla="*/ 440 w 273" name="T20"/>
                <a:gd fmla="*/ 53 h 369" name="T21"/>
                <a:gd fmla="*/ 422 w 273" name="T22"/>
                <a:gd fmla="*/ 27 h 369" name="T23"/>
                <a:gd fmla="*/ 401 w 273" name="T24"/>
                <a:gd fmla="*/ 0 h 369" name="T25"/>
                <a:gd fmla="*/ 360 w 273" name="T26"/>
                <a:gd fmla="*/ 0 h 369" name="T27"/>
                <a:gd fmla="*/ 360 w 273" name="T28"/>
                <a:gd fmla="*/ 13 h 369" name="T29"/>
                <a:gd fmla="*/ 281 w 273" name="T30"/>
                <a:gd fmla="*/ 27 h 369" name="T31"/>
                <a:gd fmla="*/ 281 w 273" name="T32"/>
                <a:gd fmla="*/ 53 h 369" name="T33"/>
                <a:gd fmla="*/ 199 w 273" name="T34"/>
                <a:gd fmla="*/ 53 h 369" name="T35"/>
                <a:gd fmla="*/ 162 w 273" name="T36"/>
                <a:gd fmla="*/ 80 h 369" name="T37"/>
                <a:gd fmla="*/ 162 w 273" name="T38"/>
                <a:gd fmla="*/ 122 h 369" name="T39"/>
                <a:gd fmla="*/ 181 w 273" name="T40"/>
                <a:gd fmla="*/ 149 h 369" name="T41"/>
                <a:gd fmla="*/ 121 w 273" name="T42"/>
                <a:gd fmla="*/ 186 h 369" name="T43"/>
                <a:gd fmla="*/ 101 w 273" name="T44"/>
                <a:gd fmla="*/ 186 h 369" name="T45"/>
                <a:gd fmla="*/ 79 w 273" name="T46"/>
                <a:gd fmla="*/ 241 h 369" name="T47"/>
                <a:gd fmla="*/ 79 w 273" name="T48"/>
                <a:gd fmla="*/ 267 h 369" name="T49"/>
                <a:gd fmla="*/ 79 w 273" name="T50"/>
                <a:gd fmla="*/ 294 h 369" name="T51"/>
                <a:gd fmla="*/ 41 w 273" name="T52"/>
                <a:gd fmla="*/ 336 h 369" name="T53"/>
                <a:gd fmla="*/ 20 w 273" name="T54"/>
                <a:gd fmla="*/ 361 h 369" name="T55"/>
                <a:gd fmla="*/ 0 w 273" name="T56"/>
                <a:gd fmla="*/ 429 h 369" name="T57"/>
                <a:gd fmla="*/ 20 w 273" name="T58"/>
                <a:gd fmla="*/ 454 h 369" name="T59"/>
                <a:gd fmla="*/ 138 w 273" name="T60"/>
                <a:gd fmla="*/ 454 h 369" name="T61"/>
                <a:gd fmla="*/ 199 w 273" name="T62"/>
                <a:gd fmla="*/ 549 h 369" name="T63"/>
                <a:gd fmla="*/ 221 w 273" name="T64"/>
                <a:gd fmla="*/ 615 h 369" name="T65"/>
                <a:gd fmla="*/ 281 w 273" name="T66"/>
                <a:gd fmla="*/ 549 h 369" name="T67"/>
                <a:gd fmla="*/ 300 w 273" name="T68"/>
                <a:gd fmla="*/ 562 h 369" name="T69"/>
                <a:gd fmla="*/ 381 w 273" name="T70"/>
                <a:gd fmla="*/ 510 h 369" name="T71"/>
                <a:gd fmla="*/ 381 w 273" name="T72"/>
                <a:gd fmla="*/ 468 h 369" name="T73"/>
                <a:gd fmla="*/ 461 w 273" name="T74"/>
                <a:gd fmla="*/ 454 h 369" name="T75"/>
                <a:gd fmla="*/ 500 w 273" name="T76"/>
                <a:gd fmla="*/ 388 h 369" name="T77"/>
                <a:gd fmla="*/ 542 w 273" name="T78"/>
                <a:gd fmla="*/ 375 h 369" name="T79"/>
                <a:gd fmla="*/ 542 w 273" name="T80"/>
                <a:gd fmla="*/ 336 h 369" name="T81"/>
                <a:gd fmla="*/ 601 w 273" name="T82"/>
                <a:gd fmla="*/ 336 h 369" name="T83"/>
                <a:gd fmla="*/ 621 w 273" name="T84"/>
                <a:gd fmla="*/ 267 h 369" name="T85"/>
                <a:gd fmla="*/ 601 w 273" name="T86"/>
                <a:gd fmla="*/ 214 h 369" name="T87"/>
                <a:gd fmla="*/ 621 w 273" name="T88"/>
                <a:gd fmla="*/ 201 h 369" name="T89"/>
                <a:gd fmla="*/ 580 w 273" name="T90"/>
                <a:gd fmla="*/ 173 h 369" name="T91"/>
                <a:gd fmla="*/ 621 w 273" name="T92"/>
                <a:gd fmla="*/ 160 h 369" name="T93"/>
                <a:gd fmla="*/ 643 w 273" name="T94"/>
                <a:gd fmla="*/ 173 h 369" name="T95"/>
                <a:gd fmla="*/ 681 w 273" name="T96"/>
                <a:gd fmla="*/ 135 h 369" name="T97"/>
                <a:gd fmla="*/ 681 w 273" name="T98"/>
                <a:gd fmla="*/ 93 h 36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273" name="T150"/>
                <a:gd fmla="*/ 0 h 369" name="T151"/>
                <a:gd fmla="*/ 273 w 273" name="T152"/>
                <a:gd fmla="*/ 369 h 369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69" w="273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8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gdLst>
                <a:gd fmla="*/ 1244 w 505" name="T0"/>
                <a:gd fmla="*/ 158 h 385" name="T1"/>
                <a:gd fmla="*/ 1065 w 505" name="T2"/>
                <a:gd fmla="*/ 66 h 385" name="T3"/>
                <a:gd fmla="*/ 1023 w 505" name="T4"/>
                <a:gd fmla="*/ 93 h 385" name="T5"/>
                <a:gd fmla="*/ 944 w 505" name="T6"/>
                <a:gd fmla="*/ 66 h 385" name="T7"/>
                <a:gd fmla="*/ 782 w 505" name="T8"/>
                <a:gd fmla="*/ 93 h 385" name="T9"/>
                <a:gd fmla="*/ 782 w 505" name="T10"/>
                <a:gd fmla="*/ 0 h 385" name="T11"/>
                <a:gd fmla="*/ 703 w 505" name="T12"/>
                <a:gd fmla="*/ 0 h 385" name="T13"/>
                <a:gd fmla="*/ 543 w 505" name="T14"/>
                <a:gd fmla="*/ 13 h 385" name="T15"/>
                <a:gd fmla="*/ 522 w 505" name="T16"/>
                <a:gd fmla="*/ 66 h 385" name="T17"/>
                <a:gd fmla="*/ 422 w 505" name="T18"/>
                <a:gd fmla="*/ 41 h 385" name="T19"/>
                <a:gd fmla="*/ 361 w 505" name="T20"/>
                <a:gd fmla="*/ 80 h 385" name="T21"/>
                <a:gd fmla="*/ 381 w 505" name="T22"/>
                <a:gd fmla="*/ 145 h 385" name="T23"/>
                <a:gd fmla="*/ 361 w 505" name="T24"/>
                <a:gd fmla="*/ 186 h 385" name="T25"/>
                <a:gd fmla="*/ 281 w 505" name="T26"/>
                <a:gd fmla="*/ 279 h 385" name="T27"/>
                <a:gd fmla="*/ 181 w 505" name="T28"/>
                <a:gd fmla="*/ 371 h 385" name="T29"/>
                <a:gd fmla="*/ 79 w 505" name="T30"/>
                <a:gd fmla="*/ 450 h 385" name="T31"/>
                <a:gd fmla="*/ 0 w 505" name="T32"/>
                <a:gd fmla="*/ 492 h 385" name="T33"/>
                <a:gd fmla="*/ 20 w 505" name="T34"/>
                <a:gd fmla="*/ 518 h 385" name="T35"/>
                <a:gd fmla="*/ 41 w 505" name="T36"/>
                <a:gd fmla="*/ 596 h 385" name="T37"/>
                <a:gd fmla="*/ 141 w 505" name="T38"/>
                <a:gd fmla="*/ 636 h 385" name="T39"/>
                <a:gd fmla="*/ 101 w 505" name="T40"/>
                <a:gd fmla="*/ 572 h 385" name="T41"/>
                <a:gd fmla="*/ 200 w 505" name="T42"/>
                <a:gd fmla="*/ 505 h 385" name="T43"/>
                <a:gd fmla="*/ 381 w 505" name="T44"/>
                <a:gd fmla="*/ 465 h 385" name="T45"/>
                <a:gd fmla="*/ 482 w 505" name="T46"/>
                <a:gd fmla="*/ 492 h 385" name="T47"/>
                <a:gd fmla="*/ 601 w 505" name="T48"/>
                <a:gd fmla="*/ 411 h 385" name="T49"/>
                <a:gd fmla="*/ 662 w 505" name="T50"/>
                <a:gd fmla="*/ 398 h 385" name="T51"/>
                <a:gd fmla="*/ 662 w 505" name="T52"/>
                <a:gd fmla="*/ 357 h 385" name="T53"/>
                <a:gd fmla="*/ 703 w 505" name="T54"/>
                <a:gd fmla="*/ 344 h 385" name="T55"/>
                <a:gd fmla="*/ 844 w 505" name="T56"/>
                <a:gd fmla="*/ 384 h 385" name="T57"/>
                <a:gd fmla="*/ 844 w 505" name="T58"/>
                <a:gd fmla="*/ 332 h 385" name="T59"/>
                <a:gd fmla="*/ 944 w 505" name="T60"/>
                <a:gd fmla="*/ 319 h 385" name="T61"/>
                <a:gd fmla="*/ 982 w 505" name="T62"/>
                <a:gd fmla="*/ 332 h 385" name="T63"/>
                <a:gd fmla="*/ 1004 w 505" name="T64"/>
                <a:gd fmla="*/ 306 h 385" name="T65"/>
                <a:gd fmla="*/ 1124 w 505" name="T66"/>
                <a:gd fmla="*/ 292 h 385" name="T67"/>
                <a:gd fmla="*/ 1204 w 505" name="T68"/>
                <a:gd fmla="*/ 226 h 38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05" name="T105"/>
                <a:gd fmla="*/ 0 h 385" name="T106"/>
                <a:gd fmla="*/ 505 w 505" name="T107"/>
                <a:gd fmla="*/ 385 h 38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85" w="50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29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gdLst>
                <a:gd fmla="*/ 868 w 497" name="T0"/>
                <a:gd fmla="*/ 572 h 385" name="T1"/>
                <a:gd fmla="*/ 1052 w 497" name="T2"/>
                <a:gd fmla="*/ 492 h 385" name="T3"/>
                <a:gd fmla="*/ 1131 w 497" name="T4"/>
                <a:gd fmla="*/ 398 h 385" name="T5"/>
                <a:gd fmla="*/ 1210 w 497" name="T6"/>
                <a:gd fmla="*/ 306 h 385" name="T7"/>
                <a:gd fmla="*/ 1251 w 497" name="T8"/>
                <a:gd fmla="*/ 266 h 385" name="T9"/>
                <a:gd fmla="*/ 1210 w 497" name="T10"/>
                <a:gd fmla="*/ 214 h 385" name="T11"/>
                <a:gd fmla="*/ 1151 w 497" name="T12"/>
                <a:gd fmla="*/ 158 h 385" name="T13"/>
                <a:gd fmla="*/ 1109 w 497" name="T14"/>
                <a:gd fmla="*/ 186 h 385" name="T15"/>
                <a:gd fmla="*/ 1070 w 497" name="T16"/>
                <a:gd fmla="*/ 173 h 385" name="T17"/>
                <a:gd fmla="*/ 1109 w 497" name="T18"/>
                <a:gd fmla="*/ 93 h 385" name="T19"/>
                <a:gd fmla="*/ 1109 w 497" name="T20"/>
                <a:gd fmla="*/ 27 h 385" name="T21"/>
                <a:gd fmla="*/ 1029 w 497" name="T22"/>
                <a:gd fmla="*/ 13 h 385" name="T23"/>
                <a:gd fmla="*/ 948 w 497" name="T24"/>
                <a:gd fmla="*/ 41 h 385" name="T25"/>
                <a:gd fmla="*/ 907 w 497" name="T26"/>
                <a:gd fmla="*/ 41 h 385" name="T27"/>
                <a:gd fmla="*/ 806 w 497" name="T28"/>
                <a:gd fmla="*/ 53 h 385" name="T29"/>
                <a:gd fmla="*/ 728 w 497" name="T30"/>
                <a:gd fmla="*/ 106 h 385" name="T31"/>
                <a:gd fmla="*/ 668 w 497" name="T32"/>
                <a:gd fmla="*/ 120 h 385" name="T33"/>
                <a:gd fmla="*/ 566 w 497" name="T34"/>
                <a:gd fmla="*/ 158 h 385" name="T35"/>
                <a:gd fmla="*/ 463 w 497" name="T36"/>
                <a:gd fmla="*/ 145 h 385" name="T37"/>
                <a:gd fmla="*/ 404 w 497" name="T38"/>
                <a:gd fmla="*/ 120 h 385" name="T39"/>
                <a:gd fmla="*/ 362 w 497" name="T40"/>
                <a:gd fmla="*/ 145 h 385" name="T41"/>
                <a:gd fmla="*/ 243 w 497" name="T42"/>
                <a:gd fmla="*/ 214 h 385" name="T43"/>
                <a:gd fmla="*/ 83 w 497" name="T44"/>
                <a:gd fmla="*/ 186 h 385" name="T45"/>
                <a:gd fmla="*/ 0 w 497" name="T46"/>
                <a:gd fmla="*/ 214 h 385" name="T47"/>
                <a:gd fmla="*/ 83 w 497" name="T48"/>
                <a:gd fmla="*/ 239 h 385" name="T49"/>
                <a:gd fmla="*/ 223 w 497" name="T50"/>
                <a:gd fmla="*/ 279 h 385" name="T51"/>
                <a:gd fmla="*/ 261 w 497" name="T52"/>
                <a:gd fmla="*/ 344 h 385" name="T53"/>
                <a:gd fmla="*/ 141 w 497" name="T54"/>
                <a:gd fmla="*/ 371 h 385" name="T55"/>
                <a:gd fmla="*/ 223 w 497" name="T56"/>
                <a:gd fmla="*/ 411 h 385" name="T57"/>
                <a:gd fmla="*/ 343 w 497" name="T58"/>
                <a:gd fmla="*/ 465 h 385" name="T59"/>
                <a:gd fmla="*/ 343 w 497" name="T60"/>
                <a:gd fmla="*/ 505 h 385" name="T61"/>
                <a:gd fmla="*/ 525 w 497" name="T62"/>
                <a:gd fmla="*/ 596 h 385" name="T63"/>
                <a:gd fmla="*/ 626 w 497" name="T64"/>
                <a:gd fmla="*/ 596 h 385" name="T65"/>
                <a:gd fmla="*/ 646 w 497" name="T66"/>
                <a:gd fmla="*/ 572 h 385" name="T67"/>
                <a:gd fmla="*/ 746 w 497" name="T68"/>
                <a:gd fmla="*/ 623 h 385" name="T69"/>
                <a:gd fmla="*/ 847 w 497" name="T70"/>
                <a:gd fmla="*/ 610 h 385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497" name="T108"/>
                <a:gd fmla="*/ 0 h 385" name="T109"/>
                <a:gd fmla="*/ 497 w 497" name="T110"/>
                <a:gd fmla="*/ 385 h 385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5" w="497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0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gdLst>
                <a:gd fmla="*/ 122 w 369" name="T0"/>
                <a:gd fmla="*/ 540 h 353" name="T1"/>
                <a:gd fmla="*/ 83 w 369" name="T2"/>
                <a:gd fmla="*/ 445 h 353" name="T3"/>
                <a:gd fmla="*/ 141 w 369" name="T4"/>
                <a:gd fmla="*/ 324 h 353" name="T5"/>
                <a:gd fmla="*/ 20 w 369" name="T6"/>
                <a:gd fmla="*/ 271 h 353" name="T7"/>
                <a:gd fmla="*/ 41 w 369" name="T8"/>
                <a:gd fmla="*/ 231 h 353" name="T9"/>
                <a:gd fmla="*/ 122 w 369" name="T10"/>
                <a:gd fmla="*/ 231 h 353" name="T11"/>
                <a:gd fmla="*/ 261 w 369" name="T12"/>
                <a:gd fmla="*/ 202 h 353" name="T13"/>
                <a:gd fmla="*/ 422 w 369" name="T14"/>
                <a:gd fmla="*/ 189 h 353" name="T15"/>
                <a:gd fmla="*/ 343 w 369" name="T16"/>
                <a:gd fmla="*/ 135 h 353" name="T17"/>
                <a:gd fmla="*/ 362 w 369" name="T18"/>
                <a:gd fmla="*/ 67 h 353" name="T19"/>
                <a:gd fmla="*/ 463 w 369" name="T20"/>
                <a:gd fmla="*/ 67 h 353" name="T21"/>
                <a:gd fmla="*/ 525 w 369" name="T22"/>
                <a:gd fmla="*/ 81 h 353" name="T23"/>
                <a:gd fmla="*/ 585 w 369" name="T24"/>
                <a:gd fmla="*/ 67 h 353" name="T25"/>
                <a:gd fmla="*/ 626 w 369" name="T26"/>
                <a:gd fmla="*/ 0 h 353" name="T27"/>
                <a:gd fmla="*/ 728 w 369" name="T28"/>
                <a:gd fmla="*/ 27 h 353" name="T29"/>
                <a:gd fmla="*/ 806 w 369" name="T30"/>
                <a:gd fmla="*/ 122 h 353" name="T31"/>
                <a:gd fmla="*/ 868 w 369" name="T32"/>
                <a:gd fmla="*/ 149 h 353" name="T33"/>
                <a:gd fmla="*/ 907 w 369" name="T34"/>
                <a:gd fmla="*/ 109 h 353" name="T35"/>
                <a:gd fmla="*/ 907 w 369" name="T36"/>
                <a:gd fmla="*/ 163 h 353" name="T37"/>
                <a:gd fmla="*/ 907 w 369" name="T38"/>
                <a:gd fmla="*/ 215 h 353" name="T39"/>
                <a:gd fmla="*/ 847 w 369" name="T40"/>
                <a:gd fmla="*/ 285 h 353" name="T41"/>
                <a:gd fmla="*/ 928 w 369" name="T42"/>
                <a:gd fmla="*/ 311 h 353" name="T43"/>
                <a:gd fmla="*/ 907 w 369" name="T44"/>
                <a:gd fmla="*/ 351 h 353" name="T45"/>
                <a:gd fmla="*/ 928 w 369" name="T46"/>
                <a:gd fmla="*/ 393 h 353" name="T47"/>
                <a:gd fmla="*/ 868 w 369" name="T48"/>
                <a:gd fmla="*/ 432 h 353" name="T49"/>
                <a:gd fmla="*/ 868 w 369" name="T50"/>
                <a:gd fmla="*/ 472 h 353" name="T51"/>
                <a:gd fmla="*/ 786 w 369" name="T52"/>
                <a:gd fmla="*/ 486 h 353" name="T53"/>
                <a:gd fmla="*/ 685 w 369" name="T54"/>
                <a:gd fmla="*/ 525 h 353" name="T55"/>
                <a:gd fmla="*/ 585 w 369" name="T56"/>
                <a:gd fmla="*/ 513 h 353" name="T57"/>
                <a:gd fmla="*/ 525 w 369" name="T58"/>
                <a:gd fmla="*/ 486 h 353" name="T59"/>
                <a:gd fmla="*/ 485 w 369" name="T60"/>
                <a:gd fmla="*/ 513 h 353" name="T61"/>
                <a:gd fmla="*/ 362 w 369" name="T62"/>
                <a:gd fmla="*/ 594 h 353" name="T63"/>
                <a:gd fmla="*/ 202 w 369" name="T64"/>
                <a:gd fmla="*/ 554 h 353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69" name="T99"/>
                <a:gd fmla="*/ 0 h 353" name="T100"/>
                <a:gd fmla="*/ 369 w 369" name="T101"/>
                <a:gd fmla="*/ 353 h 353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353" w="369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1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gdLst>
                <a:gd fmla="*/ 1325 w 569" name="T0"/>
                <a:gd fmla="*/ 745 h 617" name="T1"/>
                <a:gd fmla="*/ 1406 w 569" name="T2"/>
                <a:gd fmla="*/ 690 h 617" name="T3"/>
                <a:gd fmla="*/ 1325 w 569" name="T4"/>
                <a:gd fmla="*/ 677 h 617" name="T5"/>
                <a:gd fmla="*/ 1244 w 569" name="T6"/>
                <a:gd fmla="*/ 638 h 617" name="T7"/>
                <a:gd fmla="*/ 1166 w 569" name="T8"/>
                <a:gd fmla="*/ 599 h 617" name="T9"/>
                <a:gd fmla="*/ 1206 w 569" name="T10"/>
                <a:gd fmla="*/ 531 h 617" name="T11"/>
                <a:gd fmla="*/ 1185 w 569" name="T12"/>
                <a:gd fmla="*/ 413 h 617" name="T13"/>
                <a:gd fmla="*/ 1065 w 569" name="T14"/>
                <a:gd fmla="*/ 373 h 617" name="T15"/>
                <a:gd fmla="*/ 1043 w 569" name="T16"/>
                <a:gd fmla="*/ 293 h 617" name="T17"/>
                <a:gd fmla="*/ 1125 w 569" name="T18"/>
                <a:gd fmla="*/ 279 h 617" name="T19"/>
                <a:gd fmla="*/ 1283 w 569" name="T20"/>
                <a:gd fmla="*/ 266 h 617" name="T21"/>
                <a:gd fmla="*/ 1283 w 569" name="T22"/>
                <a:gd fmla="*/ 186 h 617" name="T23"/>
                <a:gd fmla="*/ 1166 w 569" name="T24"/>
                <a:gd fmla="*/ 186 h 617" name="T25"/>
                <a:gd fmla="*/ 1084 w 569" name="T26"/>
                <a:gd fmla="*/ 106 h 617" name="T27"/>
                <a:gd fmla="*/ 1023 w 569" name="T28"/>
                <a:gd fmla="*/ 159 h 617" name="T29"/>
                <a:gd fmla="*/ 964 w 569" name="T30"/>
                <a:gd fmla="*/ 239 h 617" name="T31"/>
                <a:gd fmla="*/ 922 w 569" name="T32"/>
                <a:gd fmla="*/ 399 h 617" name="T33"/>
                <a:gd fmla="*/ 844 w 569" name="T34"/>
                <a:gd fmla="*/ 373 h 617" name="T35"/>
                <a:gd fmla="*/ 722 w 569" name="T36"/>
                <a:gd fmla="*/ 399 h 617" name="T37"/>
                <a:gd fmla="*/ 682 w 569" name="T38"/>
                <a:gd fmla="*/ 373 h 617" name="T39"/>
                <a:gd fmla="*/ 582 w 569" name="T40"/>
                <a:gd fmla="*/ 173 h 617" name="T41"/>
                <a:gd fmla="*/ 543 w 569" name="T42"/>
                <a:gd fmla="*/ 186 h 617" name="T43"/>
                <a:gd fmla="*/ 523 w 569" name="T44"/>
                <a:gd fmla="*/ 122 h 617" name="T45"/>
                <a:gd fmla="*/ 402 w 569" name="T46"/>
                <a:gd fmla="*/ 66 h 617" name="T47"/>
                <a:gd fmla="*/ 341 w 569" name="T48"/>
                <a:gd fmla="*/ 135 h 617" name="T49"/>
                <a:gd fmla="*/ 341 w 569" name="T50"/>
                <a:gd fmla="*/ 0 h 617" name="T51"/>
                <a:gd fmla="*/ 281 w 569" name="T52"/>
                <a:gd fmla="*/ 0 h 617" name="T53"/>
                <a:gd fmla="*/ 240 w 569" name="T54"/>
                <a:gd fmla="*/ 53 h 617" name="T55"/>
                <a:gd fmla="*/ 221 w 569" name="T56"/>
                <a:gd fmla="*/ 106 h 617" name="T57"/>
                <a:gd fmla="*/ 200 w 569" name="T58"/>
                <a:gd fmla="*/ 159 h 617" name="T59"/>
                <a:gd fmla="*/ 260 w 569" name="T60"/>
                <a:gd fmla="*/ 186 h 617" name="T61"/>
                <a:gd fmla="*/ 221 w 569" name="T62"/>
                <a:gd fmla="*/ 399 h 617" name="T63"/>
                <a:gd fmla="*/ 60 w 569" name="T64"/>
                <a:gd fmla="*/ 466 h 617" name="T65"/>
                <a:gd fmla="*/ 20 w 569" name="T66"/>
                <a:gd fmla="*/ 518 h 617" name="T67"/>
                <a:gd fmla="*/ 0 w 569" name="T68"/>
                <a:gd fmla="*/ 623 h 617" name="T69"/>
                <a:gd fmla="*/ 121 w 569" name="T70"/>
                <a:gd fmla="*/ 611 h 617" name="T71"/>
                <a:gd fmla="*/ 200 w 569" name="T72"/>
                <a:gd fmla="*/ 651 h 617" name="T73"/>
                <a:gd fmla="*/ 221 w 569" name="T74"/>
                <a:gd fmla="*/ 677 h 617" name="T75"/>
                <a:gd fmla="*/ 240 w 569" name="T76"/>
                <a:gd fmla="*/ 745 h 617" name="T77"/>
                <a:gd fmla="*/ 301 w 569" name="T78"/>
                <a:gd fmla="*/ 772 h 617" name="T79"/>
                <a:gd fmla="*/ 281 w 569" name="T80"/>
                <a:gd fmla="*/ 838 h 617" name="T81"/>
                <a:gd fmla="*/ 260 w 569" name="T82"/>
                <a:gd fmla="*/ 876 h 617" name="T83"/>
                <a:gd fmla="*/ 362 w 569" name="T84"/>
                <a:gd fmla="*/ 930 h 617" name="T85"/>
                <a:gd fmla="*/ 501 w 569" name="T86"/>
                <a:gd fmla="*/ 959 h 617" name="T87"/>
                <a:gd fmla="*/ 560 w 569" name="T88"/>
                <a:gd fmla="*/ 943 h 617" name="T89"/>
                <a:gd fmla="*/ 582 w 569" name="T90"/>
                <a:gd fmla="*/ 997 h 617" name="T91"/>
                <a:gd fmla="*/ 662 w 569" name="T92"/>
                <a:gd fmla="*/ 984 h 617" name="T93"/>
                <a:gd fmla="*/ 682 w 569" name="T94"/>
                <a:gd fmla="*/ 851 h 617" name="T95"/>
                <a:gd fmla="*/ 823 w 569" name="T96"/>
                <a:gd fmla="*/ 838 h 617" name="T97"/>
                <a:gd fmla="*/ 882 w 569" name="T98"/>
                <a:gd fmla="*/ 851 h 617" name="T99"/>
                <a:gd fmla="*/ 964 w 569" name="T100"/>
                <a:gd fmla="*/ 851 h 617" name="T101"/>
                <a:gd fmla="*/ 1043 w 569" name="T102"/>
                <a:gd fmla="*/ 866 h 617" name="T103"/>
                <a:gd fmla="*/ 1106 w 569" name="T104"/>
                <a:gd fmla="*/ 838 h 617" name="T105"/>
                <a:gd fmla="*/ 1227 w 569" name="T106"/>
                <a:gd fmla="*/ 784 h 617" name="T107"/>
                <a:gd fmla="*/ 1305 w 569" name="T108"/>
                <a:gd fmla="*/ 772 h 61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569" name="T165"/>
                <a:gd fmla="*/ 0 h 617" name="T166"/>
                <a:gd fmla="*/ 569 w 569" name="T167"/>
                <a:gd fmla="*/ 617 h 61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17" w="569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37C1FF"/>
            </a:solidFill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2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gdLst>
                <a:gd fmla="*/ 2979 w 1209" name="T0"/>
                <a:gd fmla="*/ 1217 h 785" name="T1"/>
                <a:gd fmla="*/ 2919 w 1209" name="T2"/>
                <a:gd fmla="*/ 1217 h 785" name="T3"/>
                <a:gd fmla="*/ 2919 w 1209" name="T4"/>
                <a:gd fmla="*/ 1311 h 785" name="T5"/>
                <a:gd fmla="*/ 2797 w 1209" name="T6"/>
                <a:gd fmla="*/ 1270 h 785" name="T7"/>
                <a:gd fmla="*/ 2736 w 1209" name="T8"/>
                <a:gd fmla="*/ 1257 h 785" name="T9"/>
                <a:gd fmla="*/ 2577 w 1209" name="T10"/>
                <a:gd fmla="*/ 1204 h 785" name="T11"/>
                <a:gd fmla="*/ 2618 w 1209" name="T12"/>
                <a:gd fmla="*/ 1161 h 785" name="T13"/>
                <a:gd fmla="*/ 2595 w 1209" name="T14"/>
                <a:gd fmla="*/ 1138 h 785" name="T15"/>
                <a:gd fmla="*/ 2517 w 1209" name="T16"/>
                <a:gd fmla="*/ 1110 h 785" name="T17"/>
                <a:gd fmla="*/ 2456 w 1209" name="T18"/>
                <a:gd fmla="*/ 1138 h 785" name="T19"/>
                <a:gd fmla="*/ 2334 w 1209" name="T20"/>
                <a:gd fmla="*/ 1084 h 785" name="T21"/>
                <a:gd fmla="*/ 2094 w 1209" name="T22"/>
                <a:gd fmla="*/ 1161 h 785" name="T23"/>
                <a:gd fmla="*/ 2034 w 1209" name="T24"/>
                <a:gd fmla="*/ 1204 h 785" name="T25"/>
                <a:gd fmla="*/ 1834 w 1209" name="T26"/>
                <a:gd fmla="*/ 1230 h 785" name="T27"/>
                <a:gd fmla="*/ 1650 w 1209" name="T28"/>
                <a:gd fmla="*/ 1190 h 785" name="T29"/>
                <a:gd fmla="*/ 1590 w 1209" name="T30"/>
                <a:gd fmla="*/ 1138 h 785" name="T31"/>
                <a:gd fmla="*/ 1468 w 1209" name="T32"/>
                <a:gd fmla="*/ 1177 h 785" name="T33"/>
                <a:gd fmla="*/ 1349 w 1209" name="T34"/>
                <a:gd fmla="*/ 1217 h 785" name="T35"/>
                <a:gd fmla="*/ 1147 w 1209" name="T36"/>
                <a:gd fmla="*/ 1124 h 785" name="T37"/>
                <a:gd fmla="*/ 1027 w 1209" name="T38"/>
                <a:gd fmla="*/ 1069 h 785" name="T39"/>
                <a:gd fmla="*/ 907 w 1209" name="T40"/>
                <a:gd fmla="*/ 1044 h 785" name="T41"/>
                <a:gd fmla="*/ 806 w 1209" name="T42"/>
                <a:gd fmla="*/ 990 h 785" name="T43"/>
                <a:gd fmla="*/ 684 w 1209" name="T44"/>
                <a:gd fmla="*/ 869 h 785" name="T45"/>
                <a:gd fmla="*/ 623 w 1209" name="T46"/>
                <a:gd fmla="*/ 854 h 785" name="T47"/>
                <a:gd fmla="*/ 523 w 1209" name="T48"/>
                <a:gd fmla="*/ 762 h 785" name="T49"/>
                <a:gd fmla="*/ 402 w 1209" name="T50"/>
                <a:gd fmla="*/ 643 h 785" name="T51"/>
                <a:gd fmla="*/ 301 w 1209" name="T52"/>
                <a:gd fmla="*/ 682 h 785" name="T53"/>
                <a:gd fmla="*/ 162 w 1209" name="T54"/>
                <a:gd fmla="*/ 549 h 785" name="T55"/>
                <a:gd fmla="*/ 79 w 1209" name="T56"/>
                <a:gd fmla="*/ 454 h 785" name="T57"/>
                <a:gd fmla="*/ 0 w 1209" name="T58"/>
                <a:gd fmla="*/ 429 h 785" name="T59"/>
                <a:gd fmla="*/ 41 w 1209" name="T60"/>
                <a:gd fmla="*/ 294 h 785" name="T61"/>
                <a:gd fmla="*/ 121 w 1209" name="T62"/>
                <a:gd fmla="*/ 321 h 785" name="T63"/>
                <a:gd fmla="*/ 200 w 1209" name="T64"/>
                <a:gd fmla="*/ 307 h 785" name="T65"/>
                <a:gd fmla="*/ 200 w 1209" name="T66"/>
                <a:gd fmla="*/ 214 h 785" name="T67"/>
                <a:gd fmla="*/ 141 w 1209" name="T68"/>
                <a:gd fmla="*/ 160 h 785" name="T69"/>
                <a:gd fmla="*/ 200 w 1209" name="T70"/>
                <a:gd fmla="*/ 80 h 785" name="T71"/>
                <a:gd fmla="*/ 384 w 1209" name="T72"/>
                <a:gd fmla="*/ 66 h 785" name="T73"/>
                <a:gd fmla="*/ 523 w 1209" name="T74"/>
                <a:gd fmla="*/ 13 h 785" name="T75"/>
                <a:gd fmla="*/ 723 w 1209" name="T76"/>
                <a:gd fmla="*/ 27 h 785" name="T77"/>
                <a:gd fmla="*/ 866 w 1209" name="T78"/>
                <a:gd fmla="*/ 93 h 785" name="T79"/>
                <a:gd fmla="*/ 1087 w 1209" name="T80"/>
                <a:gd fmla="*/ 93 h 785" name="T81"/>
                <a:gd fmla="*/ 1329 w 1209" name="T82"/>
                <a:gd fmla="*/ 66 h 785" name="T83"/>
                <a:gd fmla="*/ 1672 w 1209" name="T84"/>
                <a:gd fmla="*/ 93 h 785" name="T85"/>
                <a:gd fmla="*/ 1791 w 1209" name="T86"/>
                <a:gd fmla="*/ 122 h 785" name="T87"/>
                <a:gd fmla="*/ 1771 w 1209" name="T88"/>
                <a:gd fmla="*/ 160 h 785" name="T89"/>
                <a:gd fmla="*/ 1834 w 1209" name="T90"/>
                <a:gd fmla="*/ 227 h 785" name="T91"/>
                <a:gd fmla="*/ 1791 w 1209" name="T92"/>
                <a:gd fmla="*/ 307 h 785" name="T93"/>
                <a:gd fmla="*/ 1751 w 1209" name="T94"/>
                <a:gd fmla="*/ 416 h 785" name="T95"/>
                <a:gd fmla="*/ 1851 w 1209" name="T96"/>
                <a:gd fmla="*/ 535 h 785" name="T97"/>
                <a:gd fmla="*/ 2094 w 1209" name="T98"/>
                <a:gd fmla="*/ 615 h 785" name="T99"/>
                <a:gd fmla="*/ 2355 w 1209" name="T100"/>
                <a:gd fmla="*/ 695 h 785" name="T101"/>
                <a:gd fmla="*/ 2497 w 1209" name="T102"/>
                <a:gd fmla="*/ 708 h 785" name="T103"/>
                <a:gd fmla="*/ 2535 w 1209" name="T104"/>
                <a:gd fmla="*/ 804 h 785" name="T105"/>
                <a:gd fmla="*/ 2618 w 1209" name="T106"/>
                <a:gd fmla="*/ 830 h 785" name="T107"/>
                <a:gd fmla="*/ 2655 w 1209" name="T108"/>
                <a:gd fmla="*/ 790 h 785" name="T109"/>
                <a:gd fmla="*/ 2718 w 1209" name="T110"/>
                <a:gd fmla="*/ 804 h 785" name="T111"/>
                <a:gd fmla="*/ 2756 w 1209" name="T112"/>
                <a:gd fmla="*/ 776 h 785" name="T113"/>
                <a:gd fmla="*/ 2857 w 1209" name="T114"/>
                <a:gd fmla="*/ 737 h 785" name="T115"/>
                <a:gd fmla="*/ 2960 w 1209" name="T116"/>
                <a:gd fmla="*/ 762 h 785" name="T117"/>
                <a:gd fmla="*/ 3039 w 1209" name="T118"/>
                <a:gd fmla="*/ 895 h 785" name="T119"/>
                <a:gd fmla="*/ 3039 w 1209" name="T120"/>
                <a:gd fmla="*/ 963 h 785" name="T121"/>
                <a:gd fmla="*/ 3019 w 1209" name="T122"/>
                <a:gd fmla="*/ 1190 h 78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209" name="T186"/>
                <a:gd fmla="*/ 0 h 785" name="T187"/>
                <a:gd fmla="*/ 1209 w 1209" name="T188"/>
                <a:gd fmla="*/ 785 h 785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785" w="1209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3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gdLst>
                <a:gd fmla="*/ 1730 w 761" name="T0"/>
                <a:gd fmla="*/ 812 h 633" name="T1"/>
                <a:gd fmla="*/ 1670 w 761" name="T2"/>
                <a:gd fmla="*/ 838 h 633" name="T3"/>
                <a:gd fmla="*/ 1630 w 761" name="T4"/>
                <a:gd fmla="*/ 812 h 633" name="T5"/>
                <a:gd fmla="*/ 1512 w 761" name="T6"/>
                <a:gd fmla="*/ 719 h 633" name="T7"/>
                <a:gd fmla="*/ 1453 w 761" name="T8"/>
                <a:gd fmla="*/ 707 h 633" name="T9"/>
                <a:gd fmla="*/ 1371 w 761" name="T10"/>
                <a:gd fmla="*/ 732 h 633" name="T11"/>
                <a:gd fmla="*/ 1332 w 761" name="T12"/>
                <a:gd fmla="*/ 786 h 633" name="T13"/>
                <a:gd fmla="*/ 1273 w 761" name="T14"/>
                <a:gd fmla="*/ 773 h 633" name="T15"/>
                <a:gd fmla="*/ 1173 w 761" name="T16"/>
                <a:gd fmla="*/ 786 h 633" name="T17"/>
                <a:gd fmla="*/ 1254 w 761" name="T18"/>
                <a:gd fmla="*/ 825 h 633" name="T19"/>
                <a:gd fmla="*/ 1133 w 761" name="T20"/>
                <a:gd fmla="*/ 880 h 633" name="T21"/>
                <a:gd fmla="*/ 1035 w 761" name="T22"/>
                <a:gd fmla="*/ 867 h 633" name="T23"/>
                <a:gd fmla="*/ 974 w 761" name="T24"/>
                <a:gd fmla="*/ 759 h 633" name="T25"/>
                <a:gd fmla="*/ 894 w 761" name="T26"/>
                <a:gd fmla="*/ 812 h 633" name="T27"/>
                <a:gd fmla="*/ 834 w 761" name="T28"/>
                <a:gd fmla="*/ 838 h 633" name="T29"/>
                <a:gd fmla="*/ 735 w 761" name="T30"/>
                <a:gd fmla="*/ 894 h 633" name="T31"/>
                <a:gd fmla="*/ 675 w 761" name="T32"/>
                <a:gd fmla="*/ 1052 h 633" name="T33"/>
                <a:gd fmla="*/ 619 w 761" name="T34"/>
                <a:gd fmla="*/ 1052 h 633" name="T35"/>
                <a:gd fmla="*/ 537 w 761" name="T36"/>
                <a:gd fmla="*/ 1039 h 633" name="T37"/>
                <a:gd fmla="*/ 498 w 761" name="T38"/>
                <a:gd fmla="*/ 960 h 633" name="T39"/>
                <a:gd fmla="*/ 360 w 761" name="T40"/>
                <a:gd fmla="*/ 825 h 633" name="T41"/>
                <a:gd fmla="*/ 319 w 761" name="T42"/>
                <a:gd fmla="*/ 800 h 633" name="T43"/>
                <a:gd fmla="*/ 259 w 761" name="T44"/>
                <a:gd fmla="*/ 707 h 633" name="T45"/>
                <a:gd fmla="*/ 199 w 761" name="T46"/>
                <a:gd fmla="*/ 773 h 633" name="T47"/>
                <a:gd fmla="*/ 179 w 761" name="T48"/>
                <a:gd fmla="*/ 414 h 633" name="T49"/>
                <a:gd fmla="*/ 179 w 761" name="T50"/>
                <a:gd fmla="*/ 359 h 633" name="T51"/>
                <a:gd fmla="*/ 101 w 761" name="T52"/>
                <a:gd fmla="*/ 227 h 633" name="T53"/>
                <a:gd fmla="*/ 0 w 761" name="T54"/>
                <a:gd fmla="*/ 173 h 633" name="T55"/>
                <a:gd fmla="*/ 20 w 761" name="T56"/>
                <a:gd fmla="*/ 106 h 633" name="T57"/>
                <a:gd fmla="*/ 41 w 761" name="T58"/>
                <a:gd fmla="*/ 53 h 633" name="T59"/>
                <a:gd fmla="*/ 79 w 761" name="T60"/>
                <a:gd fmla="*/ 0 h 633" name="T61"/>
                <a:gd fmla="*/ 158 w 761" name="T62"/>
                <a:gd fmla="*/ 27 h 633" name="T63"/>
                <a:gd fmla="*/ 218 w 761" name="T64"/>
                <a:gd fmla="*/ 135 h 633" name="T65"/>
                <a:gd fmla="*/ 319 w 761" name="T66"/>
                <a:gd fmla="*/ 200 h 633" name="T67"/>
                <a:gd fmla="*/ 377 w 761" name="T68"/>
                <a:gd fmla="*/ 173 h 633" name="T69"/>
                <a:gd fmla="*/ 438 w 761" name="T70"/>
                <a:gd fmla="*/ 214 h 633" name="T71"/>
                <a:gd fmla="*/ 558 w 761" name="T72"/>
                <a:gd fmla="*/ 159 h 633" name="T73"/>
                <a:gd fmla="*/ 716 w 761" name="T74"/>
                <a:gd fmla="*/ 159 h 633" name="T75"/>
                <a:gd fmla="*/ 735 w 761" name="T76"/>
                <a:gd fmla="*/ 66 h 633" name="T77"/>
                <a:gd fmla="*/ 795 w 761" name="T78"/>
                <a:gd fmla="*/ 53 h 633" name="T79"/>
                <a:gd fmla="*/ 855 w 761" name="T80"/>
                <a:gd fmla="*/ 80 h 633" name="T81"/>
                <a:gd fmla="*/ 995 w 761" name="T82"/>
                <a:gd fmla="*/ 122 h 633" name="T83"/>
                <a:gd fmla="*/ 1035 w 761" name="T84"/>
                <a:gd fmla="*/ 227 h 633" name="T85"/>
                <a:gd fmla="*/ 1173 w 761" name="T86"/>
                <a:gd fmla="*/ 266 h 633" name="T87"/>
                <a:gd fmla="*/ 1273 w 761" name="T88"/>
                <a:gd fmla="*/ 227 h 633" name="T89"/>
                <a:gd fmla="*/ 1371 w 761" name="T90"/>
                <a:gd fmla="*/ 239 h 633" name="T91"/>
                <a:gd fmla="*/ 1554 w 761" name="T92"/>
                <a:gd fmla="*/ 307 h 633" name="T93"/>
                <a:gd fmla="*/ 1752 w 761" name="T94"/>
                <a:gd fmla="*/ 374 h 633" name="T95"/>
                <a:gd fmla="*/ 1890 w 761" name="T96"/>
                <a:gd fmla="*/ 427 h 633" name="T97"/>
                <a:gd fmla="*/ 1850 w 761" name="T98"/>
                <a:gd fmla="*/ 493 h 633" name="T99"/>
                <a:gd fmla="*/ 1651 w 761" name="T100"/>
                <a:gd fmla="*/ 520 h 633" name="T101"/>
                <a:gd fmla="*/ 1609 w 761" name="T102"/>
                <a:gd fmla="*/ 559 h 633" name="T103"/>
                <a:gd fmla="*/ 1630 w 761" name="T104"/>
                <a:gd fmla="*/ 600 h 633" name="T105"/>
                <a:gd fmla="*/ 1630 w 761" name="T106"/>
                <a:gd fmla="*/ 627 h 633" name="T107"/>
                <a:gd fmla="*/ 1752 w 761" name="T108"/>
                <a:gd fmla="*/ 759 h 6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761" name="T165"/>
                <a:gd fmla="*/ 0 h 633" name="T166"/>
                <a:gd fmla="*/ 761 w 761" name="T167"/>
                <a:gd fmla="*/ 633 h 6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33" w="761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4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gdLst>
                <a:gd fmla="*/ 1679 w 785" name="T0"/>
                <a:gd fmla="*/ 898 h 617" name="T1"/>
                <a:gd fmla="*/ 1541 w 785" name="T2"/>
                <a:gd fmla="*/ 951 h 617" name="T3"/>
                <a:gd fmla="*/ 1481 w 785" name="T4"/>
                <a:gd fmla="*/ 910 h 617" name="T5"/>
                <a:gd fmla="*/ 1420 w 785" name="T6"/>
                <a:gd fmla="*/ 938 h 617" name="T7"/>
                <a:gd fmla="*/ 1320 w 785" name="T8"/>
                <a:gd fmla="*/ 870 h 617" name="T9"/>
                <a:gd fmla="*/ 1260 w 785" name="T10"/>
                <a:gd fmla="*/ 765 h 617" name="T11"/>
                <a:gd fmla="*/ 1181 w 785" name="T12"/>
                <a:gd fmla="*/ 737 h 617" name="T13"/>
                <a:gd fmla="*/ 1140 w 785" name="T14"/>
                <a:gd fmla="*/ 765 h 617" name="T15"/>
                <a:gd fmla="*/ 1160 w 785" name="T16"/>
                <a:gd fmla="*/ 804 h 617" name="T17"/>
                <a:gd fmla="*/ 1102 w 785" name="T18"/>
                <a:gd fmla="*/ 898 h 617" name="T19"/>
                <a:gd fmla="*/ 1140 w 785" name="T20"/>
                <a:gd fmla="*/ 925 h 617" name="T21"/>
                <a:gd fmla="*/ 1060 w 785" name="T22"/>
                <a:gd fmla="*/ 977 h 617" name="T23"/>
                <a:gd fmla="*/ 1002 w 785" name="T24"/>
                <a:gd fmla="*/ 1004 h 617" name="T25"/>
                <a:gd fmla="*/ 941 w 785" name="T26"/>
                <a:gd fmla="*/ 991 h 617" name="T27"/>
                <a:gd fmla="*/ 920 w 785" name="T28"/>
                <a:gd fmla="*/ 1018 h 617" name="T29"/>
                <a:gd fmla="*/ 841 w 785" name="T30"/>
                <a:gd fmla="*/ 1004 h 617" name="T31"/>
                <a:gd fmla="*/ 800 w 785" name="T32"/>
                <a:gd fmla="*/ 951 h 617" name="T33"/>
                <a:gd fmla="*/ 580 w 785" name="T34"/>
                <a:gd fmla="*/ 898 h 617" name="T35"/>
                <a:gd fmla="*/ 339 w 785" name="T36"/>
                <a:gd fmla="*/ 830 h 617" name="T37"/>
                <a:gd fmla="*/ 101 w 785" name="T38"/>
                <a:gd fmla="*/ 737 h 617" name="T39"/>
                <a:gd fmla="*/ 0 w 785" name="T40"/>
                <a:gd fmla="*/ 615 h 617" name="T41"/>
                <a:gd fmla="*/ 41 w 785" name="T42"/>
                <a:gd fmla="*/ 510 h 617" name="T43"/>
                <a:gd fmla="*/ 79 w 785" name="T44"/>
                <a:gd fmla="*/ 416 h 617" name="T45"/>
                <a:gd fmla="*/ 20 w 785" name="T46"/>
                <a:gd fmla="*/ 361 h 617" name="T47"/>
                <a:gd fmla="*/ 121 w 785" name="T48"/>
                <a:gd fmla="*/ 349 h 617" name="T49"/>
                <a:gd fmla="*/ 259 w 785" name="T50"/>
                <a:gd fmla="*/ 375 h 617" name="T51"/>
                <a:gd fmla="*/ 239 w 785" name="T52"/>
                <a:gd fmla="*/ 308 h 617" name="T53"/>
                <a:gd fmla="*/ 321 w 785" name="T54"/>
                <a:gd fmla="*/ 227 h 617" name="T55"/>
                <a:gd fmla="*/ 221 w 785" name="T56"/>
                <a:gd fmla="*/ 122 h 617" name="T57"/>
                <a:gd fmla="*/ 381 w 785" name="T58"/>
                <a:gd fmla="*/ 27 h 617" name="T59"/>
                <a:gd fmla="*/ 722 w 785" name="T60"/>
                <a:gd fmla="*/ 0 h 617" name="T61"/>
                <a:gd fmla="*/ 961 w 785" name="T62"/>
                <a:gd fmla="*/ 67 h 617" name="T63"/>
                <a:gd fmla="*/ 1140 w 785" name="T64"/>
                <a:gd fmla="*/ 173 h 617" name="T65"/>
                <a:gd fmla="*/ 1181 w 785" name="T66"/>
                <a:gd fmla="*/ 80 h 617" name="T67"/>
                <a:gd fmla="*/ 1320 w 785" name="T68"/>
                <a:gd fmla="*/ 122 h 617" name="T69"/>
                <a:gd fmla="*/ 1481 w 785" name="T70"/>
                <a:gd fmla="*/ 161 h 617" name="T71"/>
                <a:gd fmla="*/ 1642 w 785" name="T72"/>
                <a:gd fmla="*/ 201 h 617" name="T73"/>
                <a:gd fmla="*/ 1822 w 785" name="T74"/>
                <a:gd fmla="*/ 294 h 617" name="T75"/>
                <a:gd fmla="*/ 1922 w 785" name="T76"/>
                <a:gd fmla="*/ 388 h 617" name="T77"/>
                <a:gd fmla="*/ 1963 w 785" name="T78"/>
                <a:gd fmla="*/ 562 h 617" name="T79"/>
                <a:gd fmla="*/ 1880 w 785" name="T80"/>
                <a:gd fmla="*/ 602 h 617" name="T81"/>
                <a:gd fmla="*/ 1780 w 785" name="T82"/>
                <a:gd fmla="*/ 682 h 617" name="T83"/>
                <a:gd fmla="*/ 1842 w 785" name="T84"/>
                <a:gd fmla="*/ 724 h 617" name="T85"/>
                <a:gd fmla="*/ 1761 w 785" name="T86"/>
                <a:gd fmla="*/ 765 h 617" name="T87"/>
                <a:gd fmla="*/ 1642 w 785" name="T88"/>
                <a:gd fmla="*/ 751 h 617" name="T89"/>
                <a:gd fmla="*/ 1663 w 785" name="T90"/>
                <a:gd fmla="*/ 817 h 617" name="T91"/>
                <a:gd fmla="*/ 1780 w 785" name="T92"/>
                <a:gd fmla="*/ 845 h 617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85" name="T141"/>
                <a:gd fmla="*/ 0 h 617" name="T142"/>
                <a:gd fmla="*/ 785 w 785" name="T143"/>
                <a:gd fmla="*/ 617 h 617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617" w="785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5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gdLst>
                <a:gd fmla="*/ 685 w 305" name="T0"/>
                <a:gd fmla="*/ 69 h 425" name="T1"/>
                <a:gd fmla="*/ 708 w 305" name="T2"/>
                <a:gd fmla="*/ 122 h 425" name="T3"/>
                <a:gd fmla="*/ 766 w 305" name="T4"/>
                <a:gd fmla="*/ 150 h 425" name="T5"/>
                <a:gd fmla="*/ 766 w 305" name="T6"/>
                <a:gd fmla="*/ 231 h 425" name="T7"/>
                <a:gd fmla="*/ 685 w 305" name="T8"/>
                <a:gd fmla="*/ 259 h 425" name="T9"/>
                <a:gd fmla="*/ 685 w 305" name="T10"/>
                <a:gd fmla="*/ 273 h 425" name="T11"/>
                <a:gd fmla="*/ 606 w 305" name="T12"/>
                <a:gd fmla="*/ 273 h 425" name="T13"/>
                <a:gd fmla="*/ 566 w 305" name="T14"/>
                <a:gd fmla="*/ 300 h 425" name="T15"/>
                <a:gd fmla="*/ 566 w 305" name="T16"/>
                <a:gd fmla="*/ 342 h 425" name="T17"/>
                <a:gd fmla="*/ 585 w 305" name="T18"/>
                <a:gd fmla="*/ 354 h 425" name="T19"/>
                <a:gd fmla="*/ 525 w 305" name="T20"/>
                <a:gd fmla="*/ 410 h 425" name="T21"/>
                <a:gd fmla="*/ 485 w 305" name="T22"/>
                <a:gd fmla="*/ 410 h 425" name="T23"/>
                <a:gd fmla="*/ 485 w 305" name="T24"/>
                <a:gd fmla="*/ 464 h 425" name="T25"/>
                <a:gd fmla="*/ 485 w 305" name="T26"/>
                <a:gd fmla="*/ 479 h 425" name="T27"/>
                <a:gd fmla="*/ 485 w 305" name="T28"/>
                <a:gd fmla="*/ 518 h 425" name="T29"/>
                <a:gd fmla="*/ 444 w 305" name="T30"/>
                <a:gd fmla="*/ 546 h 425" name="T31"/>
                <a:gd fmla="*/ 422 w 305" name="T32"/>
                <a:gd fmla="*/ 614 h 425" name="T33"/>
                <a:gd fmla="*/ 404 w 305" name="T34"/>
                <a:gd fmla="*/ 656 h 425" name="T35"/>
                <a:gd fmla="*/ 404 w 305" name="T36"/>
                <a:gd fmla="*/ 669 h 425" name="T37"/>
                <a:gd fmla="*/ 384 w 305" name="T38"/>
                <a:gd fmla="*/ 710 h 425" name="T39"/>
                <a:gd fmla="*/ 343 w 305" name="T40"/>
                <a:gd fmla="*/ 710 h 425" name="T41"/>
                <a:gd fmla="*/ 322 w 305" name="T42"/>
                <a:gd fmla="*/ 696 h 425" name="T43"/>
                <a:gd fmla="*/ 162 w 305" name="T44"/>
                <a:gd fmla="*/ 723 h 425" name="T45"/>
                <a:gd fmla="*/ 141 w 305" name="T46"/>
                <a:gd fmla="*/ 710 h 425" name="T47"/>
                <a:gd fmla="*/ 202 w 305" name="T48"/>
                <a:gd fmla="*/ 629 h 425" name="T49"/>
                <a:gd fmla="*/ 141 w 305" name="T50"/>
                <a:gd fmla="*/ 614 h 425" name="T51"/>
                <a:gd fmla="*/ 101 w 305" name="T52"/>
                <a:gd fmla="*/ 629 h 425" name="T53"/>
                <a:gd fmla="*/ 61 w 305" name="T54"/>
                <a:gd fmla="*/ 614 h 425" name="T55"/>
                <a:gd fmla="*/ 61 w 305" name="T56"/>
                <a:gd fmla="*/ 546 h 425" name="T57"/>
                <a:gd fmla="*/ 101 w 305" name="T58"/>
                <a:gd fmla="*/ 533 h 425" name="T59"/>
                <a:gd fmla="*/ 122 w 305" name="T60"/>
                <a:gd fmla="*/ 533 h 425" name="T61"/>
                <a:gd fmla="*/ 122 w 305" name="T62"/>
                <a:gd fmla="*/ 492 h 425" name="T63"/>
                <a:gd fmla="*/ 83 w 305" name="T64"/>
                <a:gd fmla="*/ 492 h 425" name="T65"/>
                <a:gd fmla="*/ 83 w 305" name="T66"/>
                <a:gd fmla="*/ 464 h 425" name="T67"/>
                <a:gd fmla="*/ 41 w 305" name="T68"/>
                <a:gd fmla="*/ 451 h 425" name="T69"/>
                <a:gd fmla="*/ 41 w 305" name="T70"/>
                <a:gd fmla="*/ 368 h 425" name="T71"/>
                <a:gd fmla="*/ 0 w 305" name="T72"/>
                <a:gd fmla="*/ 342 h 425" name="T73"/>
                <a:gd fmla="*/ 20 w 305" name="T74"/>
                <a:gd fmla="*/ 300 h 425" name="T75"/>
                <a:gd fmla="*/ 83 w 305" name="T76"/>
                <a:gd fmla="*/ 259 h 425" name="T77"/>
                <a:gd fmla="*/ 83 w 305" name="T78"/>
                <a:gd fmla="*/ 218 h 425" name="T79"/>
                <a:gd fmla="*/ 61 w 305" name="T80"/>
                <a:gd fmla="*/ 206 h 425" name="T81"/>
                <a:gd fmla="*/ 83 w 305" name="T82"/>
                <a:gd fmla="*/ 178 h 425" name="T83"/>
                <a:gd fmla="*/ 41 w 305" name="T84"/>
                <a:gd fmla="*/ 136 h 425" name="T85"/>
                <a:gd fmla="*/ 83 w 305" name="T86"/>
                <a:gd fmla="*/ 109 h 425" name="T87"/>
                <a:gd fmla="*/ 141 w 305" name="T88"/>
                <a:gd fmla="*/ 96 h 425" name="T89"/>
                <a:gd fmla="*/ 283 w 305" name="T90"/>
                <a:gd fmla="*/ 41 h 425" name="T91"/>
                <a:gd fmla="*/ 362 w 305" name="T92"/>
                <a:gd fmla="*/ 13 h 425" name="T93"/>
                <a:gd fmla="*/ 422 w 305" name="T94"/>
                <a:gd fmla="*/ 13 h 425" name="T95"/>
                <a:gd fmla="*/ 463 w 305" name="T96"/>
                <a:gd fmla="*/ 0 h 425" name="T97"/>
                <a:gd fmla="*/ 485 w 305" name="T98"/>
                <a:gd fmla="*/ 13 h 425" name="T99"/>
                <a:gd fmla="*/ 463 w 305" name="T100"/>
                <a:gd fmla="*/ 27 h 425" name="T101"/>
                <a:gd fmla="*/ 463 w 305" name="T102"/>
                <a:gd fmla="*/ 56 h 425" name="T103"/>
                <a:gd fmla="*/ 525 w 305" name="T104"/>
                <a:gd fmla="*/ 56 h 425" name="T105"/>
                <a:gd fmla="*/ 525 w 305" name="T106"/>
                <a:gd fmla="*/ 27 h 425" name="T107"/>
                <a:gd fmla="*/ 546 w 305" name="T108"/>
                <a:gd fmla="*/ 0 h 425" name="T109"/>
                <a:gd fmla="*/ 585 w 305" name="T110"/>
                <a:gd fmla="*/ 27 h 425" name="T111"/>
                <a:gd fmla="*/ 606 w 305" name="T112"/>
                <a:gd fmla="*/ 56 h 425" name="T113"/>
                <a:gd fmla="*/ 685 w 305" name="T114"/>
                <a:gd fmla="*/ 56 h 425" name="T115"/>
                <a:gd fmla="*/ 685 w 305" name="T116"/>
                <a:gd fmla="*/ 69 h 425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305" name="T177"/>
                <a:gd fmla="*/ 0 h 425" name="T178"/>
                <a:gd fmla="*/ 305 w 305" name="T179"/>
                <a:gd fmla="*/ 425 h 425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425" w="30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6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gdLst>
                <a:gd fmla="*/ 841 w 353" name="T0"/>
                <a:gd fmla="*/ 178 h 417" name="T1"/>
                <a:gd fmla="*/ 860 w 353" name="T2"/>
                <a:gd fmla="*/ 218 h 417" name="T3"/>
                <a:gd fmla="*/ 781 w 353" name="T4"/>
                <a:gd fmla="*/ 300 h 417" name="T5"/>
                <a:gd fmla="*/ 799 w 353" name="T6"/>
                <a:gd fmla="*/ 367 h 417" name="T7"/>
                <a:gd fmla="*/ 799 w 353" name="T8"/>
                <a:gd fmla="*/ 451 h 417" name="T9"/>
                <a:gd fmla="*/ 819 w 353" name="T10"/>
                <a:gd fmla="*/ 491 h 417" name="T11"/>
                <a:gd fmla="*/ 880 w 353" name="T12"/>
                <a:gd fmla="*/ 532 h 417" name="T13"/>
                <a:gd fmla="*/ 819 w 353" name="T14"/>
                <a:gd fmla="*/ 546 h 417" name="T15"/>
                <a:gd fmla="*/ 799 w 353" name="T16"/>
                <a:gd fmla="*/ 626 h 417" name="T17"/>
                <a:gd fmla="*/ 681 w 353" name="T18"/>
                <a:gd fmla="*/ 682 h 417" name="T19"/>
                <a:gd fmla="*/ 560 w 353" name="T20"/>
                <a:gd fmla="*/ 640 h 417" name="T21"/>
                <a:gd fmla="*/ 539 w 353" name="T22"/>
                <a:gd fmla="*/ 695 h 417" name="T23"/>
                <a:gd fmla="*/ 480 w 353" name="T24"/>
                <a:gd fmla="*/ 710 h 417" name="T25"/>
                <a:gd fmla="*/ 422 w 353" name="T26"/>
                <a:gd fmla="*/ 655 h 417" name="T27"/>
                <a:gd fmla="*/ 381 w 353" name="T28"/>
                <a:gd fmla="*/ 682 h 417" name="T29"/>
                <a:gd fmla="*/ 360 w 353" name="T30"/>
                <a:gd fmla="*/ 601 h 417" name="T31"/>
                <a:gd fmla="*/ 381 w 353" name="T32"/>
                <a:gd fmla="*/ 532 h 417" name="T33"/>
                <a:gd fmla="*/ 360 w 353" name="T34"/>
                <a:gd fmla="*/ 491 h 417" name="T35"/>
                <a:gd fmla="*/ 239 w 353" name="T36"/>
                <a:gd fmla="*/ 532 h 417" name="T37"/>
                <a:gd fmla="*/ 160 w 353" name="T38"/>
                <a:gd fmla="*/ 517 h 417" name="T39"/>
                <a:gd fmla="*/ 79 w 353" name="T40"/>
                <a:gd fmla="*/ 532 h 417" name="T41"/>
                <a:gd fmla="*/ 60 w 353" name="T42"/>
                <a:gd fmla="*/ 517 h 417" name="T43"/>
                <a:gd fmla="*/ 41 w 353" name="T44"/>
                <a:gd fmla="*/ 451 h 417" name="T45"/>
                <a:gd fmla="*/ 60 w 353" name="T46"/>
                <a:gd fmla="*/ 408 h 417" name="T47"/>
                <a:gd fmla="*/ 0 w 353" name="T48"/>
                <a:gd fmla="*/ 382 h 417" name="T49"/>
                <a:gd fmla="*/ 60 w 353" name="T50"/>
                <a:gd fmla="*/ 286 h 417" name="T51"/>
                <a:gd fmla="*/ 60 w 353" name="T52"/>
                <a:gd fmla="*/ 231 h 417" name="T53"/>
                <a:gd fmla="*/ 60 w 353" name="T54"/>
                <a:gd fmla="*/ 206 h 417" name="T55"/>
                <a:gd fmla="*/ 121 w 353" name="T56"/>
                <a:gd fmla="*/ 56 h 417" name="T57"/>
                <a:gd fmla="*/ 259 w 353" name="T58"/>
                <a:gd fmla="*/ 69 h 417" name="T59"/>
                <a:gd fmla="*/ 281 w 353" name="T60"/>
                <a:gd fmla="*/ 0 h 417" name="T61"/>
                <a:gd fmla="*/ 459 w 353" name="T62"/>
                <a:gd fmla="*/ 27 h 417" name="T63"/>
                <a:gd fmla="*/ 620 w 353" name="T64"/>
                <a:gd fmla="*/ 69 h 417" name="T65"/>
                <a:gd fmla="*/ 722 w 353" name="T66"/>
                <a:gd fmla="*/ 56 h 417" name="T67"/>
                <a:gd fmla="*/ 759 w 353" name="T68"/>
                <a:gd fmla="*/ 136 h 417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353" name="T105"/>
                <a:gd fmla="*/ 0 h 417" name="T106"/>
                <a:gd fmla="*/ 353 w 353" name="T107"/>
                <a:gd fmla="*/ 417 h 417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417" w="353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7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gdLst>
                <a:gd fmla="*/ 1216 w 489" name="T0"/>
                <a:gd fmla="*/ 404 h 321" name="T1"/>
                <a:gd fmla="*/ 1116 w 489" name="T2"/>
                <a:gd fmla="*/ 430 h 321" name="T3"/>
                <a:gd fmla="*/ 977 w 489" name="T4"/>
                <a:gd fmla="*/ 483 h 321" name="T5"/>
                <a:gd fmla="*/ 918 w 489" name="T6"/>
                <a:gd fmla="*/ 495 h 321" name="T7"/>
                <a:gd fmla="*/ 879 w 489" name="T8"/>
                <a:gd fmla="*/ 522 h 321" name="T9"/>
                <a:gd fmla="*/ 819 w 489" name="T10"/>
                <a:gd fmla="*/ 522 h 321" name="T11"/>
                <a:gd fmla="*/ 837 w 489" name="T12"/>
                <a:gd fmla="*/ 444 h 321" name="T13"/>
                <a:gd fmla="*/ 797 w 489" name="T14"/>
                <a:gd fmla="*/ 444 h 321" name="T15"/>
                <a:gd fmla="*/ 718 w 489" name="T16"/>
                <a:gd fmla="*/ 471 h 321" name="T17"/>
                <a:gd fmla="*/ 697 w 489" name="T18"/>
                <a:gd fmla="*/ 458 h 321" name="T19"/>
                <a:gd fmla="*/ 598 w 489" name="T20"/>
                <a:gd fmla="*/ 458 h 321" name="T21"/>
                <a:gd fmla="*/ 559 w 489" name="T22"/>
                <a:gd fmla="*/ 417 h 321" name="T23"/>
                <a:gd fmla="*/ 459 w 489" name="T24"/>
                <a:gd fmla="*/ 417 h 321" name="T25"/>
                <a:gd fmla="*/ 360 w 489" name="T26"/>
                <a:gd fmla="*/ 391 h 321" name="T27"/>
                <a:gd fmla="*/ 319 w 489" name="T28"/>
                <a:gd fmla="*/ 404 h 321" name="T29"/>
                <a:gd fmla="*/ 339 w 489" name="T30"/>
                <a:gd fmla="*/ 458 h 321" name="T31"/>
                <a:gd fmla="*/ 278 w 489" name="T32"/>
                <a:gd fmla="*/ 444 h 321" name="T33"/>
                <a:gd fmla="*/ 199 w 489" name="T34"/>
                <a:gd fmla="*/ 444 h 321" name="T35"/>
                <a:gd fmla="*/ 121 w 489" name="T36"/>
                <a:gd fmla="*/ 522 h 321" name="T37"/>
                <a:gd fmla="*/ 20 w 489" name="T38"/>
                <a:gd fmla="*/ 444 h 321" name="T39"/>
                <a:gd fmla="*/ 0 w 489" name="T40"/>
                <a:gd fmla="*/ 444 h 321" name="T41"/>
                <a:gd fmla="*/ 20 w 489" name="T42"/>
                <a:gd fmla="*/ 417 h 321" name="T43"/>
                <a:gd fmla="*/ 41 w 489" name="T44"/>
                <a:gd fmla="*/ 404 h 321" name="T45"/>
                <a:gd fmla="*/ 0 w 489" name="T46"/>
                <a:gd fmla="*/ 378 h 321" name="T47"/>
                <a:gd fmla="*/ 0 w 489" name="T48"/>
                <a:gd fmla="*/ 365 h 321" name="T49"/>
                <a:gd fmla="*/ 41 w 489" name="T50"/>
                <a:gd fmla="*/ 340 h 321" name="T51"/>
                <a:gd fmla="*/ 179 w 489" name="T52"/>
                <a:gd fmla="*/ 340 h 321" name="T53"/>
                <a:gd fmla="*/ 239 w 489" name="T54"/>
                <a:gd fmla="*/ 314 h 321" name="T55"/>
                <a:gd fmla="*/ 278 w 489" name="T56"/>
                <a:gd fmla="*/ 300 h 321" name="T57"/>
                <a:gd fmla="*/ 278 w 489" name="T58"/>
                <a:gd fmla="*/ 260 h 321" name="T59"/>
                <a:gd fmla="*/ 199 w 489" name="T60"/>
                <a:gd fmla="*/ 196 h 321" name="T61"/>
                <a:gd fmla="*/ 179 w 489" name="T62"/>
                <a:gd fmla="*/ 130 h 321" name="T63"/>
                <a:gd fmla="*/ 218 w 489" name="T64"/>
                <a:gd fmla="*/ 92 h 321" name="T65"/>
                <a:gd fmla="*/ 218 w 489" name="T66"/>
                <a:gd fmla="*/ 66 h 321" name="T67"/>
                <a:gd fmla="*/ 179 w 489" name="T68"/>
                <a:gd fmla="*/ 13 h 321" name="T69"/>
                <a:gd fmla="*/ 319 w 489" name="T70"/>
                <a:gd fmla="*/ 13 h 321" name="T71"/>
                <a:gd fmla="*/ 360 w 489" name="T72"/>
                <a:gd fmla="*/ 26 h 321" name="T73"/>
                <a:gd fmla="*/ 418 w 489" name="T74"/>
                <a:gd fmla="*/ 0 h 321" name="T75"/>
                <a:gd fmla="*/ 519 w 489" name="T76"/>
                <a:gd fmla="*/ 117 h 321" name="T77"/>
                <a:gd fmla="*/ 697 w 489" name="T78"/>
                <a:gd fmla="*/ 117 h 321" name="T79"/>
                <a:gd fmla="*/ 736 w 489" name="T80"/>
                <a:gd fmla="*/ 130 h 321" name="T81"/>
                <a:gd fmla="*/ 778 w 489" name="T82"/>
                <a:gd fmla="*/ 117 h 321" name="T83"/>
                <a:gd fmla="*/ 837 w 489" name="T84"/>
                <a:gd fmla="*/ 143 h 321" name="T85"/>
                <a:gd fmla="*/ 837 w 489" name="T86"/>
                <a:gd fmla="*/ 184 h 321" name="T87"/>
                <a:gd fmla="*/ 879 w 489" name="T88"/>
                <a:gd fmla="*/ 208 h 321" name="T89"/>
                <a:gd fmla="*/ 898 w 489" name="T90"/>
                <a:gd fmla="*/ 184 h 321" name="T91"/>
                <a:gd fmla="*/ 935 w 489" name="T92"/>
                <a:gd fmla="*/ 208 h 321" name="T93"/>
                <a:gd fmla="*/ 1017 w 489" name="T94"/>
                <a:gd fmla="*/ 208 h 321" name="T95"/>
                <a:gd fmla="*/ 1036 w 489" name="T96"/>
                <a:gd fmla="*/ 196 h 321" name="T97"/>
                <a:gd fmla="*/ 1157 w 489" name="T98"/>
                <a:gd fmla="*/ 248 h 321" name="T99"/>
                <a:gd fmla="*/ 1178 w 489" name="T100"/>
                <a:gd fmla="*/ 314 h 321" name="T101"/>
                <a:gd fmla="*/ 1178 w 489" name="T102"/>
                <a:gd fmla="*/ 352 h 321" name="T103"/>
                <a:gd fmla="*/ 1216 w 489" name="T104"/>
                <a:gd fmla="*/ 404 h 32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489" name="T159"/>
                <a:gd fmla="*/ 0 h 321" name="T160"/>
                <a:gd fmla="*/ 489 w 489" name="T161"/>
                <a:gd fmla="*/ 321 h 32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321" w="489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8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gdLst>
                <a:gd fmla="*/ 218 w 305" name="T0"/>
                <a:gd fmla="*/ 0 h 385" name="T1"/>
                <a:gd fmla="*/ 319 w 305" name="T2"/>
                <a:gd fmla="*/ 53 h 385" name="T3"/>
                <a:gd fmla="*/ 438 w 305" name="T4"/>
                <a:gd fmla="*/ 109 h 385" name="T5"/>
                <a:gd fmla="*/ 498 w 305" name="T6"/>
                <a:gd fmla="*/ 161 h 385" name="T7"/>
                <a:gd fmla="*/ 598 w 305" name="T8"/>
                <a:gd fmla="*/ 227 h 385" name="T9"/>
                <a:gd fmla="*/ 676 w 305" name="T10"/>
                <a:gd fmla="*/ 241 h 385" name="T11"/>
                <a:gd fmla="*/ 619 w 305" name="T12"/>
                <a:gd fmla="*/ 241 h 385" name="T13"/>
                <a:gd fmla="*/ 577 w 305" name="T14"/>
                <a:gd fmla="*/ 295 h 385" name="T15"/>
                <a:gd fmla="*/ 619 w 305" name="T16"/>
                <a:gd fmla="*/ 375 h 385" name="T17"/>
                <a:gd fmla="*/ 718 w 305" name="T18"/>
                <a:gd fmla="*/ 416 h 385" name="T19"/>
                <a:gd fmla="*/ 718 w 305" name="T20"/>
                <a:gd fmla="*/ 497 h 385" name="T21"/>
                <a:gd fmla="*/ 697 w 305" name="T22"/>
                <a:gd fmla="*/ 538 h 385" name="T23"/>
                <a:gd fmla="*/ 656 w 305" name="T24"/>
                <a:gd fmla="*/ 523 h 385" name="T25"/>
                <a:gd fmla="*/ 676 w 305" name="T26"/>
                <a:gd fmla="*/ 578 h 385" name="T27"/>
                <a:gd fmla="*/ 656 w 305" name="T28"/>
                <a:gd fmla="*/ 604 h 385" name="T29"/>
                <a:gd fmla="*/ 559 w 305" name="T30"/>
                <a:gd fmla="*/ 643 h 385" name="T31"/>
                <a:gd fmla="*/ 458 w 305" name="T32"/>
                <a:gd fmla="*/ 643 h 385" name="T33"/>
                <a:gd fmla="*/ 377 w 305" name="T34"/>
                <a:gd fmla="*/ 618 h 385" name="T35"/>
                <a:gd fmla="*/ 319 w 305" name="T36"/>
                <a:gd fmla="*/ 643 h 385" name="T37"/>
                <a:gd fmla="*/ 338 w 305" name="T38"/>
                <a:gd fmla="*/ 604 h 385" name="T39"/>
                <a:gd fmla="*/ 300 w 305" name="T40"/>
                <a:gd fmla="*/ 618 h 385" name="T41"/>
                <a:gd fmla="*/ 199 w 305" name="T42"/>
                <a:gd fmla="*/ 523 h 385" name="T43"/>
                <a:gd fmla="*/ 179 w 305" name="T44"/>
                <a:gd fmla="*/ 443 h 385" name="T45"/>
                <a:gd fmla="*/ 179 w 305" name="T46"/>
                <a:gd fmla="*/ 363 h 385" name="T47"/>
                <a:gd fmla="*/ 179 w 305" name="T48"/>
                <a:gd fmla="*/ 267 h 385" name="T49"/>
                <a:gd fmla="*/ 60 w 305" name="T50"/>
                <a:gd fmla="*/ 255 h 385" name="T51"/>
                <a:gd fmla="*/ 0 w 305" name="T52"/>
                <a:gd fmla="*/ 227 h 385" name="T53"/>
                <a:gd fmla="*/ 79 w 305" name="T54"/>
                <a:gd fmla="*/ 202 h 385" name="T55"/>
                <a:gd fmla="*/ 101 w 305" name="T56"/>
                <a:gd fmla="*/ 67 h 385" name="T57"/>
                <a:gd fmla="*/ 179 w 305" name="T58"/>
                <a:gd fmla="*/ 94 h 385" name="T59"/>
                <a:gd fmla="*/ 259 w 305" name="T60"/>
                <a:gd fmla="*/ 80 h 385" name="T61"/>
                <a:gd fmla="*/ 199 w 305" name="T62"/>
                <a:gd fmla="*/ 27 h 385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305" name="T96"/>
                <a:gd fmla="*/ 0 h 385" name="T97"/>
                <a:gd fmla="*/ 305 w 305" name="T98"/>
                <a:gd fmla="*/ 385 h 385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385" w="30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39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gdLst>
                <a:gd fmla="*/ 500 w 377" name="T0"/>
                <a:gd fmla="*/ 13 h 361" name="T1"/>
                <a:gd fmla="*/ 621 w 377" name="T2"/>
                <a:gd fmla="*/ 0 h 361" name="T3"/>
                <a:gd fmla="*/ 661 w 377" name="T4"/>
                <a:gd fmla="*/ 27 h 361" name="T5"/>
                <a:gd fmla="*/ 761 w 377" name="T6"/>
                <a:gd fmla="*/ 40 h 361" name="T7"/>
                <a:gd fmla="*/ 803 w 377" name="T8"/>
                <a:gd fmla="*/ 27 h 361" name="T9"/>
                <a:gd fmla="*/ 842 w 377" name="T10"/>
                <a:gd fmla="*/ 27 h 361" name="T11"/>
                <a:gd fmla="*/ 701 w 377" name="T12"/>
                <a:gd fmla="*/ 105 h 361" name="T13"/>
                <a:gd fmla="*/ 681 w 377" name="T14"/>
                <a:gd fmla="*/ 144 h 361" name="T15"/>
                <a:gd fmla="*/ 701 w 377" name="T16"/>
                <a:gd fmla="*/ 158 h 361" name="T17"/>
                <a:gd fmla="*/ 722 w 377" name="T18"/>
                <a:gd fmla="*/ 158 h 361" name="T19"/>
                <a:gd fmla="*/ 803 w 377" name="T20"/>
                <a:gd fmla="*/ 210 h 361" name="T21"/>
                <a:gd fmla="*/ 881 w 377" name="T22"/>
                <a:gd fmla="*/ 210 h 361" name="T23"/>
                <a:gd fmla="*/ 881 w 377" name="T24"/>
                <a:gd fmla="*/ 239 h 361" name="T25"/>
                <a:gd fmla="*/ 941 w 377" name="T26"/>
                <a:gd fmla="*/ 252 h 361" name="T27"/>
                <a:gd fmla="*/ 941 w 377" name="T28"/>
                <a:gd fmla="*/ 279 h 361" name="T29"/>
                <a:gd fmla="*/ 881 w 377" name="T30"/>
                <a:gd fmla="*/ 316 h 361" name="T31"/>
                <a:gd fmla="*/ 881 w 377" name="T32"/>
                <a:gd fmla="*/ 292 h 361" name="T33"/>
                <a:gd fmla="*/ 821 w 377" name="T34"/>
                <a:gd fmla="*/ 265 h 361" name="T35"/>
                <a:gd fmla="*/ 782 w 377" name="T36"/>
                <a:gd fmla="*/ 265 h 361" name="T37"/>
                <a:gd fmla="*/ 782 w 377" name="T38"/>
                <a:gd fmla="*/ 344 h 361" name="T39"/>
                <a:gd fmla="*/ 761 w 377" name="T40"/>
                <a:gd fmla="*/ 396 h 361" name="T41"/>
                <a:gd fmla="*/ 701 w 377" name="T42"/>
                <a:gd fmla="*/ 396 h 361" name="T43"/>
                <a:gd fmla="*/ 681 w 377" name="T44"/>
                <a:gd fmla="*/ 409 h 361" name="T45"/>
                <a:gd fmla="*/ 722 w 377" name="T46"/>
                <a:gd fmla="*/ 422 h 361" name="T47"/>
                <a:gd fmla="*/ 743 w 377" name="T48"/>
                <a:gd fmla="*/ 450 h 361" name="T49"/>
                <a:gd fmla="*/ 803 w 377" name="T50"/>
                <a:gd fmla="*/ 474 h 361" name="T51"/>
                <a:gd fmla="*/ 860 w 377" name="T52"/>
                <a:gd fmla="*/ 462 h 361" name="T53"/>
                <a:gd fmla="*/ 881 w 377" name="T54"/>
                <a:gd fmla="*/ 554 h 361" name="T55"/>
                <a:gd fmla="*/ 761 w 377" name="T56"/>
                <a:gd fmla="*/ 594 h 361" name="T57"/>
                <a:gd fmla="*/ 743 w 377" name="T58"/>
                <a:gd fmla="*/ 580 h 361" name="T59"/>
                <a:gd fmla="*/ 722 w 377" name="T60"/>
                <a:gd fmla="*/ 594 h 361" name="T61"/>
                <a:gd fmla="*/ 643 w 377" name="T62"/>
                <a:gd fmla="*/ 594 h 361" name="T63"/>
                <a:gd fmla="*/ 601 w 377" name="T64"/>
                <a:gd fmla="*/ 567 h 361" name="T65"/>
                <a:gd fmla="*/ 582 w 377" name="T66"/>
                <a:gd fmla="*/ 594 h 361" name="T67"/>
                <a:gd fmla="*/ 542 w 377" name="T68"/>
                <a:gd fmla="*/ 567 h 361" name="T69"/>
                <a:gd fmla="*/ 542 w 377" name="T70"/>
                <a:gd fmla="*/ 527 h 361" name="T71"/>
                <a:gd fmla="*/ 482 w 377" name="T72"/>
                <a:gd fmla="*/ 501 h 361" name="T73"/>
                <a:gd fmla="*/ 440 w 377" name="T74"/>
                <a:gd fmla="*/ 514 h 361" name="T75"/>
                <a:gd fmla="*/ 401 w 377" name="T76"/>
                <a:gd fmla="*/ 501 h 361" name="T77"/>
                <a:gd fmla="*/ 221 w 377" name="T78"/>
                <a:gd fmla="*/ 487 h 361" name="T79"/>
                <a:gd fmla="*/ 121 w 377" name="T80"/>
                <a:gd fmla="*/ 382 h 361" name="T81"/>
                <a:gd fmla="*/ 41 w 377" name="T82"/>
                <a:gd fmla="*/ 303 h 361" name="T83"/>
                <a:gd fmla="*/ 0 w 377" name="T84"/>
                <a:gd fmla="*/ 210 h 361" name="T85"/>
                <a:gd fmla="*/ 79 w 377" name="T86"/>
                <a:gd fmla="*/ 210 h 361" name="T87"/>
                <a:gd fmla="*/ 281 w 377" name="T88"/>
                <a:gd fmla="*/ 130 h 361" name="T89"/>
                <a:gd fmla="*/ 341 w 377" name="T90"/>
                <a:gd fmla="*/ 130 h 361" name="T91"/>
                <a:gd fmla="*/ 422 w 377" name="T92"/>
                <a:gd fmla="*/ 130 h 361" name="T93"/>
                <a:gd fmla="*/ 482 w 377" name="T94"/>
                <a:gd fmla="*/ 80 h 361" name="T95"/>
                <a:gd fmla="*/ 500 w 377" name="T96"/>
                <a:gd fmla="*/ 13 h 36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377" name="T147"/>
                <a:gd fmla="*/ 0 h 361" name="T148"/>
                <a:gd fmla="*/ 377 w 377" name="T149"/>
                <a:gd fmla="*/ 361 h 36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361" w="377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0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gdLst>
                <a:gd fmla="*/ 519 w 249" name="T0"/>
                <a:gd fmla="*/ 565 h 457" name="T1"/>
                <a:gd fmla="*/ 498 w 249" name="T2"/>
                <a:gd fmla="*/ 632 h 457" name="T3"/>
                <a:gd fmla="*/ 438 w 249" name="T4"/>
                <a:gd fmla="*/ 687 h 457" name="T5"/>
                <a:gd fmla="*/ 339 w 249" name="T6"/>
                <a:gd fmla="*/ 673 h 457" name="T7"/>
                <a:gd fmla="*/ 199 w 249" name="T8"/>
                <a:gd fmla="*/ 724 h 457" name="T9"/>
                <a:gd fmla="*/ 101 w 249" name="T10"/>
                <a:gd fmla="*/ 765 h 457" name="T11"/>
                <a:gd fmla="*/ 20 w 249" name="T12"/>
                <a:gd fmla="*/ 765 h 457" name="T13"/>
                <a:gd fmla="*/ 0 w 249" name="T14"/>
                <a:gd fmla="*/ 752 h 457" name="T15"/>
                <a:gd fmla="*/ 41 w 249" name="T16"/>
                <a:gd fmla="*/ 646 h 457" name="T17"/>
                <a:gd fmla="*/ 60 w 249" name="T18"/>
                <a:gd fmla="*/ 619 h 457" name="T19"/>
                <a:gd fmla="*/ 20 w 249" name="T20"/>
                <a:gd fmla="*/ 551 h 457" name="T21"/>
                <a:gd fmla="*/ 41 w 249" name="T22"/>
                <a:gd fmla="*/ 444 h 457" name="T23"/>
                <a:gd fmla="*/ 60 w 249" name="T24"/>
                <a:gd fmla="*/ 376 h 457" name="T25"/>
                <a:gd fmla="*/ 79 w 249" name="T26"/>
                <a:gd fmla="*/ 349 h 457" name="T27"/>
                <a:gd fmla="*/ 41 w 249" name="T28"/>
                <a:gd fmla="*/ 323 h 457" name="T29"/>
                <a:gd fmla="*/ 79 w 249" name="T30"/>
                <a:gd fmla="*/ 270 h 457" name="T31"/>
                <a:gd fmla="*/ 138 w 249" name="T32"/>
                <a:gd fmla="*/ 189 h 457" name="T33"/>
                <a:gd fmla="*/ 138 w 249" name="T34"/>
                <a:gd fmla="*/ 135 h 457" name="T35"/>
                <a:gd fmla="*/ 179 w 249" name="T36"/>
                <a:gd fmla="*/ 135 h 457" name="T37"/>
                <a:gd fmla="*/ 300 w 249" name="T38"/>
                <a:gd fmla="*/ 41 h 457" name="T39"/>
                <a:gd fmla="*/ 360 w 249" name="T40"/>
                <a:gd fmla="*/ 27 h 457" name="T41"/>
                <a:gd fmla="*/ 421 w 249" name="T42"/>
                <a:gd fmla="*/ 0 h 457" name="T43"/>
                <a:gd fmla="*/ 438 w 249" name="T44"/>
                <a:gd fmla="*/ 13 h 457" name="T45"/>
                <a:gd fmla="*/ 538 w 249" name="T46"/>
                <a:gd fmla="*/ 0 h 457" name="T47"/>
                <a:gd fmla="*/ 598 w 249" name="T48"/>
                <a:gd fmla="*/ 41 h 457" name="T49"/>
                <a:gd fmla="*/ 538 w 249" name="T50"/>
                <a:gd fmla="*/ 54 h 457" name="T51"/>
                <a:gd fmla="*/ 519 w 249" name="T52"/>
                <a:gd fmla="*/ 80 h 457" name="T53"/>
                <a:gd fmla="*/ 598 w 249" name="T54"/>
                <a:gd fmla="*/ 80 h 457" name="T55"/>
                <a:gd fmla="*/ 620 w 249" name="T56"/>
                <a:gd fmla="*/ 149 h 457" name="T57"/>
                <a:gd fmla="*/ 580 w 249" name="T58"/>
                <a:gd fmla="*/ 202 h 457" name="T59"/>
                <a:gd fmla="*/ 538 w 249" name="T60"/>
                <a:gd fmla="*/ 175 h 457" name="T61"/>
                <a:gd fmla="*/ 480 w 249" name="T62"/>
                <a:gd fmla="*/ 202 h 457" name="T63"/>
                <a:gd fmla="*/ 498 w 249" name="T64"/>
                <a:gd fmla="*/ 229 h 457" name="T65"/>
                <a:gd fmla="*/ 459 w 249" name="T66"/>
                <a:gd fmla="*/ 270 h 457" name="T67"/>
                <a:gd fmla="*/ 560 w 249" name="T68"/>
                <a:gd fmla="*/ 363 h 457" name="T69"/>
                <a:gd fmla="*/ 480 w 249" name="T70"/>
                <a:gd fmla="*/ 510 h 457" name="T71"/>
                <a:gd fmla="*/ 519 w 249" name="T72"/>
                <a:gd fmla="*/ 565 h 457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49" name="T111"/>
                <a:gd fmla="*/ 0 h 457" name="T112"/>
                <a:gd fmla="*/ 249 w 249" name="T113"/>
                <a:gd fmla="*/ 457 h 457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57" w="249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1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gdLst>
                <a:gd fmla="*/ 806 w 321" name="T0"/>
                <a:gd fmla="*/ 797 h 609" name="T1"/>
                <a:gd fmla="*/ 744 w 321" name="T2"/>
                <a:gd fmla="*/ 825 h 609" name="T3"/>
                <a:gd fmla="*/ 705 w 321" name="T4"/>
                <a:gd fmla="*/ 811 h 609" name="T5"/>
                <a:gd fmla="*/ 562 w 321" name="T6"/>
                <a:gd fmla="*/ 811 h 609" name="T7"/>
                <a:gd fmla="*/ 605 w 321" name="T8"/>
                <a:gd fmla="*/ 863 h 609" name="T9"/>
                <a:gd fmla="*/ 562 w 321" name="T10"/>
                <a:gd fmla="*/ 930 h 609" name="T11"/>
                <a:gd fmla="*/ 583 w 321" name="T12"/>
                <a:gd fmla="*/ 1010 h 609" name="T13"/>
                <a:gd fmla="*/ 503 w 321" name="T14"/>
                <a:gd fmla="*/ 996 h 609" name="T15"/>
                <a:gd fmla="*/ 384 w 321" name="T16"/>
                <a:gd fmla="*/ 943 h 609" name="T17"/>
                <a:gd fmla="*/ 240 w 321" name="T18"/>
                <a:gd fmla="*/ 916 h 609" name="T19"/>
                <a:gd fmla="*/ 141 w 321" name="T20"/>
                <a:gd fmla="*/ 863 h 609" name="T21"/>
                <a:gd fmla="*/ 41 w 321" name="T22"/>
                <a:gd fmla="*/ 863 h 609" name="T23"/>
                <a:gd fmla="*/ 41 w 321" name="T24"/>
                <a:gd fmla="*/ 851 h 609" name="T25"/>
                <a:gd fmla="*/ 0 w 321" name="T26"/>
                <a:gd fmla="*/ 838 h 609" name="T27"/>
                <a:gd fmla="*/ 20 w 321" name="T28"/>
                <a:gd fmla="*/ 825 h 609" name="T29"/>
                <a:gd fmla="*/ 20 w 321" name="T30"/>
                <a:gd fmla="*/ 784 h 609" name="T31"/>
                <a:gd fmla="*/ 0 w 321" name="T32"/>
                <a:gd fmla="*/ 771 h 609" name="T33"/>
                <a:gd fmla="*/ 41 w 321" name="T34"/>
                <a:gd fmla="*/ 758 h 609" name="T35"/>
                <a:gd fmla="*/ 121 w 321" name="T36"/>
                <a:gd fmla="*/ 758 h 609" name="T37"/>
                <a:gd fmla="*/ 121 w 321" name="T38"/>
                <a:gd fmla="*/ 572 h 609" name="T39"/>
                <a:gd fmla="*/ 221 w 321" name="T40"/>
                <a:gd fmla="*/ 572 h 609" name="T41"/>
                <a:gd fmla="*/ 221 w 321" name="T42"/>
                <a:gd fmla="*/ 597 h 609" name="T43"/>
                <a:gd fmla="*/ 281 w 321" name="T44"/>
                <a:gd fmla="*/ 597 h 609" name="T45"/>
                <a:gd fmla="*/ 281 w 321" name="T46"/>
                <a:gd fmla="*/ 545 h 609" name="T47"/>
                <a:gd fmla="*/ 402 w 321" name="T48"/>
                <a:gd fmla="*/ 545 h 609" name="T49"/>
                <a:gd fmla="*/ 422 w 321" name="T50"/>
                <a:gd fmla="*/ 466 h 609" name="T51"/>
                <a:gd fmla="*/ 422 w 321" name="T52"/>
                <a:gd fmla="*/ 411 h 609" name="T53"/>
                <a:gd fmla="*/ 362 w 321" name="T54"/>
                <a:gd fmla="*/ 385 h 609" name="T55"/>
                <a:gd fmla="*/ 281 w 321" name="T56"/>
                <a:gd fmla="*/ 345 h 609" name="T57"/>
                <a:gd fmla="*/ 240 w 321" name="T58"/>
                <a:gd fmla="*/ 307 h 609" name="T59"/>
                <a:gd fmla="*/ 260 w 321" name="T60"/>
                <a:gd fmla="*/ 239 h 609" name="T61"/>
                <a:gd fmla="*/ 301 w 321" name="T62"/>
                <a:gd fmla="*/ 214 h 609" name="T63"/>
                <a:gd fmla="*/ 362 w 321" name="T64"/>
                <a:gd fmla="*/ 239 h 609" name="T65"/>
                <a:gd fmla="*/ 444 w 321" name="T66"/>
                <a:gd fmla="*/ 239 h 609" name="T67"/>
                <a:gd fmla="*/ 463 w 321" name="T68"/>
                <a:gd fmla="*/ 199 h 609" name="T69"/>
                <a:gd fmla="*/ 503 w 321" name="T70"/>
                <a:gd fmla="*/ 199 h 609" name="T71"/>
                <a:gd fmla="*/ 483 w 321" name="T72"/>
                <a:gd fmla="*/ 145 h 609" name="T73"/>
                <a:gd fmla="*/ 622 w 321" name="T74"/>
                <a:gd fmla="*/ 53 h 609" name="T75"/>
                <a:gd fmla="*/ 622 w 321" name="T76"/>
                <a:gd fmla="*/ 27 h 609" name="T77"/>
                <a:gd fmla="*/ 705 w 321" name="T78"/>
                <a:gd fmla="*/ 27 h 609" name="T79"/>
                <a:gd fmla="*/ 723 w 321" name="T80"/>
                <a:gd fmla="*/ 41 h 609" name="T81"/>
                <a:gd fmla="*/ 744 w 321" name="T82"/>
                <a:gd fmla="*/ 13 h 609" name="T83"/>
                <a:gd fmla="*/ 765 w 321" name="T84"/>
                <a:gd fmla="*/ 0 h 609" name="T85"/>
                <a:gd fmla="*/ 806 w 321" name="T86"/>
                <a:gd fmla="*/ 41 h 609" name="T87"/>
                <a:gd fmla="*/ 806 w 321" name="T88"/>
                <a:gd fmla="*/ 53 h 609" name="T89"/>
                <a:gd fmla="*/ 705 w 321" name="T90"/>
                <a:gd fmla="*/ 186 h 609" name="T91"/>
                <a:gd fmla="*/ 744 w 321" name="T92"/>
                <a:gd fmla="*/ 214 h 609" name="T93"/>
                <a:gd fmla="*/ 705 w 321" name="T94"/>
                <a:gd fmla="*/ 307 h 609" name="T95"/>
                <a:gd fmla="*/ 684 w 321" name="T96"/>
                <a:gd fmla="*/ 411 h 609" name="T97"/>
                <a:gd fmla="*/ 723 w 321" name="T98"/>
                <a:gd fmla="*/ 479 h 609" name="T99"/>
                <a:gd fmla="*/ 663 w 321" name="T100"/>
                <a:gd fmla="*/ 597 h 609" name="T101"/>
                <a:gd fmla="*/ 684 w 321" name="T102"/>
                <a:gd fmla="*/ 623 h 609" name="T103"/>
                <a:gd fmla="*/ 723 w 321" name="T104"/>
                <a:gd fmla="*/ 716 h 609" name="T105"/>
                <a:gd fmla="*/ 806 w 321" name="T106"/>
                <a:gd fmla="*/ 797 h 609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321" name="T162"/>
                <a:gd fmla="*/ 0 h 609" name="T163"/>
                <a:gd fmla="*/ 321 w 321" name="T164"/>
                <a:gd fmla="*/ 609 h 609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609" w="321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2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gdLst>
                <a:gd fmla="*/ 423 w 177" name="T0"/>
                <a:gd fmla="*/ 201 h 313" name="T1"/>
                <a:gd fmla="*/ 386 w 177" name="T2"/>
                <a:gd fmla="*/ 173 h 313" name="T3"/>
                <a:gd fmla="*/ 288 w 177" name="T4"/>
                <a:gd fmla="*/ 149 h 313" name="T5"/>
                <a:gd fmla="*/ 327 w 177" name="T6"/>
                <a:gd fmla="*/ 53 h 313" name="T7"/>
                <a:gd fmla="*/ 309 w 177" name="T8"/>
                <a:gd fmla="*/ 0 h 313" name="T9"/>
                <a:gd fmla="*/ 175 w 177" name="T10"/>
                <a:gd fmla="*/ 93 h 313" name="T11"/>
                <a:gd fmla="*/ 154 w 177" name="T12"/>
                <a:gd fmla="*/ 187 h 313" name="T13"/>
                <a:gd fmla="*/ 97 w 177" name="T14"/>
                <a:gd fmla="*/ 201 h 313" name="T15"/>
                <a:gd fmla="*/ 20 w 177" name="T16"/>
                <a:gd fmla="*/ 241 h 313" name="T17"/>
                <a:gd fmla="*/ 0 w 177" name="T18"/>
                <a:gd fmla="*/ 280 h 313" name="T19"/>
                <a:gd fmla="*/ 97 w 177" name="T20"/>
                <a:gd fmla="*/ 322 h 313" name="T21"/>
                <a:gd fmla="*/ 97 w 177" name="T22"/>
                <a:gd fmla="*/ 375 h 313" name="T23"/>
                <a:gd fmla="*/ 116 w 177" name="T24"/>
                <a:gd fmla="*/ 402 h 313" name="T25"/>
                <a:gd fmla="*/ 97 w 177" name="T26"/>
                <a:gd fmla="*/ 442 h 313" name="T27"/>
                <a:gd fmla="*/ 116 w 177" name="T28"/>
                <a:gd fmla="*/ 468 h 313" name="T29"/>
                <a:gd fmla="*/ 230 w 177" name="T30"/>
                <a:gd fmla="*/ 523 h 313" name="T31"/>
                <a:gd fmla="*/ 272 w 177" name="T32"/>
                <a:gd fmla="*/ 523 h 313" name="T33"/>
                <a:gd fmla="*/ 272 w 177" name="T34"/>
                <a:gd fmla="*/ 497 h 313" name="T35"/>
                <a:gd fmla="*/ 309 w 177" name="T36"/>
                <a:gd fmla="*/ 456 h 313" name="T37"/>
                <a:gd fmla="*/ 288 w 177" name="T38"/>
                <a:gd fmla="*/ 402 h 313" name="T39"/>
                <a:gd fmla="*/ 272 w 177" name="T40"/>
                <a:gd fmla="*/ 402 h 313" name="T41"/>
                <a:gd fmla="*/ 250 w 177" name="T42"/>
                <a:gd fmla="*/ 349 h 313" name="T43"/>
                <a:gd fmla="*/ 288 w 177" name="T44"/>
                <a:gd fmla="*/ 349 h 313" name="T45"/>
                <a:gd fmla="*/ 288 w 177" name="T46"/>
                <a:gd fmla="*/ 294 h 313" name="T47"/>
                <a:gd fmla="*/ 327 w 177" name="T48"/>
                <a:gd fmla="*/ 294 h 313" name="T49"/>
                <a:gd fmla="*/ 365 w 177" name="T50"/>
                <a:gd fmla="*/ 308 h 313" name="T51"/>
                <a:gd fmla="*/ 386 w 177" name="T52"/>
                <a:gd fmla="*/ 227 h 313" name="T53"/>
                <a:gd fmla="*/ 423 w 177" name="T54"/>
                <a:gd fmla="*/ 201 h 313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77" name="T84"/>
                <a:gd fmla="*/ 0 h 313" name="T85"/>
                <a:gd fmla="*/ 177 w 177" name="T86"/>
                <a:gd fmla="*/ 313 h 313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313" w="177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3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gdLst>
                <a:gd fmla="*/ 1584 w 857" name="T0"/>
                <a:gd fmla="*/ 798 h 841" name="T1"/>
                <a:gd fmla="*/ 1686 w 857" name="T2"/>
                <a:gd fmla="*/ 890 h 841" name="T3"/>
                <a:gd fmla="*/ 1686 w 857" name="T4"/>
                <a:gd fmla="*/ 943 h 841" name="T5"/>
                <a:gd fmla="*/ 1847 w 857" name="T6"/>
                <a:gd fmla="*/ 1038 h 841" name="T7"/>
                <a:gd fmla="*/ 1865 w 857" name="T8"/>
                <a:gd fmla="*/ 997 h 841" name="T9"/>
                <a:gd fmla="*/ 1885 w 857" name="T10"/>
                <a:gd fmla="*/ 917 h 841" name="T11"/>
                <a:gd fmla="*/ 1847 w 857" name="T12"/>
                <a:gd fmla="*/ 866 h 841" name="T13"/>
                <a:gd fmla="*/ 1885 w 857" name="T14"/>
                <a:gd fmla="*/ 811 h 841" name="T15"/>
                <a:gd fmla="*/ 2005 w 857" name="T16"/>
                <a:gd fmla="*/ 851 h 841" name="T17"/>
                <a:gd fmla="*/ 2148 w 857" name="T18"/>
                <a:gd fmla="*/ 917 h 841" name="T19"/>
                <a:gd fmla="*/ 2005 w 857" name="T20"/>
                <a:gd fmla="*/ 1052 h 841" name="T21"/>
                <a:gd fmla="*/ 1946 w 857" name="T22"/>
                <a:gd fmla="*/ 1104 h 841" name="T23"/>
                <a:gd fmla="*/ 1847 w 857" name="T24"/>
                <a:gd fmla="*/ 1077 h 841" name="T25"/>
                <a:gd fmla="*/ 1766 w 857" name="T26"/>
                <a:gd fmla="*/ 1250 h 841" name="T27"/>
                <a:gd fmla="*/ 1745 w 857" name="T28"/>
                <a:gd fmla="*/ 1291 h 841" name="T29"/>
                <a:gd fmla="*/ 1726 w 857" name="T30"/>
                <a:gd fmla="*/ 1343 h 841" name="T31"/>
                <a:gd fmla="*/ 1584 w 857" name="T32"/>
                <a:gd fmla="*/ 1397 h 841" name="T33"/>
                <a:gd fmla="*/ 1487 w 857" name="T34"/>
                <a:gd fmla="*/ 1263 h 841" name="T35"/>
                <a:gd fmla="*/ 1445 w 857" name="T36"/>
                <a:gd fmla="*/ 1250 h 841" name="T37"/>
                <a:gd fmla="*/ 1324 w 857" name="T38"/>
                <a:gd fmla="*/ 1156 h 841" name="T39"/>
                <a:gd fmla="*/ 1244 w 857" name="T40"/>
                <a:gd fmla="*/ 1182 h 841" name="T41"/>
                <a:gd fmla="*/ 1224 w 857" name="T42"/>
                <a:gd fmla="*/ 1210 h 841" name="T43"/>
                <a:gd fmla="*/ 1203 w 857" name="T44"/>
                <a:gd fmla="*/ 1291 h 841" name="T45"/>
                <a:gd fmla="*/ 1165 w 857" name="T46"/>
                <a:gd fmla="*/ 1238 h 841" name="T47"/>
                <a:gd fmla="*/ 1043 w 857" name="T48"/>
                <a:gd fmla="*/ 1210 h 841" name="T49"/>
                <a:gd fmla="*/ 1023 w 857" name="T50"/>
                <a:gd fmla="*/ 1145 h 841" name="T51"/>
                <a:gd fmla="*/ 1144 w 857" name="T52"/>
                <a:gd fmla="*/ 1156 h 841" name="T53"/>
                <a:gd fmla="*/ 1224 w 857" name="T54"/>
                <a:gd fmla="*/ 1118 h 841" name="T55"/>
                <a:gd fmla="*/ 1165 w 857" name="T56"/>
                <a:gd fmla="*/ 1064 h 841" name="T57"/>
                <a:gd fmla="*/ 1264 w 857" name="T58"/>
                <a:gd fmla="*/ 997 h 841" name="T59"/>
                <a:gd fmla="*/ 1344 w 857" name="T60"/>
                <a:gd fmla="*/ 943 h 841" name="T61"/>
                <a:gd fmla="*/ 1203 w 857" name="T62"/>
                <a:gd fmla="*/ 679 h 841" name="T63"/>
                <a:gd fmla="*/ 1023 w 857" name="T64"/>
                <a:gd fmla="*/ 599 h 841" name="T65"/>
                <a:gd fmla="*/ 861 w 857" name="T66"/>
                <a:gd fmla="*/ 559 h 841" name="T67"/>
                <a:gd fmla="*/ 703 w 857" name="T68"/>
                <a:gd fmla="*/ 518 h 841" name="T69"/>
                <a:gd fmla="*/ 522 w 857" name="T70"/>
                <a:gd fmla="*/ 559 h 841" name="T71"/>
                <a:gd fmla="*/ 121 w 857" name="T72"/>
                <a:gd fmla="*/ 399 h 841" name="T73"/>
                <a:gd fmla="*/ 20 w 857" name="T74"/>
                <a:gd fmla="*/ 266 h 841" name="T75"/>
                <a:gd fmla="*/ 121 w 857" name="T76"/>
                <a:gd fmla="*/ 252 h 841" name="T77"/>
                <a:gd fmla="*/ 281 w 857" name="T78"/>
                <a:gd fmla="*/ 159 h 841" name="T79"/>
                <a:gd fmla="*/ 341 w 857" name="T80"/>
                <a:gd fmla="*/ 106 h 841" name="T81"/>
                <a:gd fmla="*/ 542 w 857" name="T82"/>
                <a:gd fmla="*/ 53 h 841" name="T83"/>
                <a:gd fmla="*/ 582 w 857" name="T84"/>
                <a:gd fmla="*/ 0 h 841" name="T85"/>
                <a:gd fmla="*/ 722 w 857" name="T86"/>
                <a:gd fmla="*/ 122 h 841" name="T87"/>
                <a:gd fmla="*/ 743 w 857" name="T88"/>
                <a:gd fmla="*/ 214 h 841" name="T89"/>
                <a:gd fmla="*/ 782 w 857" name="T90"/>
                <a:gd fmla="*/ 293 h 841" name="T91"/>
                <a:gd fmla="*/ 844 w 857" name="T92"/>
                <a:gd fmla="*/ 320 h 841" name="T93"/>
                <a:gd fmla="*/ 1023 w 857" name="T94"/>
                <a:gd fmla="*/ 293 h 841" name="T95"/>
                <a:gd fmla="*/ 1023 w 857" name="T96"/>
                <a:gd fmla="*/ 359 h 841" name="T97"/>
                <a:gd fmla="*/ 964 w 857" name="T98"/>
                <a:gd fmla="*/ 424 h 841" name="T99"/>
                <a:gd fmla="*/ 1083 w 857" name="T100"/>
                <a:gd fmla="*/ 546 h 841" name="T101"/>
                <a:gd fmla="*/ 1244 w 857" name="T102"/>
                <a:gd fmla="*/ 572 h 841" name="T103"/>
                <a:gd fmla="*/ 1324 w 857" name="T104"/>
                <a:gd fmla="*/ 531 h 841" name="T105"/>
                <a:gd fmla="*/ 1465 w 857" name="T106"/>
                <a:gd fmla="*/ 531 h 841" name="T107"/>
                <a:gd fmla="*/ 1565 w 857" name="T108"/>
                <a:gd fmla="*/ 559 h 841" name="T109"/>
                <a:gd fmla="*/ 1445 w 857" name="T110"/>
                <a:gd fmla="*/ 651 h 841" name="T111"/>
                <a:gd fmla="*/ 1505 w 857" name="T112"/>
                <a:gd fmla="*/ 758 h 84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857" name="T171"/>
                <a:gd fmla="*/ 0 h 841" name="T172"/>
                <a:gd fmla="*/ 857 w 857" name="T173"/>
                <a:gd fmla="*/ 841 h 841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841" w="857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4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gdLst>
                <a:gd fmla="*/ 41 w 1425" name="T0"/>
                <a:gd fmla="*/ 1497 h 1241" name="T1"/>
                <a:gd fmla="*/ 158 w 1425" name="T2"/>
                <a:gd fmla="*/ 1617 h 1241" name="T3"/>
                <a:gd fmla="*/ 339 w 1425" name="T4"/>
                <a:gd fmla="*/ 1629 h 1241" name="T5"/>
                <a:gd fmla="*/ 279 w 1425" name="T6"/>
                <a:gd fmla="*/ 1722 h 1241" name="T7"/>
                <a:gd fmla="*/ 538 w 1425" name="T8"/>
                <a:gd fmla="*/ 1885 h 1241" name="T9"/>
                <a:gd fmla="*/ 639 w 1425" name="T10"/>
                <a:gd fmla="*/ 1829 h 1241" name="T11"/>
                <a:gd fmla="*/ 879 w 1425" name="T12"/>
                <a:gd fmla="*/ 1843 h 1241" name="T13"/>
                <a:gd fmla="*/ 819 w 1425" name="T14"/>
                <a:gd fmla="*/ 2070 h 1241" name="T15"/>
                <a:gd fmla="*/ 1058 w 1425" name="T16"/>
                <a:gd fmla="*/ 2004 h 1241" name="T17"/>
                <a:gd fmla="*/ 1240 w 1425" name="T18"/>
                <a:gd fmla="*/ 1856 h 1241" name="T19"/>
                <a:gd fmla="*/ 1396 w 1425" name="T20"/>
                <a:gd fmla="*/ 2043 h 1241" name="T21"/>
                <a:gd fmla="*/ 1498 w 1425" name="T22"/>
                <a:gd fmla="*/ 2004 h 1241" name="T23"/>
                <a:gd fmla="*/ 1657 w 1425" name="T24"/>
                <a:gd fmla="*/ 1856 h 1241" name="T25"/>
                <a:gd fmla="*/ 1758 w 1425" name="T26"/>
                <a:gd fmla="*/ 1829 h 1241" name="T27"/>
                <a:gd fmla="*/ 1837 w 1425" name="T28"/>
                <a:gd fmla="*/ 1829 h 1241" name="T29"/>
                <a:gd fmla="*/ 1998 w 1425" name="T30"/>
                <a:gd fmla="*/ 1712 h 1241" name="T31"/>
                <a:gd fmla="*/ 2155 w 1425" name="T32"/>
                <a:gd fmla="*/ 1684 h 1241" name="T33"/>
                <a:gd fmla="*/ 2236 w 1425" name="T34"/>
                <a:gd fmla="*/ 1536 h 1241" name="T35"/>
                <a:gd fmla="*/ 2355 w 1425" name="T36"/>
                <a:gd fmla="*/ 1522 h 1241" name="T37"/>
                <a:gd fmla="*/ 2515 w 1425" name="T38"/>
                <a:gd fmla="*/ 1456 h 1241" name="T39"/>
                <a:gd fmla="*/ 2715 w 1425" name="T40"/>
                <a:gd fmla="*/ 1376 h 1241" name="T41"/>
                <a:gd fmla="*/ 2814 w 1425" name="T42"/>
                <a:gd fmla="*/ 1536 h 1241" name="T43"/>
                <a:gd fmla="*/ 2933 w 1425" name="T44"/>
                <a:gd fmla="*/ 1482 h 1241" name="T45"/>
                <a:gd fmla="*/ 2933 w 1425" name="T46"/>
                <a:gd fmla="*/ 1403 h 1241" name="T47"/>
                <a:gd fmla="*/ 3374 w 1425" name="T48"/>
                <a:gd fmla="*/ 1310 h 1241" name="T49"/>
                <a:gd fmla="*/ 3434 w 1425" name="T50"/>
                <a:gd fmla="*/ 1217 h 1241" name="T51"/>
                <a:gd fmla="*/ 3274 w 1425" name="T52"/>
                <a:gd fmla="*/ 1122 h 1241" name="T53"/>
                <a:gd fmla="*/ 3155 w 1425" name="T54"/>
                <a:gd fmla="*/ 934 h 1241" name="T55"/>
                <a:gd fmla="*/ 3334 w 1425" name="T56"/>
                <a:gd fmla="*/ 934 h 1241" name="T57"/>
                <a:gd fmla="*/ 3374 w 1425" name="T58"/>
                <a:gd fmla="*/ 788 h 1241" name="T59"/>
                <a:gd fmla="*/ 3233 w 1425" name="T60"/>
                <a:gd fmla="*/ 721 h 1241" name="T61"/>
                <a:gd fmla="*/ 3472 w 1425" name="T62"/>
                <a:gd fmla="*/ 493 h 1241" name="T63"/>
                <a:gd fmla="*/ 3554 w 1425" name="T64"/>
                <a:gd fmla="*/ 214 h 1241" name="T65"/>
                <a:gd fmla="*/ 3355 w 1425" name="T66"/>
                <a:gd fmla="*/ 214 h 1241" name="T67"/>
                <a:gd fmla="*/ 3155 w 1425" name="T68"/>
                <a:gd fmla="*/ 122 h 1241" name="T69"/>
                <a:gd fmla="*/ 2974 w 1425" name="T70"/>
                <a:gd fmla="*/ 109 h 1241" name="T71"/>
                <a:gd fmla="*/ 2914 w 1425" name="T72"/>
                <a:gd fmla="*/ 0 h 1241" name="T73"/>
                <a:gd fmla="*/ 2896 w 1425" name="T74"/>
                <a:gd fmla="*/ 109 h 1241" name="T75"/>
                <a:gd fmla="*/ 2814 w 1425" name="T76"/>
                <a:gd fmla="*/ 280 h 1241" name="T77"/>
                <a:gd fmla="*/ 2795 w 1425" name="T78"/>
                <a:gd fmla="*/ 401 h 1241" name="T79"/>
                <a:gd fmla="*/ 2476 w 1425" name="T80"/>
                <a:gd fmla="*/ 466 h 1241" name="T81"/>
                <a:gd fmla="*/ 2476 w 1425" name="T82"/>
                <a:gd fmla="*/ 721 h 1241" name="T83"/>
                <a:gd fmla="*/ 2634 w 1425" name="T84"/>
                <a:gd fmla="*/ 695 h 1241" name="T85"/>
                <a:gd fmla="*/ 2836 w 1425" name="T86"/>
                <a:gd fmla="*/ 748 h 1241" name="T87"/>
                <a:gd fmla="*/ 2836 w 1425" name="T88"/>
                <a:gd fmla="*/ 841 h 1241" name="T89"/>
                <a:gd fmla="*/ 2596 w 1425" name="T90"/>
                <a:gd fmla="*/ 895 h 1241" name="T91"/>
                <a:gd fmla="*/ 2476 w 1425" name="T92"/>
                <a:gd fmla="*/ 988 h 1241" name="T93"/>
                <a:gd fmla="*/ 2155 w 1425" name="T94"/>
                <a:gd fmla="*/ 1109 h 1241" name="T95"/>
                <a:gd fmla="*/ 1897 w 1425" name="T96"/>
                <a:gd fmla="*/ 1082 h 1241" name="T97"/>
                <a:gd fmla="*/ 1916 w 1425" name="T98"/>
                <a:gd fmla="*/ 1255 h 1241" name="T99"/>
                <a:gd fmla="*/ 1596 w 1425" name="T100"/>
                <a:gd fmla="*/ 1415 h 1241" name="T101"/>
                <a:gd fmla="*/ 1139 w 1425" name="T102"/>
                <a:gd fmla="*/ 1469 h 1241" name="T103"/>
                <a:gd fmla="*/ 879 w 1425" name="T104"/>
                <a:gd fmla="*/ 1482 h 1241" name="T105"/>
                <a:gd fmla="*/ 620 w 1425" name="T106"/>
                <a:gd fmla="*/ 1441 h 1241" name="T107"/>
                <a:gd fmla="*/ 239 w 1425" name="T108"/>
                <a:gd fmla="*/ 1363 h 1241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425" name="T165"/>
                <a:gd fmla="*/ 0 h 1241" name="T166"/>
                <a:gd fmla="*/ 1425 w 1425" name="T167"/>
                <a:gd fmla="*/ 1241 h 1241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241" w="1425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5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gdLst>
                <a:gd fmla="*/ 3140 w 1273" name="T0"/>
                <a:gd fmla="*/ 960 h 1033" name="T1"/>
                <a:gd fmla="*/ 3099 w 1273" name="T2"/>
                <a:gd fmla="*/ 1052 h 1033" name="T3"/>
                <a:gd fmla="*/ 2939 w 1273" name="T4"/>
                <a:gd fmla="*/ 1052 h 1033" name="T5"/>
                <a:gd fmla="*/ 2879 w 1273" name="T6"/>
                <a:gd fmla="*/ 1105 h 1033" name="T7"/>
                <a:gd fmla="*/ 2699 w 1273" name="T8"/>
                <a:gd fmla="*/ 1199 h 1033" name="T9"/>
                <a:gd fmla="*/ 2620 w 1273" name="T10"/>
                <a:gd fmla="*/ 1213 h 1033" name="T11"/>
                <a:gd fmla="*/ 2339 w 1273" name="T12"/>
                <a:gd fmla="*/ 1373 h 1033" name="T13"/>
                <a:gd fmla="*/ 2200 w 1273" name="T14"/>
                <a:gd fmla="*/ 1467 h 1033" name="T15"/>
                <a:gd fmla="*/ 2300 w 1273" name="T16"/>
                <a:gd fmla="*/ 1571 h 1033" name="T17"/>
                <a:gd fmla="*/ 2222 w 1273" name="T18"/>
                <a:gd fmla="*/ 1653 h 1033" name="T19"/>
                <a:gd fmla="*/ 2239 w 1273" name="T20"/>
                <a:gd fmla="*/ 1720 h 1033" name="T21"/>
                <a:gd fmla="*/ 2101 w 1273" name="T22"/>
                <a:gd fmla="*/ 1692 h 1033" name="T23"/>
                <a:gd fmla="*/ 2018 w 1273" name="T24"/>
                <a:gd fmla="*/ 1666 h 1033" name="T25"/>
                <a:gd fmla="*/ 1841 w 1273" name="T26"/>
                <a:gd fmla="*/ 1598 h 1033" name="T27"/>
                <a:gd fmla="*/ 1500 w 1273" name="T28"/>
                <a:gd fmla="*/ 1640 h 1033" name="T29"/>
                <a:gd fmla="*/ 1282 w 1273" name="T30"/>
                <a:gd fmla="*/ 1653 h 1033" name="T31"/>
                <a:gd fmla="*/ 1079 w 1273" name="T32"/>
                <a:gd fmla="*/ 1585 h 1033" name="T33"/>
                <a:gd fmla="*/ 920 w 1273" name="T34"/>
                <a:gd fmla="*/ 1598 h 1033" name="T35"/>
                <a:gd fmla="*/ 681 w 1273" name="T36"/>
                <a:gd fmla="*/ 1545 h 1033" name="T37"/>
                <a:gd fmla="*/ 539 w 1273" name="T38"/>
                <a:gd fmla="*/ 1640 h 1033" name="T39"/>
                <a:gd fmla="*/ 381 w 1273" name="T40"/>
                <a:gd fmla="*/ 1571 h 1033" name="T41"/>
                <a:gd fmla="*/ 259 w 1273" name="T42"/>
                <a:gd fmla="*/ 1440 h 1033" name="T43"/>
                <a:gd fmla="*/ 138 w 1273" name="T44"/>
                <a:gd fmla="*/ 1332 h 1033" name="T45"/>
                <a:gd fmla="*/ 160 w 1273" name="T46"/>
                <a:gd fmla="*/ 1291 h 1033" name="T47"/>
                <a:gd fmla="*/ 101 w 1273" name="T48"/>
                <a:gd fmla="*/ 1187 h 1033" name="T49"/>
                <a:gd fmla="*/ 0 w 1273" name="T50"/>
                <a:gd fmla="*/ 1146 h 1033" name="T51"/>
                <a:gd fmla="*/ 79 w 1273" name="T52"/>
                <a:gd fmla="*/ 1146 h 1033" name="T53"/>
                <a:gd fmla="*/ 79 w 1273" name="T54"/>
                <a:gd fmla="*/ 1026 h 1033" name="T55"/>
                <a:gd fmla="*/ 60 w 1273" name="T56"/>
                <a:gd fmla="*/ 947 h 1033" name="T57"/>
                <a:gd fmla="*/ 0 w 1273" name="T58"/>
                <a:gd fmla="*/ 867 h 1033" name="T59"/>
                <a:gd fmla="*/ 221 w 1273" name="T60"/>
                <a:gd fmla="*/ 773 h 1033" name="T61"/>
                <a:gd fmla="*/ 339 w 1273" name="T62"/>
                <a:gd fmla="*/ 760 h 1033" name="T63"/>
                <a:gd fmla="*/ 381 w 1273" name="T64"/>
                <a:gd fmla="*/ 800 h 1033" name="T65"/>
                <a:gd fmla="*/ 500 w 1273" name="T66"/>
                <a:gd fmla="*/ 800 h 1033" name="T67"/>
                <a:gd fmla="*/ 759 w 1273" name="T68"/>
                <a:gd fmla="*/ 760 h 1033" name="T69"/>
                <a:gd fmla="*/ 1041 w 1273" name="T70"/>
                <a:gd fmla="*/ 708 h 1033" name="T71"/>
                <a:gd fmla="*/ 1059 w 1273" name="T72"/>
                <a:gd fmla="*/ 627 h 1033" name="T73"/>
                <a:gd fmla="*/ 1179 w 1273" name="T74"/>
                <a:gd fmla="*/ 388 h 1033" name="T75"/>
                <a:gd fmla="*/ 1140 w 1273" name="T76"/>
                <a:gd fmla="*/ 332 h 1033" name="T77"/>
                <a:gd fmla="*/ 1480 w 1273" name="T78"/>
                <a:gd fmla="*/ 374 h 1033" name="T79"/>
                <a:gd fmla="*/ 1660 w 1273" name="T80"/>
                <a:gd fmla="*/ 159 h 1033" name="T81"/>
                <a:gd fmla="*/ 1959 w 1273" name="T82"/>
                <a:gd fmla="*/ 214 h 1033" name="T83"/>
                <a:gd fmla="*/ 1959 w 1273" name="T84"/>
                <a:gd fmla="*/ 135 h 1033" name="T85"/>
                <a:gd fmla="*/ 2101 w 1273" name="T86"/>
                <a:gd fmla="*/ 66 h 1033" name="T87"/>
                <a:gd fmla="*/ 2200 w 1273" name="T88"/>
                <a:gd fmla="*/ 0 h 1033" name="T89"/>
                <a:gd fmla="*/ 2319 w 1273" name="T90"/>
                <a:gd fmla="*/ 27 h 1033" name="T91"/>
                <a:gd fmla="*/ 2319 w 1273" name="T92"/>
                <a:gd fmla="*/ 80 h 1033" name="T93"/>
                <a:gd fmla="*/ 2401 w 1273" name="T94"/>
                <a:gd fmla="*/ 186 h 1033" name="T95"/>
                <a:gd fmla="*/ 2560 w 1273" name="T96"/>
                <a:gd fmla="*/ 239 h 1033" name="T97"/>
                <a:gd fmla="*/ 2599 w 1273" name="T98"/>
                <a:gd fmla="*/ 414 h 1033" name="T99"/>
                <a:gd fmla="*/ 2539 w 1273" name="T100"/>
                <a:gd fmla="*/ 559 h 1033" name="T101"/>
                <a:gd fmla="*/ 2782 w 1273" name="T102"/>
                <a:gd fmla="*/ 615 h 1033" name="T103"/>
                <a:gd fmla="*/ 3021 w 1273" name="T104"/>
                <a:gd fmla="*/ 732 h 1033" name="T105"/>
                <a:gd fmla="*/ 3082 w 1273" name="T106"/>
                <a:gd fmla="*/ 800 h 1033" name="T107"/>
                <a:gd fmla="*/ 3179 w 1273" name="T108"/>
                <a:gd fmla="*/ 947 h 10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273" name="T165"/>
                <a:gd fmla="*/ 0 h 1033" name="T166"/>
                <a:gd fmla="*/ 1273 w 1273" name="T167"/>
                <a:gd fmla="*/ 1033 h 10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33" w="127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  <p:sp>
          <p:nvSpPr>
            <p:cNvPr id="46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gdLst>
                <a:gd fmla="*/ 55 w 129" name="T0"/>
                <a:gd fmla="*/ 395 h 257" name="T1"/>
                <a:gd fmla="*/ 75 w 129" name="T2"/>
                <a:gd fmla="*/ 424 h 257" name="T3"/>
                <a:gd fmla="*/ 130 w 129" name="T4"/>
                <a:gd fmla="*/ 437 h 257" name="T5"/>
                <a:gd fmla="*/ 151 w 129" name="T6"/>
                <a:gd fmla="*/ 382 h 257" name="T7"/>
                <a:gd fmla="*/ 243 w 129" name="T8"/>
                <a:gd fmla="*/ 315 h 257" name="T9"/>
                <a:gd fmla="*/ 243 w 129" name="T10"/>
                <a:gd fmla="*/ 218 h 257" name="T11"/>
                <a:gd fmla="*/ 280 w 129" name="T12"/>
                <a:gd fmla="*/ 164 h 257" name="T13"/>
                <a:gd fmla="*/ 300 w 129" name="T14"/>
                <a:gd fmla="*/ 122 h 257" name="T15"/>
                <a:gd fmla="*/ 263 w 129" name="T16"/>
                <a:gd fmla="*/ 96 h 257" name="T17"/>
                <a:gd fmla="*/ 243 w 129" name="T18"/>
                <a:gd fmla="*/ 0 h 257" name="T19"/>
                <a:gd fmla="*/ 151 w 129" name="T20"/>
                <a:gd fmla="*/ 41 h 257" name="T21"/>
                <a:gd fmla="*/ 114 w 129" name="T22"/>
                <a:gd fmla="*/ 41 h 257" name="T23"/>
                <a:gd fmla="*/ 130 w 129" name="T24"/>
                <a:gd fmla="*/ 69 h 257" name="T25"/>
                <a:gd fmla="*/ 55 w 129" name="T26"/>
                <a:gd fmla="*/ 122 h 257" name="T27"/>
                <a:gd fmla="*/ 55 w 129" name="T28"/>
                <a:gd fmla="*/ 191 h 257" name="T29"/>
                <a:gd fmla="*/ 0 w 129" name="T30"/>
                <a:gd fmla="*/ 231 h 257" name="T31"/>
                <a:gd fmla="*/ 18 w 129" name="T32"/>
                <a:gd fmla="*/ 286 h 257" name="T33"/>
                <a:gd fmla="*/ 38 w 129" name="T34"/>
                <a:gd fmla="*/ 382 h 257" name="T35"/>
                <a:gd fmla="*/ 55 w 129" name="T36"/>
                <a:gd fmla="*/ 395 h 25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9" name="T57"/>
                <a:gd fmla="*/ 0 h 257" name="T58"/>
                <a:gd fmla="*/ 129 w 129" name="T59"/>
                <a:gd fmla="*/ 257 h 25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57" w="129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cmpd="sng" w="9525">
              <a:solidFill>
                <a:schemeClr val="bg1"/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altLang="zh-CN" b="1" lang="zh-CN" sz="1200">
                <a:solidFill>
                  <a:srgbClr val="000000"/>
                </a:solidFill>
                <a:latin charset="0" pitchFamily="34" typeface="Impact MT Std"/>
                <a:ea charset="-122" panose="020b0503020204020204" pitchFamily="34" typeface="微软雅黑"/>
                <a:sym charset="-122" pitchFamily="2" typeface="方正兰亭黑_GBK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396" y="2501591"/>
            <a:ext cx="1133341" cy="689124"/>
            <a:chOff x="4096296" y="2363581"/>
            <a:chExt cx="1133341" cy="689124"/>
          </a:xfrm>
        </p:grpSpPr>
        <p:grpSp>
          <p:nvGrpSpPr>
            <p:cNvPr id="116" name="组合 115"/>
            <p:cNvGrpSpPr/>
            <p:nvPr/>
          </p:nvGrpSpPr>
          <p:grpSpPr>
            <a:xfrm>
              <a:off x="4096296" y="2363581"/>
              <a:ext cx="962973" cy="689124"/>
              <a:chOff x="-2338009" y="769144"/>
              <a:chExt cx="2790825" cy="1997174"/>
            </a:xfrm>
          </p:grpSpPr>
          <p:sp>
            <p:nvSpPr>
              <p:cNvPr id="117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8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9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gdLst>
                  <a:gd fmla="*/ 334 w 334" name="T0"/>
                  <a:gd fmla="*/ 167 h 515" name="T1"/>
                  <a:gd fmla="*/ 167 w 334" name="T2"/>
                  <a:gd fmla="*/ 0 h 515" name="T3"/>
                  <a:gd fmla="*/ 0 w 334" name="T4"/>
                  <a:gd fmla="*/ 167 h 515" name="T5"/>
                  <a:gd fmla="*/ 130 w 334" name="T6"/>
                  <a:gd fmla="*/ 330 h 515" name="T7"/>
                  <a:gd fmla="*/ 165 w 334" name="T8"/>
                  <a:gd fmla="*/ 515 h 515" name="T9"/>
                  <a:gd fmla="*/ 200 w 334" name="T10"/>
                  <a:gd fmla="*/ 331 h 515" name="T11"/>
                  <a:gd fmla="*/ 334 w 334" name="T12"/>
                  <a:gd fmla="*/ 167 h 5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5" w="334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0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gdLst>
                  <a:gd fmla="*/ 0 w 171" name="T0"/>
                  <a:gd fmla="*/ 2 h 516" name="T1"/>
                  <a:gd fmla="*/ 2 w 171" name="T2"/>
                  <a:gd fmla="*/ 516 h 516" name="T3"/>
                  <a:gd fmla="*/ 37 w 171" name="T4"/>
                  <a:gd fmla="*/ 333 h 516" name="T5"/>
                  <a:gd fmla="*/ 171 w 171" name="T6"/>
                  <a:gd fmla="*/ 171 h 516" name="T7"/>
                  <a:gd fmla="*/ 0 w 171" name="T8"/>
                  <a:gd fmla="*/ 2 h 5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16" w="171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1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gdLst>
                  <a:gd fmla="*/ 134 w 268" name="T0"/>
                  <a:gd fmla="*/ 268 h 268" name="T1"/>
                  <a:gd fmla="*/ 0 w 268" name="T2"/>
                  <a:gd fmla="*/ 134 h 268" name="T3"/>
                  <a:gd fmla="*/ 134 w 268" name="T4"/>
                  <a:gd fmla="*/ 0 h 268" name="T5"/>
                  <a:gd fmla="*/ 268 w 268" name="T6"/>
                  <a:gd fmla="*/ 134 h 268" name="T7"/>
                  <a:gd fmla="*/ 134 w 268" name="T8"/>
                  <a:gd fmla="*/ 268 h 268" name="T9"/>
                  <a:gd fmla="*/ 134 w 268" name="T10"/>
                  <a:gd fmla="*/ 10 h 268" name="T11"/>
                  <a:gd fmla="*/ 11 w 268" name="T12"/>
                  <a:gd fmla="*/ 134 h 268" name="T13"/>
                  <a:gd fmla="*/ 134 w 268" name="T14"/>
                  <a:gd fmla="*/ 257 h 268" name="T15"/>
                  <a:gd fmla="*/ 258 w 268" name="T16"/>
                  <a:gd fmla="*/ 134 h 268" name="T17"/>
                  <a:gd fmla="*/ 134 w 268" name="T18"/>
                  <a:gd fmla="*/ 10 h 2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8" w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2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123" name="文本框 2421"/>
            <p:cNvSpPr txBox="1"/>
            <p:nvPr/>
          </p:nvSpPr>
          <p:spPr>
            <a:xfrm>
              <a:off x="4447181" y="2384487"/>
              <a:ext cx="7824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地名</a:t>
              </a:r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4170822" y="2491419"/>
              <a:ext cx="248993" cy="136485"/>
              <a:chOff x="10644188" y="1503363"/>
              <a:chExt cx="428625" cy="234950"/>
            </a:xfrm>
          </p:grpSpPr>
          <p:sp>
            <p:nvSpPr>
              <p:cNvPr id="125" name="Freeform 452"/>
              <p:cNvSpPr/>
              <p:nvPr/>
            </p:nvSpPr>
            <p:spPr bwMode="auto">
              <a:xfrm>
                <a:off x="10872788" y="1503363"/>
                <a:ext cx="58738" cy="25400"/>
              </a:xfrm>
              <a:custGeom>
                <a:gdLst>
                  <a:gd fmla="*/ 0 w 26" name="T0"/>
                  <a:gd fmla="*/ 11 h 11" name="T1"/>
                  <a:gd fmla="*/ 6 w 26" name="T2"/>
                  <a:gd fmla="*/ 1 h 11" name="T3"/>
                  <a:gd fmla="*/ 19 w 26" name="T4"/>
                  <a:gd fmla="*/ 1 h 11" name="T5"/>
                  <a:gd fmla="*/ 26 w 26" name="T6"/>
                  <a:gd fmla="*/ 11 h 11" name="T7"/>
                  <a:gd fmla="*/ 0 w 26" name="T8"/>
                  <a:gd fmla="*/ 11 h 1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" w="26">
                    <a:moveTo>
                      <a:pt x="0" y="11"/>
                    </a:moveTo>
                    <a:cubicBezTo>
                      <a:pt x="0" y="11"/>
                      <a:pt x="0" y="1"/>
                      <a:pt x="6" y="1"/>
                    </a:cubicBezTo>
                    <a:cubicBezTo>
                      <a:pt x="13" y="1"/>
                      <a:pt x="19" y="1"/>
                      <a:pt x="19" y="1"/>
                    </a:cubicBezTo>
                    <a:cubicBezTo>
                      <a:pt x="19" y="1"/>
                      <a:pt x="25" y="0"/>
                      <a:pt x="26" y="11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6" name="Oval 453"/>
              <p:cNvSpPr>
                <a:spLocks noChangeArrowheads="1"/>
              </p:cNvSpPr>
              <p:nvPr/>
            </p:nvSpPr>
            <p:spPr bwMode="auto">
              <a:xfrm>
                <a:off x="10733088" y="1663700"/>
                <a:ext cx="73025" cy="74613"/>
              </a:xfrm>
              <a:prstGeom prst="ellipse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7" name="Oval 454"/>
              <p:cNvSpPr>
                <a:spLocks noChangeArrowheads="1"/>
              </p:cNvSpPr>
              <p:nvPr/>
            </p:nvSpPr>
            <p:spPr bwMode="auto">
              <a:xfrm>
                <a:off x="10956926" y="1663700"/>
                <a:ext cx="73025" cy="74613"/>
              </a:xfrm>
              <a:prstGeom prst="ellipse">
                <a:avLst/>
              </a:pr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" name="Freeform 455"/>
              <p:cNvSpPr>
                <a:spLocks noEditPoints="1"/>
              </p:cNvSpPr>
              <p:nvPr/>
            </p:nvSpPr>
            <p:spPr bwMode="auto">
              <a:xfrm>
                <a:off x="10644188" y="1524000"/>
                <a:ext cx="428625" cy="177800"/>
              </a:xfrm>
              <a:custGeom>
                <a:gdLst>
                  <a:gd fmla="*/ 103 w 188" name="T0"/>
                  <a:gd fmla="*/ 4 h 78" name="T1"/>
                  <a:gd fmla="*/ 40 w 188" name="T2"/>
                  <a:gd fmla="*/ 34 h 78" name="T3"/>
                  <a:gd fmla="*/ 11 w 188" name="T4"/>
                  <a:gd fmla="*/ 78 h 78" name="T5"/>
                  <a:gd fmla="*/ 32 w 188" name="T6"/>
                  <a:gd fmla="*/ 78 h 78" name="T7"/>
                  <a:gd fmla="*/ 55 w 188" name="T8"/>
                  <a:gd fmla="*/ 55 h 78" name="T9"/>
                  <a:gd fmla="*/ 78 w 188" name="T10"/>
                  <a:gd fmla="*/ 78 h 78" name="T11"/>
                  <a:gd fmla="*/ 130 w 188" name="T12"/>
                  <a:gd fmla="*/ 78 h 78" name="T13"/>
                  <a:gd fmla="*/ 153 w 188" name="T14"/>
                  <a:gd fmla="*/ 55 h 78" name="T15"/>
                  <a:gd fmla="*/ 176 w 188" name="T16"/>
                  <a:gd fmla="*/ 78 h 78" name="T17"/>
                  <a:gd fmla="*/ 188 w 188" name="T18"/>
                  <a:gd fmla="*/ 78 h 78" name="T19"/>
                  <a:gd fmla="*/ 188 w 188" name="T20"/>
                  <a:gd fmla="*/ 75 h 78" name="T21"/>
                  <a:gd fmla="*/ 188 w 188" name="T22"/>
                  <a:gd fmla="*/ 56 h 78" name="T23"/>
                  <a:gd fmla="*/ 103 w 188" name="T24"/>
                  <a:gd fmla="*/ 4 h 78" name="T25"/>
                  <a:gd fmla="*/ 132 w 188" name="T26"/>
                  <a:gd fmla="*/ 56 h 78" name="T27"/>
                  <a:gd fmla="*/ 121 w 188" name="T28"/>
                  <a:gd fmla="*/ 56 h 78" name="T29"/>
                  <a:gd fmla="*/ 121 w 188" name="T30"/>
                  <a:gd fmla="*/ 68 h 78" name="T31"/>
                  <a:gd fmla="*/ 111 w 188" name="T32"/>
                  <a:gd fmla="*/ 68 h 78" name="T33"/>
                  <a:gd fmla="*/ 111 w 188" name="T34"/>
                  <a:gd fmla="*/ 56 h 78" name="T35"/>
                  <a:gd fmla="*/ 99 w 188" name="T36"/>
                  <a:gd fmla="*/ 56 h 78" name="T37"/>
                  <a:gd fmla="*/ 99 w 188" name="T38"/>
                  <a:gd fmla="*/ 68 h 78" name="T39"/>
                  <a:gd fmla="*/ 88 w 188" name="T40"/>
                  <a:gd fmla="*/ 68 h 78" name="T41"/>
                  <a:gd fmla="*/ 88 w 188" name="T42"/>
                  <a:gd fmla="*/ 56 h 78" name="T43"/>
                  <a:gd fmla="*/ 77 w 188" name="T44"/>
                  <a:gd fmla="*/ 56 h 78" name="T45"/>
                  <a:gd fmla="*/ 77 w 188" name="T46"/>
                  <a:gd fmla="*/ 45 h 78" name="T47"/>
                  <a:gd fmla="*/ 88 w 188" name="T48"/>
                  <a:gd fmla="*/ 45 h 78" name="T49"/>
                  <a:gd fmla="*/ 88 w 188" name="T50"/>
                  <a:gd fmla="*/ 56 h 78" name="T51"/>
                  <a:gd fmla="*/ 99 w 188" name="T52"/>
                  <a:gd fmla="*/ 56 h 78" name="T53"/>
                  <a:gd fmla="*/ 99 w 188" name="T54"/>
                  <a:gd fmla="*/ 45 h 78" name="T55"/>
                  <a:gd fmla="*/ 111 w 188" name="T56"/>
                  <a:gd fmla="*/ 45 h 78" name="T57"/>
                  <a:gd fmla="*/ 111 w 188" name="T58"/>
                  <a:gd fmla="*/ 56 h 78" name="T59"/>
                  <a:gd fmla="*/ 121 w 188" name="T60"/>
                  <a:gd fmla="*/ 56 h 78" name="T61"/>
                  <a:gd fmla="*/ 121 w 188" name="T62"/>
                  <a:gd fmla="*/ 45 h 78" name="T63"/>
                  <a:gd fmla="*/ 132 w 188" name="T64"/>
                  <a:gd fmla="*/ 45 h 78" name="T65"/>
                  <a:gd fmla="*/ 132 w 188" name="T66"/>
                  <a:gd fmla="*/ 56 h 78" name="T67"/>
                  <a:gd fmla="*/ 64 w 188" name="T68"/>
                  <a:gd fmla="*/ 35 h 78" name="T69"/>
                  <a:gd fmla="*/ 117 w 188" name="T70"/>
                  <a:gd fmla="*/ 13 h 78" name="T71"/>
                  <a:gd fmla="*/ 161 w 188" name="T72"/>
                  <a:gd fmla="*/ 35 h 78" name="T73"/>
                  <a:gd fmla="*/ 64 w 188" name="T74"/>
                  <a:gd fmla="*/ 35 h 78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78" w="188">
                    <a:moveTo>
                      <a:pt x="103" y="4"/>
                    </a:moveTo>
                    <a:cubicBezTo>
                      <a:pt x="59" y="6"/>
                      <a:pt x="49" y="33"/>
                      <a:pt x="40" y="34"/>
                    </a:cubicBezTo>
                    <a:cubicBezTo>
                      <a:pt x="0" y="42"/>
                      <a:pt x="11" y="78"/>
                      <a:pt x="11" y="7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2" y="65"/>
                      <a:pt x="43" y="55"/>
                      <a:pt x="55" y="55"/>
                    </a:cubicBezTo>
                    <a:cubicBezTo>
                      <a:pt x="68" y="55"/>
                      <a:pt x="78" y="65"/>
                      <a:pt x="78" y="78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130" y="65"/>
                      <a:pt x="140" y="55"/>
                      <a:pt x="153" y="55"/>
                    </a:cubicBezTo>
                    <a:cubicBezTo>
                      <a:pt x="166" y="55"/>
                      <a:pt x="176" y="65"/>
                      <a:pt x="176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8"/>
                      <a:pt x="188" y="76"/>
                      <a:pt x="188" y="75"/>
                    </a:cubicBezTo>
                    <a:cubicBezTo>
                      <a:pt x="188" y="56"/>
                      <a:pt x="188" y="56"/>
                      <a:pt x="188" y="56"/>
                    </a:cubicBezTo>
                    <a:cubicBezTo>
                      <a:pt x="185" y="33"/>
                      <a:pt x="169" y="0"/>
                      <a:pt x="103" y="4"/>
                    </a:cubicBezTo>
                    <a:close/>
                    <a:moveTo>
                      <a:pt x="132" y="56"/>
                    </a:move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11" y="68"/>
                      <a:pt x="111" y="68"/>
                      <a:pt x="111" y="68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99" y="56"/>
                      <a:pt x="99" y="56"/>
                      <a:pt x="99" y="56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111" y="45"/>
                      <a:pt x="111" y="45"/>
                      <a:pt x="111" y="45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45"/>
                      <a:pt x="121" y="45"/>
                      <a:pt x="121" y="45"/>
                    </a:cubicBezTo>
                    <a:cubicBezTo>
                      <a:pt x="132" y="45"/>
                      <a:pt x="132" y="45"/>
                      <a:pt x="132" y="45"/>
                    </a:cubicBezTo>
                    <a:lnTo>
                      <a:pt x="132" y="56"/>
                    </a:lnTo>
                    <a:close/>
                    <a:moveTo>
                      <a:pt x="64" y="35"/>
                    </a:moveTo>
                    <a:cubicBezTo>
                      <a:pt x="74" y="23"/>
                      <a:pt x="77" y="13"/>
                      <a:pt x="117" y="13"/>
                    </a:cubicBezTo>
                    <a:cubicBezTo>
                      <a:pt x="156" y="13"/>
                      <a:pt x="161" y="35"/>
                      <a:pt x="161" y="35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rgbClr val="5E779E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757750" y="2045704"/>
            <a:ext cx="1133658" cy="689124"/>
            <a:chOff x="5300650" y="1907694"/>
            <a:chExt cx="1133658" cy="689124"/>
          </a:xfrm>
        </p:grpSpPr>
        <p:grpSp>
          <p:nvGrpSpPr>
            <p:cNvPr id="129" name="组合 128"/>
            <p:cNvGrpSpPr/>
            <p:nvPr/>
          </p:nvGrpSpPr>
          <p:grpSpPr>
            <a:xfrm>
              <a:off x="5300650" y="1907694"/>
              <a:ext cx="962973" cy="689124"/>
              <a:chOff x="-2338009" y="769144"/>
              <a:chExt cx="2790825" cy="1997174"/>
            </a:xfrm>
          </p:grpSpPr>
          <p:sp>
            <p:nvSpPr>
              <p:cNvPr id="130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1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2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gdLst>
                  <a:gd fmla="*/ 334 w 334" name="T0"/>
                  <a:gd fmla="*/ 167 h 515" name="T1"/>
                  <a:gd fmla="*/ 167 w 334" name="T2"/>
                  <a:gd fmla="*/ 0 h 515" name="T3"/>
                  <a:gd fmla="*/ 0 w 334" name="T4"/>
                  <a:gd fmla="*/ 167 h 515" name="T5"/>
                  <a:gd fmla="*/ 130 w 334" name="T6"/>
                  <a:gd fmla="*/ 330 h 515" name="T7"/>
                  <a:gd fmla="*/ 165 w 334" name="T8"/>
                  <a:gd fmla="*/ 515 h 515" name="T9"/>
                  <a:gd fmla="*/ 200 w 334" name="T10"/>
                  <a:gd fmla="*/ 331 h 515" name="T11"/>
                  <a:gd fmla="*/ 334 w 334" name="T12"/>
                  <a:gd fmla="*/ 167 h 5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5" w="334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FF94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3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gdLst>
                  <a:gd fmla="*/ 0 w 171" name="T0"/>
                  <a:gd fmla="*/ 2 h 516" name="T1"/>
                  <a:gd fmla="*/ 2 w 171" name="T2"/>
                  <a:gd fmla="*/ 516 h 516" name="T3"/>
                  <a:gd fmla="*/ 37 w 171" name="T4"/>
                  <a:gd fmla="*/ 333 h 516" name="T5"/>
                  <a:gd fmla="*/ 171 w 171" name="T6"/>
                  <a:gd fmla="*/ 171 h 516" name="T7"/>
                  <a:gd fmla="*/ 0 w 171" name="T8"/>
                  <a:gd fmla="*/ 2 h 5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16" w="171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F273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4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gdLst>
                  <a:gd fmla="*/ 134 w 268" name="T0"/>
                  <a:gd fmla="*/ 268 h 268" name="T1"/>
                  <a:gd fmla="*/ 0 w 268" name="T2"/>
                  <a:gd fmla="*/ 134 h 268" name="T3"/>
                  <a:gd fmla="*/ 134 w 268" name="T4"/>
                  <a:gd fmla="*/ 0 h 268" name="T5"/>
                  <a:gd fmla="*/ 268 w 268" name="T6"/>
                  <a:gd fmla="*/ 134 h 268" name="T7"/>
                  <a:gd fmla="*/ 134 w 268" name="T8"/>
                  <a:gd fmla="*/ 268 h 268" name="T9"/>
                  <a:gd fmla="*/ 134 w 268" name="T10"/>
                  <a:gd fmla="*/ 10 h 268" name="T11"/>
                  <a:gd fmla="*/ 11 w 268" name="T12"/>
                  <a:gd fmla="*/ 134 h 268" name="T13"/>
                  <a:gd fmla="*/ 134 w 268" name="T14"/>
                  <a:gd fmla="*/ 257 h 268" name="T15"/>
                  <a:gd fmla="*/ 258 w 268" name="T16"/>
                  <a:gd fmla="*/ 134 h 268" name="T17"/>
                  <a:gd fmla="*/ 134 w 268" name="T18"/>
                  <a:gd fmla="*/ 10 h 2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8" w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35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136" name="文本框 618"/>
            <p:cNvSpPr txBox="1"/>
            <p:nvPr/>
          </p:nvSpPr>
          <p:spPr>
            <a:xfrm>
              <a:off x="5651852" y="1928699"/>
              <a:ext cx="7824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地名</a:t>
              </a:r>
            </a:p>
          </p:txBody>
        </p:sp>
        <p:sp>
          <p:nvSpPr>
            <p:cNvPr id="137" name="Freeform 503"/>
            <p:cNvSpPr>
              <a:spLocks noEditPoints="1"/>
            </p:cNvSpPr>
            <p:nvPr/>
          </p:nvSpPr>
          <p:spPr bwMode="auto">
            <a:xfrm>
              <a:off x="5428442" y="2029781"/>
              <a:ext cx="175503" cy="165251"/>
            </a:xfrm>
            <a:custGeom>
              <a:gdLst>
                <a:gd fmla="*/ 65 w 120" name="T0"/>
                <a:gd fmla="*/ 51 h 113" name="T1"/>
                <a:gd fmla="*/ 120 w 120" name="T2"/>
                <a:gd fmla="*/ 0 h 113" name="T3"/>
                <a:gd fmla="*/ 0 w 120" name="T4"/>
                <a:gd fmla="*/ 0 h 113" name="T5"/>
                <a:gd fmla="*/ 56 w 120" name="T6"/>
                <a:gd fmla="*/ 51 h 113" name="T7"/>
                <a:gd fmla="*/ 56 w 120" name="T8"/>
                <a:gd fmla="*/ 98 h 113" name="T9"/>
                <a:gd fmla="*/ 21 w 120" name="T10"/>
                <a:gd fmla="*/ 113 h 113" name="T11"/>
                <a:gd fmla="*/ 99 w 120" name="T12"/>
                <a:gd fmla="*/ 113 h 113" name="T13"/>
                <a:gd fmla="*/ 65 w 120" name="T14"/>
                <a:gd fmla="*/ 98 h 113" name="T15"/>
                <a:gd fmla="*/ 65 w 120" name="T16"/>
                <a:gd fmla="*/ 51 h 113" name="T17"/>
                <a:gd fmla="*/ 82 w 120" name="T18"/>
                <a:gd fmla="*/ 110 h 113" name="T19"/>
                <a:gd fmla="*/ 38 w 120" name="T20"/>
                <a:gd fmla="*/ 110 h 113" name="T21"/>
                <a:gd fmla="*/ 59 w 120" name="T22"/>
                <a:gd fmla="*/ 100 h 113" name="T23"/>
                <a:gd fmla="*/ 59 w 120" name="T24"/>
                <a:gd fmla="*/ 49 h 113" name="T25"/>
                <a:gd fmla="*/ 10 w 120" name="T26"/>
                <a:gd fmla="*/ 5 h 113" name="T27"/>
                <a:gd fmla="*/ 110 w 120" name="T28"/>
                <a:gd fmla="*/ 5 h 113" name="T29"/>
                <a:gd fmla="*/ 62 w 120" name="T30"/>
                <a:gd fmla="*/ 49 h 113" name="T31"/>
                <a:gd fmla="*/ 62 w 120" name="T32"/>
                <a:gd fmla="*/ 100 h 113" name="T33"/>
                <a:gd fmla="*/ 82 w 120" name="T34"/>
                <a:gd fmla="*/ 110 h 113" name="T35"/>
                <a:gd fmla="*/ 95 w 120" name="T36"/>
                <a:gd fmla="*/ 16 h 113" name="T37"/>
                <a:gd fmla="*/ 60 w 120" name="T38"/>
                <a:gd fmla="*/ 47 h 113" name="T39"/>
                <a:gd fmla="*/ 25 w 120" name="T40"/>
                <a:gd fmla="*/ 16 h 113" name="T41"/>
                <a:gd fmla="*/ 56 w 120" name="T42"/>
                <a:gd fmla="*/ 16 h 113" name="T43"/>
                <a:gd fmla="*/ 59 w 120" name="T44"/>
                <a:gd fmla="*/ 33 h 113" name="T45"/>
                <a:gd fmla="*/ 77 w 120" name="T46"/>
                <a:gd fmla="*/ 27 h 113" name="T47"/>
                <a:gd fmla="*/ 80 w 120" name="T48"/>
                <a:gd fmla="*/ 16 h 113" name="T49"/>
                <a:gd fmla="*/ 95 w 120" name="T50"/>
                <a:gd fmla="*/ 16 h 113" name="T51"/>
                <a:gd fmla="*/ 76 w 120" name="T52"/>
                <a:gd fmla="*/ 8 h 113" name="T53"/>
                <a:gd fmla="*/ 58 w 120" name="T54"/>
                <a:gd fmla="*/ 14 h 113" name="T55"/>
                <a:gd fmla="*/ 56 w 120" name="T56"/>
                <a:gd fmla="*/ 16 h 113" name="T57"/>
                <a:gd fmla="*/ 80 w 120" name="T58"/>
                <a:gd fmla="*/ 16 h 113" name="T59"/>
                <a:gd fmla="*/ 76 w 120" name="T60"/>
                <a:gd fmla="*/ 8 h 113" name="T61"/>
                <a:gd fmla="*/ 65 w 120" name="T62"/>
                <a:gd fmla="*/ 14 h 113" name="T63"/>
                <a:gd fmla="*/ 62 w 120" name="T64"/>
                <a:gd fmla="*/ 14 h 113" name="T65"/>
                <a:gd fmla="*/ 63 w 120" name="T66"/>
                <a:gd fmla="*/ 11 h 113" name="T67"/>
                <a:gd fmla="*/ 66 w 120" name="T68"/>
                <a:gd fmla="*/ 11 h 113" name="T69"/>
                <a:gd fmla="*/ 65 w 120" name="T70"/>
                <a:gd fmla="*/ 14 h 113" name="T71"/>
                <a:gd fmla="*/ 69 w 120" name="T72"/>
                <a:gd fmla="*/ 10 h 113" name="T73"/>
                <a:gd fmla="*/ 67 w 120" name="T74"/>
                <a:gd fmla="*/ 10 h 113" name="T75"/>
                <a:gd fmla="*/ 68 w 120" name="T76"/>
                <a:gd fmla="*/ 8 h 113" name="T77"/>
                <a:gd fmla="*/ 69 w 120" name="T78"/>
                <a:gd fmla="*/ 8 h 113" name="T79"/>
                <a:gd fmla="*/ 69 w 120" name="T80"/>
                <a:gd fmla="*/ 10 h 11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13" w="120">
                  <a:moveTo>
                    <a:pt x="65" y="51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65" y="98"/>
                    <a:pt x="65" y="98"/>
                    <a:pt x="65" y="98"/>
                  </a:cubicBezTo>
                  <a:lnTo>
                    <a:pt x="65" y="51"/>
                  </a:lnTo>
                  <a:close/>
                  <a:moveTo>
                    <a:pt x="82" y="110"/>
                  </a:moveTo>
                  <a:cubicBezTo>
                    <a:pt x="38" y="110"/>
                    <a:pt x="38" y="110"/>
                    <a:pt x="3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100"/>
                    <a:pt x="62" y="100"/>
                    <a:pt x="62" y="100"/>
                  </a:cubicBezTo>
                  <a:lnTo>
                    <a:pt x="82" y="110"/>
                  </a:lnTo>
                  <a:close/>
                  <a:moveTo>
                    <a:pt x="95" y="16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3" y="21"/>
                    <a:pt x="54" y="30"/>
                    <a:pt x="59" y="33"/>
                  </a:cubicBezTo>
                  <a:cubicBezTo>
                    <a:pt x="64" y="37"/>
                    <a:pt x="72" y="34"/>
                    <a:pt x="77" y="27"/>
                  </a:cubicBezTo>
                  <a:cubicBezTo>
                    <a:pt x="80" y="23"/>
                    <a:pt x="81" y="19"/>
                    <a:pt x="80" y="16"/>
                  </a:cubicBezTo>
                  <a:lnTo>
                    <a:pt x="95" y="16"/>
                  </a:lnTo>
                  <a:close/>
                  <a:moveTo>
                    <a:pt x="76" y="8"/>
                  </a:moveTo>
                  <a:cubicBezTo>
                    <a:pt x="70" y="5"/>
                    <a:pt x="62" y="7"/>
                    <a:pt x="58" y="14"/>
                  </a:cubicBezTo>
                  <a:cubicBezTo>
                    <a:pt x="57" y="15"/>
                    <a:pt x="57" y="16"/>
                    <a:pt x="56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9" y="13"/>
                    <a:pt x="78" y="10"/>
                    <a:pt x="76" y="8"/>
                  </a:cubicBezTo>
                  <a:close/>
                  <a:moveTo>
                    <a:pt x="65" y="14"/>
                  </a:moveTo>
                  <a:cubicBezTo>
                    <a:pt x="64" y="15"/>
                    <a:pt x="63" y="14"/>
                    <a:pt x="62" y="14"/>
                  </a:cubicBezTo>
                  <a:cubicBezTo>
                    <a:pt x="61" y="13"/>
                    <a:pt x="62" y="11"/>
                    <a:pt x="63" y="11"/>
                  </a:cubicBezTo>
                  <a:cubicBezTo>
                    <a:pt x="64" y="10"/>
                    <a:pt x="66" y="10"/>
                    <a:pt x="66" y="11"/>
                  </a:cubicBezTo>
                  <a:cubicBezTo>
                    <a:pt x="67" y="12"/>
                    <a:pt x="66" y="13"/>
                    <a:pt x="65" y="14"/>
                  </a:cubicBezTo>
                  <a:close/>
                  <a:moveTo>
                    <a:pt x="69" y="10"/>
                  </a:moveTo>
                  <a:cubicBezTo>
                    <a:pt x="68" y="10"/>
                    <a:pt x="67" y="10"/>
                    <a:pt x="67" y="10"/>
                  </a:cubicBezTo>
                  <a:cubicBezTo>
                    <a:pt x="67" y="9"/>
                    <a:pt x="67" y="9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70" y="9"/>
                    <a:pt x="69" y="10"/>
                    <a:pt x="69" y="10"/>
                  </a:cubicBezTo>
                  <a:close/>
                </a:path>
              </a:pathLst>
            </a:custGeom>
            <a:solidFill>
              <a:srgbClr val="FF94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5066343" y="2740331"/>
            <a:ext cx="1133260" cy="689124"/>
            <a:chOff x="6609243" y="2602321"/>
            <a:chExt cx="1133260" cy="689124"/>
          </a:xfrm>
        </p:grpSpPr>
        <p:grpSp>
          <p:nvGrpSpPr>
            <p:cNvPr id="147" name="组合 146"/>
            <p:cNvGrpSpPr/>
            <p:nvPr/>
          </p:nvGrpSpPr>
          <p:grpSpPr>
            <a:xfrm>
              <a:off x="6609243" y="2602321"/>
              <a:ext cx="962973" cy="689124"/>
              <a:chOff x="-2338009" y="769144"/>
              <a:chExt cx="2790825" cy="1997174"/>
            </a:xfrm>
          </p:grpSpPr>
          <p:sp>
            <p:nvSpPr>
              <p:cNvPr id="148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BBBDB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9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0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gdLst>
                  <a:gd fmla="*/ 334 w 334" name="T0"/>
                  <a:gd fmla="*/ 167 h 515" name="T1"/>
                  <a:gd fmla="*/ 167 w 334" name="T2"/>
                  <a:gd fmla="*/ 0 h 515" name="T3"/>
                  <a:gd fmla="*/ 0 w 334" name="T4"/>
                  <a:gd fmla="*/ 167 h 515" name="T5"/>
                  <a:gd fmla="*/ 130 w 334" name="T6"/>
                  <a:gd fmla="*/ 330 h 515" name="T7"/>
                  <a:gd fmla="*/ 165 w 334" name="T8"/>
                  <a:gd fmla="*/ 515 h 515" name="T9"/>
                  <a:gd fmla="*/ 200 w 334" name="T10"/>
                  <a:gd fmla="*/ 331 h 515" name="T11"/>
                  <a:gd fmla="*/ 334 w 334" name="T12"/>
                  <a:gd fmla="*/ 167 h 5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5" w="334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1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gdLst>
                  <a:gd fmla="*/ 0 w 171" name="T0"/>
                  <a:gd fmla="*/ 2 h 516" name="T1"/>
                  <a:gd fmla="*/ 2 w 171" name="T2"/>
                  <a:gd fmla="*/ 516 h 516" name="T3"/>
                  <a:gd fmla="*/ 37 w 171" name="T4"/>
                  <a:gd fmla="*/ 333 h 516" name="T5"/>
                  <a:gd fmla="*/ 171 w 171" name="T6"/>
                  <a:gd fmla="*/ 171 h 516" name="T7"/>
                  <a:gd fmla="*/ 0 w 171" name="T8"/>
                  <a:gd fmla="*/ 2 h 5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16" w="171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FF392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2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gdLst>
                  <a:gd fmla="*/ 134 w 268" name="T0"/>
                  <a:gd fmla="*/ 268 h 268" name="T1"/>
                  <a:gd fmla="*/ 0 w 268" name="T2"/>
                  <a:gd fmla="*/ 134 h 268" name="T3"/>
                  <a:gd fmla="*/ 134 w 268" name="T4"/>
                  <a:gd fmla="*/ 0 h 268" name="T5"/>
                  <a:gd fmla="*/ 268 w 268" name="T6"/>
                  <a:gd fmla="*/ 134 h 268" name="T7"/>
                  <a:gd fmla="*/ 134 w 268" name="T8"/>
                  <a:gd fmla="*/ 268 h 268" name="T9"/>
                  <a:gd fmla="*/ 134 w 268" name="T10"/>
                  <a:gd fmla="*/ 10 h 268" name="T11"/>
                  <a:gd fmla="*/ 11 w 268" name="T12"/>
                  <a:gd fmla="*/ 134 h 268" name="T13"/>
                  <a:gd fmla="*/ 134 w 268" name="T14"/>
                  <a:gd fmla="*/ 257 h 268" name="T15"/>
                  <a:gd fmla="*/ 258 w 268" name="T16"/>
                  <a:gd fmla="*/ 134 h 268" name="T17"/>
                  <a:gd fmla="*/ 134 w 268" name="T18"/>
                  <a:gd fmla="*/ 10 h 2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8" w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3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154" name="文本框 619"/>
            <p:cNvSpPr txBox="1"/>
            <p:nvPr/>
          </p:nvSpPr>
          <p:spPr>
            <a:xfrm>
              <a:off x="6960047" y="2610786"/>
              <a:ext cx="7824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地名</a:t>
              </a:r>
            </a:p>
          </p:txBody>
        </p:sp>
        <p:sp>
          <p:nvSpPr>
            <p:cNvPr id="155" name="Freeform 507"/>
            <p:cNvSpPr>
              <a:spLocks noEditPoints="1"/>
            </p:cNvSpPr>
            <p:nvPr/>
          </p:nvSpPr>
          <p:spPr bwMode="auto">
            <a:xfrm>
              <a:off x="6714786" y="2727802"/>
              <a:ext cx="221724" cy="122666"/>
            </a:xfrm>
            <a:custGeom>
              <a:gdLst>
                <a:gd fmla="*/ 180 w 180" name="T0"/>
                <a:gd fmla="*/ 91 h 98" name="T1"/>
                <a:gd fmla="*/ 180 w 180" name="T2"/>
                <a:gd fmla="*/ 92 h 98" name="T3"/>
                <a:gd fmla="*/ 173 w 180" name="T4"/>
                <a:gd fmla="*/ 98 h 98" name="T5"/>
                <a:gd fmla="*/ 7 w 180" name="T6"/>
                <a:gd fmla="*/ 98 h 98" name="T7"/>
                <a:gd fmla="*/ 0 w 180" name="T8"/>
                <a:gd fmla="*/ 92 h 98" name="T9"/>
                <a:gd fmla="*/ 0 w 180" name="T10"/>
                <a:gd fmla="*/ 91 h 98" name="T11"/>
                <a:gd fmla="*/ 7 w 180" name="T12"/>
                <a:gd fmla="*/ 85 h 98" name="T13"/>
                <a:gd fmla="*/ 173 w 180" name="T14"/>
                <a:gd fmla="*/ 85 h 98" name="T15"/>
                <a:gd fmla="*/ 180 w 180" name="T16"/>
                <a:gd fmla="*/ 91 h 98" name="T17"/>
                <a:gd fmla="*/ 169 w 180" name="T18"/>
                <a:gd fmla="*/ 79 h 98" name="T19"/>
                <a:gd fmla="*/ 12 w 180" name="T20"/>
                <a:gd fmla="*/ 79 h 98" name="T21"/>
                <a:gd fmla="*/ 90 w 180" name="T22"/>
                <a:gd fmla="*/ 12 h 98" name="T23"/>
                <a:gd fmla="*/ 169 w 180" name="T24"/>
                <a:gd fmla="*/ 79 h 98" name="T25"/>
                <a:gd fmla="*/ 87 w 180" name="T26"/>
                <a:gd fmla="*/ 15 h 98" name="T27"/>
                <a:gd fmla="*/ 34 w 180" name="T28"/>
                <a:gd fmla="*/ 75 h 98" name="T29"/>
                <a:gd fmla="*/ 44 w 180" name="T30"/>
                <a:gd fmla="*/ 75 h 98" name="T31"/>
                <a:gd fmla="*/ 87 w 180" name="T32"/>
                <a:gd fmla="*/ 15 h 98" name="T33"/>
                <a:gd fmla="*/ 79 w 180" name="T34"/>
                <a:gd fmla="*/ 6 h 98" name="T35"/>
                <a:gd fmla="*/ 98 w 180" name="T36"/>
                <a:gd fmla="*/ 6 h 98" name="T37"/>
                <a:gd fmla="*/ 101 w 180" name="T38"/>
                <a:gd fmla="*/ 3 h 98" name="T39"/>
                <a:gd fmla="*/ 101 w 180" name="T40"/>
                <a:gd fmla="*/ 3 h 98" name="T41"/>
                <a:gd fmla="*/ 98 w 180" name="T42"/>
                <a:gd fmla="*/ 0 h 98" name="T43"/>
                <a:gd fmla="*/ 79 w 180" name="T44"/>
                <a:gd fmla="*/ 0 h 98" name="T45"/>
                <a:gd fmla="*/ 76 w 180" name="T46"/>
                <a:gd fmla="*/ 3 h 98" name="T47"/>
                <a:gd fmla="*/ 76 w 180" name="T48"/>
                <a:gd fmla="*/ 3 h 98" name="T49"/>
                <a:gd fmla="*/ 79 w 180" name="T50"/>
                <a:gd fmla="*/ 6 h 98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98" w="180">
                  <a:moveTo>
                    <a:pt x="180" y="91"/>
                  </a:moveTo>
                  <a:cubicBezTo>
                    <a:pt x="180" y="92"/>
                    <a:pt x="180" y="92"/>
                    <a:pt x="180" y="92"/>
                  </a:cubicBezTo>
                  <a:cubicBezTo>
                    <a:pt x="180" y="95"/>
                    <a:pt x="177" y="98"/>
                    <a:pt x="173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3" y="98"/>
                    <a:pt x="0" y="95"/>
                    <a:pt x="0" y="9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88"/>
                    <a:pt x="3" y="85"/>
                    <a:pt x="7" y="85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7" y="85"/>
                    <a:pt x="180" y="88"/>
                    <a:pt x="180" y="91"/>
                  </a:cubicBezTo>
                  <a:close/>
                  <a:moveTo>
                    <a:pt x="169" y="79"/>
                  </a:moveTo>
                  <a:cubicBezTo>
                    <a:pt x="12" y="79"/>
                    <a:pt x="12" y="79"/>
                    <a:pt x="12" y="79"/>
                  </a:cubicBezTo>
                  <a:cubicBezTo>
                    <a:pt x="18" y="41"/>
                    <a:pt x="51" y="12"/>
                    <a:pt x="90" y="12"/>
                  </a:cubicBezTo>
                  <a:cubicBezTo>
                    <a:pt x="130" y="12"/>
                    <a:pt x="163" y="41"/>
                    <a:pt x="169" y="79"/>
                  </a:cubicBezTo>
                  <a:close/>
                  <a:moveTo>
                    <a:pt x="87" y="15"/>
                  </a:moveTo>
                  <a:cubicBezTo>
                    <a:pt x="86" y="15"/>
                    <a:pt x="43" y="18"/>
                    <a:pt x="3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8" y="45"/>
                    <a:pt x="65" y="18"/>
                    <a:pt x="87" y="15"/>
                  </a:cubicBezTo>
                  <a:close/>
                  <a:moveTo>
                    <a:pt x="79" y="6"/>
                  </a:move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1" y="4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1"/>
                    <a:pt x="100" y="0"/>
                    <a:pt x="98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7" y="0"/>
                    <a:pt x="76" y="1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4"/>
                    <a:pt x="77" y="6"/>
                    <a:pt x="79" y="6"/>
                  </a:cubicBezTo>
                  <a:close/>
                </a:path>
              </a:pathLst>
            </a:custGeom>
            <a:solidFill>
              <a:srgbClr val="FF6D6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202759" y="3711026"/>
            <a:ext cx="1135607" cy="689124"/>
            <a:chOff x="6913240" y="3623177"/>
            <a:chExt cx="1135607" cy="689124"/>
          </a:xfrm>
        </p:grpSpPr>
        <p:grpSp>
          <p:nvGrpSpPr>
            <p:cNvPr id="157" name="组合 156"/>
            <p:cNvGrpSpPr/>
            <p:nvPr/>
          </p:nvGrpSpPr>
          <p:grpSpPr>
            <a:xfrm>
              <a:off x="6913240" y="3623177"/>
              <a:ext cx="962973" cy="689124"/>
              <a:chOff x="-2338009" y="769144"/>
              <a:chExt cx="2790825" cy="1997174"/>
            </a:xfrm>
          </p:grpSpPr>
          <p:sp>
            <p:nvSpPr>
              <p:cNvPr id="158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9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0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gdLst>
                  <a:gd fmla="*/ 334 w 334" name="T0"/>
                  <a:gd fmla="*/ 167 h 515" name="T1"/>
                  <a:gd fmla="*/ 167 w 334" name="T2"/>
                  <a:gd fmla="*/ 0 h 515" name="T3"/>
                  <a:gd fmla="*/ 0 w 334" name="T4"/>
                  <a:gd fmla="*/ 167 h 515" name="T5"/>
                  <a:gd fmla="*/ 130 w 334" name="T6"/>
                  <a:gd fmla="*/ 330 h 515" name="T7"/>
                  <a:gd fmla="*/ 165 w 334" name="T8"/>
                  <a:gd fmla="*/ 515 h 515" name="T9"/>
                  <a:gd fmla="*/ 200 w 334" name="T10"/>
                  <a:gd fmla="*/ 331 h 515" name="T11"/>
                  <a:gd fmla="*/ 334 w 334" name="T12"/>
                  <a:gd fmla="*/ 167 h 5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5" w="334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1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gdLst>
                  <a:gd fmla="*/ 0 w 171" name="T0"/>
                  <a:gd fmla="*/ 2 h 516" name="T1"/>
                  <a:gd fmla="*/ 2 w 171" name="T2"/>
                  <a:gd fmla="*/ 516 h 516" name="T3"/>
                  <a:gd fmla="*/ 37 w 171" name="T4"/>
                  <a:gd fmla="*/ 333 h 516" name="T5"/>
                  <a:gd fmla="*/ 171 w 171" name="T6"/>
                  <a:gd fmla="*/ 171 h 516" name="T7"/>
                  <a:gd fmla="*/ 0 w 171" name="T8"/>
                  <a:gd fmla="*/ 2 h 5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16" w="171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94CE2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2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gdLst>
                  <a:gd fmla="*/ 134 w 268" name="T0"/>
                  <a:gd fmla="*/ 268 h 268" name="T1"/>
                  <a:gd fmla="*/ 0 w 268" name="T2"/>
                  <a:gd fmla="*/ 134 h 268" name="T3"/>
                  <a:gd fmla="*/ 134 w 268" name="T4"/>
                  <a:gd fmla="*/ 0 h 268" name="T5"/>
                  <a:gd fmla="*/ 268 w 268" name="T6"/>
                  <a:gd fmla="*/ 134 h 268" name="T7"/>
                  <a:gd fmla="*/ 134 w 268" name="T8"/>
                  <a:gd fmla="*/ 268 h 268" name="T9"/>
                  <a:gd fmla="*/ 134 w 268" name="T10"/>
                  <a:gd fmla="*/ 10 h 268" name="T11"/>
                  <a:gd fmla="*/ 11 w 268" name="T12"/>
                  <a:gd fmla="*/ 134 h 268" name="T13"/>
                  <a:gd fmla="*/ 134 w 268" name="T14"/>
                  <a:gd fmla="*/ 257 h 268" name="T15"/>
                  <a:gd fmla="*/ 258 w 268" name="T16"/>
                  <a:gd fmla="*/ 134 h 268" name="T17"/>
                  <a:gd fmla="*/ 134 w 268" name="T18"/>
                  <a:gd fmla="*/ 10 h 2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8" w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63" name="Oval 487"/>
              <p:cNvSpPr>
                <a:spLocks noChangeArrowheads="1"/>
              </p:cNvSpPr>
              <p:nvPr/>
            </p:nvSpPr>
            <p:spPr bwMode="auto">
              <a:xfrm>
                <a:off x="-2134810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164" name="文本框 620"/>
            <p:cNvSpPr txBox="1"/>
            <p:nvPr/>
          </p:nvSpPr>
          <p:spPr>
            <a:xfrm>
              <a:off x="7266391" y="3642951"/>
              <a:ext cx="7824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地名</a:t>
              </a: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7037381" y="3735761"/>
              <a:ext cx="184452" cy="188140"/>
              <a:chOff x="7091362" y="2598738"/>
              <a:chExt cx="555626" cy="566737"/>
            </a:xfrm>
          </p:grpSpPr>
          <p:sp>
            <p:nvSpPr>
              <p:cNvPr id="166" name="Freeform 511"/>
              <p:cNvSpPr/>
              <p:nvPr/>
            </p:nvSpPr>
            <p:spPr bwMode="auto">
              <a:xfrm>
                <a:off x="7091362" y="2655888"/>
                <a:ext cx="157163" cy="303212"/>
              </a:xfrm>
              <a:custGeom>
                <a:gdLst>
                  <a:gd fmla="*/ 36 w 41" name="T0"/>
                  <a:gd fmla="*/ 0 h 79" name="T1"/>
                  <a:gd fmla="*/ 12 w 41" name="T2"/>
                  <a:gd fmla="*/ 79 h 79" name="T3"/>
                  <a:gd fmla="*/ 41 w 41" name="T4"/>
                  <a:gd fmla="*/ 66 h 79" name="T5"/>
                  <a:gd fmla="*/ 36 w 41" name="T6"/>
                  <a:gd fmla="*/ 0 h 7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9" w="41">
                    <a:moveTo>
                      <a:pt x="36" y="0"/>
                    </a:moveTo>
                    <a:cubicBezTo>
                      <a:pt x="10" y="17"/>
                      <a:pt x="0" y="50"/>
                      <a:pt x="12" y="79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30" y="38"/>
                      <a:pt x="28" y="13"/>
                      <a:pt x="36" y="0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7" name="Freeform 512"/>
              <p:cNvSpPr/>
              <p:nvPr/>
            </p:nvSpPr>
            <p:spPr bwMode="auto">
              <a:xfrm>
                <a:off x="7297738" y="2598738"/>
                <a:ext cx="279400" cy="203200"/>
              </a:xfrm>
              <a:custGeom>
                <a:gdLst>
                  <a:gd fmla="*/ 47 w 73" name="T0"/>
                  <a:gd fmla="*/ 53 h 53" name="T1"/>
                  <a:gd fmla="*/ 73 w 73" name="T2"/>
                  <a:gd fmla="*/ 41 h 53" name="T3"/>
                  <a:gd fmla="*/ 0 w 73" name="T4"/>
                  <a:gd fmla="*/ 7 h 53" name="T5"/>
                  <a:gd fmla="*/ 47 w 73" name="T6"/>
                  <a:gd fmla="*/ 53 h 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73">
                    <a:moveTo>
                      <a:pt x="47" y="53"/>
                    </a:moveTo>
                    <a:cubicBezTo>
                      <a:pt x="73" y="41"/>
                      <a:pt x="73" y="41"/>
                      <a:pt x="73" y="41"/>
                    </a:cubicBezTo>
                    <a:cubicBezTo>
                      <a:pt x="59" y="14"/>
                      <a:pt x="28" y="0"/>
                      <a:pt x="0" y="7"/>
                    </a:cubicBezTo>
                    <a:cubicBezTo>
                      <a:pt x="15" y="10"/>
                      <a:pt x="33" y="27"/>
                      <a:pt x="47" y="53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8" name="Freeform 513"/>
              <p:cNvSpPr/>
              <p:nvPr/>
            </p:nvSpPr>
            <p:spPr bwMode="auto">
              <a:xfrm>
                <a:off x="7216775" y="2647950"/>
                <a:ext cx="130175" cy="254000"/>
              </a:xfrm>
              <a:custGeom>
                <a:gdLst>
                  <a:gd fmla="*/ 12 w 34" name="T0"/>
                  <a:gd fmla="*/ 66 h 66" name="T1"/>
                  <a:gd fmla="*/ 34 w 34" name="T2"/>
                  <a:gd fmla="*/ 56 h 66" name="T3"/>
                  <a:gd fmla="*/ 9 w 34" name="T4"/>
                  <a:gd fmla="*/ 0 h 66" name="T5"/>
                  <a:gd fmla="*/ 12 w 34" name="T6"/>
                  <a:gd fmla="*/ 66 h 6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6" w="34">
                    <a:moveTo>
                      <a:pt x="12" y="6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10"/>
                      <a:pt x="2" y="38"/>
                      <a:pt x="12" y="66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9" name="Freeform 514"/>
              <p:cNvSpPr/>
              <p:nvPr/>
            </p:nvSpPr>
            <p:spPr bwMode="auto">
              <a:xfrm>
                <a:off x="7267575" y="2625725"/>
                <a:ext cx="190500" cy="230187"/>
              </a:xfrm>
              <a:custGeom>
                <a:gdLst>
                  <a:gd fmla="*/ 50 w 50" name="T0"/>
                  <a:gd fmla="*/ 48 h 60" name="T1"/>
                  <a:gd fmla="*/ 0 w 50" name="T2"/>
                  <a:gd fmla="*/ 4 h 60" name="T3"/>
                  <a:gd fmla="*/ 26 w 50" name="T4"/>
                  <a:gd fmla="*/ 60 h 60" name="T5"/>
                  <a:gd fmla="*/ 50 w 50" name="T6"/>
                  <a:gd fmla="*/ 48 h 6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0" w="50">
                    <a:moveTo>
                      <a:pt x="50" y="48"/>
                    </a:moveTo>
                    <a:cubicBezTo>
                      <a:pt x="35" y="20"/>
                      <a:pt x="13" y="0"/>
                      <a:pt x="0" y="4"/>
                    </a:cubicBezTo>
                    <a:cubicBezTo>
                      <a:pt x="26" y="60"/>
                      <a:pt x="26" y="60"/>
                      <a:pt x="26" y="60"/>
                    </a:cubicBezTo>
                    <a:lnTo>
                      <a:pt x="50" y="48"/>
                    </a:ln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0" name="Freeform 515"/>
              <p:cNvSpPr/>
              <p:nvPr/>
            </p:nvSpPr>
            <p:spPr bwMode="auto">
              <a:xfrm>
                <a:off x="7232650" y="2598738"/>
                <a:ext cx="34925" cy="49212"/>
              </a:xfrm>
              <a:custGeom>
                <a:gdLst>
                  <a:gd fmla="*/ 9 w 9" name="T0"/>
                  <a:gd fmla="*/ 11 h 13" name="T1"/>
                  <a:gd fmla="*/ 5 w 9" name="T2"/>
                  <a:gd fmla="*/ 2 h 13" name="T3"/>
                  <a:gd fmla="*/ 2 w 9" name="T4"/>
                  <a:gd fmla="*/ 1 h 13" name="T5"/>
                  <a:gd fmla="*/ 0 w 9" name="T6"/>
                  <a:gd fmla="*/ 4 h 13" name="T7"/>
                  <a:gd fmla="*/ 5 w 9" name="T8"/>
                  <a:gd fmla="*/ 13 h 13" name="T9"/>
                  <a:gd fmla="*/ 8 w 9" name="T10"/>
                  <a:gd fmla="*/ 11 h 13" name="T11"/>
                  <a:gd fmla="*/ 9 w 9" name="T12"/>
                  <a:gd fmla="*/ 11 h 1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" w="9">
                    <a:moveTo>
                      <a:pt x="9" y="1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7" y="12"/>
                      <a:pt x="8" y="11"/>
                    </a:cubicBezTo>
                    <a:cubicBezTo>
                      <a:pt x="8" y="11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1" name="Freeform 516"/>
              <p:cNvSpPr/>
              <p:nvPr/>
            </p:nvSpPr>
            <p:spPr bwMode="auto">
              <a:xfrm>
                <a:off x="7186613" y="2855913"/>
                <a:ext cx="460375" cy="309562"/>
              </a:xfrm>
              <a:custGeom>
                <a:gdLst>
                  <a:gd fmla="*/ 78 w 120" name="T0"/>
                  <a:gd fmla="*/ 65 h 81" name="T1"/>
                  <a:gd fmla="*/ 47 w 120" name="T2"/>
                  <a:gd fmla="*/ 0 h 81" name="T3"/>
                  <a:gd fmla="*/ 42 w 120" name="T4"/>
                  <a:gd fmla="*/ 2 h 81" name="T5"/>
                  <a:gd fmla="*/ 72 w 120" name="T6"/>
                  <a:gd fmla="*/ 65 h 81" name="T7"/>
                  <a:gd fmla="*/ 60 w 120" name="T8"/>
                  <a:gd fmla="*/ 64 h 81" name="T9"/>
                  <a:gd fmla="*/ 0 w 120" name="T10"/>
                  <a:gd fmla="*/ 81 h 81" name="T11"/>
                  <a:gd fmla="*/ 120 w 120" name="T12"/>
                  <a:gd fmla="*/ 81 h 81" name="T13"/>
                  <a:gd fmla="*/ 78 w 120" name="T14"/>
                  <a:gd fmla="*/ 65 h 8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1" w="120">
                    <a:moveTo>
                      <a:pt x="78" y="65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68" y="64"/>
                      <a:pt x="64" y="64"/>
                      <a:pt x="60" y="64"/>
                    </a:cubicBezTo>
                    <a:cubicBezTo>
                      <a:pt x="15" y="64"/>
                      <a:pt x="0" y="81"/>
                      <a:pt x="0" y="81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1"/>
                      <a:pt x="109" y="69"/>
                      <a:pt x="78" y="65"/>
                    </a:cubicBezTo>
                    <a:close/>
                  </a:path>
                </a:pathLst>
              </a:custGeom>
              <a:solidFill>
                <a:srgbClr val="B6E55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90" name="组合 189"/>
          <p:cNvGrpSpPr/>
          <p:nvPr/>
        </p:nvGrpSpPr>
        <p:grpSpPr>
          <a:xfrm>
            <a:off x="5488164" y="1684735"/>
            <a:ext cx="1137941" cy="689124"/>
            <a:chOff x="5605912" y="4941362"/>
            <a:chExt cx="1137941" cy="689124"/>
          </a:xfrm>
        </p:grpSpPr>
        <p:grpSp>
          <p:nvGrpSpPr>
            <p:cNvPr id="173" name="组合 172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174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5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6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gdLst>
                  <a:gd fmla="*/ 334 w 334" name="T0"/>
                  <a:gd fmla="*/ 167 h 515" name="T1"/>
                  <a:gd fmla="*/ 167 w 334" name="T2"/>
                  <a:gd fmla="*/ 0 h 515" name="T3"/>
                  <a:gd fmla="*/ 0 w 334" name="T4"/>
                  <a:gd fmla="*/ 167 h 515" name="T5"/>
                  <a:gd fmla="*/ 130 w 334" name="T6"/>
                  <a:gd fmla="*/ 330 h 515" name="T7"/>
                  <a:gd fmla="*/ 165 w 334" name="T8"/>
                  <a:gd fmla="*/ 515 h 515" name="T9"/>
                  <a:gd fmla="*/ 200 w 334" name="T10"/>
                  <a:gd fmla="*/ 331 h 515" name="T11"/>
                  <a:gd fmla="*/ 334 w 334" name="T12"/>
                  <a:gd fmla="*/ 167 h 5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5" w="334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7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gdLst>
                  <a:gd fmla="*/ 0 w 171" name="T0"/>
                  <a:gd fmla="*/ 2 h 516" name="T1"/>
                  <a:gd fmla="*/ 2 w 171" name="T2"/>
                  <a:gd fmla="*/ 516 h 516" name="T3"/>
                  <a:gd fmla="*/ 37 w 171" name="T4"/>
                  <a:gd fmla="*/ 333 h 516" name="T5"/>
                  <a:gd fmla="*/ 171 w 171" name="T6"/>
                  <a:gd fmla="*/ 171 h 516" name="T7"/>
                  <a:gd fmla="*/ 0 w 171" name="T8"/>
                  <a:gd fmla="*/ 2 h 5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16" w="171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9F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8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gdLst>
                  <a:gd fmla="*/ 134 w 268" name="T0"/>
                  <a:gd fmla="*/ 268 h 268" name="T1"/>
                  <a:gd fmla="*/ 0 w 268" name="T2"/>
                  <a:gd fmla="*/ 134 h 268" name="T3"/>
                  <a:gd fmla="*/ 134 w 268" name="T4"/>
                  <a:gd fmla="*/ 0 h 268" name="T5"/>
                  <a:gd fmla="*/ 268 w 268" name="T6"/>
                  <a:gd fmla="*/ 134 h 268" name="T7"/>
                  <a:gd fmla="*/ 134 w 268" name="T8"/>
                  <a:gd fmla="*/ 268 h 268" name="T9"/>
                  <a:gd fmla="*/ 134 w 268" name="T10"/>
                  <a:gd fmla="*/ 10 h 268" name="T11"/>
                  <a:gd fmla="*/ 11 w 268" name="T12"/>
                  <a:gd fmla="*/ 134 h 268" name="T13"/>
                  <a:gd fmla="*/ 134 w 268" name="T14"/>
                  <a:gd fmla="*/ 257 h 268" name="T15"/>
                  <a:gd fmla="*/ 258 w 268" name="T16"/>
                  <a:gd fmla="*/ 134 h 268" name="T17"/>
                  <a:gd fmla="*/ 134 w 268" name="T18"/>
                  <a:gd fmla="*/ 10 h 2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8" w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79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180" name="文本框 622"/>
            <p:cNvSpPr txBox="1"/>
            <p:nvPr/>
          </p:nvSpPr>
          <p:spPr>
            <a:xfrm>
              <a:off x="5961397" y="4955087"/>
              <a:ext cx="7824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地名</a:t>
              </a:r>
            </a:p>
          </p:txBody>
        </p:sp>
        <p:grpSp>
          <p:nvGrpSpPr>
            <p:cNvPr id="181" name="组合 180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182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gdLst>
                  <a:gd fmla="*/ 59 w 59" name="T0"/>
                  <a:gd fmla="*/ 30 h 30" name="T1"/>
                  <a:gd fmla="*/ 31 w 59" name="T2"/>
                  <a:gd fmla="*/ 12 h 30" name="T3"/>
                  <a:gd fmla="*/ 31 w 59" name="T4"/>
                  <a:gd fmla="*/ 0 h 30" name="T5"/>
                  <a:gd fmla="*/ 25 w 59" name="T6"/>
                  <a:gd fmla="*/ 0 h 30" name="T7"/>
                  <a:gd fmla="*/ 25 w 59" name="T8"/>
                  <a:gd fmla="*/ 12 h 30" name="T9"/>
                  <a:gd fmla="*/ 0 w 59" name="T10"/>
                  <a:gd fmla="*/ 30 h 30" name="T11"/>
                  <a:gd fmla="*/ 30 w 59" name="T12"/>
                  <a:gd fmla="*/ 22 h 30" name="T13"/>
                  <a:gd fmla="*/ 59 w 59" name="T14"/>
                  <a:gd fmla="*/ 30 h 3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0" w="59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3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gdLst>
                  <a:gd fmla="*/ 10 w 22" name="T0"/>
                  <a:gd fmla="*/ 14 h 19" name="T1"/>
                  <a:gd fmla="*/ 12 w 22" name="T2"/>
                  <a:gd fmla="*/ 19 h 19" name="T3"/>
                  <a:gd fmla="*/ 14 w 22" name="T4"/>
                  <a:gd fmla="*/ 12 h 19" name="T5"/>
                  <a:gd fmla="*/ 22 w 22" name="T6"/>
                  <a:gd fmla="*/ 12 h 19" name="T7"/>
                  <a:gd fmla="*/ 17 w 22" name="T8"/>
                  <a:gd fmla="*/ 7 h 19" name="T9"/>
                  <a:gd fmla="*/ 17 w 22" name="T10"/>
                  <a:gd fmla="*/ 0 h 19" name="T11"/>
                  <a:gd fmla="*/ 10 w 22" name="T12"/>
                  <a:gd fmla="*/ 2 h 19" name="T13"/>
                  <a:gd fmla="*/ 5 w 22" name="T14"/>
                  <a:gd fmla="*/ 0 h 19" name="T15"/>
                  <a:gd fmla="*/ 5 w 22" name="T16"/>
                  <a:gd fmla="*/ 7 h 19" name="T17"/>
                  <a:gd fmla="*/ 0 w 22" name="T18"/>
                  <a:gd fmla="*/ 14 h 19" name="T19"/>
                  <a:gd fmla="*/ 10 w 22" name="T20"/>
                  <a:gd fmla="*/ 14 h 1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" w="22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4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gdLst>
                  <a:gd fmla="*/ 25 w 66" name="T0"/>
                  <a:gd fmla="*/ 43 h 62" name="T1"/>
                  <a:gd fmla="*/ 37 w 66" name="T2"/>
                  <a:gd fmla="*/ 62 h 62" name="T3"/>
                  <a:gd fmla="*/ 44 w 66" name="T4"/>
                  <a:gd fmla="*/ 41 h 62" name="T5"/>
                  <a:gd fmla="*/ 66 w 66" name="T6"/>
                  <a:gd fmla="*/ 36 h 62" name="T7"/>
                  <a:gd fmla="*/ 49 w 66" name="T8"/>
                  <a:gd fmla="*/ 21 h 62" name="T9"/>
                  <a:gd fmla="*/ 49 w 66" name="T10"/>
                  <a:gd fmla="*/ 0 h 62" name="T11"/>
                  <a:gd fmla="*/ 29 w 66" name="T12"/>
                  <a:gd fmla="*/ 12 h 62" name="T13"/>
                  <a:gd fmla="*/ 10 w 66" name="T14"/>
                  <a:gd fmla="*/ 4 h 62" name="T15"/>
                  <a:gd fmla="*/ 15 w 66" name="T16"/>
                  <a:gd fmla="*/ 26 h 62" name="T17"/>
                  <a:gd fmla="*/ 0 w 66" name="T18"/>
                  <a:gd fmla="*/ 43 h 62" name="T19"/>
                  <a:gd fmla="*/ 25 w 66" name="T20"/>
                  <a:gd fmla="*/ 43 h 6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2" w="66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5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gdLst>
                  <a:gd fmla="*/ 12 w 31" name="T0"/>
                  <a:gd fmla="*/ 20 h 29" name="T1"/>
                  <a:gd fmla="*/ 17 w 31" name="T2"/>
                  <a:gd fmla="*/ 29 h 29" name="T3"/>
                  <a:gd fmla="*/ 21 w 31" name="T4"/>
                  <a:gd fmla="*/ 20 h 29" name="T5"/>
                  <a:gd fmla="*/ 31 w 31" name="T6"/>
                  <a:gd fmla="*/ 17 h 29" name="T7"/>
                  <a:gd fmla="*/ 21 w 31" name="T8"/>
                  <a:gd fmla="*/ 10 h 29" name="T9"/>
                  <a:gd fmla="*/ 21 w 31" name="T10"/>
                  <a:gd fmla="*/ 0 h 29" name="T11"/>
                  <a:gd fmla="*/ 14 w 31" name="T12"/>
                  <a:gd fmla="*/ 5 h 29" name="T13"/>
                  <a:gd fmla="*/ 4 w 31" name="T14"/>
                  <a:gd fmla="*/ 3 h 29" name="T15"/>
                  <a:gd fmla="*/ 7 w 31" name="T16"/>
                  <a:gd fmla="*/ 12 h 29" name="T17"/>
                  <a:gd fmla="*/ 0 w 31" name="T18"/>
                  <a:gd fmla="*/ 20 h 29" name="T19"/>
                  <a:gd fmla="*/ 12 w 31" name="T20"/>
                  <a:gd fmla="*/ 2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31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6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gdLst>
                  <a:gd fmla="*/ 0 w 125" name="T0"/>
                  <a:gd fmla="*/ 62 h 124" name="T1"/>
                  <a:gd fmla="*/ 125 w 125" name="T2"/>
                  <a:gd fmla="*/ 62 h 124" name="T3"/>
                  <a:gd fmla="*/ 19 w 125" name="T4"/>
                  <a:gd fmla="*/ 44 h 124" name="T5"/>
                  <a:gd fmla="*/ 44 w 125" name="T6"/>
                  <a:gd fmla="*/ 19 h 124" name="T7"/>
                  <a:gd fmla="*/ 19 w 125" name="T8"/>
                  <a:gd fmla="*/ 44 h 124" name="T9"/>
                  <a:gd fmla="*/ 18 w 125" name="T10"/>
                  <a:gd fmla="*/ 76 h 124" name="T11"/>
                  <a:gd fmla="*/ 38 w 125" name="T12"/>
                  <a:gd fmla="*/ 64 h 124" name="T13"/>
                  <a:gd fmla="*/ 30 w 125" name="T14"/>
                  <a:gd fmla="*/ 20 h 124" name="T15"/>
                  <a:gd fmla="*/ 46 w 125" name="T16"/>
                  <a:gd fmla="*/ 15 h 124" name="T17"/>
                  <a:gd fmla="*/ 37 w 125" name="T18"/>
                  <a:gd fmla="*/ 9 h 124" name="T19"/>
                  <a:gd fmla="*/ 9 w 125" name="T20"/>
                  <a:gd fmla="*/ 37 h 124" name="T21"/>
                  <a:gd fmla="*/ 15 w 125" name="T22"/>
                  <a:gd fmla="*/ 50 h 124" name="T23"/>
                  <a:gd fmla="*/ 4 w 125" name="T24"/>
                  <a:gd fmla="*/ 61 h 124" name="T25"/>
                  <a:gd fmla="*/ 14 w 125" name="T26"/>
                  <a:gd fmla="*/ 64 h 124" name="T27"/>
                  <a:gd fmla="*/ 3 w 125" name="T28"/>
                  <a:gd fmla="*/ 64 h 124" name="T29"/>
                  <a:gd fmla="*/ 15 w 125" name="T30"/>
                  <a:gd fmla="*/ 78 h 124" name="T31"/>
                  <a:gd fmla="*/ 5 w 125" name="T32"/>
                  <a:gd fmla="*/ 72 h 124" name="T33"/>
                  <a:gd fmla="*/ 9 w 125" name="T34"/>
                  <a:gd fmla="*/ 87 h 124" name="T35"/>
                  <a:gd fmla="*/ 37 w 125" name="T36"/>
                  <a:gd fmla="*/ 115 h 124" name="T37"/>
                  <a:gd fmla="*/ 30 w 125" name="T38"/>
                  <a:gd fmla="*/ 104 h 124" name="T39"/>
                  <a:gd fmla="*/ 53 w 125" name="T40"/>
                  <a:gd fmla="*/ 120 h 124" name="T41"/>
                  <a:gd fmla="*/ 60 w 125" name="T42"/>
                  <a:gd fmla="*/ 107 h 124" name="T43"/>
                  <a:gd fmla="*/ 43 w 125" name="T44"/>
                  <a:gd fmla="*/ 86 h 124" name="T45"/>
                  <a:gd fmla="*/ 60 w 125" name="T46"/>
                  <a:gd fmla="*/ 107 h 124" name="T47"/>
                  <a:gd fmla="*/ 42 w 125" name="T48"/>
                  <a:gd fmla="*/ 82 h 124" name="T49"/>
                  <a:gd fmla="*/ 60 w 125" name="T50"/>
                  <a:gd fmla="*/ 64 h 124" name="T51"/>
                  <a:gd fmla="*/ 60 w 125" name="T52"/>
                  <a:gd fmla="*/ 61 h 124" name="T53"/>
                  <a:gd fmla="*/ 42 w 125" name="T54"/>
                  <a:gd fmla="*/ 42 h 124" name="T55"/>
                  <a:gd fmla="*/ 60 w 125" name="T56"/>
                  <a:gd fmla="*/ 61 h 124" name="T57"/>
                  <a:gd fmla="*/ 50 w 125" name="T58"/>
                  <a:gd fmla="*/ 14 h 124" name="T59"/>
                  <a:gd fmla="*/ 60 w 125" name="T60"/>
                  <a:gd fmla="*/ 13 h 124" name="T61"/>
                  <a:gd fmla="*/ 86 w 125" name="T62"/>
                  <a:gd fmla="*/ 43 h 124" name="T63"/>
                  <a:gd fmla="*/ 108 w 125" name="T64"/>
                  <a:gd fmla="*/ 61 h 124" name="T65"/>
                  <a:gd fmla="*/ 108 w 125" name="T66"/>
                  <a:gd fmla="*/ 64 h 124" name="T67"/>
                  <a:gd fmla="*/ 86 w 125" name="T68"/>
                  <a:gd fmla="*/ 82 h 124" name="T69"/>
                  <a:gd fmla="*/ 108 w 125" name="T70"/>
                  <a:gd fmla="*/ 64 h 124" name="T71"/>
                  <a:gd fmla="*/ 80 w 125" name="T72"/>
                  <a:gd fmla="*/ 19 h 124" name="T73"/>
                  <a:gd fmla="*/ 105 w 125" name="T74"/>
                  <a:gd fmla="*/ 44 h 124" name="T75"/>
                  <a:gd fmla="*/ 63 w 125" name="T76"/>
                  <a:gd fmla="*/ 3 h 124" name="T77"/>
                  <a:gd fmla="*/ 63 w 125" name="T78"/>
                  <a:gd fmla="*/ 13 h 124" name="T79"/>
                  <a:gd fmla="*/ 63 w 125" name="T80"/>
                  <a:gd fmla="*/ 17 h 124" name="T81"/>
                  <a:gd fmla="*/ 82 w 125" name="T82"/>
                  <a:gd fmla="*/ 38 h 124" name="T83"/>
                  <a:gd fmla="*/ 63 w 125" name="T84"/>
                  <a:gd fmla="*/ 17 h 124" name="T85"/>
                  <a:gd fmla="*/ 82 w 125" name="T86"/>
                  <a:gd fmla="*/ 42 h 124" name="T87"/>
                  <a:gd fmla="*/ 63 w 125" name="T88"/>
                  <a:gd fmla="*/ 61 h 124" name="T89"/>
                  <a:gd fmla="*/ 63 w 125" name="T90"/>
                  <a:gd fmla="*/ 121 h 124" name="T91"/>
                  <a:gd fmla="*/ 74 w 125" name="T92"/>
                  <a:gd fmla="*/ 110 h 124" name="T93"/>
                  <a:gd fmla="*/ 63 w 125" name="T94"/>
                  <a:gd fmla="*/ 107 h 124" name="T95"/>
                  <a:gd fmla="*/ 82 w 125" name="T96"/>
                  <a:gd fmla="*/ 86 h 124" name="T97"/>
                  <a:gd fmla="*/ 63 w 125" name="T98"/>
                  <a:gd fmla="*/ 107 h 124" name="T99"/>
                  <a:gd fmla="*/ 105 w 125" name="T100"/>
                  <a:gd fmla="*/ 80 h 124" name="T101"/>
                  <a:gd fmla="*/ 80 w 125" name="T102"/>
                  <a:gd fmla="*/ 105 h 124" name="T103"/>
                  <a:gd fmla="*/ 87 w 125" name="T104"/>
                  <a:gd fmla="*/ 115 h 124" name="T105"/>
                  <a:gd fmla="*/ 116 w 125" name="T106"/>
                  <a:gd fmla="*/ 87 h 124" name="T107"/>
                  <a:gd fmla="*/ 110 w 125" name="T108"/>
                  <a:gd fmla="*/ 75 h 124" name="T109"/>
                  <a:gd fmla="*/ 121 w 125" name="T110"/>
                  <a:gd fmla="*/ 64 h 124" name="T111"/>
                  <a:gd fmla="*/ 111 w 125" name="T112"/>
                  <a:gd fmla="*/ 61 h 124" name="T113"/>
                  <a:gd fmla="*/ 121 w 125" name="T114"/>
                  <a:gd fmla="*/ 61 h 124" name="T115"/>
                  <a:gd fmla="*/ 109 w 125" name="T116"/>
                  <a:gd fmla="*/ 45 h 124" name="T117"/>
                  <a:gd fmla="*/ 120 w 125" name="T118"/>
                  <a:gd fmla="*/ 52 h 124" name="T119"/>
                  <a:gd fmla="*/ 101 w 125" name="T120"/>
                  <a:gd fmla="*/ 24 h 124" name="T121"/>
                  <a:gd fmla="*/ 116 w 125" name="T122"/>
                  <a:gd fmla="*/ 37 h 124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24" w="125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7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gdLst>
                  <a:gd fmla="*/ 8 w 22" name="T0"/>
                  <a:gd fmla="*/ 14 h 19" name="T1"/>
                  <a:gd fmla="*/ 13 w 22" name="T2"/>
                  <a:gd fmla="*/ 19 h 19" name="T3"/>
                  <a:gd fmla="*/ 15 w 22" name="T4"/>
                  <a:gd fmla="*/ 12 h 19" name="T5"/>
                  <a:gd fmla="*/ 22 w 22" name="T6"/>
                  <a:gd fmla="*/ 9 h 19" name="T7"/>
                  <a:gd fmla="*/ 15 w 22" name="T8"/>
                  <a:gd fmla="*/ 7 h 19" name="T9"/>
                  <a:gd fmla="*/ 15 w 22" name="T10"/>
                  <a:gd fmla="*/ 0 h 19" name="T11"/>
                  <a:gd fmla="*/ 10 w 22" name="T12"/>
                  <a:gd fmla="*/ 2 h 19" name="T13"/>
                  <a:gd fmla="*/ 3 w 22" name="T14"/>
                  <a:gd fmla="*/ 0 h 19" name="T15"/>
                  <a:gd fmla="*/ 5 w 22" name="T16"/>
                  <a:gd fmla="*/ 7 h 19" name="T17"/>
                  <a:gd fmla="*/ 0 w 22" name="T18"/>
                  <a:gd fmla="*/ 14 h 19" name="T19"/>
                  <a:gd fmla="*/ 8 w 22" name="T20"/>
                  <a:gd fmla="*/ 14 h 1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" w="22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8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gdLst>
                  <a:gd fmla="*/ 29 w 29" name="T0"/>
                  <a:gd fmla="*/ 12 h 29" name="T1"/>
                  <a:gd fmla="*/ 19 w 29" name="T2"/>
                  <a:gd fmla="*/ 10 h 29" name="T3"/>
                  <a:gd fmla="*/ 14 w 29" name="T4"/>
                  <a:gd fmla="*/ 0 h 29" name="T5"/>
                  <a:gd fmla="*/ 9 w 29" name="T6"/>
                  <a:gd fmla="*/ 10 h 29" name="T7"/>
                  <a:gd fmla="*/ 0 w 29" name="T8"/>
                  <a:gd fmla="*/ 10 h 29" name="T9"/>
                  <a:gd fmla="*/ 7 w 29" name="T10"/>
                  <a:gd fmla="*/ 17 h 29" name="T11"/>
                  <a:gd fmla="*/ 4 w 29" name="T12"/>
                  <a:gd fmla="*/ 29 h 29" name="T13"/>
                  <a:gd fmla="*/ 14 w 29" name="T14"/>
                  <a:gd fmla="*/ 25 h 29" name="T15"/>
                  <a:gd fmla="*/ 21 w 29" name="T16"/>
                  <a:gd fmla="*/ 29 h 29" name="T17"/>
                  <a:gd fmla="*/ 21 w 29" name="T18"/>
                  <a:gd fmla="*/ 20 h 29" name="T19"/>
                  <a:gd fmla="*/ 29 w 29" name="T20"/>
                  <a:gd fmla="*/ 12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8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9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gdLst>
                  <a:gd fmla="*/ 43 w 65" name="T0"/>
                  <a:gd fmla="*/ 43 h 63" name="T1"/>
                  <a:gd fmla="*/ 65 w 65" name="T2"/>
                  <a:gd fmla="*/ 36 h 63" name="T3"/>
                  <a:gd fmla="*/ 46 w 65" name="T4"/>
                  <a:gd fmla="*/ 22 h 63" name="T5"/>
                  <a:gd fmla="*/ 48 w 65" name="T6"/>
                  <a:gd fmla="*/ 0 h 63" name="T7"/>
                  <a:gd fmla="*/ 29 w 65" name="T8"/>
                  <a:gd fmla="*/ 12 h 63" name="T9"/>
                  <a:gd fmla="*/ 7 w 65" name="T10"/>
                  <a:gd fmla="*/ 5 h 63" name="T11"/>
                  <a:gd fmla="*/ 14 w 65" name="T12"/>
                  <a:gd fmla="*/ 26 h 63" name="T13"/>
                  <a:gd fmla="*/ 0 w 65" name="T14"/>
                  <a:gd fmla="*/ 46 h 63" name="T15"/>
                  <a:gd fmla="*/ 24 w 65" name="T16"/>
                  <a:gd fmla="*/ 46 h 63" name="T17"/>
                  <a:gd fmla="*/ 36 w 65" name="T18"/>
                  <a:gd fmla="*/ 63 h 63" name="T19"/>
                  <a:gd fmla="*/ 43 w 65" name="T20"/>
                  <a:gd fmla="*/ 43 h 6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2" w="65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91" name="Freeform 60"/>
          <p:cNvSpPr/>
          <p:nvPr/>
        </p:nvSpPr>
        <p:spPr bwMode="auto">
          <a:xfrm>
            <a:off x="7217362" y="2420888"/>
            <a:ext cx="554943" cy="596101"/>
          </a:xfrm>
          <a:custGeom>
            <a:gdLst>
              <a:gd fmla="*/ 415 w 437" name="T0"/>
              <a:gd fmla="*/ 364 h 470" name="T1"/>
              <a:gd fmla="*/ 388 w 437" name="T2"/>
              <a:gd fmla="*/ 335 h 470" name="T3"/>
              <a:gd fmla="*/ 307 w 437" name="T4"/>
              <a:gd fmla="*/ 291 h 470" name="T5"/>
              <a:gd fmla="*/ 273 w 437" name="T6"/>
              <a:gd fmla="*/ 257 h 470" name="T7"/>
              <a:gd fmla="*/ 262 w 437" name="T8"/>
              <a:gd fmla="*/ 240 h 470" name="T9"/>
              <a:gd fmla="*/ 288 w 437" name="T10"/>
              <a:gd fmla="*/ 199 h 470" name="T11"/>
              <a:gd fmla="*/ 294 w 437" name="T12"/>
              <a:gd fmla="*/ 185 h 470" name="T13"/>
              <a:gd fmla="*/ 298 w 437" name="T14"/>
              <a:gd fmla="*/ 147 h 470" name="T15"/>
              <a:gd fmla="*/ 285 w 437" name="T16"/>
              <a:gd fmla="*/ 57 h 470" name="T17"/>
              <a:gd fmla="*/ 280 w 437" name="T18"/>
              <a:gd fmla="*/ 52 h 470" name="T19"/>
              <a:gd fmla="*/ 262 w 437" name="T20"/>
              <a:gd fmla="*/ 37 h 470" name="T21"/>
              <a:gd fmla="*/ 155 w 437" name="T22"/>
              <a:gd fmla="*/ 50 h 470" name="T23"/>
              <a:gd fmla="*/ 140 w 437" name="T24"/>
              <a:gd fmla="*/ 140 h 470" name="T25"/>
              <a:gd fmla="*/ 142 w 437" name="T26"/>
              <a:gd fmla="*/ 179 h 470" name="T27"/>
              <a:gd fmla="*/ 150 w 437" name="T28"/>
              <a:gd fmla="*/ 195 h 470" name="T29"/>
              <a:gd fmla="*/ 153 w 437" name="T30"/>
              <a:gd fmla="*/ 202 h 470" name="T31"/>
              <a:gd fmla="*/ 155 w 437" name="T32"/>
              <a:gd fmla="*/ 201 h 470" name="T33"/>
              <a:gd fmla="*/ 178 w 437" name="T34"/>
              <a:gd fmla="*/ 239 h 470" name="T35"/>
              <a:gd fmla="*/ 159 w 437" name="T36"/>
              <a:gd fmla="*/ 256 h 470" name="T37"/>
              <a:gd fmla="*/ 129 w 437" name="T38"/>
              <a:gd fmla="*/ 291 h 470" name="T39"/>
              <a:gd fmla="*/ 48 w 437" name="T40"/>
              <a:gd fmla="*/ 335 h 470" name="T41"/>
              <a:gd fmla="*/ 21 w 437" name="T42"/>
              <a:gd fmla="*/ 364 h 470" name="T43"/>
              <a:gd fmla="*/ 0 w 437" name="T44"/>
              <a:gd fmla="*/ 451 h 470" name="T45"/>
              <a:gd fmla="*/ 0 w 437" name="T46"/>
              <a:gd fmla="*/ 470 h 470" name="T47"/>
              <a:gd fmla="*/ 437 w 437" name="T48"/>
              <a:gd fmla="*/ 470 h 470" name="T49"/>
              <a:gd fmla="*/ 437 w 437" name="T50"/>
              <a:gd fmla="*/ 451 h 470" name="T51"/>
              <a:gd fmla="*/ 415 w 437" name="T52"/>
              <a:gd fmla="*/ 364 h 470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470" w="437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7C1FF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92" name="文本框 219"/>
          <p:cNvSpPr txBox="1"/>
          <p:nvPr/>
        </p:nvSpPr>
        <p:spPr>
          <a:xfrm>
            <a:off x="7150513" y="3220489"/>
            <a:ext cx="3555585" cy="2066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37C1FF"/>
                </a:solidFill>
                <a:latin charset="0" pitchFamily="34" typeface="Impact MT Std"/>
                <a:ea charset="-122" panose="020b0503020204020204" pitchFamily="34" typeface="微软雅黑"/>
              </a:rPr>
              <a:t>地名：简要说明图表含义；</a:t>
            </a:r>
          </a:p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37C1FF"/>
                </a:solidFill>
                <a:latin charset="0" pitchFamily="34" typeface="Impact MT Std"/>
                <a:ea charset="-122" panose="020b0503020204020204" pitchFamily="34" typeface="微软雅黑"/>
              </a:rPr>
              <a:t>地名：简要说明图表含义；</a:t>
            </a:r>
          </a:p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37C1FF"/>
                </a:solidFill>
                <a:latin charset="0" pitchFamily="34" typeface="Impact MT Std"/>
                <a:ea charset="-122" panose="020b0503020204020204" pitchFamily="34" typeface="微软雅黑"/>
              </a:rPr>
              <a:t>地名：简要说明图表含义；</a:t>
            </a:r>
          </a:p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37C1FF"/>
                </a:solidFill>
                <a:latin charset="0" pitchFamily="34" typeface="Impact MT Std"/>
                <a:ea charset="-122" panose="020b0503020204020204" pitchFamily="34" typeface="微软雅黑"/>
              </a:rPr>
              <a:t>地名：简要说明图表含义；</a:t>
            </a:r>
          </a:p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37C1FF"/>
                </a:solidFill>
                <a:latin charset="0" pitchFamily="34" typeface="Impact MT Std"/>
                <a:ea charset="-122" panose="020b0503020204020204" pitchFamily="34" typeface="微软雅黑"/>
              </a:rPr>
              <a:t>地名：简要说明图表含义；</a:t>
            </a:r>
          </a:p>
          <a:p>
            <a:pPr indent="-285750" marL="285750">
              <a:lnSpc>
                <a:spcPct val="12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37C1FF"/>
                </a:solidFill>
                <a:latin charset="0" pitchFamily="34" typeface="Impact MT Std"/>
                <a:ea charset="-122" panose="020b0503020204020204" pitchFamily="34" typeface="微软雅黑"/>
              </a:rPr>
              <a:t>地名：简要说明图表含义。</a:t>
            </a:r>
          </a:p>
        </p:txBody>
      </p:sp>
      <p:grpSp>
        <p:nvGrpSpPr>
          <p:cNvPr id="221" name="组合 220"/>
          <p:cNvGrpSpPr/>
          <p:nvPr/>
        </p:nvGrpSpPr>
        <p:grpSpPr>
          <a:xfrm>
            <a:off x="7772306" y="2580173"/>
            <a:ext cx="1314738" cy="436817"/>
            <a:chOff x="7772306" y="2580173"/>
            <a:chExt cx="1314738" cy="436817"/>
          </a:xfrm>
        </p:grpSpPr>
        <p:sp>
          <p:nvSpPr>
            <p:cNvPr id="193" name="圆角矩形 192"/>
            <p:cNvSpPr/>
            <p:nvPr/>
          </p:nvSpPr>
          <p:spPr>
            <a:xfrm>
              <a:off x="7885054" y="2580173"/>
              <a:ext cx="1201990" cy="436817"/>
            </a:xfrm>
            <a:prstGeom prst="roundRect">
              <a:avLst>
                <a:gd fmla="val 9938" name="adj"/>
              </a:avLst>
            </a:prstGeom>
            <a:solidFill>
              <a:srgbClr val="37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en-US" lang="zh-CN" smtClean="0">
                  <a:latin charset="-122" panose="020b0503020204020204" pitchFamily="34" typeface="微软雅黑"/>
                  <a:ea charset="-122" panose="020b0503020204020204" pitchFamily="34" typeface="微软雅黑"/>
                  <a:cs charset="-122" panose="020b0604020202020204" pitchFamily="34" typeface="Arial Unicode MS"/>
                </a:rPr>
                <a:t>简要说明</a:t>
              </a:r>
            </a:p>
          </p:txBody>
        </p:sp>
        <p:sp>
          <p:nvSpPr>
            <p:cNvPr id="194" name="等腰三角形 193"/>
            <p:cNvSpPr/>
            <p:nvPr/>
          </p:nvSpPr>
          <p:spPr>
            <a:xfrm rot="16200000">
              <a:off x="7810422" y="2647717"/>
              <a:ext cx="74631" cy="150864"/>
            </a:xfrm>
            <a:prstGeom prst="triangle">
              <a:avLst/>
            </a:prstGeom>
            <a:solidFill>
              <a:srgbClr val="37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cs charset="-122" panose="020b0604020202020204" pitchFamily="34" typeface="Arial Unicode MS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1993131" y="4173104"/>
            <a:ext cx="1735276" cy="1689729"/>
            <a:chOff x="2074745" y="3972141"/>
            <a:chExt cx="1735276" cy="1689729"/>
          </a:xfrm>
        </p:grpSpPr>
        <p:sp>
          <p:nvSpPr>
            <p:cNvPr id="115" name="Freeform 441"/>
            <p:cNvSpPr>
              <a:spLocks noEditPoints="1"/>
            </p:cNvSpPr>
            <p:nvPr/>
          </p:nvSpPr>
          <p:spPr bwMode="auto">
            <a:xfrm>
              <a:off x="2082131" y="3972141"/>
              <a:ext cx="1689729" cy="1689729"/>
            </a:xfrm>
            <a:custGeom>
              <a:gdLst>
                <a:gd fmla="*/ 579 w 1158" name="T0"/>
                <a:gd fmla="*/ 1157 h 1157" name="T1"/>
                <a:gd fmla="*/ 0 w 1158" name="T2"/>
                <a:gd fmla="*/ 578 h 1157" name="T3"/>
                <a:gd fmla="*/ 579 w 1158" name="T4"/>
                <a:gd fmla="*/ 0 h 1157" name="T5"/>
                <a:gd fmla="*/ 1158 w 1158" name="T6"/>
                <a:gd fmla="*/ 578 h 1157" name="T7"/>
                <a:gd fmla="*/ 579 w 1158" name="T8"/>
                <a:gd fmla="*/ 1157 h 1157" name="T9"/>
                <a:gd fmla="*/ 579 w 1158" name="T10"/>
                <a:gd fmla="*/ 22 h 1157" name="T11"/>
                <a:gd fmla="*/ 23 w 1158" name="T12"/>
                <a:gd fmla="*/ 578 h 1157" name="T13"/>
                <a:gd fmla="*/ 579 w 1158" name="T14"/>
                <a:gd fmla="*/ 1134 h 1157" name="T15"/>
                <a:gd fmla="*/ 1135 w 1158" name="T16"/>
                <a:gd fmla="*/ 578 h 1157" name="T17"/>
                <a:gd fmla="*/ 579 w 1158" name="T18"/>
                <a:gd fmla="*/ 22 h 115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57" w="1158">
                  <a:moveTo>
                    <a:pt x="579" y="1157"/>
                  </a:moveTo>
                  <a:cubicBezTo>
                    <a:pt x="260" y="1157"/>
                    <a:pt x="0" y="898"/>
                    <a:pt x="0" y="578"/>
                  </a:cubicBezTo>
                  <a:cubicBezTo>
                    <a:pt x="0" y="259"/>
                    <a:pt x="260" y="0"/>
                    <a:pt x="579" y="0"/>
                  </a:cubicBezTo>
                  <a:cubicBezTo>
                    <a:pt x="898" y="0"/>
                    <a:pt x="1158" y="259"/>
                    <a:pt x="1158" y="578"/>
                  </a:cubicBezTo>
                  <a:cubicBezTo>
                    <a:pt x="1158" y="898"/>
                    <a:pt x="898" y="1157"/>
                    <a:pt x="579" y="1157"/>
                  </a:cubicBezTo>
                  <a:close/>
                  <a:moveTo>
                    <a:pt x="579" y="22"/>
                  </a:moveTo>
                  <a:cubicBezTo>
                    <a:pt x="272" y="22"/>
                    <a:pt x="23" y="272"/>
                    <a:pt x="23" y="578"/>
                  </a:cubicBezTo>
                  <a:cubicBezTo>
                    <a:pt x="23" y="885"/>
                    <a:pt x="272" y="1134"/>
                    <a:pt x="579" y="1134"/>
                  </a:cubicBezTo>
                  <a:cubicBezTo>
                    <a:pt x="885" y="1134"/>
                    <a:pt x="1135" y="885"/>
                    <a:pt x="1135" y="578"/>
                  </a:cubicBezTo>
                  <a:cubicBezTo>
                    <a:pt x="1135" y="272"/>
                    <a:pt x="885" y="22"/>
                    <a:pt x="57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2074745" y="3972453"/>
              <a:ext cx="1735276" cy="1679094"/>
              <a:chOff x="2074745" y="3972453"/>
              <a:chExt cx="1735276" cy="1679094"/>
            </a:xfrm>
          </p:grpSpPr>
          <p:sp>
            <p:nvSpPr>
              <p:cNvPr id="47" name="Oval 18"/>
              <p:cNvSpPr>
                <a:spLocks noChangeArrowheads="1"/>
              </p:cNvSpPr>
              <p:nvPr/>
            </p:nvSpPr>
            <p:spPr bwMode="auto">
              <a:xfrm>
                <a:off x="2074745" y="3972453"/>
                <a:ext cx="1679094" cy="1679094"/>
              </a:xfrm>
              <a:prstGeom prst="ellipse">
                <a:avLst/>
              </a:prstGeom>
              <a:solidFill>
                <a:srgbClr val="37C1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5" name="等腰三角形 194"/>
              <p:cNvSpPr/>
              <p:nvPr/>
            </p:nvSpPr>
            <p:spPr>
              <a:xfrm rot="3346611">
                <a:off x="3565751" y="4198063"/>
                <a:ext cx="234007" cy="254533"/>
              </a:xfrm>
              <a:prstGeom prst="triangle">
                <a:avLst/>
              </a:prstGeom>
              <a:solidFill>
                <a:srgbClr val="37C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453949" y="4347725"/>
              <a:ext cx="981182" cy="979130"/>
              <a:chOff x="7316788" y="39688"/>
              <a:chExt cx="758825" cy="757238"/>
            </a:xfrm>
          </p:grpSpPr>
          <p:sp>
            <p:nvSpPr>
              <p:cNvPr id="49" name="Freeform 345"/>
              <p:cNvSpPr/>
              <p:nvPr/>
            </p:nvSpPr>
            <p:spPr bwMode="auto">
              <a:xfrm>
                <a:off x="7323138" y="55563"/>
                <a:ext cx="184150" cy="195263"/>
              </a:xfrm>
              <a:custGeom>
                <a:gdLst>
                  <a:gd fmla="*/ 162 w 162" name="T0"/>
                  <a:gd fmla="*/ 158 h 171" name="T1"/>
                  <a:gd fmla="*/ 149 w 162" name="T2"/>
                  <a:gd fmla="*/ 171 h 171" name="T3"/>
                  <a:gd fmla="*/ 13 w 162" name="T4"/>
                  <a:gd fmla="*/ 171 h 171" name="T5"/>
                  <a:gd fmla="*/ 0 w 162" name="T6"/>
                  <a:gd fmla="*/ 158 h 171" name="T7"/>
                  <a:gd fmla="*/ 0 w 162" name="T8"/>
                  <a:gd fmla="*/ 13 h 171" name="T9"/>
                  <a:gd fmla="*/ 13 w 162" name="T10"/>
                  <a:gd fmla="*/ 0 h 171" name="T11"/>
                  <a:gd fmla="*/ 149 w 162" name="T12"/>
                  <a:gd fmla="*/ 0 h 171" name="T13"/>
                  <a:gd fmla="*/ 162 w 162" name="T14"/>
                  <a:gd fmla="*/ 13 h 171" name="T15"/>
                  <a:gd fmla="*/ 162 w 162" name="T16"/>
                  <a:gd fmla="*/ 158 h 17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1" w="162">
                    <a:moveTo>
                      <a:pt x="162" y="158"/>
                    </a:moveTo>
                    <a:cubicBezTo>
                      <a:pt x="162" y="165"/>
                      <a:pt x="157" y="171"/>
                      <a:pt x="149" y="171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6" y="171"/>
                      <a:pt x="0" y="165"/>
                      <a:pt x="0" y="15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2" y="6"/>
                      <a:pt x="162" y="13"/>
                    </a:cubicBezTo>
                    <a:lnTo>
                      <a:pt x="162" y="15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0" name="Freeform 346"/>
              <p:cNvSpPr/>
              <p:nvPr/>
            </p:nvSpPr>
            <p:spPr bwMode="auto">
              <a:xfrm>
                <a:off x="7323138" y="55563"/>
                <a:ext cx="184150" cy="73025"/>
              </a:xfrm>
              <a:custGeom>
                <a:gdLst>
                  <a:gd fmla="*/ 149 w 162" name="T0"/>
                  <a:gd fmla="*/ 0 h 64" name="T1"/>
                  <a:gd fmla="*/ 13 w 162" name="T2"/>
                  <a:gd fmla="*/ 0 h 64" name="T3"/>
                  <a:gd fmla="*/ 0 w 162" name="T4"/>
                  <a:gd fmla="*/ 13 h 64" name="T5"/>
                  <a:gd fmla="*/ 0 w 162" name="T6"/>
                  <a:gd fmla="*/ 64 h 64" name="T7"/>
                  <a:gd fmla="*/ 162 w 162" name="T8"/>
                  <a:gd fmla="*/ 64 h 64" name="T9"/>
                  <a:gd fmla="*/ 162 w 162" name="T10"/>
                  <a:gd fmla="*/ 13 h 64" name="T11"/>
                  <a:gd fmla="*/ 149 w 162" name="T12"/>
                  <a:gd fmla="*/ 0 h 6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4" w="162">
                    <a:moveTo>
                      <a:pt x="14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62" y="64"/>
                      <a:pt x="162" y="64"/>
                      <a:pt x="162" y="64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2" y="6"/>
                      <a:pt x="157" y="0"/>
                      <a:pt x="149" y="0"/>
                    </a:cubicBez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1" name="Freeform 347"/>
              <p:cNvSpPr/>
              <p:nvPr/>
            </p:nvSpPr>
            <p:spPr bwMode="auto">
              <a:xfrm>
                <a:off x="7351713" y="39688"/>
                <a:ext cx="12700" cy="31750"/>
              </a:xfrm>
              <a:custGeom>
                <a:gdLst>
                  <a:gd fmla="*/ 11 w 11" name="T0"/>
                  <a:gd fmla="*/ 23 h 28" name="T1"/>
                  <a:gd fmla="*/ 5 w 11" name="T2"/>
                  <a:gd fmla="*/ 28 h 28" name="T3"/>
                  <a:gd fmla="*/ 5 w 11" name="T4"/>
                  <a:gd fmla="*/ 28 h 28" name="T5"/>
                  <a:gd fmla="*/ 0 w 11" name="T6"/>
                  <a:gd fmla="*/ 23 h 28" name="T7"/>
                  <a:gd fmla="*/ 0 w 11" name="T8"/>
                  <a:gd fmla="*/ 5 h 28" name="T9"/>
                  <a:gd fmla="*/ 5 w 11" name="T10"/>
                  <a:gd fmla="*/ 0 h 28" name="T11"/>
                  <a:gd fmla="*/ 5 w 11" name="T12"/>
                  <a:gd fmla="*/ 0 h 28" name="T13"/>
                  <a:gd fmla="*/ 11 w 11" name="T14"/>
                  <a:gd fmla="*/ 5 h 28" name="T15"/>
                  <a:gd fmla="*/ 11 w 11" name="T16"/>
                  <a:gd fmla="*/ 23 h 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11">
                    <a:moveTo>
                      <a:pt x="11" y="23"/>
                    </a:moveTo>
                    <a:cubicBezTo>
                      <a:pt x="11" y="26"/>
                      <a:pt x="8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2" name="Freeform 348"/>
              <p:cNvSpPr/>
              <p:nvPr/>
            </p:nvSpPr>
            <p:spPr bwMode="auto">
              <a:xfrm>
                <a:off x="7389813" y="39688"/>
                <a:ext cx="12700" cy="31750"/>
              </a:xfrm>
              <a:custGeom>
                <a:gdLst>
                  <a:gd fmla="*/ 11 w 11" name="T0"/>
                  <a:gd fmla="*/ 23 h 28" name="T1"/>
                  <a:gd fmla="*/ 6 w 11" name="T2"/>
                  <a:gd fmla="*/ 28 h 28" name="T3"/>
                  <a:gd fmla="*/ 6 w 11" name="T4"/>
                  <a:gd fmla="*/ 28 h 28" name="T5"/>
                  <a:gd fmla="*/ 0 w 11" name="T6"/>
                  <a:gd fmla="*/ 23 h 28" name="T7"/>
                  <a:gd fmla="*/ 0 w 11" name="T8"/>
                  <a:gd fmla="*/ 5 h 28" name="T9"/>
                  <a:gd fmla="*/ 6 w 11" name="T10"/>
                  <a:gd fmla="*/ 0 h 28" name="T11"/>
                  <a:gd fmla="*/ 6 w 11" name="T12"/>
                  <a:gd fmla="*/ 0 h 28" name="T13"/>
                  <a:gd fmla="*/ 11 w 11" name="T14"/>
                  <a:gd fmla="*/ 5 h 28" name="T15"/>
                  <a:gd fmla="*/ 11 w 11" name="T16"/>
                  <a:gd fmla="*/ 23 h 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11">
                    <a:moveTo>
                      <a:pt x="11" y="23"/>
                    </a:move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3" name="Freeform 349"/>
              <p:cNvSpPr/>
              <p:nvPr/>
            </p:nvSpPr>
            <p:spPr bwMode="auto">
              <a:xfrm>
                <a:off x="7427913" y="39688"/>
                <a:ext cx="12700" cy="31750"/>
              </a:xfrm>
              <a:custGeom>
                <a:gdLst>
                  <a:gd fmla="*/ 11 w 11" name="T0"/>
                  <a:gd fmla="*/ 23 h 28" name="T1"/>
                  <a:gd fmla="*/ 5 w 11" name="T2"/>
                  <a:gd fmla="*/ 28 h 28" name="T3"/>
                  <a:gd fmla="*/ 5 w 11" name="T4"/>
                  <a:gd fmla="*/ 28 h 28" name="T5"/>
                  <a:gd fmla="*/ 0 w 11" name="T6"/>
                  <a:gd fmla="*/ 23 h 28" name="T7"/>
                  <a:gd fmla="*/ 0 w 11" name="T8"/>
                  <a:gd fmla="*/ 5 h 28" name="T9"/>
                  <a:gd fmla="*/ 5 w 11" name="T10"/>
                  <a:gd fmla="*/ 0 h 28" name="T11"/>
                  <a:gd fmla="*/ 5 w 11" name="T12"/>
                  <a:gd fmla="*/ 0 h 28" name="T13"/>
                  <a:gd fmla="*/ 11 w 11" name="T14"/>
                  <a:gd fmla="*/ 5 h 28" name="T15"/>
                  <a:gd fmla="*/ 11 w 11" name="T16"/>
                  <a:gd fmla="*/ 23 h 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11">
                    <a:moveTo>
                      <a:pt x="11" y="23"/>
                    </a:moveTo>
                    <a:cubicBezTo>
                      <a:pt x="11" y="26"/>
                      <a:pt x="8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2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4" name="Freeform 350"/>
              <p:cNvSpPr/>
              <p:nvPr/>
            </p:nvSpPr>
            <p:spPr bwMode="auto">
              <a:xfrm>
                <a:off x="7466013" y="39688"/>
                <a:ext cx="12700" cy="31750"/>
              </a:xfrm>
              <a:custGeom>
                <a:gdLst>
                  <a:gd fmla="*/ 11 w 11" name="T0"/>
                  <a:gd fmla="*/ 23 h 28" name="T1"/>
                  <a:gd fmla="*/ 6 w 11" name="T2"/>
                  <a:gd fmla="*/ 28 h 28" name="T3"/>
                  <a:gd fmla="*/ 6 w 11" name="T4"/>
                  <a:gd fmla="*/ 28 h 28" name="T5"/>
                  <a:gd fmla="*/ 0 w 11" name="T6"/>
                  <a:gd fmla="*/ 23 h 28" name="T7"/>
                  <a:gd fmla="*/ 0 w 11" name="T8"/>
                  <a:gd fmla="*/ 5 h 28" name="T9"/>
                  <a:gd fmla="*/ 6 w 11" name="T10"/>
                  <a:gd fmla="*/ 0 h 28" name="T11"/>
                  <a:gd fmla="*/ 6 w 11" name="T12"/>
                  <a:gd fmla="*/ 0 h 28" name="T13"/>
                  <a:gd fmla="*/ 11 w 11" name="T14"/>
                  <a:gd fmla="*/ 5 h 28" name="T15"/>
                  <a:gd fmla="*/ 11 w 11" name="T16"/>
                  <a:gd fmla="*/ 23 h 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" w="11">
                    <a:moveTo>
                      <a:pt x="11" y="23"/>
                    </a:moveTo>
                    <a:cubicBezTo>
                      <a:pt x="11" y="26"/>
                      <a:pt x="9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6"/>
                      <a:pt x="0" y="2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1" y="3"/>
                      <a:pt x="11" y="5"/>
                    </a:cubicBez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5" name="Freeform 351"/>
              <p:cNvSpPr/>
              <p:nvPr/>
            </p:nvSpPr>
            <p:spPr bwMode="auto">
              <a:xfrm>
                <a:off x="7366001" y="87313"/>
                <a:ext cx="39688" cy="30163"/>
              </a:xfrm>
              <a:custGeom>
                <a:gdLst>
                  <a:gd fmla="*/ 32 w 35" name="T0"/>
                  <a:gd fmla="*/ 3 h 26" name="T1"/>
                  <a:gd fmla="*/ 35 w 35" name="T2"/>
                  <a:gd fmla="*/ 10 h 26" name="T3"/>
                  <a:gd fmla="*/ 35 w 35" name="T4"/>
                  <a:gd fmla="*/ 26 h 26" name="T5"/>
                  <a:gd fmla="*/ 29 w 35" name="T6"/>
                  <a:gd fmla="*/ 26 h 26" name="T7"/>
                  <a:gd fmla="*/ 29 w 35" name="T8"/>
                  <a:gd fmla="*/ 10 h 26" name="T9"/>
                  <a:gd fmla="*/ 28 w 35" name="T10"/>
                  <a:gd fmla="*/ 7 h 26" name="T11"/>
                  <a:gd fmla="*/ 25 w 35" name="T12"/>
                  <a:gd fmla="*/ 6 h 26" name="T13"/>
                  <a:gd fmla="*/ 22 w 35" name="T14"/>
                  <a:gd fmla="*/ 7 h 26" name="T15"/>
                  <a:gd fmla="*/ 21 w 35" name="T16"/>
                  <a:gd fmla="*/ 10 h 26" name="T17"/>
                  <a:gd fmla="*/ 21 w 35" name="T18"/>
                  <a:gd fmla="*/ 26 h 26" name="T19"/>
                  <a:gd fmla="*/ 14 w 35" name="T20"/>
                  <a:gd fmla="*/ 26 h 26" name="T21"/>
                  <a:gd fmla="*/ 14 w 35" name="T22"/>
                  <a:gd fmla="*/ 10 h 26" name="T23"/>
                  <a:gd fmla="*/ 13 w 35" name="T24"/>
                  <a:gd fmla="*/ 7 h 26" name="T25"/>
                  <a:gd fmla="*/ 10 w 35" name="T26"/>
                  <a:gd fmla="*/ 6 h 26" name="T27"/>
                  <a:gd fmla="*/ 7 w 35" name="T28"/>
                  <a:gd fmla="*/ 7 h 26" name="T29"/>
                  <a:gd fmla="*/ 6 w 35" name="T30"/>
                  <a:gd fmla="*/ 10 h 26" name="T31"/>
                  <a:gd fmla="*/ 6 w 35" name="T32"/>
                  <a:gd fmla="*/ 26 h 26" name="T33"/>
                  <a:gd fmla="*/ 0 w 35" name="T34"/>
                  <a:gd fmla="*/ 26 h 26" name="T35"/>
                  <a:gd fmla="*/ 0 w 35" name="T36"/>
                  <a:gd fmla="*/ 10 h 26" name="T37"/>
                  <a:gd fmla="*/ 3 w 35" name="T38"/>
                  <a:gd fmla="*/ 3 h 26" name="T39"/>
                  <a:gd fmla="*/ 10 w 35" name="T40"/>
                  <a:gd fmla="*/ 0 h 26" name="T41"/>
                  <a:gd fmla="*/ 17 w 35" name="T42"/>
                  <a:gd fmla="*/ 3 h 26" name="T43"/>
                  <a:gd fmla="*/ 25 w 35" name="T44"/>
                  <a:gd fmla="*/ 0 h 26" name="T45"/>
                  <a:gd fmla="*/ 32 w 35" name="T46"/>
                  <a:gd fmla="*/ 3 h 26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6" w="35">
                    <a:moveTo>
                      <a:pt x="32" y="3"/>
                    </a:moveTo>
                    <a:cubicBezTo>
                      <a:pt x="34" y="5"/>
                      <a:pt x="35" y="7"/>
                      <a:pt x="35" y="10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9"/>
                      <a:pt x="28" y="8"/>
                      <a:pt x="28" y="7"/>
                    </a:cubicBezTo>
                    <a:cubicBezTo>
                      <a:pt x="27" y="6"/>
                      <a:pt x="26" y="6"/>
                      <a:pt x="25" y="6"/>
                    </a:cubicBezTo>
                    <a:cubicBezTo>
                      <a:pt x="24" y="6"/>
                      <a:pt x="23" y="6"/>
                      <a:pt x="22" y="7"/>
                    </a:cubicBezTo>
                    <a:cubicBezTo>
                      <a:pt x="21" y="8"/>
                      <a:pt x="21" y="9"/>
                      <a:pt x="21" y="1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8"/>
                      <a:pt x="13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6"/>
                      <a:pt x="8" y="6"/>
                      <a:pt x="7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13" y="0"/>
                      <a:pt x="15" y="1"/>
                      <a:pt x="17" y="3"/>
                    </a:cubicBezTo>
                    <a:cubicBezTo>
                      <a:pt x="20" y="1"/>
                      <a:pt x="22" y="0"/>
                      <a:pt x="25" y="0"/>
                    </a:cubicBezTo>
                    <a:cubicBezTo>
                      <a:pt x="28" y="0"/>
                      <a:pt x="30" y="1"/>
                      <a:pt x="32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6" name="Freeform 352"/>
              <p:cNvSpPr>
                <a:spLocks noEditPoints="1"/>
              </p:cNvSpPr>
              <p:nvPr/>
            </p:nvSpPr>
            <p:spPr bwMode="auto">
              <a:xfrm>
                <a:off x="7408863" y="87313"/>
                <a:ext cx="28575" cy="30163"/>
              </a:xfrm>
              <a:custGeom>
                <a:gdLst>
                  <a:gd fmla="*/ 21 w 25" name="T0"/>
                  <a:gd fmla="*/ 3 h 26" name="T1"/>
                  <a:gd fmla="*/ 25 w 25" name="T2"/>
                  <a:gd fmla="*/ 13 h 26" name="T3"/>
                  <a:gd fmla="*/ 25 w 25" name="T4"/>
                  <a:gd fmla="*/ 26 h 26" name="T5"/>
                  <a:gd fmla="*/ 18 w 25" name="T6"/>
                  <a:gd fmla="*/ 26 h 26" name="T7"/>
                  <a:gd fmla="*/ 18 w 25" name="T8"/>
                  <a:gd fmla="*/ 20 h 26" name="T9"/>
                  <a:gd fmla="*/ 7 w 25" name="T10"/>
                  <a:gd fmla="*/ 20 h 26" name="T11"/>
                  <a:gd fmla="*/ 7 w 25" name="T12"/>
                  <a:gd fmla="*/ 26 h 26" name="T13"/>
                  <a:gd fmla="*/ 0 w 25" name="T14"/>
                  <a:gd fmla="*/ 26 h 26" name="T15"/>
                  <a:gd fmla="*/ 0 w 25" name="T16"/>
                  <a:gd fmla="*/ 13 h 26" name="T17"/>
                  <a:gd fmla="*/ 4 w 25" name="T18"/>
                  <a:gd fmla="*/ 3 h 26" name="T19"/>
                  <a:gd fmla="*/ 13 w 25" name="T20"/>
                  <a:gd fmla="*/ 0 h 26" name="T21"/>
                  <a:gd fmla="*/ 21 w 25" name="T22"/>
                  <a:gd fmla="*/ 3 h 26" name="T23"/>
                  <a:gd fmla="*/ 7 w 25" name="T24"/>
                  <a:gd fmla="*/ 14 h 26" name="T25"/>
                  <a:gd fmla="*/ 18 w 25" name="T26"/>
                  <a:gd fmla="*/ 14 h 26" name="T27"/>
                  <a:gd fmla="*/ 18 w 25" name="T28"/>
                  <a:gd fmla="*/ 13 h 26" name="T29"/>
                  <a:gd fmla="*/ 17 w 25" name="T30"/>
                  <a:gd fmla="*/ 8 h 26" name="T31"/>
                  <a:gd fmla="*/ 13 w 25" name="T32"/>
                  <a:gd fmla="*/ 6 h 26" name="T33"/>
                  <a:gd fmla="*/ 8 w 25" name="T34"/>
                  <a:gd fmla="*/ 8 h 26" name="T35"/>
                  <a:gd fmla="*/ 7 w 25" name="T36"/>
                  <a:gd fmla="*/ 13 h 26" name="T37"/>
                  <a:gd fmla="*/ 7 w 25" name="T38"/>
                  <a:gd fmla="*/ 14 h 2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6" w="25">
                    <a:moveTo>
                      <a:pt x="21" y="3"/>
                    </a:moveTo>
                    <a:cubicBezTo>
                      <a:pt x="24" y="6"/>
                      <a:pt x="25" y="9"/>
                      <a:pt x="25" y="13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2" y="6"/>
                      <a:pt x="4" y="3"/>
                    </a:cubicBezTo>
                    <a:cubicBezTo>
                      <a:pt x="6" y="1"/>
                      <a:pt x="9" y="0"/>
                      <a:pt x="13" y="0"/>
                    </a:cubicBezTo>
                    <a:cubicBezTo>
                      <a:pt x="16" y="0"/>
                      <a:pt x="19" y="1"/>
                      <a:pt x="21" y="3"/>
                    </a:cubicBezTo>
                    <a:close/>
                    <a:moveTo>
                      <a:pt x="7" y="14"/>
                    </a:move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1"/>
                      <a:pt x="18" y="9"/>
                      <a:pt x="17" y="8"/>
                    </a:cubicBezTo>
                    <a:cubicBezTo>
                      <a:pt x="16" y="7"/>
                      <a:pt x="14" y="6"/>
                      <a:pt x="13" y="6"/>
                    </a:cubicBezTo>
                    <a:cubicBezTo>
                      <a:pt x="11" y="6"/>
                      <a:pt x="10" y="7"/>
                      <a:pt x="8" y="8"/>
                    </a:cubicBezTo>
                    <a:cubicBezTo>
                      <a:pt x="7" y="9"/>
                      <a:pt x="7" y="11"/>
                      <a:pt x="7" y="13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7" name="Freeform 353"/>
              <p:cNvSpPr/>
              <p:nvPr/>
            </p:nvSpPr>
            <p:spPr bwMode="auto">
              <a:xfrm>
                <a:off x="7439026" y="87313"/>
                <a:ext cx="26988" cy="30163"/>
              </a:xfrm>
              <a:custGeom>
                <a:gdLst>
                  <a:gd fmla="*/ 24 w 24" name="T0"/>
                  <a:gd fmla="*/ 0 h 26" name="T1"/>
                  <a:gd fmla="*/ 18 w 24" name="T2"/>
                  <a:gd fmla="*/ 11 h 26" name="T3"/>
                  <a:gd fmla="*/ 13 w 24" name="T4"/>
                  <a:gd fmla="*/ 20 h 26" name="T5"/>
                  <a:gd fmla="*/ 9 w 24" name="T6"/>
                  <a:gd fmla="*/ 24 h 26" name="T7"/>
                  <a:gd fmla="*/ 3 w 24" name="T8"/>
                  <a:gd fmla="*/ 26 h 26" name="T9"/>
                  <a:gd fmla="*/ 0 w 24" name="T10"/>
                  <a:gd fmla="*/ 26 h 26" name="T11"/>
                  <a:gd fmla="*/ 0 w 24" name="T12"/>
                  <a:gd fmla="*/ 20 h 26" name="T13"/>
                  <a:gd fmla="*/ 3 w 24" name="T14"/>
                  <a:gd fmla="*/ 20 h 26" name="T15"/>
                  <a:gd fmla="*/ 7 w 24" name="T16"/>
                  <a:gd fmla="*/ 18 h 26" name="T17"/>
                  <a:gd fmla="*/ 0 w 24" name="T18"/>
                  <a:gd fmla="*/ 0 h 26" name="T19"/>
                  <a:gd fmla="*/ 7 w 24" name="T20"/>
                  <a:gd fmla="*/ 0 h 26" name="T21"/>
                  <a:gd fmla="*/ 11 w 24" name="T22"/>
                  <a:gd fmla="*/ 11 h 26" name="T23"/>
                  <a:gd fmla="*/ 17 w 24" name="T24"/>
                  <a:gd fmla="*/ 0 h 26" name="T25"/>
                  <a:gd fmla="*/ 24 w 24" name="T26"/>
                  <a:gd fmla="*/ 0 h 2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6" w="24">
                    <a:moveTo>
                      <a:pt x="24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2"/>
                      <a:pt x="11" y="23"/>
                      <a:pt x="9" y="24"/>
                    </a:cubicBezTo>
                    <a:cubicBezTo>
                      <a:pt x="7" y="25"/>
                      <a:pt x="5" y="26"/>
                      <a:pt x="3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8"/>
                      <a:pt x="14" y="5"/>
                      <a:pt x="17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8" name="Freeform 354"/>
              <p:cNvSpPr/>
              <p:nvPr/>
            </p:nvSpPr>
            <p:spPr bwMode="auto">
              <a:xfrm>
                <a:off x="7361238" y="157163"/>
                <a:ext cx="57150" cy="60325"/>
              </a:xfrm>
              <a:custGeom>
                <a:gdLst>
                  <a:gd fmla="*/ 34 w 50" name="T0"/>
                  <a:gd fmla="*/ 0 h 53" name="T1"/>
                  <a:gd fmla="*/ 45 w 50" name="T2"/>
                  <a:gd fmla="*/ 5 h 53" name="T3"/>
                  <a:gd fmla="*/ 50 w 50" name="T4"/>
                  <a:gd fmla="*/ 16 h 53" name="T5"/>
                  <a:gd fmla="*/ 50 w 50" name="T6"/>
                  <a:gd fmla="*/ 17 h 53" name="T7"/>
                  <a:gd fmla="*/ 45 w 50" name="T8"/>
                  <a:gd fmla="*/ 29 h 53" name="T9"/>
                  <a:gd fmla="*/ 34 w 50" name="T10"/>
                  <a:gd fmla="*/ 33 h 53" name="T11"/>
                  <a:gd fmla="*/ 16 w 50" name="T12"/>
                  <a:gd fmla="*/ 33 h 53" name="T13"/>
                  <a:gd fmla="*/ 13 w 50" name="T14"/>
                  <a:gd fmla="*/ 34 h 53" name="T15"/>
                  <a:gd fmla="*/ 13 w 50" name="T16"/>
                  <a:gd fmla="*/ 40 h 53" name="T17"/>
                  <a:gd fmla="*/ 47 w 50" name="T18"/>
                  <a:gd fmla="*/ 40 h 53" name="T19"/>
                  <a:gd fmla="*/ 47 w 50" name="T20"/>
                  <a:gd fmla="*/ 53 h 53" name="T21"/>
                  <a:gd fmla="*/ 0 w 50" name="T22"/>
                  <a:gd fmla="*/ 53 h 53" name="T23"/>
                  <a:gd fmla="*/ 0 w 50" name="T24"/>
                  <a:gd fmla="*/ 32 h 53" name="T25"/>
                  <a:gd fmla="*/ 5 w 50" name="T26"/>
                  <a:gd fmla="*/ 23 h 53" name="T27"/>
                  <a:gd fmla="*/ 16 w 50" name="T28"/>
                  <a:gd fmla="*/ 20 h 53" name="T29"/>
                  <a:gd fmla="*/ 34 w 50" name="T30"/>
                  <a:gd fmla="*/ 20 h 53" name="T31"/>
                  <a:gd fmla="*/ 37 w 50" name="T32"/>
                  <a:gd fmla="*/ 17 h 53" name="T33"/>
                  <a:gd fmla="*/ 34 w 50" name="T34"/>
                  <a:gd fmla="*/ 14 h 53" name="T35"/>
                  <a:gd fmla="*/ 3 w 50" name="T36"/>
                  <a:gd fmla="*/ 14 h 53" name="T37"/>
                  <a:gd fmla="*/ 3 w 50" name="T38"/>
                  <a:gd fmla="*/ 0 h 53" name="T39"/>
                  <a:gd fmla="*/ 34 w 50" name="T40"/>
                  <a:gd fmla="*/ 0 h 5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52" w="50">
                    <a:moveTo>
                      <a:pt x="34" y="0"/>
                    </a:moveTo>
                    <a:cubicBezTo>
                      <a:pt x="38" y="0"/>
                      <a:pt x="42" y="2"/>
                      <a:pt x="45" y="5"/>
                    </a:cubicBezTo>
                    <a:cubicBezTo>
                      <a:pt x="48" y="8"/>
                      <a:pt x="50" y="12"/>
                      <a:pt x="50" y="1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22"/>
                      <a:pt x="48" y="25"/>
                      <a:pt x="45" y="29"/>
                    </a:cubicBezTo>
                    <a:cubicBezTo>
                      <a:pt x="42" y="32"/>
                      <a:pt x="38" y="33"/>
                      <a:pt x="3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8"/>
                      <a:pt x="2" y="25"/>
                      <a:pt x="5" y="23"/>
                    </a:cubicBezTo>
                    <a:cubicBezTo>
                      <a:pt x="8" y="21"/>
                      <a:pt x="12" y="20"/>
                      <a:pt x="1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6" y="20"/>
                      <a:pt x="37" y="19"/>
                      <a:pt x="37" y="17"/>
                    </a:cubicBezTo>
                    <a:cubicBezTo>
                      <a:pt x="37" y="15"/>
                      <a:pt x="36" y="14"/>
                      <a:pt x="3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9" name="Freeform 355"/>
              <p:cNvSpPr/>
              <p:nvPr/>
            </p:nvSpPr>
            <p:spPr bwMode="auto">
              <a:xfrm>
                <a:off x="7423151" y="157163"/>
                <a:ext cx="46038" cy="60325"/>
              </a:xfrm>
              <a:custGeom>
                <a:gdLst>
                  <a:gd fmla="*/ 27 w 40" name="T0"/>
                  <a:gd fmla="*/ 0 h 53" name="T1"/>
                  <a:gd fmla="*/ 36 w 40" name="T2"/>
                  <a:gd fmla="*/ 4 h 53" name="T3"/>
                  <a:gd fmla="*/ 40 w 40" name="T4"/>
                  <a:gd fmla="*/ 12 h 53" name="T5"/>
                  <a:gd fmla="*/ 39 w 40" name="T6"/>
                  <a:gd fmla="*/ 18 h 53" name="T7"/>
                  <a:gd fmla="*/ 23 w 40" name="T8"/>
                  <a:gd fmla="*/ 53 h 53" name="T9"/>
                  <a:gd fmla="*/ 8 w 40" name="T10"/>
                  <a:gd fmla="*/ 53 h 53" name="T11"/>
                  <a:gd fmla="*/ 26 w 40" name="T12"/>
                  <a:gd fmla="*/ 14 h 53" name="T13"/>
                  <a:gd fmla="*/ 0 w 40" name="T14"/>
                  <a:gd fmla="*/ 14 h 53" name="T15"/>
                  <a:gd fmla="*/ 0 w 40" name="T16"/>
                  <a:gd fmla="*/ 0 h 53" name="T17"/>
                  <a:gd fmla="*/ 27 w 40" name="T18"/>
                  <a:gd fmla="*/ 0 h 5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2" w="40">
                    <a:moveTo>
                      <a:pt x="27" y="0"/>
                    </a:moveTo>
                    <a:cubicBezTo>
                      <a:pt x="31" y="0"/>
                      <a:pt x="34" y="1"/>
                      <a:pt x="36" y="4"/>
                    </a:cubicBezTo>
                    <a:cubicBezTo>
                      <a:pt x="39" y="6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39" y="18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A1E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" name="Rectangle 356"/>
              <p:cNvSpPr>
                <a:spLocks noChangeArrowheads="1"/>
              </p:cNvSpPr>
              <p:nvPr/>
            </p:nvSpPr>
            <p:spPr bwMode="auto">
              <a:xfrm>
                <a:off x="7659688" y="60326"/>
                <a:ext cx="415925" cy="7366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3" name="Rectangle 359"/>
              <p:cNvSpPr>
                <a:spLocks noChangeArrowheads="1"/>
              </p:cNvSpPr>
              <p:nvPr/>
            </p:nvSpPr>
            <p:spPr bwMode="auto">
              <a:xfrm>
                <a:off x="7718426" y="106363"/>
                <a:ext cx="303213" cy="5080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4" name="Rectangle 360"/>
              <p:cNvSpPr>
                <a:spLocks noChangeArrowheads="1"/>
              </p:cNvSpPr>
              <p:nvPr/>
            </p:nvSpPr>
            <p:spPr bwMode="auto">
              <a:xfrm>
                <a:off x="7718426" y="161926"/>
                <a:ext cx="303213" cy="49213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5" name="Rectangle 361"/>
              <p:cNvSpPr>
                <a:spLocks noChangeArrowheads="1"/>
              </p:cNvSpPr>
              <p:nvPr/>
            </p:nvSpPr>
            <p:spPr bwMode="auto">
              <a:xfrm>
                <a:off x="7718426" y="225426"/>
                <a:ext cx="303213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6" name="Rectangle 362"/>
              <p:cNvSpPr>
                <a:spLocks noChangeArrowheads="1"/>
              </p:cNvSpPr>
              <p:nvPr/>
            </p:nvSpPr>
            <p:spPr bwMode="auto">
              <a:xfrm>
                <a:off x="7718426" y="276226"/>
                <a:ext cx="303213" cy="5080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7" name="Rectangle 363"/>
              <p:cNvSpPr>
                <a:spLocks noChangeArrowheads="1"/>
              </p:cNvSpPr>
              <p:nvPr/>
            </p:nvSpPr>
            <p:spPr bwMode="auto">
              <a:xfrm>
                <a:off x="7718426" y="385763"/>
                <a:ext cx="303213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8" name="Rectangle 364"/>
              <p:cNvSpPr>
                <a:spLocks noChangeArrowheads="1"/>
              </p:cNvSpPr>
              <p:nvPr/>
            </p:nvSpPr>
            <p:spPr bwMode="auto">
              <a:xfrm>
                <a:off x="7718426" y="441326"/>
                <a:ext cx="303213" cy="4445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9" name="Rectangle 365"/>
              <p:cNvSpPr>
                <a:spLocks noChangeArrowheads="1"/>
              </p:cNvSpPr>
              <p:nvPr/>
            </p:nvSpPr>
            <p:spPr bwMode="auto">
              <a:xfrm>
                <a:off x="7718426" y="495301"/>
                <a:ext cx="303213" cy="55563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70" name="Rectangle 366"/>
              <p:cNvSpPr>
                <a:spLocks noChangeArrowheads="1"/>
              </p:cNvSpPr>
              <p:nvPr/>
            </p:nvSpPr>
            <p:spPr bwMode="auto">
              <a:xfrm>
                <a:off x="7718426" y="555626"/>
                <a:ext cx="303213" cy="539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71" name="Freeform 367"/>
              <p:cNvSpPr/>
              <p:nvPr/>
            </p:nvSpPr>
            <p:spPr bwMode="auto">
              <a:xfrm>
                <a:off x="7991476" y="106363"/>
                <a:ext cx="30163" cy="50800"/>
              </a:xfrm>
              <a:custGeom>
                <a:gdLst>
                  <a:gd fmla="*/ 19 w 19" name="T0"/>
                  <a:gd fmla="*/ 0 h 32" name="T1"/>
                  <a:gd fmla="*/ 0 w 19" name="T2"/>
                  <a:gd fmla="*/ 32 h 32" name="T3"/>
                  <a:gd fmla="*/ 19 w 19" name="T4"/>
                  <a:gd fmla="*/ 32 h 32" name="T5"/>
                  <a:gd fmla="*/ 19 w 19" name="T6"/>
                  <a:gd fmla="*/ 0 h 3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2" w="19">
                    <a:moveTo>
                      <a:pt x="19" y="0"/>
                    </a:moveTo>
                    <a:lnTo>
                      <a:pt x="0" y="32"/>
                    </a:lnTo>
                    <a:lnTo>
                      <a:pt x="19" y="3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72" name="Freeform 368"/>
              <p:cNvSpPr/>
              <p:nvPr/>
            </p:nvSpPr>
            <p:spPr bwMode="auto">
              <a:xfrm>
                <a:off x="7718426" y="555626"/>
                <a:ext cx="98425" cy="53975"/>
              </a:xfrm>
              <a:custGeom>
                <a:gdLst>
                  <a:gd fmla="*/ 62 w 62" name="T0"/>
                  <a:gd fmla="*/ 0 h 34" name="T1"/>
                  <a:gd fmla="*/ 14 w 62" name="T2"/>
                  <a:gd fmla="*/ 0 h 34" name="T3"/>
                  <a:gd fmla="*/ 0 w 62" name="T4"/>
                  <a:gd fmla="*/ 14 h 34" name="T5"/>
                  <a:gd fmla="*/ 0 w 62" name="T6"/>
                  <a:gd fmla="*/ 34 h 34" name="T7"/>
                  <a:gd fmla="*/ 37 w 62" name="T8"/>
                  <a:gd fmla="*/ 34 h 34" name="T9"/>
                  <a:gd fmla="*/ 62 w 62" name="T10"/>
                  <a:gd fmla="*/ 0 h 3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4" w="62">
                    <a:moveTo>
                      <a:pt x="62" y="0"/>
                    </a:moveTo>
                    <a:lnTo>
                      <a:pt x="14" y="0"/>
                    </a:lnTo>
                    <a:lnTo>
                      <a:pt x="0" y="14"/>
                    </a:lnTo>
                    <a:lnTo>
                      <a:pt x="0" y="34"/>
                    </a:lnTo>
                    <a:lnTo>
                      <a:pt x="37" y="3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73" name="Freeform 369"/>
              <p:cNvSpPr/>
              <p:nvPr/>
            </p:nvSpPr>
            <p:spPr bwMode="auto">
              <a:xfrm>
                <a:off x="7970838" y="225426"/>
                <a:ext cx="50800" cy="41275"/>
              </a:xfrm>
              <a:custGeom>
                <a:gdLst>
                  <a:gd fmla="*/ 32 w 32" name="T0"/>
                  <a:gd fmla="*/ 26 h 26" name="T1"/>
                  <a:gd fmla="*/ 32 w 32" name="T2"/>
                  <a:gd fmla="*/ 0 h 26" name="T3"/>
                  <a:gd fmla="*/ 24 w 32" name="T4"/>
                  <a:gd fmla="*/ 0 h 26" name="T5"/>
                  <a:gd fmla="*/ 0 w 32" name="T6"/>
                  <a:gd fmla="*/ 26 h 26" name="T7"/>
                  <a:gd fmla="*/ 32 w 32" name="T8"/>
                  <a:gd fmla="*/ 2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32">
                    <a:moveTo>
                      <a:pt x="32" y="26"/>
                    </a:moveTo>
                    <a:lnTo>
                      <a:pt x="32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32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74" name="Freeform 370"/>
              <p:cNvSpPr/>
              <p:nvPr/>
            </p:nvSpPr>
            <p:spPr bwMode="auto">
              <a:xfrm>
                <a:off x="7900988" y="225426"/>
                <a:ext cx="82550" cy="41275"/>
              </a:xfrm>
              <a:custGeom>
                <a:gdLst>
                  <a:gd fmla="*/ 27 w 52" name="T0"/>
                  <a:gd fmla="*/ 26 h 26" name="T1"/>
                  <a:gd fmla="*/ 52 w 52" name="T2"/>
                  <a:gd fmla="*/ 0 h 26" name="T3"/>
                  <a:gd fmla="*/ 24 w 52" name="T4"/>
                  <a:gd fmla="*/ 0 h 26" name="T5"/>
                  <a:gd fmla="*/ 0 w 52" name="T6"/>
                  <a:gd fmla="*/ 26 h 26" name="T7"/>
                  <a:gd fmla="*/ 27 w 52" name="T8"/>
                  <a:gd fmla="*/ 2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52">
                    <a:moveTo>
                      <a:pt x="27" y="26"/>
                    </a:moveTo>
                    <a:lnTo>
                      <a:pt x="52" y="0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75" name="Freeform 371"/>
              <p:cNvSpPr/>
              <p:nvPr/>
            </p:nvSpPr>
            <p:spPr bwMode="auto">
              <a:xfrm>
                <a:off x="7718426" y="495301"/>
                <a:ext cx="42863" cy="55563"/>
              </a:xfrm>
              <a:custGeom>
                <a:gdLst>
                  <a:gd fmla="*/ 0 w 27" name="T0"/>
                  <a:gd fmla="*/ 0 h 35" name="T1"/>
                  <a:gd fmla="*/ 0 w 27" name="T2"/>
                  <a:gd fmla="*/ 35 h 35" name="T3"/>
                  <a:gd fmla="*/ 2 w 27" name="T4"/>
                  <a:gd fmla="*/ 35 h 35" name="T5"/>
                  <a:gd fmla="*/ 27 w 27" name="T6"/>
                  <a:gd fmla="*/ 0 h 35" name="T7"/>
                  <a:gd fmla="*/ 0 w 27" name="T8"/>
                  <a:gd fmla="*/ 0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27">
                    <a:moveTo>
                      <a:pt x="0" y="0"/>
                    </a:moveTo>
                    <a:lnTo>
                      <a:pt x="0" y="35"/>
                    </a:lnTo>
                    <a:lnTo>
                      <a:pt x="2" y="35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76" name="Freeform 372"/>
              <p:cNvSpPr/>
              <p:nvPr/>
            </p:nvSpPr>
            <p:spPr bwMode="auto">
              <a:xfrm>
                <a:off x="7947026" y="161926"/>
                <a:ext cx="74613" cy="49213"/>
              </a:xfrm>
              <a:custGeom>
                <a:gdLst>
                  <a:gd fmla="*/ 28 w 47" name="T0"/>
                  <a:gd fmla="*/ 31 h 31" name="T1"/>
                  <a:gd fmla="*/ 47 w 47" name="T2"/>
                  <a:gd fmla="*/ 0 h 31" name="T3"/>
                  <a:gd fmla="*/ 47 w 47" name="T4"/>
                  <a:gd fmla="*/ 0 h 31" name="T5"/>
                  <a:gd fmla="*/ 25 w 47" name="T6"/>
                  <a:gd fmla="*/ 0 h 31" name="T7"/>
                  <a:gd fmla="*/ 0 w 47" name="T8"/>
                  <a:gd fmla="*/ 31 h 31" name="T9"/>
                  <a:gd fmla="*/ 28 w 47" name="T10"/>
                  <a:gd fmla="*/ 31 h 3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1" w="47">
                    <a:moveTo>
                      <a:pt x="28" y="31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25" y="0"/>
                    </a:lnTo>
                    <a:lnTo>
                      <a:pt x="0" y="31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77" name="Freeform 373"/>
              <p:cNvSpPr/>
              <p:nvPr/>
            </p:nvSpPr>
            <p:spPr bwMode="auto">
              <a:xfrm>
                <a:off x="8016876" y="193676"/>
                <a:ext cx="4763" cy="17463"/>
              </a:xfrm>
              <a:custGeom>
                <a:gdLst>
                  <a:gd fmla="*/ 3 w 3" name="T0"/>
                  <a:gd fmla="*/ 0 h 11" name="T1"/>
                  <a:gd fmla="*/ 0 w 3" name="T2"/>
                  <a:gd fmla="*/ 11 h 11" name="T3"/>
                  <a:gd fmla="*/ 3 w 3" name="T4"/>
                  <a:gd fmla="*/ 11 h 11" name="T5"/>
                  <a:gd fmla="*/ 3 w 3" name="T6"/>
                  <a:gd fmla="*/ 0 h 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" w="3">
                    <a:moveTo>
                      <a:pt x="3" y="0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78" name="Freeform 374"/>
              <p:cNvSpPr/>
              <p:nvPr/>
            </p:nvSpPr>
            <p:spPr bwMode="auto">
              <a:xfrm>
                <a:off x="7793038" y="441326"/>
                <a:ext cx="115888" cy="44450"/>
              </a:xfrm>
              <a:custGeom>
                <a:gdLst>
                  <a:gd fmla="*/ 25 w 73" name="T0"/>
                  <a:gd fmla="*/ 0 h 28" name="T1"/>
                  <a:gd fmla="*/ 0 w 73" name="T2"/>
                  <a:gd fmla="*/ 28 h 28" name="T3"/>
                  <a:gd fmla="*/ 48 w 73" name="T4"/>
                  <a:gd fmla="*/ 28 h 28" name="T5"/>
                  <a:gd fmla="*/ 73 w 73" name="T6"/>
                  <a:gd fmla="*/ 0 h 28" name="T7"/>
                  <a:gd fmla="*/ 25 w 73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73">
                    <a:moveTo>
                      <a:pt x="25" y="0"/>
                    </a:moveTo>
                    <a:lnTo>
                      <a:pt x="0" y="28"/>
                    </a:lnTo>
                    <a:lnTo>
                      <a:pt x="48" y="28"/>
                    </a:lnTo>
                    <a:lnTo>
                      <a:pt x="7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79" name="Freeform 375"/>
              <p:cNvSpPr/>
              <p:nvPr/>
            </p:nvSpPr>
            <p:spPr bwMode="auto">
              <a:xfrm>
                <a:off x="7837488" y="385763"/>
                <a:ext cx="115888" cy="41275"/>
              </a:xfrm>
              <a:custGeom>
                <a:gdLst>
                  <a:gd fmla="*/ 26 w 73" name="T0"/>
                  <a:gd fmla="*/ 0 h 26" name="T1"/>
                  <a:gd fmla="*/ 0 w 73" name="T2"/>
                  <a:gd fmla="*/ 26 h 26" name="T3"/>
                  <a:gd fmla="*/ 49 w 73" name="T4"/>
                  <a:gd fmla="*/ 26 h 26" name="T5"/>
                  <a:gd fmla="*/ 73 w 73" name="T6"/>
                  <a:gd fmla="*/ 0 h 26" name="T7"/>
                  <a:gd fmla="*/ 26 w 73" name="T8"/>
                  <a:gd fmla="*/ 0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73">
                    <a:moveTo>
                      <a:pt x="26" y="0"/>
                    </a:moveTo>
                    <a:lnTo>
                      <a:pt x="0" y="26"/>
                    </a:lnTo>
                    <a:lnTo>
                      <a:pt x="49" y="26"/>
                    </a:lnTo>
                    <a:lnTo>
                      <a:pt x="7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0" name="Freeform 376"/>
              <p:cNvSpPr/>
              <p:nvPr/>
            </p:nvSpPr>
            <p:spPr bwMode="auto">
              <a:xfrm>
                <a:off x="7923213" y="276226"/>
                <a:ext cx="98425" cy="50800"/>
              </a:xfrm>
              <a:custGeom>
                <a:gdLst>
                  <a:gd fmla="*/ 62 w 62" name="T0"/>
                  <a:gd fmla="*/ 0 h 32" name="T1"/>
                  <a:gd fmla="*/ 26 w 62" name="T2"/>
                  <a:gd fmla="*/ 0 h 32" name="T3"/>
                  <a:gd fmla="*/ 0 w 62" name="T4"/>
                  <a:gd fmla="*/ 32 h 32" name="T5"/>
                  <a:gd fmla="*/ 49 w 62" name="T6"/>
                  <a:gd fmla="*/ 32 h 32" name="T7"/>
                  <a:gd fmla="*/ 62 w 62" name="T8"/>
                  <a:gd fmla="*/ 8 h 32" name="T9"/>
                  <a:gd fmla="*/ 62 w 62" name="T10"/>
                  <a:gd fmla="*/ 0 h 3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2" w="62">
                    <a:moveTo>
                      <a:pt x="62" y="0"/>
                    </a:moveTo>
                    <a:lnTo>
                      <a:pt x="26" y="0"/>
                    </a:lnTo>
                    <a:lnTo>
                      <a:pt x="0" y="32"/>
                    </a:lnTo>
                    <a:lnTo>
                      <a:pt x="49" y="32"/>
                    </a:lnTo>
                    <a:lnTo>
                      <a:pt x="62" y="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1" name="Freeform 377"/>
              <p:cNvSpPr/>
              <p:nvPr/>
            </p:nvSpPr>
            <p:spPr bwMode="auto">
              <a:xfrm>
                <a:off x="7747001" y="495301"/>
                <a:ext cx="115888" cy="55563"/>
              </a:xfrm>
              <a:custGeom>
                <a:gdLst>
                  <a:gd fmla="*/ 25 w 73" name="T0"/>
                  <a:gd fmla="*/ 0 h 35" name="T1"/>
                  <a:gd fmla="*/ 0 w 73" name="T2"/>
                  <a:gd fmla="*/ 35 h 35" name="T3"/>
                  <a:gd fmla="*/ 48 w 73" name="T4"/>
                  <a:gd fmla="*/ 35 h 35" name="T5"/>
                  <a:gd fmla="*/ 73 w 73" name="T6"/>
                  <a:gd fmla="*/ 0 h 35" name="T7"/>
                  <a:gd fmla="*/ 25 w 73" name="T8"/>
                  <a:gd fmla="*/ 0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73">
                    <a:moveTo>
                      <a:pt x="25" y="0"/>
                    </a:moveTo>
                    <a:lnTo>
                      <a:pt x="0" y="35"/>
                    </a:lnTo>
                    <a:lnTo>
                      <a:pt x="48" y="35"/>
                    </a:lnTo>
                    <a:lnTo>
                      <a:pt x="7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2" name="Freeform 378"/>
              <p:cNvSpPr/>
              <p:nvPr/>
            </p:nvSpPr>
            <p:spPr bwMode="auto">
              <a:xfrm>
                <a:off x="7769226" y="385763"/>
                <a:ext cx="82550" cy="41275"/>
              </a:xfrm>
              <a:custGeom>
                <a:gdLst>
                  <a:gd fmla="*/ 27 w 52" name="T0"/>
                  <a:gd fmla="*/ 26 h 26" name="T1"/>
                  <a:gd fmla="*/ 52 w 52" name="T2"/>
                  <a:gd fmla="*/ 0 h 26" name="T3"/>
                  <a:gd fmla="*/ 25 w 52" name="T4"/>
                  <a:gd fmla="*/ 0 h 26" name="T5"/>
                  <a:gd fmla="*/ 0 w 52" name="T6"/>
                  <a:gd fmla="*/ 26 h 26" name="T7"/>
                  <a:gd fmla="*/ 27 w 52" name="T8"/>
                  <a:gd fmla="*/ 2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52">
                    <a:moveTo>
                      <a:pt x="27" y="26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3" name="Freeform 379"/>
              <p:cNvSpPr/>
              <p:nvPr/>
            </p:nvSpPr>
            <p:spPr bwMode="auto">
              <a:xfrm>
                <a:off x="7853363" y="276226"/>
                <a:ext cx="84138" cy="50800"/>
              </a:xfrm>
              <a:custGeom>
                <a:gdLst>
                  <a:gd fmla="*/ 28 w 53" name="T0"/>
                  <a:gd fmla="*/ 32 h 32" name="T1"/>
                  <a:gd fmla="*/ 53 w 53" name="T2"/>
                  <a:gd fmla="*/ 0 h 32" name="T3"/>
                  <a:gd fmla="*/ 26 w 53" name="T4"/>
                  <a:gd fmla="*/ 0 h 32" name="T5"/>
                  <a:gd fmla="*/ 0 w 53" name="T6"/>
                  <a:gd fmla="*/ 32 h 32" name="T7"/>
                  <a:gd fmla="*/ 28 w 53" name="T8"/>
                  <a:gd fmla="*/ 32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52">
                    <a:moveTo>
                      <a:pt x="28" y="32"/>
                    </a:moveTo>
                    <a:lnTo>
                      <a:pt x="53" y="0"/>
                    </a:lnTo>
                    <a:lnTo>
                      <a:pt x="26" y="0"/>
                    </a:lnTo>
                    <a:lnTo>
                      <a:pt x="0" y="32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4" name="Freeform 380"/>
              <p:cNvSpPr/>
              <p:nvPr/>
            </p:nvSpPr>
            <p:spPr bwMode="auto">
              <a:xfrm>
                <a:off x="7724776" y="441326"/>
                <a:ext cx="82550" cy="44450"/>
              </a:xfrm>
              <a:custGeom>
                <a:gdLst>
                  <a:gd fmla="*/ 27 w 52" name="T0"/>
                  <a:gd fmla="*/ 28 h 28" name="T1"/>
                  <a:gd fmla="*/ 52 w 52" name="T2"/>
                  <a:gd fmla="*/ 0 h 28" name="T3"/>
                  <a:gd fmla="*/ 25 w 52" name="T4"/>
                  <a:gd fmla="*/ 0 h 28" name="T5"/>
                  <a:gd fmla="*/ 0 w 52" name="T6"/>
                  <a:gd fmla="*/ 28 h 28" name="T7"/>
                  <a:gd fmla="*/ 27 w 52" name="T8"/>
                  <a:gd fmla="*/ 28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52">
                    <a:moveTo>
                      <a:pt x="27" y="28"/>
                    </a:moveTo>
                    <a:lnTo>
                      <a:pt x="52" y="0"/>
                    </a:lnTo>
                    <a:lnTo>
                      <a:pt x="25" y="0"/>
                    </a:lnTo>
                    <a:lnTo>
                      <a:pt x="0" y="28"/>
                    </a:lnTo>
                    <a:lnTo>
                      <a:pt x="27" y="2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5" name="Freeform 381"/>
              <p:cNvSpPr>
                <a:spLocks noEditPoints="1"/>
              </p:cNvSpPr>
              <p:nvPr/>
            </p:nvSpPr>
            <p:spPr bwMode="auto">
              <a:xfrm>
                <a:off x="7773988" y="660401"/>
                <a:ext cx="177800" cy="136525"/>
              </a:xfrm>
              <a:custGeom>
                <a:gdLst>
                  <a:gd fmla="*/ 55 w 112" name="T0"/>
                  <a:gd fmla="*/ 86 h 86" name="T1"/>
                  <a:gd fmla="*/ 0 w 112" name="T2"/>
                  <a:gd fmla="*/ 86 h 86" name="T3"/>
                  <a:gd fmla="*/ 0 w 112" name="T4"/>
                  <a:gd fmla="*/ 0 h 86" name="T5"/>
                  <a:gd fmla="*/ 55 w 112" name="T6"/>
                  <a:gd fmla="*/ 0 h 86" name="T7"/>
                  <a:gd fmla="*/ 55 w 112" name="T8"/>
                  <a:gd fmla="*/ 86 h 86" name="T9"/>
                  <a:gd fmla="*/ 112 w 112" name="T10"/>
                  <a:gd fmla="*/ 0 h 86" name="T11"/>
                  <a:gd fmla="*/ 63 w 112" name="T12"/>
                  <a:gd fmla="*/ 0 h 86" name="T13"/>
                  <a:gd fmla="*/ 63 w 112" name="T14"/>
                  <a:gd fmla="*/ 86 h 86" name="T15"/>
                  <a:gd fmla="*/ 112 w 112" name="T16"/>
                  <a:gd fmla="*/ 86 h 86" name="T17"/>
                  <a:gd fmla="*/ 112 w 112" name="T18"/>
                  <a:gd fmla="*/ 0 h 8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86" w="112">
                    <a:moveTo>
                      <a:pt x="55" y="86"/>
                    </a:moveTo>
                    <a:lnTo>
                      <a:pt x="0" y="86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86"/>
                    </a:lnTo>
                    <a:close/>
                    <a:moveTo>
                      <a:pt x="112" y="0"/>
                    </a:moveTo>
                    <a:lnTo>
                      <a:pt x="63" y="0"/>
                    </a:lnTo>
                    <a:lnTo>
                      <a:pt x="63" y="86"/>
                    </a:lnTo>
                    <a:lnTo>
                      <a:pt x="112" y="8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6" name="Freeform 382"/>
              <p:cNvSpPr/>
              <p:nvPr/>
            </p:nvSpPr>
            <p:spPr bwMode="auto">
              <a:xfrm>
                <a:off x="7834313" y="758826"/>
                <a:ext cx="26988" cy="38100"/>
              </a:xfrm>
              <a:custGeom>
                <a:gdLst>
                  <a:gd fmla="*/ 17 w 17" name="T0"/>
                  <a:gd fmla="*/ 12 h 24" name="T1"/>
                  <a:gd fmla="*/ 17 w 17" name="T2"/>
                  <a:gd fmla="*/ 0 h 24" name="T3"/>
                  <a:gd fmla="*/ 0 w 17" name="T4"/>
                  <a:gd fmla="*/ 24 h 24" name="T5"/>
                  <a:gd fmla="*/ 10 w 17" name="T6"/>
                  <a:gd fmla="*/ 24 h 24" name="T7"/>
                  <a:gd fmla="*/ 17 w 17" name="T8"/>
                  <a:gd fmla="*/ 12 h 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" w="17">
                    <a:moveTo>
                      <a:pt x="17" y="12"/>
                    </a:moveTo>
                    <a:lnTo>
                      <a:pt x="17" y="0"/>
                    </a:lnTo>
                    <a:lnTo>
                      <a:pt x="0" y="24"/>
                    </a:lnTo>
                    <a:lnTo>
                      <a:pt x="10" y="24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7" name="Freeform 383"/>
              <p:cNvSpPr/>
              <p:nvPr/>
            </p:nvSpPr>
            <p:spPr bwMode="auto">
              <a:xfrm>
                <a:off x="7773988" y="660401"/>
                <a:ext cx="87313" cy="136525"/>
              </a:xfrm>
              <a:custGeom>
                <a:gdLst>
                  <a:gd fmla="*/ 55 w 55" name="T0"/>
                  <a:gd fmla="*/ 0 h 86" name="T1"/>
                  <a:gd fmla="*/ 51 w 55" name="T2"/>
                  <a:gd fmla="*/ 0 h 86" name="T3"/>
                  <a:gd fmla="*/ 0 w 55" name="T4"/>
                  <a:gd fmla="*/ 62 h 86" name="T5"/>
                  <a:gd fmla="*/ 0 w 55" name="T6"/>
                  <a:gd fmla="*/ 86 h 86" name="T7"/>
                  <a:gd fmla="*/ 32 w 55" name="T8"/>
                  <a:gd fmla="*/ 86 h 86" name="T9"/>
                  <a:gd fmla="*/ 55 w 55" name="T10"/>
                  <a:gd fmla="*/ 55 h 86" name="T11"/>
                  <a:gd fmla="*/ 55 w 55" name="T12"/>
                  <a:gd fmla="*/ 0 h 8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6" w="55">
                    <a:moveTo>
                      <a:pt x="55" y="0"/>
                    </a:moveTo>
                    <a:lnTo>
                      <a:pt x="51" y="0"/>
                    </a:lnTo>
                    <a:lnTo>
                      <a:pt x="0" y="62"/>
                    </a:lnTo>
                    <a:lnTo>
                      <a:pt x="0" y="86"/>
                    </a:lnTo>
                    <a:lnTo>
                      <a:pt x="32" y="86"/>
                    </a:lnTo>
                    <a:lnTo>
                      <a:pt x="5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8" name="Freeform 384"/>
              <p:cNvSpPr/>
              <p:nvPr/>
            </p:nvSpPr>
            <p:spPr bwMode="auto">
              <a:xfrm>
                <a:off x="7874001" y="660401"/>
                <a:ext cx="57150" cy="74613"/>
              </a:xfrm>
              <a:custGeom>
                <a:gdLst>
                  <a:gd fmla="*/ 0 w 36" name="T0"/>
                  <a:gd fmla="*/ 47 h 47" name="T1"/>
                  <a:gd fmla="*/ 36 w 36" name="T2"/>
                  <a:gd fmla="*/ 0 h 47" name="T3"/>
                  <a:gd fmla="*/ 0 w 36" name="T4"/>
                  <a:gd fmla="*/ 0 h 47" name="T5"/>
                  <a:gd fmla="*/ 0 w 36" name="T6"/>
                  <a:gd fmla="*/ 47 h 4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7" w="36">
                    <a:moveTo>
                      <a:pt x="0" y="47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89" name="Freeform 385"/>
              <p:cNvSpPr/>
              <p:nvPr/>
            </p:nvSpPr>
            <p:spPr bwMode="auto">
              <a:xfrm>
                <a:off x="7874001" y="660401"/>
                <a:ext cx="80963" cy="104775"/>
              </a:xfrm>
              <a:custGeom>
                <a:gdLst>
                  <a:gd fmla="*/ 42 w 51" name="T0"/>
                  <a:gd fmla="*/ 0 h 66" name="T1"/>
                  <a:gd fmla="*/ 0 w 51" name="T2"/>
                  <a:gd fmla="*/ 55 h 66" name="T3"/>
                  <a:gd fmla="*/ 0 w 51" name="T4"/>
                  <a:gd fmla="*/ 66 h 66" name="T5"/>
                  <a:gd fmla="*/ 51 w 51" name="T6"/>
                  <a:gd fmla="*/ 0 h 66" name="T7"/>
                  <a:gd fmla="*/ 42 w 51" name="T8"/>
                  <a:gd fmla="*/ 0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51">
                    <a:moveTo>
                      <a:pt x="42" y="0"/>
                    </a:moveTo>
                    <a:lnTo>
                      <a:pt x="0" y="55"/>
                    </a:lnTo>
                    <a:lnTo>
                      <a:pt x="0" y="66"/>
                    </a:lnTo>
                    <a:lnTo>
                      <a:pt x="51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0" name="Rectangle 386"/>
              <p:cNvSpPr>
                <a:spLocks noChangeArrowheads="1"/>
              </p:cNvSpPr>
              <p:nvPr/>
            </p:nvSpPr>
            <p:spPr bwMode="auto">
              <a:xfrm>
                <a:off x="7316788" y="403226"/>
                <a:ext cx="315913" cy="39370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2" name="Rectangle 388"/>
              <p:cNvSpPr>
                <a:spLocks noChangeArrowheads="1"/>
              </p:cNvSpPr>
              <p:nvPr/>
            </p:nvSpPr>
            <p:spPr bwMode="auto">
              <a:xfrm>
                <a:off x="7348538" y="431801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3" name="Rectangle 389"/>
              <p:cNvSpPr>
                <a:spLocks noChangeArrowheads="1"/>
              </p:cNvSpPr>
              <p:nvPr/>
            </p:nvSpPr>
            <p:spPr bwMode="auto">
              <a:xfrm>
                <a:off x="7348538" y="485776"/>
                <a:ext cx="255588" cy="46038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4" name="Rectangle 390"/>
              <p:cNvSpPr>
                <a:spLocks noChangeArrowheads="1"/>
              </p:cNvSpPr>
              <p:nvPr/>
            </p:nvSpPr>
            <p:spPr bwMode="auto">
              <a:xfrm>
                <a:off x="7348538" y="541338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5" name="Rectangle 391"/>
              <p:cNvSpPr>
                <a:spLocks noChangeArrowheads="1"/>
              </p:cNvSpPr>
              <p:nvPr/>
            </p:nvSpPr>
            <p:spPr bwMode="auto">
              <a:xfrm>
                <a:off x="7348538" y="592138"/>
                <a:ext cx="255588" cy="44450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6" name="Rectangle 392"/>
              <p:cNvSpPr>
                <a:spLocks noChangeArrowheads="1"/>
              </p:cNvSpPr>
              <p:nvPr/>
            </p:nvSpPr>
            <p:spPr bwMode="auto">
              <a:xfrm>
                <a:off x="7348538" y="641351"/>
                <a:ext cx="255588" cy="46038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7" name="Rectangle 393"/>
              <p:cNvSpPr>
                <a:spLocks noChangeArrowheads="1"/>
              </p:cNvSpPr>
              <p:nvPr/>
            </p:nvSpPr>
            <p:spPr bwMode="auto">
              <a:xfrm>
                <a:off x="7348538" y="696913"/>
                <a:ext cx="255588" cy="41275"/>
              </a:xfrm>
              <a:prstGeom prst="rect">
                <a:avLst/>
              </a:prstGeom>
              <a:solidFill>
                <a:srgbClr val="BDC2C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8" name="Freeform 394"/>
              <p:cNvSpPr/>
              <p:nvPr/>
            </p:nvSpPr>
            <p:spPr bwMode="auto">
              <a:xfrm>
                <a:off x="7596188" y="460376"/>
                <a:ext cx="7938" cy="12700"/>
              </a:xfrm>
              <a:custGeom>
                <a:gdLst>
                  <a:gd fmla="*/ 5 w 5" name="T0"/>
                  <a:gd fmla="*/ 8 h 8" name="T1"/>
                  <a:gd fmla="*/ 5 w 5" name="T2"/>
                  <a:gd fmla="*/ 0 h 8" name="T3"/>
                  <a:gd fmla="*/ 0 w 5" name="T4"/>
                  <a:gd fmla="*/ 8 h 8" name="T5"/>
                  <a:gd fmla="*/ 5 w 5" name="T6"/>
                  <a:gd fmla="*/ 8 h 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" w="5">
                    <a:moveTo>
                      <a:pt x="5" y="8"/>
                    </a:moveTo>
                    <a:lnTo>
                      <a:pt x="5" y="0"/>
                    </a:lnTo>
                    <a:lnTo>
                      <a:pt x="0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9" name="Freeform 395"/>
              <p:cNvSpPr/>
              <p:nvPr/>
            </p:nvSpPr>
            <p:spPr bwMode="auto">
              <a:xfrm>
                <a:off x="7554913" y="485776"/>
                <a:ext cx="49213" cy="46038"/>
              </a:xfrm>
              <a:custGeom>
                <a:gdLst>
                  <a:gd fmla="*/ 21 w 31" name="T0"/>
                  <a:gd fmla="*/ 0 h 29" name="T1"/>
                  <a:gd fmla="*/ 0 w 31" name="T2"/>
                  <a:gd fmla="*/ 29 h 29" name="T3"/>
                  <a:gd fmla="*/ 13 w 31" name="T4"/>
                  <a:gd fmla="*/ 29 h 29" name="T5"/>
                  <a:gd fmla="*/ 31 w 31" name="T6"/>
                  <a:gd fmla="*/ 2 h 29" name="T7"/>
                  <a:gd fmla="*/ 31 w 31" name="T8"/>
                  <a:gd fmla="*/ 0 h 29" name="T9"/>
                  <a:gd fmla="*/ 21 w 31" name="T10"/>
                  <a:gd fmla="*/ 0 h 2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8" w="31">
                    <a:moveTo>
                      <a:pt x="21" y="0"/>
                    </a:moveTo>
                    <a:lnTo>
                      <a:pt x="0" y="29"/>
                    </a:lnTo>
                    <a:lnTo>
                      <a:pt x="13" y="29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0" name="Freeform 396"/>
              <p:cNvSpPr/>
              <p:nvPr/>
            </p:nvSpPr>
            <p:spPr bwMode="auto">
              <a:xfrm>
                <a:off x="7513638" y="541338"/>
                <a:ext cx="55563" cy="41275"/>
              </a:xfrm>
              <a:custGeom>
                <a:gdLst>
                  <a:gd fmla="*/ 0 w 35" name="T0"/>
                  <a:gd fmla="*/ 26 h 26" name="T1"/>
                  <a:gd fmla="*/ 14 w 35" name="T2"/>
                  <a:gd fmla="*/ 26 h 26" name="T3"/>
                  <a:gd fmla="*/ 35 w 35" name="T4"/>
                  <a:gd fmla="*/ 0 h 26" name="T5"/>
                  <a:gd fmla="*/ 21 w 35" name="T6"/>
                  <a:gd fmla="*/ 0 h 26" name="T7"/>
                  <a:gd fmla="*/ 0 w 35" name="T8"/>
                  <a:gd fmla="*/ 2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35">
                    <a:moveTo>
                      <a:pt x="0" y="26"/>
                    </a:moveTo>
                    <a:lnTo>
                      <a:pt x="14" y="26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1" name="Freeform 397"/>
              <p:cNvSpPr/>
              <p:nvPr/>
            </p:nvSpPr>
            <p:spPr bwMode="auto">
              <a:xfrm>
                <a:off x="7472363" y="592138"/>
                <a:ext cx="57150" cy="44450"/>
              </a:xfrm>
              <a:custGeom>
                <a:gdLst>
                  <a:gd fmla="*/ 0 w 36" name="T0"/>
                  <a:gd fmla="*/ 28 h 28" name="T1"/>
                  <a:gd fmla="*/ 14 w 36" name="T2"/>
                  <a:gd fmla="*/ 28 h 28" name="T3"/>
                  <a:gd fmla="*/ 36 w 36" name="T4"/>
                  <a:gd fmla="*/ 0 h 28" name="T5"/>
                  <a:gd fmla="*/ 22 w 36" name="T6"/>
                  <a:gd fmla="*/ 0 h 28" name="T7"/>
                  <a:gd fmla="*/ 0 w 36" name="T8"/>
                  <a:gd fmla="*/ 28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36">
                    <a:moveTo>
                      <a:pt x="0" y="28"/>
                    </a:moveTo>
                    <a:lnTo>
                      <a:pt x="14" y="28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2" name="Freeform 398"/>
              <p:cNvSpPr/>
              <p:nvPr/>
            </p:nvSpPr>
            <p:spPr bwMode="auto">
              <a:xfrm>
                <a:off x="7431088" y="641351"/>
                <a:ext cx="57150" cy="46038"/>
              </a:xfrm>
              <a:custGeom>
                <a:gdLst>
                  <a:gd fmla="*/ 0 w 36" name="T0"/>
                  <a:gd fmla="*/ 29 h 29" name="T1"/>
                  <a:gd fmla="*/ 14 w 36" name="T2"/>
                  <a:gd fmla="*/ 29 h 29" name="T3"/>
                  <a:gd fmla="*/ 36 w 36" name="T4"/>
                  <a:gd fmla="*/ 0 h 29" name="T5"/>
                  <a:gd fmla="*/ 22 w 36" name="T6"/>
                  <a:gd fmla="*/ 0 h 29" name="T7"/>
                  <a:gd fmla="*/ 0 w 36" name="T8"/>
                  <a:gd fmla="*/ 29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36">
                    <a:moveTo>
                      <a:pt x="0" y="29"/>
                    </a:moveTo>
                    <a:lnTo>
                      <a:pt x="14" y="29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3" name="Freeform 399"/>
              <p:cNvSpPr/>
              <p:nvPr/>
            </p:nvSpPr>
            <p:spPr bwMode="auto">
              <a:xfrm>
                <a:off x="7389813" y="696913"/>
                <a:ext cx="57150" cy="41275"/>
              </a:xfrm>
              <a:custGeom>
                <a:gdLst>
                  <a:gd fmla="*/ 0 w 36" name="T0"/>
                  <a:gd fmla="*/ 26 h 26" name="T1"/>
                  <a:gd fmla="*/ 14 w 36" name="T2"/>
                  <a:gd fmla="*/ 26 h 26" name="T3"/>
                  <a:gd fmla="*/ 36 w 36" name="T4"/>
                  <a:gd fmla="*/ 0 h 26" name="T5"/>
                  <a:gd fmla="*/ 22 w 36" name="T6"/>
                  <a:gd fmla="*/ 0 h 26" name="T7"/>
                  <a:gd fmla="*/ 0 w 36" name="T8"/>
                  <a:gd fmla="*/ 26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36">
                    <a:moveTo>
                      <a:pt x="0" y="26"/>
                    </a:moveTo>
                    <a:lnTo>
                      <a:pt x="14" y="26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4" name="Freeform 400"/>
              <p:cNvSpPr/>
              <p:nvPr/>
            </p:nvSpPr>
            <p:spPr bwMode="auto">
              <a:xfrm>
                <a:off x="7515226" y="431801"/>
                <a:ext cx="88900" cy="41275"/>
              </a:xfrm>
              <a:custGeom>
                <a:gdLst>
                  <a:gd fmla="*/ 56 w 56" name="T0"/>
                  <a:gd fmla="*/ 6 h 26" name="T1"/>
                  <a:gd fmla="*/ 56 w 56" name="T2"/>
                  <a:gd fmla="*/ 0 h 26" name="T3"/>
                  <a:gd fmla="*/ 21 w 56" name="T4"/>
                  <a:gd fmla="*/ 0 h 26" name="T5"/>
                  <a:gd fmla="*/ 0 w 56" name="T6"/>
                  <a:gd fmla="*/ 26 h 26" name="T7"/>
                  <a:gd fmla="*/ 41 w 56" name="T8"/>
                  <a:gd fmla="*/ 26 h 26" name="T9"/>
                  <a:gd fmla="*/ 56 w 56" name="T10"/>
                  <a:gd fmla="*/ 6 h 2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" w="56">
                    <a:moveTo>
                      <a:pt x="56" y="6"/>
                    </a:moveTo>
                    <a:lnTo>
                      <a:pt x="56" y="0"/>
                    </a:lnTo>
                    <a:lnTo>
                      <a:pt x="21" y="0"/>
                    </a:lnTo>
                    <a:lnTo>
                      <a:pt x="0" y="26"/>
                    </a:lnTo>
                    <a:lnTo>
                      <a:pt x="41" y="26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5" name="Freeform 401"/>
              <p:cNvSpPr/>
              <p:nvPr/>
            </p:nvSpPr>
            <p:spPr bwMode="auto">
              <a:xfrm>
                <a:off x="7473951" y="485776"/>
                <a:ext cx="100013" cy="46038"/>
              </a:xfrm>
              <a:custGeom>
                <a:gdLst>
                  <a:gd fmla="*/ 63 w 63" name="T0"/>
                  <a:gd fmla="*/ 0 h 29" name="T1"/>
                  <a:gd fmla="*/ 21 w 63" name="T2"/>
                  <a:gd fmla="*/ 0 h 29" name="T3"/>
                  <a:gd fmla="*/ 0 w 63" name="T4"/>
                  <a:gd fmla="*/ 29 h 29" name="T5"/>
                  <a:gd fmla="*/ 41 w 63" name="T6"/>
                  <a:gd fmla="*/ 29 h 29" name="T7"/>
                  <a:gd fmla="*/ 63 w 63" name="T8"/>
                  <a:gd fmla="*/ 0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2">
                    <a:moveTo>
                      <a:pt x="63" y="0"/>
                    </a:moveTo>
                    <a:lnTo>
                      <a:pt x="21" y="0"/>
                    </a:lnTo>
                    <a:lnTo>
                      <a:pt x="0" y="29"/>
                    </a:lnTo>
                    <a:lnTo>
                      <a:pt x="41" y="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6" name="Freeform 402"/>
              <p:cNvSpPr/>
              <p:nvPr/>
            </p:nvSpPr>
            <p:spPr bwMode="auto">
              <a:xfrm>
                <a:off x="7432676" y="541338"/>
                <a:ext cx="100013" cy="41275"/>
              </a:xfrm>
              <a:custGeom>
                <a:gdLst>
                  <a:gd fmla="*/ 63 w 63" name="T0"/>
                  <a:gd fmla="*/ 0 h 26" name="T1"/>
                  <a:gd fmla="*/ 21 w 63" name="T2"/>
                  <a:gd fmla="*/ 0 h 26" name="T3"/>
                  <a:gd fmla="*/ 0 w 63" name="T4"/>
                  <a:gd fmla="*/ 26 h 26" name="T5"/>
                  <a:gd fmla="*/ 41 w 63" name="T6"/>
                  <a:gd fmla="*/ 26 h 26" name="T7"/>
                  <a:gd fmla="*/ 63 w 63" name="T8"/>
                  <a:gd fmla="*/ 0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62">
                    <a:moveTo>
                      <a:pt x="63" y="0"/>
                    </a:moveTo>
                    <a:lnTo>
                      <a:pt x="21" y="0"/>
                    </a:lnTo>
                    <a:lnTo>
                      <a:pt x="0" y="26"/>
                    </a:lnTo>
                    <a:lnTo>
                      <a:pt x="41" y="2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7" name="Freeform 403"/>
              <p:cNvSpPr/>
              <p:nvPr/>
            </p:nvSpPr>
            <p:spPr bwMode="auto">
              <a:xfrm>
                <a:off x="7391401" y="592138"/>
                <a:ext cx="100013" cy="44450"/>
              </a:xfrm>
              <a:custGeom>
                <a:gdLst>
                  <a:gd fmla="*/ 63 w 63" name="T0"/>
                  <a:gd fmla="*/ 0 h 28" name="T1"/>
                  <a:gd fmla="*/ 21 w 63" name="T2"/>
                  <a:gd fmla="*/ 0 h 28" name="T3"/>
                  <a:gd fmla="*/ 0 w 63" name="T4"/>
                  <a:gd fmla="*/ 28 h 28" name="T5"/>
                  <a:gd fmla="*/ 42 w 63" name="T6"/>
                  <a:gd fmla="*/ 28 h 28" name="T7"/>
                  <a:gd fmla="*/ 63 w 63" name="T8"/>
                  <a:gd fmla="*/ 0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2">
                    <a:moveTo>
                      <a:pt x="63" y="0"/>
                    </a:moveTo>
                    <a:lnTo>
                      <a:pt x="21" y="0"/>
                    </a:lnTo>
                    <a:lnTo>
                      <a:pt x="0" y="28"/>
                    </a:lnTo>
                    <a:lnTo>
                      <a:pt x="42" y="2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8" name="Freeform 404"/>
              <p:cNvSpPr/>
              <p:nvPr/>
            </p:nvSpPr>
            <p:spPr bwMode="auto">
              <a:xfrm>
                <a:off x="7350126" y="641351"/>
                <a:ext cx="100013" cy="46038"/>
              </a:xfrm>
              <a:custGeom>
                <a:gdLst>
                  <a:gd fmla="*/ 63 w 63" name="T0"/>
                  <a:gd fmla="*/ 0 h 29" name="T1"/>
                  <a:gd fmla="*/ 21 w 63" name="T2"/>
                  <a:gd fmla="*/ 0 h 29" name="T3"/>
                  <a:gd fmla="*/ 0 w 63" name="T4"/>
                  <a:gd fmla="*/ 29 h 29" name="T5"/>
                  <a:gd fmla="*/ 42 w 63" name="T6"/>
                  <a:gd fmla="*/ 29 h 29" name="T7"/>
                  <a:gd fmla="*/ 63 w 63" name="T8"/>
                  <a:gd fmla="*/ 0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2">
                    <a:moveTo>
                      <a:pt x="63" y="0"/>
                    </a:moveTo>
                    <a:lnTo>
                      <a:pt x="21" y="0"/>
                    </a:lnTo>
                    <a:lnTo>
                      <a:pt x="0" y="29"/>
                    </a:lnTo>
                    <a:lnTo>
                      <a:pt x="42" y="2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09" name="Freeform 405"/>
              <p:cNvSpPr/>
              <p:nvPr/>
            </p:nvSpPr>
            <p:spPr bwMode="auto">
              <a:xfrm>
                <a:off x="7348538" y="696913"/>
                <a:ext cx="60325" cy="41275"/>
              </a:xfrm>
              <a:custGeom>
                <a:gdLst>
                  <a:gd fmla="*/ 0 w 38" name="T0"/>
                  <a:gd fmla="*/ 0 h 26" name="T1"/>
                  <a:gd fmla="*/ 0 w 38" name="T2"/>
                  <a:gd fmla="*/ 26 h 26" name="T3"/>
                  <a:gd fmla="*/ 17 w 38" name="T4"/>
                  <a:gd fmla="*/ 26 h 26" name="T5"/>
                  <a:gd fmla="*/ 38 w 38" name="T6"/>
                  <a:gd fmla="*/ 0 h 26" name="T7"/>
                  <a:gd fmla="*/ 0 w 38" name="T8"/>
                  <a:gd fmla="*/ 0 h 2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6" w="38">
                    <a:moveTo>
                      <a:pt x="0" y="0"/>
                    </a:moveTo>
                    <a:lnTo>
                      <a:pt x="0" y="26"/>
                    </a:lnTo>
                    <a:lnTo>
                      <a:pt x="17" y="26"/>
                    </a:ln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D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10" name="Freeform 407"/>
              <p:cNvSpPr/>
              <p:nvPr/>
            </p:nvSpPr>
            <p:spPr bwMode="auto">
              <a:xfrm>
                <a:off x="7597776" y="68263"/>
                <a:ext cx="36513" cy="41275"/>
              </a:xfrm>
              <a:custGeom>
                <a:gdLst>
                  <a:gd fmla="*/ 17 w 23" name="T0"/>
                  <a:gd fmla="*/ 10 h 26" name="T1"/>
                  <a:gd fmla="*/ 17 w 23" name="T2"/>
                  <a:gd fmla="*/ 0 h 26" name="T3"/>
                  <a:gd fmla="*/ 23 w 23" name="T4"/>
                  <a:gd fmla="*/ 0 h 26" name="T5"/>
                  <a:gd fmla="*/ 23 w 23" name="T6"/>
                  <a:gd fmla="*/ 26 h 26" name="T7"/>
                  <a:gd fmla="*/ 17 w 23" name="T8"/>
                  <a:gd fmla="*/ 26 h 26" name="T9"/>
                  <a:gd fmla="*/ 17 w 23" name="T10"/>
                  <a:gd fmla="*/ 16 h 26" name="T11"/>
                  <a:gd fmla="*/ 7 w 23" name="T12"/>
                  <a:gd fmla="*/ 16 h 26" name="T13"/>
                  <a:gd fmla="*/ 7 w 23" name="T14"/>
                  <a:gd fmla="*/ 26 h 26" name="T15"/>
                  <a:gd fmla="*/ 0 w 23" name="T16"/>
                  <a:gd fmla="*/ 26 h 26" name="T17"/>
                  <a:gd fmla="*/ 0 w 23" name="T18"/>
                  <a:gd fmla="*/ 0 h 26" name="T19"/>
                  <a:gd fmla="*/ 7 w 23" name="T20"/>
                  <a:gd fmla="*/ 0 h 26" name="T21"/>
                  <a:gd fmla="*/ 7 w 23" name="T22"/>
                  <a:gd fmla="*/ 10 h 26" name="T23"/>
                  <a:gd fmla="*/ 17 w 23" name="T24"/>
                  <a:gd fmla="*/ 10 h 26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6" w="23">
                    <a:moveTo>
                      <a:pt x="17" y="10"/>
                    </a:moveTo>
                    <a:lnTo>
                      <a:pt x="17" y="0"/>
                    </a:lnTo>
                    <a:lnTo>
                      <a:pt x="23" y="0"/>
                    </a:lnTo>
                    <a:lnTo>
                      <a:pt x="23" y="26"/>
                    </a:lnTo>
                    <a:lnTo>
                      <a:pt x="17" y="26"/>
                    </a:lnTo>
                    <a:lnTo>
                      <a:pt x="17" y="16"/>
                    </a:lnTo>
                    <a:lnTo>
                      <a:pt x="7" y="16"/>
                    </a:lnTo>
                    <a:lnTo>
                      <a:pt x="7" y="26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0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1" name="Freeform 408"/>
              <p:cNvSpPr>
                <a:spLocks noEditPoints="1"/>
              </p:cNvSpPr>
              <p:nvPr/>
            </p:nvSpPr>
            <p:spPr bwMode="auto">
              <a:xfrm>
                <a:off x="7596188" y="131763"/>
                <a:ext cx="41275" cy="44450"/>
              </a:xfrm>
              <a:custGeom>
                <a:gdLst>
                  <a:gd fmla="*/ 32 w 37" name="T0"/>
                  <a:gd fmla="*/ 6 h 39" name="T1"/>
                  <a:gd fmla="*/ 37 w 37" name="T2"/>
                  <a:gd fmla="*/ 20 h 39" name="T3"/>
                  <a:gd fmla="*/ 32 w 37" name="T4"/>
                  <a:gd fmla="*/ 33 h 39" name="T5"/>
                  <a:gd fmla="*/ 18 w 37" name="T6"/>
                  <a:gd fmla="*/ 39 h 39" name="T7"/>
                  <a:gd fmla="*/ 5 w 37" name="T8"/>
                  <a:gd fmla="*/ 33 h 39" name="T9"/>
                  <a:gd fmla="*/ 0 w 37" name="T10"/>
                  <a:gd fmla="*/ 20 h 39" name="T11"/>
                  <a:gd fmla="*/ 5 w 37" name="T12"/>
                  <a:gd fmla="*/ 6 h 39" name="T13"/>
                  <a:gd fmla="*/ 18 w 37" name="T14"/>
                  <a:gd fmla="*/ 0 h 39" name="T15"/>
                  <a:gd fmla="*/ 32 w 37" name="T16"/>
                  <a:gd fmla="*/ 6 h 39" name="T17"/>
                  <a:gd fmla="*/ 25 w 37" name="T18"/>
                  <a:gd fmla="*/ 27 h 39" name="T19"/>
                  <a:gd fmla="*/ 28 w 37" name="T20"/>
                  <a:gd fmla="*/ 20 h 39" name="T21"/>
                  <a:gd fmla="*/ 25 w 37" name="T22"/>
                  <a:gd fmla="*/ 12 h 39" name="T23"/>
                  <a:gd fmla="*/ 18 w 37" name="T24"/>
                  <a:gd fmla="*/ 9 h 39" name="T25"/>
                  <a:gd fmla="*/ 11 w 37" name="T26"/>
                  <a:gd fmla="*/ 12 h 39" name="T27"/>
                  <a:gd fmla="*/ 9 w 37" name="T28"/>
                  <a:gd fmla="*/ 20 h 39" name="T29"/>
                  <a:gd fmla="*/ 11 w 37" name="T30"/>
                  <a:gd fmla="*/ 27 h 39" name="T31"/>
                  <a:gd fmla="*/ 18 w 37" name="T32"/>
                  <a:gd fmla="*/ 30 h 39" name="T33"/>
                  <a:gd fmla="*/ 25 w 37" name="T34"/>
                  <a:gd fmla="*/ 27 h 3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9" w="37">
                    <a:moveTo>
                      <a:pt x="32" y="6"/>
                    </a:moveTo>
                    <a:cubicBezTo>
                      <a:pt x="35" y="10"/>
                      <a:pt x="37" y="14"/>
                      <a:pt x="37" y="20"/>
                    </a:cubicBezTo>
                    <a:cubicBezTo>
                      <a:pt x="37" y="25"/>
                      <a:pt x="35" y="29"/>
                      <a:pt x="32" y="33"/>
                    </a:cubicBezTo>
                    <a:cubicBezTo>
                      <a:pt x="28" y="37"/>
                      <a:pt x="24" y="39"/>
                      <a:pt x="18" y="39"/>
                    </a:cubicBezTo>
                    <a:cubicBezTo>
                      <a:pt x="13" y="39"/>
                      <a:pt x="9" y="37"/>
                      <a:pt x="5" y="33"/>
                    </a:cubicBezTo>
                    <a:cubicBezTo>
                      <a:pt x="1" y="29"/>
                      <a:pt x="0" y="25"/>
                      <a:pt x="0" y="20"/>
                    </a:cubicBezTo>
                    <a:cubicBezTo>
                      <a:pt x="0" y="14"/>
                      <a:pt x="1" y="10"/>
                      <a:pt x="5" y="6"/>
                    </a:cubicBezTo>
                    <a:cubicBezTo>
                      <a:pt x="9" y="2"/>
                      <a:pt x="13" y="0"/>
                      <a:pt x="18" y="0"/>
                    </a:cubicBezTo>
                    <a:cubicBezTo>
                      <a:pt x="24" y="0"/>
                      <a:pt x="28" y="2"/>
                      <a:pt x="32" y="6"/>
                    </a:cubicBezTo>
                    <a:close/>
                    <a:moveTo>
                      <a:pt x="25" y="27"/>
                    </a:moveTo>
                    <a:cubicBezTo>
                      <a:pt x="27" y="25"/>
                      <a:pt x="28" y="22"/>
                      <a:pt x="28" y="20"/>
                    </a:cubicBezTo>
                    <a:cubicBezTo>
                      <a:pt x="28" y="17"/>
                      <a:pt x="27" y="14"/>
                      <a:pt x="25" y="12"/>
                    </a:cubicBezTo>
                    <a:cubicBezTo>
                      <a:pt x="23" y="10"/>
                      <a:pt x="21" y="9"/>
                      <a:pt x="18" y="9"/>
                    </a:cubicBezTo>
                    <a:cubicBezTo>
                      <a:pt x="16" y="9"/>
                      <a:pt x="13" y="10"/>
                      <a:pt x="11" y="12"/>
                    </a:cubicBezTo>
                    <a:cubicBezTo>
                      <a:pt x="10" y="14"/>
                      <a:pt x="9" y="17"/>
                      <a:pt x="9" y="20"/>
                    </a:cubicBezTo>
                    <a:cubicBezTo>
                      <a:pt x="9" y="22"/>
                      <a:pt x="10" y="25"/>
                      <a:pt x="11" y="27"/>
                    </a:cubicBezTo>
                    <a:cubicBezTo>
                      <a:pt x="13" y="29"/>
                      <a:pt x="16" y="30"/>
                      <a:pt x="18" y="30"/>
                    </a:cubicBezTo>
                    <a:cubicBezTo>
                      <a:pt x="21" y="30"/>
                      <a:pt x="23" y="29"/>
                      <a:pt x="25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2" name="Freeform 409"/>
              <p:cNvSpPr/>
              <p:nvPr/>
            </p:nvSpPr>
            <p:spPr bwMode="auto">
              <a:xfrm>
                <a:off x="7602538" y="200025"/>
                <a:ext cx="28575" cy="41275"/>
              </a:xfrm>
              <a:custGeom>
                <a:gdLst>
                  <a:gd fmla="*/ 18 w 18" name="T0"/>
                  <a:gd fmla="*/ 0 h 26" name="T1"/>
                  <a:gd fmla="*/ 18 w 18" name="T2"/>
                  <a:gd fmla="*/ 6 h 26" name="T3"/>
                  <a:gd fmla="*/ 12 w 18" name="T4"/>
                  <a:gd fmla="*/ 6 h 26" name="T5"/>
                  <a:gd fmla="*/ 12 w 18" name="T6"/>
                  <a:gd fmla="*/ 26 h 26" name="T7"/>
                  <a:gd fmla="*/ 6 w 18" name="T8"/>
                  <a:gd fmla="*/ 26 h 26" name="T9"/>
                  <a:gd fmla="*/ 6 w 18" name="T10"/>
                  <a:gd fmla="*/ 6 h 26" name="T11"/>
                  <a:gd fmla="*/ 0 w 18" name="T12"/>
                  <a:gd fmla="*/ 6 h 26" name="T13"/>
                  <a:gd fmla="*/ 0 w 18" name="T14"/>
                  <a:gd fmla="*/ 0 h 26" name="T15"/>
                  <a:gd fmla="*/ 18 w 18" name="T16"/>
                  <a:gd fmla="*/ 0 h 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6" w="18">
                    <a:moveTo>
                      <a:pt x="18" y="0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2" y="26"/>
                    </a:lnTo>
                    <a:lnTo>
                      <a:pt x="6" y="2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3" name="Freeform 410"/>
              <p:cNvSpPr/>
              <p:nvPr/>
            </p:nvSpPr>
            <p:spPr bwMode="auto">
              <a:xfrm>
                <a:off x="7597776" y="265113"/>
                <a:ext cx="36513" cy="41275"/>
              </a:xfrm>
              <a:custGeom>
                <a:gdLst>
                  <a:gd fmla="*/ 32 w 32" name="T0"/>
                  <a:gd fmla="*/ 0 h 36" name="T1"/>
                  <a:gd fmla="*/ 32 w 32" name="T2"/>
                  <a:gd fmla="*/ 9 h 36" name="T3"/>
                  <a:gd fmla="*/ 17 w 32" name="T4"/>
                  <a:gd fmla="*/ 9 h 36" name="T5"/>
                  <a:gd fmla="*/ 10 w 32" name="T6"/>
                  <a:gd fmla="*/ 13 h 36" name="T7"/>
                  <a:gd fmla="*/ 26 w 32" name="T8"/>
                  <a:gd fmla="*/ 13 h 36" name="T9"/>
                  <a:gd fmla="*/ 26 w 32" name="T10"/>
                  <a:gd fmla="*/ 23 h 36" name="T11"/>
                  <a:gd fmla="*/ 10 w 32" name="T12"/>
                  <a:gd fmla="*/ 23 h 36" name="T13"/>
                  <a:gd fmla="*/ 17 w 32" name="T14"/>
                  <a:gd fmla="*/ 27 h 36" name="T15"/>
                  <a:gd fmla="*/ 32 w 32" name="T16"/>
                  <a:gd fmla="*/ 27 h 36" name="T17"/>
                  <a:gd fmla="*/ 32 w 32" name="T18"/>
                  <a:gd fmla="*/ 36 h 36" name="T19"/>
                  <a:gd fmla="*/ 17 w 32" name="T20"/>
                  <a:gd fmla="*/ 36 h 36" name="T21"/>
                  <a:gd fmla="*/ 5 w 32" name="T22"/>
                  <a:gd fmla="*/ 31 h 36" name="T23"/>
                  <a:gd fmla="*/ 0 w 32" name="T24"/>
                  <a:gd fmla="*/ 18 h 36" name="T25"/>
                  <a:gd fmla="*/ 5 w 32" name="T26"/>
                  <a:gd fmla="*/ 5 h 36" name="T27"/>
                  <a:gd fmla="*/ 17 w 32" name="T28"/>
                  <a:gd fmla="*/ 0 h 36" name="T29"/>
                  <a:gd fmla="*/ 32 w 32" name="T30"/>
                  <a:gd fmla="*/ 0 h 3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6" w="32">
                    <a:moveTo>
                      <a:pt x="32" y="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2" y="10"/>
                      <a:pt x="10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2" y="26"/>
                      <a:pt x="14" y="27"/>
                      <a:pt x="17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3" y="36"/>
                      <a:pt x="8" y="34"/>
                      <a:pt x="5" y="31"/>
                    </a:cubicBezTo>
                    <a:cubicBezTo>
                      <a:pt x="2" y="27"/>
                      <a:pt x="0" y="23"/>
                      <a:pt x="0" y="18"/>
                    </a:cubicBezTo>
                    <a:cubicBezTo>
                      <a:pt x="0" y="13"/>
                      <a:pt x="2" y="9"/>
                      <a:pt x="5" y="5"/>
                    </a:cubicBezTo>
                    <a:cubicBezTo>
                      <a:pt x="8" y="2"/>
                      <a:pt x="13" y="0"/>
                      <a:pt x="17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4" name="Freeform 411"/>
              <p:cNvSpPr/>
              <p:nvPr/>
            </p:nvSpPr>
            <p:spPr bwMode="auto">
              <a:xfrm>
                <a:off x="7600951" y="330200"/>
                <a:ext cx="31750" cy="41275"/>
              </a:xfrm>
              <a:custGeom>
                <a:gdLst>
                  <a:gd fmla="*/ 9 w 28" name="T0"/>
                  <a:gd fmla="*/ 26 h 36" name="T1"/>
                  <a:gd fmla="*/ 11 w 28" name="T2"/>
                  <a:gd fmla="*/ 27 h 36" name="T3"/>
                  <a:gd fmla="*/ 28 w 28" name="T4"/>
                  <a:gd fmla="*/ 27 h 36" name="T5"/>
                  <a:gd fmla="*/ 28 w 28" name="T6"/>
                  <a:gd fmla="*/ 36 h 36" name="T7"/>
                  <a:gd fmla="*/ 11 w 28" name="T8"/>
                  <a:gd fmla="*/ 36 h 36" name="T9"/>
                  <a:gd fmla="*/ 3 w 28" name="T10"/>
                  <a:gd fmla="*/ 33 h 36" name="T11"/>
                  <a:gd fmla="*/ 0 w 28" name="T12"/>
                  <a:gd fmla="*/ 26 h 36" name="T13"/>
                  <a:gd fmla="*/ 0 w 28" name="T14"/>
                  <a:gd fmla="*/ 0 h 36" name="T15"/>
                  <a:gd fmla="*/ 9 w 28" name="T16"/>
                  <a:gd fmla="*/ 0 h 36" name="T17"/>
                  <a:gd fmla="*/ 9 w 28" name="T18"/>
                  <a:gd fmla="*/ 26 h 3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6" w="28">
                    <a:moveTo>
                      <a:pt x="9" y="26"/>
                    </a:moveTo>
                    <a:cubicBezTo>
                      <a:pt x="9" y="27"/>
                      <a:pt x="10" y="27"/>
                      <a:pt x="11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8" y="36"/>
                      <a:pt x="6" y="35"/>
                      <a:pt x="3" y="33"/>
                    </a:cubicBezTo>
                    <a:cubicBezTo>
                      <a:pt x="1" y="31"/>
                      <a:pt x="0" y="29"/>
                      <a:pt x="0" y="2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99" name="组合 198"/>
          <p:cNvGrpSpPr/>
          <p:nvPr/>
        </p:nvGrpSpPr>
        <p:grpSpPr>
          <a:xfrm>
            <a:off x="3915780" y="3483980"/>
            <a:ext cx="1137941" cy="689124"/>
            <a:chOff x="5605912" y="4941362"/>
            <a:chExt cx="1137941" cy="689124"/>
          </a:xfrm>
        </p:grpSpPr>
        <p:grpSp>
          <p:nvGrpSpPr>
            <p:cNvPr id="200" name="组合 199"/>
            <p:cNvGrpSpPr/>
            <p:nvPr/>
          </p:nvGrpSpPr>
          <p:grpSpPr>
            <a:xfrm>
              <a:off x="5605912" y="4941362"/>
              <a:ext cx="962973" cy="689124"/>
              <a:chOff x="-2338009" y="769144"/>
              <a:chExt cx="2790825" cy="1997174"/>
            </a:xfrm>
          </p:grpSpPr>
          <p:sp>
            <p:nvSpPr>
              <p:cNvPr id="211" name="Oval 499"/>
              <p:cNvSpPr>
                <a:spLocks noChangeArrowheads="1"/>
              </p:cNvSpPr>
              <p:nvPr/>
            </p:nvSpPr>
            <p:spPr bwMode="auto">
              <a:xfrm>
                <a:off x="-1880016" y="2601218"/>
                <a:ext cx="309563" cy="165100"/>
              </a:xfrm>
              <a:prstGeom prst="ellipse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2" name="Rectangle 483"/>
              <p:cNvSpPr>
                <a:spLocks noChangeArrowheads="1"/>
              </p:cNvSpPr>
              <p:nvPr/>
            </p:nvSpPr>
            <p:spPr bwMode="auto">
              <a:xfrm>
                <a:off x="-1725234" y="800536"/>
                <a:ext cx="2178050" cy="1231900"/>
              </a:xfrm>
              <a:prstGeom prst="rect">
                <a:avLst/>
              </a:pr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3" name="Freeform 484"/>
              <p:cNvSpPr/>
              <p:nvPr/>
            </p:nvSpPr>
            <p:spPr bwMode="auto">
              <a:xfrm>
                <a:off x="-2338009" y="775494"/>
                <a:ext cx="1254125" cy="1935163"/>
              </a:xfrm>
              <a:custGeom>
                <a:gdLst>
                  <a:gd fmla="*/ 334 w 334" name="T0"/>
                  <a:gd fmla="*/ 167 h 515" name="T1"/>
                  <a:gd fmla="*/ 167 w 334" name="T2"/>
                  <a:gd fmla="*/ 0 h 515" name="T3"/>
                  <a:gd fmla="*/ 0 w 334" name="T4"/>
                  <a:gd fmla="*/ 167 h 515" name="T5"/>
                  <a:gd fmla="*/ 130 w 334" name="T6"/>
                  <a:gd fmla="*/ 330 h 515" name="T7"/>
                  <a:gd fmla="*/ 165 w 334" name="T8"/>
                  <a:gd fmla="*/ 515 h 515" name="T9"/>
                  <a:gd fmla="*/ 200 w 334" name="T10"/>
                  <a:gd fmla="*/ 331 h 515" name="T11"/>
                  <a:gd fmla="*/ 334 w 334" name="T12"/>
                  <a:gd fmla="*/ 167 h 5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15" w="334">
                    <a:moveTo>
                      <a:pt x="334" y="167"/>
                    </a:moveTo>
                    <a:cubicBezTo>
                      <a:pt x="334" y="75"/>
                      <a:pt x="259" y="0"/>
                      <a:pt x="167" y="0"/>
                    </a:cubicBezTo>
                    <a:cubicBezTo>
                      <a:pt x="75" y="0"/>
                      <a:pt x="0" y="75"/>
                      <a:pt x="0" y="167"/>
                    </a:cubicBezTo>
                    <a:cubicBezTo>
                      <a:pt x="0" y="247"/>
                      <a:pt x="56" y="313"/>
                      <a:pt x="130" y="330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200" y="331"/>
                      <a:pt x="200" y="331"/>
                      <a:pt x="200" y="331"/>
                    </a:cubicBezTo>
                    <a:cubicBezTo>
                      <a:pt x="276" y="315"/>
                      <a:pt x="334" y="248"/>
                      <a:pt x="334" y="167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4" name="Freeform 485"/>
              <p:cNvSpPr/>
              <p:nvPr/>
            </p:nvSpPr>
            <p:spPr bwMode="auto">
              <a:xfrm>
                <a:off x="-1725234" y="769144"/>
                <a:ext cx="641350" cy="1938338"/>
              </a:xfrm>
              <a:custGeom>
                <a:gdLst>
                  <a:gd fmla="*/ 0 w 171" name="T0"/>
                  <a:gd fmla="*/ 2 h 516" name="T1"/>
                  <a:gd fmla="*/ 2 w 171" name="T2"/>
                  <a:gd fmla="*/ 516 h 516" name="T3"/>
                  <a:gd fmla="*/ 37 w 171" name="T4"/>
                  <a:gd fmla="*/ 333 h 516" name="T5"/>
                  <a:gd fmla="*/ 171 w 171" name="T6"/>
                  <a:gd fmla="*/ 171 h 516" name="T7"/>
                  <a:gd fmla="*/ 0 w 171" name="T8"/>
                  <a:gd fmla="*/ 2 h 5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16" w="171">
                    <a:moveTo>
                      <a:pt x="0" y="2"/>
                    </a:moveTo>
                    <a:cubicBezTo>
                      <a:pt x="0" y="2"/>
                      <a:pt x="2" y="516"/>
                      <a:pt x="2" y="516"/>
                    </a:cubicBezTo>
                    <a:cubicBezTo>
                      <a:pt x="37" y="333"/>
                      <a:pt x="37" y="333"/>
                      <a:pt x="37" y="333"/>
                    </a:cubicBezTo>
                    <a:cubicBezTo>
                      <a:pt x="113" y="317"/>
                      <a:pt x="171" y="251"/>
                      <a:pt x="171" y="171"/>
                    </a:cubicBezTo>
                    <a:cubicBezTo>
                      <a:pt x="171" y="78"/>
                      <a:pt x="96" y="0"/>
                      <a:pt x="0" y="2"/>
                    </a:cubicBezTo>
                    <a:close/>
                  </a:path>
                </a:pathLst>
              </a:custGeom>
              <a:solidFill>
                <a:srgbClr val="009FE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5" name="Freeform 486"/>
              <p:cNvSpPr>
                <a:spLocks noEditPoints="1"/>
              </p:cNvSpPr>
              <p:nvPr/>
            </p:nvSpPr>
            <p:spPr bwMode="auto">
              <a:xfrm>
                <a:off x="-2217359" y="896144"/>
                <a:ext cx="1006475" cy="1006475"/>
              </a:xfrm>
              <a:custGeom>
                <a:gdLst>
                  <a:gd fmla="*/ 134 w 268" name="T0"/>
                  <a:gd fmla="*/ 268 h 268" name="T1"/>
                  <a:gd fmla="*/ 0 w 268" name="T2"/>
                  <a:gd fmla="*/ 134 h 268" name="T3"/>
                  <a:gd fmla="*/ 134 w 268" name="T4"/>
                  <a:gd fmla="*/ 0 h 268" name="T5"/>
                  <a:gd fmla="*/ 268 w 268" name="T6"/>
                  <a:gd fmla="*/ 134 h 268" name="T7"/>
                  <a:gd fmla="*/ 134 w 268" name="T8"/>
                  <a:gd fmla="*/ 268 h 268" name="T9"/>
                  <a:gd fmla="*/ 134 w 268" name="T10"/>
                  <a:gd fmla="*/ 10 h 268" name="T11"/>
                  <a:gd fmla="*/ 11 w 268" name="T12"/>
                  <a:gd fmla="*/ 134 h 268" name="T13"/>
                  <a:gd fmla="*/ 134 w 268" name="T14"/>
                  <a:gd fmla="*/ 257 h 268" name="T15"/>
                  <a:gd fmla="*/ 258 w 268" name="T16"/>
                  <a:gd fmla="*/ 134 h 268" name="T17"/>
                  <a:gd fmla="*/ 134 w 268" name="T18"/>
                  <a:gd fmla="*/ 10 h 26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8" w="268">
                    <a:moveTo>
                      <a:pt x="134" y="268"/>
                    </a:moveTo>
                    <a:cubicBezTo>
                      <a:pt x="60" y="268"/>
                      <a:pt x="0" y="208"/>
                      <a:pt x="0" y="134"/>
                    </a:cubicBezTo>
                    <a:cubicBezTo>
                      <a:pt x="0" y="60"/>
                      <a:pt x="60" y="0"/>
                      <a:pt x="134" y="0"/>
                    </a:cubicBezTo>
                    <a:cubicBezTo>
                      <a:pt x="208" y="0"/>
                      <a:pt x="268" y="60"/>
                      <a:pt x="268" y="134"/>
                    </a:cubicBezTo>
                    <a:cubicBezTo>
                      <a:pt x="268" y="208"/>
                      <a:pt x="208" y="268"/>
                      <a:pt x="134" y="268"/>
                    </a:cubicBezTo>
                    <a:close/>
                    <a:moveTo>
                      <a:pt x="134" y="10"/>
                    </a:moveTo>
                    <a:cubicBezTo>
                      <a:pt x="66" y="10"/>
                      <a:pt x="11" y="65"/>
                      <a:pt x="11" y="134"/>
                    </a:cubicBezTo>
                    <a:cubicBezTo>
                      <a:pt x="11" y="202"/>
                      <a:pt x="66" y="257"/>
                      <a:pt x="134" y="257"/>
                    </a:cubicBezTo>
                    <a:cubicBezTo>
                      <a:pt x="202" y="257"/>
                      <a:pt x="258" y="202"/>
                      <a:pt x="258" y="134"/>
                    </a:cubicBezTo>
                    <a:cubicBezTo>
                      <a:pt x="258" y="65"/>
                      <a:pt x="202" y="10"/>
                      <a:pt x="13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16" name="Oval 487"/>
              <p:cNvSpPr>
                <a:spLocks noChangeArrowheads="1"/>
              </p:cNvSpPr>
              <p:nvPr/>
            </p:nvSpPr>
            <p:spPr bwMode="auto">
              <a:xfrm>
                <a:off x="-2134809" y="968556"/>
                <a:ext cx="841375" cy="841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201" name="文本框 622"/>
            <p:cNvSpPr txBox="1"/>
            <p:nvPr/>
          </p:nvSpPr>
          <p:spPr>
            <a:xfrm>
              <a:off x="5961397" y="4955087"/>
              <a:ext cx="782456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地名</a:t>
              </a:r>
            </a:p>
          </p:txBody>
        </p:sp>
        <p:grpSp>
          <p:nvGrpSpPr>
            <p:cNvPr id="202" name="组合 201"/>
            <p:cNvGrpSpPr/>
            <p:nvPr/>
          </p:nvGrpSpPr>
          <p:grpSpPr>
            <a:xfrm>
              <a:off x="5726005" y="5060474"/>
              <a:ext cx="172449" cy="175868"/>
              <a:chOff x="7385050" y="3114675"/>
              <a:chExt cx="560388" cy="571500"/>
            </a:xfrm>
          </p:grpSpPr>
          <p:sp>
            <p:nvSpPr>
              <p:cNvPr id="203" name="Freeform 524"/>
              <p:cNvSpPr/>
              <p:nvPr/>
            </p:nvSpPr>
            <p:spPr bwMode="auto">
              <a:xfrm>
                <a:off x="7553325" y="3114675"/>
                <a:ext cx="227013" cy="114300"/>
              </a:xfrm>
              <a:custGeom>
                <a:gdLst>
                  <a:gd fmla="*/ 59 w 59" name="T0"/>
                  <a:gd fmla="*/ 30 h 30" name="T1"/>
                  <a:gd fmla="*/ 31 w 59" name="T2"/>
                  <a:gd fmla="*/ 12 h 30" name="T3"/>
                  <a:gd fmla="*/ 31 w 59" name="T4"/>
                  <a:gd fmla="*/ 0 h 30" name="T5"/>
                  <a:gd fmla="*/ 25 w 59" name="T6"/>
                  <a:gd fmla="*/ 0 h 30" name="T7"/>
                  <a:gd fmla="*/ 25 w 59" name="T8"/>
                  <a:gd fmla="*/ 12 h 30" name="T9"/>
                  <a:gd fmla="*/ 0 w 59" name="T10"/>
                  <a:gd fmla="*/ 30 h 30" name="T11"/>
                  <a:gd fmla="*/ 30 w 59" name="T12"/>
                  <a:gd fmla="*/ 22 h 30" name="T13"/>
                  <a:gd fmla="*/ 59 w 59" name="T14"/>
                  <a:gd fmla="*/ 30 h 3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30" w="59">
                    <a:moveTo>
                      <a:pt x="59" y="30"/>
                    </a:moveTo>
                    <a:cubicBezTo>
                      <a:pt x="59" y="20"/>
                      <a:pt x="47" y="13"/>
                      <a:pt x="31" y="1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3" y="13"/>
                      <a:pt x="0" y="21"/>
                      <a:pt x="0" y="30"/>
                    </a:cubicBezTo>
                    <a:cubicBezTo>
                      <a:pt x="9" y="25"/>
                      <a:pt x="19" y="22"/>
                      <a:pt x="30" y="22"/>
                    </a:cubicBezTo>
                    <a:cubicBezTo>
                      <a:pt x="41" y="22"/>
                      <a:pt x="51" y="25"/>
                      <a:pt x="59" y="30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4" name="Freeform 525"/>
              <p:cNvSpPr/>
              <p:nvPr/>
            </p:nvSpPr>
            <p:spPr bwMode="auto">
              <a:xfrm>
                <a:off x="7791450" y="3160713"/>
                <a:ext cx="34925" cy="30163"/>
              </a:xfrm>
              <a:custGeom>
                <a:gdLst>
                  <a:gd fmla="*/ 10 w 22" name="T0"/>
                  <a:gd fmla="*/ 14 h 19" name="T1"/>
                  <a:gd fmla="*/ 12 w 22" name="T2"/>
                  <a:gd fmla="*/ 19 h 19" name="T3"/>
                  <a:gd fmla="*/ 14 w 22" name="T4"/>
                  <a:gd fmla="*/ 12 h 19" name="T5"/>
                  <a:gd fmla="*/ 22 w 22" name="T6"/>
                  <a:gd fmla="*/ 12 h 19" name="T7"/>
                  <a:gd fmla="*/ 17 w 22" name="T8"/>
                  <a:gd fmla="*/ 7 h 19" name="T9"/>
                  <a:gd fmla="*/ 17 w 22" name="T10"/>
                  <a:gd fmla="*/ 0 h 19" name="T11"/>
                  <a:gd fmla="*/ 10 w 22" name="T12"/>
                  <a:gd fmla="*/ 2 h 19" name="T13"/>
                  <a:gd fmla="*/ 5 w 22" name="T14"/>
                  <a:gd fmla="*/ 0 h 19" name="T15"/>
                  <a:gd fmla="*/ 5 w 22" name="T16"/>
                  <a:gd fmla="*/ 7 h 19" name="T17"/>
                  <a:gd fmla="*/ 0 w 22" name="T18"/>
                  <a:gd fmla="*/ 14 h 19" name="T19"/>
                  <a:gd fmla="*/ 10 w 22" name="T20"/>
                  <a:gd fmla="*/ 14 h 1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" w="22">
                    <a:moveTo>
                      <a:pt x="10" y="14"/>
                    </a:moveTo>
                    <a:lnTo>
                      <a:pt x="12" y="19"/>
                    </a:lnTo>
                    <a:lnTo>
                      <a:pt x="14" y="12"/>
                    </a:lnTo>
                    <a:lnTo>
                      <a:pt x="22" y="12"/>
                    </a:lnTo>
                    <a:lnTo>
                      <a:pt x="17" y="7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5" name="Freeform 526"/>
              <p:cNvSpPr/>
              <p:nvPr/>
            </p:nvSpPr>
            <p:spPr bwMode="auto">
              <a:xfrm>
                <a:off x="7840663" y="3176588"/>
                <a:ext cx="104775" cy="98425"/>
              </a:xfrm>
              <a:custGeom>
                <a:gdLst>
                  <a:gd fmla="*/ 25 w 66" name="T0"/>
                  <a:gd fmla="*/ 43 h 62" name="T1"/>
                  <a:gd fmla="*/ 37 w 66" name="T2"/>
                  <a:gd fmla="*/ 62 h 62" name="T3"/>
                  <a:gd fmla="*/ 44 w 66" name="T4"/>
                  <a:gd fmla="*/ 41 h 62" name="T5"/>
                  <a:gd fmla="*/ 66 w 66" name="T6"/>
                  <a:gd fmla="*/ 36 h 62" name="T7"/>
                  <a:gd fmla="*/ 49 w 66" name="T8"/>
                  <a:gd fmla="*/ 21 h 62" name="T9"/>
                  <a:gd fmla="*/ 49 w 66" name="T10"/>
                  <a:gd fmla="*/ 0 h 62" name="T11"/>
                  <a:gd fmla="*/ 29 w 66" name="T12"/>
                  <a:gd fmla="*/ 12 h 62" name="T13"/>
                  <a:gd fmla="*/ 10 w 66" name="T14"/>
                  <a:gd fmla="*/ 4 h 62" name="T15"/>
                  <a:gd fmla="*/ 15 w 66" name="T16"/>
                  <a:gd fmla="*/ 26 h 62" name="T17"/>
                  <a:gd fmla="*/ 0 w 66" name="T18"/>
                  <a:gd fmla="*/ 43 h 62" name="T19"/>
                  <a:gd fmla="*/ 25 w 66" name="T20"/>
                  <a:gd fmla="*/ 43 h 6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2" w="66">
                    <a:moveTo>
                      <a:pt x="25" y="43"/>
                    </a:moveTo>
                    <a:lnTo>
                      <a:pt x="37" y="62"/>
                    </a:lnTo>
                    <a:lnTo>
                      <a:pt x="44" y="41"/>
                    </a:lnTo>
                    <a:lnTo>
                      <a:pt x="66" y="36"/>
                    </a:lnTo>
                    <a:lnTo>
                      <a:pt x="49" y="21"/>
                    </a:lnTo>
                    <a:lnTo>
                      <a:pt x="49" y="0"/>
                    </a:lnTo>
                    <a:lnTo>
                      <a:pt x="29" y="12"/>
                    </a:lnTo>
                    <a:lnTo>
                      <a:pt x="10" y="4"/>
                    </a:lnTo>
                    <a:lnTo>
                      <a:pt x="15" y="26"/>
                    </a:lnTo>
                    <a:lnTo>
                      <a:pt x="0" y="43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6" name="Freeform 527"/>
              <p:cNvSpPr/>
              <p:nvPr/>
            </p:nvSpPr>
            <p:spPr bwMode="auto">
              <a:xfrm>
                <a:off x="7493000" y="3144838"/>
                <a:ext cx="49213" cy="46038"/>
              </a:xfrm>
              <a:custGeom>
                <a:gdLst>
                  <a:gd fmla="*/ 12 w 31" name="T0"/>
                  <a:gd fmla="*/ 20 h 29" name="T1"/>
                  <a:gd fmla="*/ 17 w 31" name="T2"/>
                  <a:gd fmla="*/ 29 h 29" name="T3"/>
                  <a:gd fmla="*/ 21 w 31" name="T4"/>
                  <a:gd fmla="*/ 20 h 29" name="T5"/>
                  <a:gd fmla="*/ 31 w 31" name="T6"/>
                  <a:gd fmla="*/ 17 h 29" name="T7"/>
                  <a:gd fmla="*/ 21 w 31" name="T8"/>
                  <a:gd fmla="*/ 10 h 29" name="T9"/>
                  <a:gd fmla="*/ 21 w 31" name="T10"/>
                  <a:gd fmla="*/ 0 h 29" name="T11"/>
                  <a:gd fmla="*/ 14 w 31" name="T12"/>
                  <a:gd fmla="*/ 5 h 29" name="T13"/>
                  <a:gd fmla="*/ 4 w 31" name="T14"/>
                  <a:gd fmla="*/ 3 h 29" name="T15"/>
                  <a:gd fmla="*/ 7 w 31" name="T16"/>
                  <a:gd fmla="*/ 12 h 29" name="T17"/>
                  <a:gd fmla="*/ 0 w 31" name="T18"/>
                  <a:gd fmla="*/ 20 h 29" name="T19"/>
                  <a:gd fmla="*/ 12 w 31" name="T20"/>
                  <a:gd fmla="*/ 2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31">
                    <a:moveTo>
                      <a:pt x="12" y="20"/>
                    </a:moveTo>
                    <a:lnTo>
                      <a:pt x="17" y="29"/>
                    </a:lnTo>
                    <a:lnTo>
                      <a:pt x="21" y="20"/>
                    </a:lnTo>
                    <a:lnTo>
                      <a:pt x="31" y="17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4" y="5"/>
                    </a:lnTo>
                    <a:lnTo>
                      <a:pt x="4" y="3"/>
                    </a:lnTo>
                    <a:lnTo>
                      <a:pt x="7" y="12"/>
                    </a:lnTo>
                    <a:lnTo>
                      <a:pt x="0" y="2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7" name="Freeform 528"/>
              <p:cNvSpPr>
                <a:spLocks noEditPoints="1"/>
              </p:cNvSpPr>
              <p:nvPr/>
            </p:nvSpPr>
            <p:spPr bwMode="auto">
              <a:xfrm>
                <a:off x="7431088" y="3209925"/>
                <a:ext cx="479425" cy="476250"/>
              </a:xfrm>
              <a:custGeom>
                <a:gdLst>
                  <a:gd fmla="*/ 0 w 125" name="T0"/>
                  <a:gd fmla="*/ 62 h 124" name="T1"/>
                  <a:gd fmla="*/ 125 w 125" name="T2"/>
                  <a:gd fmla="*/ 62 h 124" name="T3"/>
                  <a:gd fmla="*/ 19 w 125" name="T4"/>
                  <a:gd fmla="*/ 44 h 124" name="T5"/>
                  <a:gd fmla="*/ 44 w 125" name="T6"/>
                  <a:gd fmla="*/ 19 h 124" name="T7"/>
                  <a:gd fmla="*/ 19 w 125" name="T8"/>
                  <a:gd fmla="*/ 44 h 124" name="T9"/>
                  <a:gd fmla="*/ 18 w 125" name="T10"/>
                  <a:gd fmla="*/ 76 h 124" name="T11"/>
                  <a:gd fmla="*/ 38 w 125" name="T12"/>
                  <a:gd fmla="*/ 64 h 124" name="T13"/>
                  <a:gd fmla="*/ 30 w 125" name="T14"/>
                  <a:gd fmla="*/ 20 h 124" name="T15"/>
                  <a:gd fmla="*/ 46 w 125" name="T16"/>
                  <a:gd fmla="*/ 15 h 124" name="T17"/>
                  <a:gd fmla="*/ 37 w 125" name="T18"/>
                  <a:gd fmla="*/ 9 h 124" name="T19"/>
                  <a:gd fmla="*/ 9 w 125" name="T20"/>
                  <a:gd fmla="*/ 37 h 124" name="T21"/>
                  <a:gd fmla="*/ 15 w 125" name="T22"/>
                  <a:gd fmla="*/ 50 h 124" name="T23"/>
                  <a:gd fmla="*/ 4 w 125" name="T24"/>
                  <a:gd fmla="*/ 61 h 124" name="T25"/>
                  <a:gd fmla="*/ 14 w 125" name="T26"/>
                  <a:gd fmla="*/ 64 h 124" name="T27"/>
                  <a:gd fmla="*/ 3 w 125" name="T28"/>
                  <a:gd fmla="*/ 64 h 124" name="T29"/>
                  <a:gd fmla="*/ 15 w 125" name="T30"/>
                  <a:gd fmla="*/ 78 h 124" name="T31"/>
                  <a:gd fmla="*/ 5 w 125" name="T32"/>
                  <a:gd fmla="*/ 72 h 124" name="T33"/>
                  <a:gd fmla="*/ 9 w 125" name="T34"/>
                  <a:gd fmla="*/ 87 h 124" name="T35"/>
                  <a:gd fmla="*/ 37 w 125" name="T36"/>
                  <a:gd fmla="*/ 115 h 124" name="T37"/>
                  <a:gd fmla="*/ 30 w 125" name="T38"/>
                  <a:gd fmla="*/ 104 h 124" name="T39"/>
                  <a:gd fmla="*/ 53 w 125" name="T40"/>
                  <a:gd fmla="*/ 120 h 124" name="T41"/>
                  <a:gd fmla="*/ 60 w 125" name="T42"/>
                  <a:gd fmla="*/ 107 h 124" name="T43"/>
                  <a:gd fmla="*/ 43 w 125" name="T44"/>
                  <a:gd fmla="*/ 86 h 124" name="T45"/>
                  <a:gd fmla="*/ 60 w 125" name="T46"/>
                  <a:gd fmla="*/ 107 h 124" name="T47"/>
                  <a:gd fmla="*/ 42 w 125" name="T48"/>
                  <a:gd fmla="*/ 82 h 124" name="T49"/>
                  <a:gd fmla="*/ 60 w 125" name="T50"/>
                  <a:gd fmla="*/ 64 h 124" name="T51"/>
                  <a:gd fmla="*/ 60 w 125" name="T52"/>
                  <a:gd fmla="*/ 61 h 124" name="T53"/>
                  <a:gd fmla="*/ 42 w 125" name="T54"/>
                  <a:gd fmla="*/ 42 h 124" name="T55"/>
                  <a:gd fmla="*/ 60 w 125" name="T56"/>
                  <a:gd fmla="*/ 61 h 124" name="T57"/>
                  <a:gd fmla="*/ 50 w 125" name="T58"/>
                  <a:gd fmla="*/ 14 h 124" name="T59"/>
                  <a:gd fmla="*/ 60 w 125" name="T60"/>
                  <a:gd fmla="*/ 13 h 124" name="T61"/>
                  <a:gd fmla="*/ 86 w 125" name="T62"/>
                  <a:gd fmla="*/ 43 h 124" name="T63"/>
                  <a:gd fmla="*/ 108 w 125" name="T64"/>
                  <a:gd fmla="*/ 61 h 124" name="T65"/>
                  <a:gd fmla="*/ 108 w 125" name="T66"/>
                  <a:gd fmla="*/ 64 h 124" name="T67"/>
                  <a:gd fmla="*/ 86 w 125" name="T68"/>
                  <a:gd fmla="*/ 82 h 124" name="T69"/>
                  <a:gd fmla="*/ 108 w 125" name="T70"/>
                  <a:gd fmla="*/ 64 h 124" name="T71"/>
                  <a:gd fmla="*/ 80 w 125" name="T72"/>
                  <a:gd fmla="*/ 19 h 124" name="T73"/>
                  <a:gd fmla="*/ 105 w 125" name="T74"/>
                  <a:gd fmla="*/ 44 h 124" name="T75"/>
                  <a:gd fmla="*/ 63 w 125" name="T76"/>
                  <a:gd fmla="*/ 3 h 124" name="T77"/>
                  <a:gd fmla="*/ 63 w 125" name="T78"/>
                  <a:gd fmla="*/ 13 h 124" name="T79"/>
                  <a:gd fmla="*/ 63 w 125" name="T80"/>
                  <a:gd fmla="*/ 17 h 124" name="T81"/>
                  <a:gd fmla="*/ 82 w 125" name="T82"/>
                  <a:gd fmla="*/ 38 h 124" name="T83"/>
                  <a:gd fmla="*/ 63 w 125" name="T84"/>
                  <a:gd fmla="*/ 17 h 124" name="T85"/>
                  <a:gd fmla="*/ 82 w 125" name="T86"/>
                  <a:gd fmla="*/ 42 h 124" name="T87"/>
                  <a:gd fmla="*/ 63 w 125" name="T88"/>
                  <a:gd fmla="*/ 61 h 124" name="T89"/>
                  <a:gd fmla="*/ 63 w 125" name="T90"/>
                  <a:gd fmla="*/ 121 h 124" name="T91"/>
                  <a:gd fmla="*/ 74 w 125" name="T92"/>
                  <a:gd fmla="*/ 110 h 124" name="T93"/>
                  <a:gd fmla="*/ 63 w 125" name="T94"/>
                  <a:gd fmla="*/ 107 h 124" name="T95"/>
                  <a:gd fmla="*/ 82 w 125" name="T96"/>
                  <a:gd fmla="*/ 86 h 124" name="T97"/>
                  <a:gd fmla="*/ 63 w 125" name="T98"/>
                  <a:gd fmla="*/ 107 h 124" name="T99"/>
                  <a:gd fmla="*/ 105 w 125" name="T100"/>
                  <a:gd fmla="*/ 80 h 124" name="T101"/>
                  <a:gd fmla="*/ 80 w 125" name="T102"/>
                  <a:gd fmla="*/ 105 h 124" name="T103"/>
                  <a:gd fmla="*/ 87 w 125" name="T104"/>
                  <a:gd fmla="*/ 115 h 124" name="T105"/>
                  <a:gd fmla="*/ 116 w 125" name="T106"/>
                  <a:gd fmla="*/ 87 h 124" name="T107"/>
                  <a:gd fmla="*/ 110 w 125" name="T108"/>
                  <a:gd fmla="*/ 75 h 124" name="T109"/>
                  <a:gd fmla="*/ 121 w 125" name="T110"/>
                  <a:gd fmla="*/ 64 h 124" name="T111"/>
                  <a:gd fmla="*/ 111 w 125" name="T112"/>
                  <a:gd fmla="*/ 61 h 124" name="T113"/>
                  <a:gd fmla="*/ 121 w 125" name="T114"/>
                  <a:gd fmla="*/ 61 h 124" name="T115"/>
                  <a:gd fmla="*/ 109 w 125" name="T116"/>
                  <a:gd fmla="*/ 45 h 124" name="T117"/>
                  <a:gd fmla="*/ 120 w 125" name="T118"/>
                  <a:gd fmla="*/ 52 h 124" name="T119"/>
                  <a:gd fmla="*/ 101 w 125" name="T120"/>
                  <a:gd fmla="*/ 24 h 124" name="T121"/>
                  <a:gd fmla="*/ 116 w 125" name="T122"/>
                  <a:gd fmla="*/ 37 h 124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124" w="125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7" y="124"/>
                      <a:pt x="125" y="96"/>
                      <a:pt x="125" y="62"/>
                    </a:cubicBezTo>
                    <a:cubicBezTo>
                      <a:pt x="125" y="28"/>
                      <a:pt x="97" y="0"/>
                      <a:pt x="62" y="0"/>
                    </a:cubicBezTo>
                    <a:close/>
                    <a:moveTo>
                      <a:pt x="19" y="44"/>
                    </a:moveTo>
                    <a:cubicBezTo>
                      <a:pt x="21" y="37"/>
                      <a:pt x="23" y="31"/>
                      <a:pt x="26" y="26"/>
                    </a:cubicBezTo>
                    <a:cubicBezTo>
                      <a:pt x="32" y="23"/>
                      <a:pt x="38" y="20"/>
                      <a:pt x="44" y="19"/>
                    </a:cubicBezTo>
                    <a:cubicBezTo>
                      <a:pt x="42" y="25"/>
                      <a:pt x="40" y="31"/>
                      <a:pt x="39" y="39"/>
                    </a:cubicBezTo>
                    <a:cubicBezTo>
                      <a:pt x="32" y="40"/>
                      <a:pt x="25" y="42"/>
                      <a:pt x="19" y="44"/>
                    </a:cubicBezTo>
                    <a:close/>
                    <a:moveTo>
                      <a:pt x="39" y="82"/>
                    </a:moveTo>
                    <a:cubicBezTo>
                      <a:pt x="31" y="80"/>
                      <a:pt x="24" y="79"/>
                      <a:pt x="18" y="76"/>
                    </a:cubicBezTo>
                    <a:cubicBezTo>
                      <a:pt x="18" y="72"/>
                      <a:pt x="17" y="67"/>
                      <a:pt x="17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70"/>
                      <a:pt x="38" y="76"/>
                      <a:pt x="39" y="82"/>
                    </a:cubicBezTo>
                    <a:close/>
                    <a:moveTo>
                      <a:pt x="30" y="20"/>
                    </a:moveTo>
                    <a:cubicBezTo>
                      <a:pt x="36" y="12"/>
                      <a:pt x="44" y="7"/>
                      <a:pt x="53" y="4"/>
                    </a:cubicBezTo>
                    <a:cubicBezTo>
                      <a:pt x="50" y="7"/>
                      <a:pt x="48" y="11"/>
                      <a:pt x="46" y="15"/>
                    </a:cubicBezTo>
                    <a:cubicBezTo>
                      <a:pt x="40" y="16"/>
                      <a:pt x="35" y="18"/>
                      <a:pt x="30" y="20"/>
                    </a:cubicBezTo>
                    <a:close/>
                    <a:moveTo>
                      <a:pt x="37" y="9"/>
                    </a:moveTo>
                    <a:cubicBezTo>
                      <a:pt x="32" y="12"/>
                      <a:pt x="28" y="18"/>
                      <a:pt x="24" y="24"/>
                    </a:cubicBezTo>
                    <a:cubicBezTo>
                      <a:pt x="18" y="27"/>
                      <a:pt x="13" y="32"/>
                      <a:pt x="9" y="37"/>
                    </a:cubicBezTo>
                    <a:cubicBezTo>
                      <a:pt x="15" y="24"/>
                      <a:pt x="25" y="14"/>
                      <a:pt x="37" y="9"/>
                    </a:cubicBezTo>
                    <a:close/>
                    <a:moveTo>
                      <a:pt x="15" y="50"/>
                    </a:moveTo>
                    <a:cubicBezTo>
                      <a:pt x="14" y="53"/>
                      <a:pt x="14" y="57"/>
                      <a:pt x="1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57"/>
                      <a:pt x="9" y="53"/>
                      <a:pt x="15" y="50"/>
                    </a:cubicBezTo>
                    <a:close/>
                    <a:moveTo>
                      <a:pt x="14" y="64"/>
                    </a:moveTo>
                    <a:cubicBezTo>
                      <a:pt x="14" y="67"/>
                      <a:pt x="14" y="71"/>
                      <a:pt x="15" y="75"/>
                    </a:cubicBezTo>
                    <a:cubicBezTo>
                      <a:pt x="8" y="72"/>
                      <a:pt x="4" y="67"/>
                      <a:pt x="3" y="64"/>
                    </a:cubicBezTo>
                    <a:lnTo>
                      <a:pt x="14" y="64"/>
                    </a:lnTo>
                    <a:close/>
                    <a:moveTo>
                      <a:pt x="15" y="78"/>
                    </a:moveTo>
                    <a:cubicBezTo>
                      <a:pt x="17" y="84"/>
                      <a:pt x="18" y="89"/>
                      <a:pt x="21" y="94"/>
                    </a:cubicBezTo>
                    <a:cubicBezTo>
                      <a:pt x="13" y="88"/>
                      <a:pt x="7" y="80"/>
                      <a:pt x="5" y="72"/>
                    </a:cubicBezTo>
                    <a:cubicBezTo>
                      <a:pt x="7" y="74"/>
                      <a:pt x="11" y="76"/>
                      <a:pt x="15" y="78"/>
                    </a:cubicBezTo>
                    <a:close/>
                    <a:moveTo>
                      <a:pt x="9" y="87"/>
                    </a:moveTo>
                    <a:cubicBezTo>
                      <a:pt x="13" y="92"/>
                      <a:pt x="18" y="97"/>
                      <a:pt x="24" y="100"/>
                    </a:cubicBezTo>
                    <a:cubicBezTo>
                      <a:pt x="28" y="106"/>
                      <a:pt x="32" y="111"/>
                      <a:pt x="37" y="115"/>
                    </a:cubicBezTo>
                    <a:cubicBezTo>
                      <a:pt x="25" y="109"/>
                      <a:pt x="15" y="99"/>
                      <a:pt x="9" y="87"/>
                    </a:cubicBezTo>
                    <a:close/>
                    <a:moveTo>
                      <a:pt x="30" y="104"/>
                    </a:moveTo>
                    <a:cubicBezTo>
                      <a:pt x="35" y="106"/>
                      <a:pt x="40" y="108"/>
                      <a:pt x="46" y="109"/>
                    </a:cubicBezTo>
                    <a:cubicBezTo>
                      <a:pt x="48" y="113"/>
                      <a:pt x="50" y="117"/>
                      <a:pt x="53" y="120"/>
                    </a:cubicBezTo>
                    <a:cubicBezTo>
                      <a:pt x="44" y="117"/>
                      <a:pt x="36" y="111"/>
                      <a:pt x="30" y="104"/>
                    </a:cubicBezTo>
                    <a:close/>
                    <a:moveTo>
                      <a:pt x="60" y="107"/>
                    </a:moveTo>
                    <a:cubicBezTo>
                      <a:pt x="57" y="107"/>
                      <a:pt x="52" y="107"/>
                      <a:pt x="48" y="106"/>
                    </a:cubicBezTo>
                    <a:cubicBezTo>
                      <a:pt x="46" y="100"/>
                      <a:pt x="44" y="93"/>
                      <a:pt x="43" y="86"/>
                    </a:cubicBezTo>
                    <a:cubicBezTo>
                      <a:pt x="48" y="86"/>
                      <a:pt x="54" y="87"/>
                      <a:pt x="60" y="87"/>
                    </a:cubicBezTo>
                    <a:lnTo>
                      <a:pt x="60" y="107"/>
                    </a:lnTo>
                    <a:close/>
                    <a:moveTo>
                      <a:pt x="60" y="83"/>
                    </a:moveTo>
                    <a:cubicBezTo>
                      <a:pt x="54" y="83"/>
                      <a:pt x="48" y="83"/>
                      <a:pt x="42" y="82"/>
                    </a:cubicBezTo>
                    <a:cubicBezTo>
                      <a:pt x="41" y="76"/>
                      <a:pt x="41" y="70"/>
                      <a:pt x="41" y="64"/>
                    </a:cubicBezTo>
                    <a:cubicBezTo>
                      <a:pt x="60" y="64"/>
                      <a:pt x="60" y="64"/>
                      <a:pt x="60" y="64"/>
                    </a:cubicBezTo>
                    <a:lnTo>
                      <a:pt x="60" y="83"/>
                    </a:lnTo>
                    <a:close/>
                    <a:moveTo>
                      <a:pt x="60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54"/>
                      <a:pt x="41" y="48"/>
                      <a:pt x="42" y="42"/>
                    </a:cubicBezTo>
                    <a:cubicBezTo>
                      <a:pt x="48" y="41"/>
                      <a:pt x="54" y="41"/>
                      <a:pt x="60" y="40"/>
                    </a:cubicBezTo>
                    <a:lnTo>
                      <a:pt x="60" y="61"/>
                    </a:lnTo>
                    <a:close/>
                    <a:moveTo>
                      <a:pt x="60" y="13"/>
                    </a:moveTo>
                    <a:cubicBezTo>
                      <a:pt x="57" y="13"/>
                      <a:pt x="53" y="14"/>
                      <a:pt x="50" y="14"/>
                    </a:cubicBezTo>
                    <a:cubicBezTo>
                      <a:pt x="53" y="8"/>
                      <a:pt x="57" y="4"/>
                      <a:pt x="60" y="3"/>
                    </a:cubicBezTo>
                    <a:lnTo>
                      <a:pt x="60" y="13"/>
                    </a:lnTo>
                    <a:close/>
                    <a:moveTo>
                      <a:pt x="87" y="61"/>
                    </a:moveTo>
                    <a:cubicBezTo>
                      <a:pt x="87" y="54"/>
                      <a:pt x="87" y="48"/>
                      <a:pt x="86" y="43"/>
                    </a:cubicBezTo>
                    <a:cubicBezTo>
                      <a:pt x="94" y="44"/>
                      <a:pt x="101" y="46"/>
                      <a:pt x="106" y="48"/>
                    </a:cubicBezTo>
                    <a:cubicBezTo>
                      <a:pt x="107" y="52"/>
                      <a:pt x="107" y="57"/>
                      <a:pt x="108" y="61"/>
                    </a:cubicBezTo>
                    <a:lnTo>
                      <a:pt x="87" y="61"/>
                    </a:lnTo>
                    <a:close/>
                    <a:moveTo>
                      <a:pt x="108" y="64"/>
                    </a:moveTo>
                    <a:cubicBezTo>
                      <a:pt x="107" y="67"/>
                      <a:pt x="107" y="72"/>
                      <a:pt x="106" y="76"/>
                    </a:cubicBezTo>
                    <a:cubicBezTo>
                      <a:pt x="101" y="78"/>
                      <a:pt x="94" y="80"/>
                      <a:pt x="86" y="82"/>
                    </a:cubicBezTo>
                    <a:cubicBezTo>
                      <a:pt x="87" y="76"/>
                      <a:pt x="87" y="70"/>
                      <a:pt x="87" y="64"/>
                    </a:cubicBezTo>
                    <a:lnTo>
                      <a:pt x="108" y="64"/>
                    </a:lnTo>
                    <a:close/>
                    <a:moveTo>
                      <a:pt x="85" y="39"/>
                    </a:moveTo>
                    <a:cubicBezTo>
                      <a:pt x="84" y="31"/>
                      <a:pt x="83" y="25"/>
                      <a:pt x="80" y="19"/>
                    </a:cubicBezTo>
                    <a:cubicBezTo>
                      <a:pt x="87" y="20"/>
                      <a:pt x="93" y="23"/>
                      <a:pt x="98" y="26"/>
                    </a:cubicBezTo>
                    <a:cubicBezTo>
                      <a:pt x="101" y="31"/>
                      <a:pt x="104" y="37"/>
                      <a:pt x="105" y="44"/>
                    </a:cubicBezTo>
                    <a:cubicBezTo>
                      <a:pt x="100" y="42"/>
                      <a:pt x="93" y="40"/>
                      <a:pt x="85" y="39"/>
                    </a:cubicBezTo>
                    <a:close/>
                    <a:moveTo>
                      <a:pt x="63" y="3"/>
                    </a:moveTo>
                    <a:cubicBezTo>
                      <a:pt x="70" y="4"/>
                      <a:pt x="71" y="8"/>
                      <a:pt x="74" y="14"/>
                    </a:cubicBezTo>
                    <a:cubicBezTo>
                      <a:pt x="71" y="14"/>
                      <a:pt x="67" y="13"/>
                      <a:pt x="63" y="13"/>
                    </a:cubicBezTo>
                    <a:lnTo>
                      <a:pt x="63" y="3"/>
                    </a:lnTo>
                    <a:close/>
                    <a:moveTo>
                      <a:pt x="63" y="17"/>
                    </a:moveTo>
                    <a:cubicBezTo>
                      <a:pt x="70" y="17"/>
                      <a:pt x="72" y="17"/>
                      <a:pt x="76" y="18"/>
                    </a:cubicBezTo>
                    <a:cubicBezTo>
                      <a:pt x="79" y="24"/>
                      <a:pt x="80" y="31"/>
                      <a:pt x="82" y="38"/>
                    </a:cubicBezTo>
                    <a:cubicBezTo>
                      <a:pt x="76" y="38"/>
                      <a:pt x="70" y="37"/>
                      <a:pt x="63" y="37"/>
                    </a:cubicBezTo>
                    <a:lnTo>
                      <a:pt x="63" y="17"/>
                    </a:lnTo>
                    <a:close/>
                    <a:moveTo>
                      <a:pt x="63" y="40"/>
                    </a:moveTo>
                    <a:cubicBezTo>
                      <a:pt x="70" y="41"/>
                      <a:pt x="76" y="41"/>
                      <a:pt x="82" y="42"/>
                    </a:cubicBezTo>
                    <a:cubicBezTo>
                      <a:pt x="83" y="48"/>
                      <a:pt x="84" y="54"/>
                      <a:pt x="84" y="61"/>
                    </a:cubicBezTo>
                    <a:cubicBezTo>
                      <a:pt x="63" y="61"/>
                      <a:pt x="63" y="61"/>
                      <a:pt x="63" y="61"/>
                    </a:cubicBezTo>
                    <a:lnTo>
                      <a:pt x="63" y="40"/>
                    </a:lnTo>
                    <a:close/>
                    <a:moveTo>
                      <a:pt x="63" y="121"/>
                    </a:moveTo>
                    <a:cubicBezTo>
                      <a:pt x="63" y="110"/>
                      <a:pt x="63" y="110"/>
                      <a:pt x="63" y="110"/>
                    </a:cubicBezTo>
                    <a:cubicBezTo>
                      <a:pt x="67" y="110"/>
                      <a:pt x="71" y="110"/>
                      <a:pt x="74" y="110"/>
                    </a:cubicBezTo>
                    <a:cubicBezTo>
                      <a:pt x="71" y="116"/>
                      <a:pt x="70" y="120"/>
                      <a:pt x="63" y="121"/>
                    </a:cubicBezTo>
                    <a:close/>
                    <a:moveTo>
                      <a:pt x="63" y="107"/>
                    </a:moveTo>
                    <a:cubicBezTo>
                      <a:pt x="63" y="87"/>
                      <a:pt x="63" y="87"/>
                      <a:pt x="63" y="87"/>
                    </a:cubicBezTo>
                    <a:cubicBezTo>
                      <a:pt x="70" y="87"/>
                      <a:pt x="76" y="86"/>
                      <a:pt x="82" y="86"/>
                    </a:cubicBezTo>
                    <a:cubicBezTo>
                      <a:pt x="80" y="93"/>
                      <a:pt x="79" y="100"/>
                      <a:pt x="76" y="106"/>
                    </a:cubicBezTo>
                    <a:cubicBezTo>
                      <a:pt x="72" y="107"/>
                      <a:pt x="70" y="107"/>
                      <a:pt x="63" y="107"/>
                    </a:cubicBezTo>
                    <a:close/>
                    <a:moveTo>
                      <a:pt x="85" y="85"/>
                    </a:moveTo>
                    <a:cubicBezTo>
                      <a:pt x="93" y="84"/>
                      <a:pt x="100" y="82"/>
                      <a:pt x="105" y="80"/>
                    </a:cubicBezTo>
                    <a:cubicBezTo>
                      <a:pt x="104" y="86"/>
                      <a:pt x="101" y="92"/>
                      <a:pt x="98" y="98"/>
                    </a:cubicBezTo>
                    <a:cubicBezTo>
                      <a:pt x="93" y="101"/>
                      <a:pt x="87" y="103"/>
                      <a:pt x="80" y="105"/>
                    </a:cubicBezTo>
                    <a:cubicBezTo>
                      <a:pt x="83" y="99"/>
                      <a:pt x="84" y="93"/>
                      <a:pt x="85" y="85"/>
                    </a:cubicBezTo>
                    <a:close/>
                    <a:moveTo>
                      <a:pt x="87" y="115"/>
                    </a:moveTo>
                    <a:cubicBezTo>
                      <a:pt x="93" y="111"/>
                      <a:pt x="97" y="106"/>
                      <a:pt x="101" y="100"/>
                    </a:cubicBezTo>
                    <a:cubicBezTo>
                      <a:pt x="107" y="97"/>
                      <a:pt x="112" y="92"/>
                      <a:pt x="116" y="87"/>
                    </a:cubicBezTo>
                    <a:cubicBezTo>
                      <a:pt x="110" y="99"/>
                      <a:pt x="100" y="109"/>
                      <a:pt x="87" y="115"/>
                    </a:cubicBezTo>
                    <a:close/>
                    <a:moveTo>
                      <a:pt x="110" y="75"/>
                    </a:moveTo>
                    <a:cubicBezTo>
                      <a:pt x="111" y="71"/>
                      <a:pt x="111" y="67"/>
                      <a:pt x="11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0" y="67"/>
                      <a:pt x="116" y="72"/>
                      <a:pt x="110" y="75"/>
                    </a:cubicBezTo>
                    <a:close/>
                    <a:moveTo>
                      <a:pt x="111" y="61"/>
                    </a:moveTo>
                    <a:cubicBezTo>
                      <a:pt x="111" y="57"/>
                      <a:pt x="111" y="53"/>
                      <a:pt x="110" y="50"/>
                    </a:cubicBezTo>
                    <a:cubicBezTo>
                      <a:pt x="116" y="53"/>
                      <a:pt x="120" y="57"/>
                      <a:pt x="121" y="61"/>
                    </a:cubicBezTo>
                    <a:lnTo>
                      <a:pt x="111" y="61"/>
                    </a:lnTo>
                    <a:close/>
                    <a:moveTo>
                      <a:pt x="109" y="45"/>
                    </a:moveTo>
                    <a:cubicBezTo>
                      <a:pt x="108" y="40"/>
                      <a:pt x="106" y="35"/>
                      <a:pt x="104" y="30"/>
                    </a:cubicBezTo>
                    <a:cubicBezTo>
                      <a:pt x="112" y="36"/>
                      <a:pt x="117" y="44"/>
                      <a:pt x="120" y="52"/>
                    </a:cubicBezTo>
                    <a:cubicBezTo>
                      <a:pt x="117" y="50"/>
                      <a:pt x="114" y="47"/>
                      <a:pt x="109" y="45"/>
                    </a:cubicBezTo>
                    <a:close/>
                    <a:moveTo>
                      <a:pt x="101" y="24"/>
                    </a:moveTo>
                    <a:cubicBezTo>
                      <a:pt x="97" y="18"/>
                      <a:pt x="93" y="12"/>
                      <a:pt x="87" y="9"/>
                    </a:cubicBezTo>
                    <a:cubicBezTo>
                      <a:pt x="100" y="14"/>
                      <a:pt x="110" y="24"/>
                      <a:pt x="116" y="37"/>
                    </a:cubicBezTo>
                    <a:cubicBezTo>
                      <a:pt x="112" y="32"/>
                      <a:pt x="107" y="27"/>
                      <a:pt x="101" y="24"/>
                    </a:cubicBez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8" name="Freeform 529"/>
              <p:cNvSpPr/>
              <p:nvPr/>
            </p:nvSpPr>
            <p:spPr bwMode="auto">
              <a:xfrm>
                <a:off x="7407275" y="3141663"/>
                <a:ext cx="34925" cy="30163"/>
              </a:xfrm>
              <a:custGeom>
                <a:gdLst>
                  <a:gd fmla="*/ 8 w 22" name="T0"/>
                  <a:gd fmla="*/ 14 h 19" name="T1"/>
                  <a:gd fmla="*/ 13 w 22" name="T2"/>
                  <a:gd fmla="*/ 19 h 19" name="T3"/>
                  <a:gd fmla="*/ 15 w 22" name="T4"/>
                  <a:gd fmla="*/ 12 h 19" name="T5"/>
                  <a:gd fmla="*/ 22 w 22" name="T6"/>
                  <a:gd fmla="*/ 9 h 19" name="T7"/>
                  <a:gd fmla="*/ 15 w 22" name="T8"/>
                  <a:gd fmla="*/ 7 h 19" name="T9"/>
                  <a:gd fmla="*/ 15 w 22" name="T10"/>
                  <a:gd fmla="*/ 0 h 19" name="T11"/>
                  <a:gd fmla="*/ 10 w 22" name="T12"/>
                  <a:gd fmla="*/ 2 h 19" name="T13"/>
                  <a:gd fmla="*/ 3 w 22" name="T14"/>
                  <a:gd fmla="*/ 0 h 19" name="T15"/>
                  <a:gd fmla="*/ 5 w 22" name="T16"/>
                  <a:gd fmla="*/ 7 h 19" name="T17"/>
                  <a:gd fmla="*/ 0 w 22" name="T18"/>
                  <a:gd fmla="*/ 14 h 19" name="T19"/>
                  <a:gd fmla="*/ 8 w 22" name="T20"/>
                  <a:gd fmla="*/ 14 h 1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9" w="22">
                    <a:moveTo>
                      <a:pt x="8" y="14"/>
                    </a:moveTo>
                    <a:lnTo>
                      <a:pt x="13" y="19"/>
                    </a:lnTo>
                    <a:lnTo>
                      <a:pt x="15" y="12"/>
                    </a:lnTo>
                    <a:lnTo>
                      <a:pt x="22" y="9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5" y="7"/>
                    </a:lnTo>
                    <a:lnTo>
                      <a:pt x="0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9" name="Freeform 530"/>
              <p:cNvSpPr/>
              <p:nvPr/>
            </p:nvSpPr>
            <p:spPr bwMode="auto">
              <a:xfrm>
                <a:off x="7899400" y="3294063"/>
                <a:ext cx="46038" cy="46038"/>
              </a:xfrm>
              <a:custGeom>
                <a:gdLst>
                  <a:gd fmla="*/ 29 w 29" name="T0"/>
                  <a:gd fmla="*/ 12 h 29" name="T1"/>
                  <a:gd fmla="*/ 19 w 29" name="T2"/>
                  <a:gd fmla="*/ 10 h 29" name="T3"/>
                  <a:gd fmla="*/ 14 w 29" name="T4"/>
                  <a:gd fmla="*/ 0 h 29" name="T5"/>
                  <a:gd fmla="*/ 9 w 29" name="T6"/>
                  <a:gd fmla="*/ 10 h 29" name="T7"/>
                  <a:gd fmla="*/ 0 w 29" name="T8"/>
                  <a:gd fmla="*/ 10 h 29" name="T9"/>
                  <a:gd fmla="*/ 7 w 29" name="T10"/>
                  <a:gd fmla="*/ 17 h 29" name="T11"/>
                  <a:gd fmla="*/ 4 w 29" name="T12"/>
                  <a:gd fmla="*/ 29 h 29" name="T13"/>
                  <a:gd fmla="*/ 14 w 29" name="T14"/>
                  <a:gd fmla="*/ 25 h 29" name="T15"/>
                  <a:gd fmla="*/ 21 w 29" name="T16"/>
                  <a:gd fmla="*/ 29 h 29" name="T17"/>
                  <a:gd fmla="*/ 21 w 29" name="T18"/>
                  <a:gd fmla="*/ 20 h 29" name="T19"/>
                  <a:gd fmla="*/ 29 w 29" name="T20"/>
                  <a:gd fmla="*/ 12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8">
                    <a:moveTo>
                      <a:pt x="29" y="12"/>
                    </a:moveTo>
                    <a:lnTo>
                      <a:pt x="19" y="10"/>
                    </a:lnTo>
                    <a:lnTo>
                      <a:pt x="14" y="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7" y="17"/>
                    </a:lnTo>
                    <a:lnTo>
                      <a:pt x="4" y="29"/>
                    </a:lnTo>
                    <a:lnTo>
                      <a:pt x="14" y="25"/>
                    </a:lnTo>
                    <a:lnTo>
                      <a:pt x="21" y="29"/>
                    </a:lnTo>
                    <a:lnTo>
                      <a:pt x="21" y="2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0" name="Freeform 531"/>
              <p:cNvSpPr/>
              <p:nvPr/>
            </p:nvSpPr>
            <p:spPr bwMode="auto">
              <a:xfrm>
                <a:off x="7385050" y="3206750"/>
                <a:ext cx="103188" cy="100013"/>
              </a:xfrm>
              <a:custGeom>
                <a:gdLst>
                  <a:gd fmla="*/ 43 w 65" name="T0"/>
                  <a:gd fmla="*/ 43 h 63" name="T1"/>
                  <a:gd fmla="*/ 65 w 65" name="T2"/>
                  <a:gd fmla="*/ 36 h 63" name="T3"/>
                  <a:gd fmla="*/ 46 w 65" name="T4"/>
                  <a:gd fmla="*/ 22 h 63" name="T5"/>
                  <a:gd fmla="*/ 48 w 65" name="T6"/>
                  <a:gd fmla="*/ 0 h 63" name="T7"/>
                  <a:gd fmla="*/ 29 w 65" name="T8"/>
                  <a:gd fmla="*/ 12 h 63" name="T9"/>
                  <a:gd fmla="*/ 7 w 65" name="T10"/>
                  <a:gd fmla="*/ 5 h 63" name="T11"/>
                  <a:gd fmla="*/ 14 w 65" name="T12"/>
                  <a:gd fmla="*/ 26 h 63" name="T13"/>
                  <a:gd fmla="*/ 0 w 65" name="T14"/>
                  <a:gd fmla="*/ 46 h 63" name="T15"/>
                  <a:gd fmla="*/ 24 w 65" name="T16"/>
                  <a:gd fmla="*/ 46 h 63" name="T17"/>
                  <a:gd fmla="*/ 36 w 65" name="T18"/>
                  <a:gd fmla="*/ 63 h 63" name="T19"/>
                  <a:gd fmla="*/ 43 w 65" name="T20"/>
                  <a:gd fmla="*/ 43 h 6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2" w="65">
                    <a:moveTo>
                      <a:pt x="43" y="43"/>
                    </a:moveTo>
                    <a:lnTo>
                      <a:pt x="65" y="36"/>
                    </a:lnTo>
                    <a:lnTo>
                      <a:pt x="46" y="22"/>
                    </a:lnTo>
                    <a:lnTo>
                      <a:pt x="48" y="0"/>
                    </a:lnTo>
                    <a:lnTo>
                      <a:pt x="29" y="12"/>
                    </a:lnTo>
                    <a:lnTo>
                      <a:pt x="7" y="5"/>
                    </a:lnTo>
                    <a:lnTo>
                      <a:pt x="14" y="26"/>
                    </a:lnTo>
                    <a:lnTo>
                      <a:pt x="0" y="46"/>
                    </a:lnTo>
                    <a:lnTo>
                      <a:pt x="24" y="46"/>
                    </a:lnTo>
                    <a:lnTo>
                      <a:pt x="36" y="63"/>
                    </a:lnTo>
                    <a:lnTo>
                      <a:pt x="43" y="43"/>
                    </a:lnTo>
                    <a:close/>
                  </a:path>
                </a:pathLst>
              </a:custGeom>
              <a:solidFill>
                <a:srgbClr val="3BC2FF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22" name="TextBox 221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6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1"/>
      <p:bldP grpId="0" spid="192"/>
      <p:bldP grpId="0" spid="22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" name="Freeform 19"/>
          <p:cNvSpPr/>
          <p:nvPr/>
        </p:nvSpPr>
        <p:spPr bwMode="auto">
          <a:xfrm>
            <a:off x="1199863" y="4079045"/>
            <a:ext cx="875972" cy="916580"/>
          </a:xfrm>
          <a:custGeom>
            <a:gdLst>
              <a:gd fmla="*/ 0 w 453" name="T0"/>
              <a:gd fmla="*/ 0 h 474" name="T1"/>
              <a:gd fmla="*/ 453 w 453" name="T2"/>
              <a:gd fmla="*/ 194 h 474" name="T3"/>
              <a:gd fmla="*/ 453 w 453" name="T4"/>
              <a:gd fmla="*/ 474 h 474" name="T5"/>
              <a:gd fmla="*/ 0 w 453" name="T6"/>
              <a:gd fmla="*/ 277 h 474" name="T7"/>
              <a:gd fmla="*/ 0 w 453" name="T8"/>
              <a:gd fmla="*/ 0 h 4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3" w="452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012446" y="3703905"/>
            <a:ext cx="2126778" cy="1808072"/>
            <a:chOff x="1012446" y="3703905"/>
            <a:chExt cx="2126778" cy="1808072"/>
          </a:xfrm>
        </p:grpSpPr>
        <p:sp>
          <p:nvSpPr>
            <p:cNvPr id="133" name="椭圆 132"/>
            <p:cNvSpPr>
              <a:spLocks noChangeAspect="1"/>
            </p:cNvSpPr>
            <p:nvPr/>
          </p:nvSpPr>
          <p:spPr>
            <a:xfrm>
              <a:off x="1012446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199863" y="3703905"/>
              <a:ext cx="1751943" cy="1291720"/>
              <a:chOff x="1199863" y="3703905"/>
              <a:chExt cx="1751943" cy="1291720"/>
            </a:xfrm>
          </p:grpSpPr>
          <p:sp>
            <p:nvSpPr>
              <p:cNvPr id="125" name="Freeform 17"/>
              <p:cNvSpPr/>
              <p:nvPr/>
            </p:nvSpPr>
            <p:spPr bwMode="auto">
              <a:xfrm>
                <a:off x="2075834" y="4079045"/>
                <a:ext cx="875972" cy="916580"/>
              </a:xfrm>
              <a:custGeom>
                <a:gdLst>
                  <a:gd fmla="*/ 453 w 453" name="T0"/>
                  <a:gd fmla="*/ 0 h 474" name="T1"/>
                  <a:gd fmla="*/ 0 w 453" name="T2"/>
                  <a:gd fmla="*/ 194 h 474" name="T3"/>
                  <a:gd fmla="*/ 0 w 453" name="T4"/>
                  <a:gd fmla="*/ 474 h 474" name="T5"/>
                  <a:gd fmla="*/ 453 w 453" name="T6"/>
                  <a:gd fmla="*/ 277 h 474" name="T7"/>
                  <a:gd fmla="*/ 453 w 453" name="T8"/>
                  <a:gd fmla="*/ 0 h 4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3" w="452">
                    <a:moveTo>
                      <a:pt x="453" y="0"/>
                    </a:moveTo>
                    <a:lnTo>
                      <a:pt x="0" y="194"/>
                    </a:lnTo>
                    <a:lnTo>
                      <a:pt x="0" y="474"/>
                    </a:lnTo>
                    <a:lnTo>
                      <a:pt x="453" y="277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92D050">
                  <a:alpha val="6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zh-CN" lang="en-US" smtClean="0"/>
              </a:p>
            </p:txBody>
          </p:sp>
          <p:sp>
            <p:nvSpPr>
              <p:cNvPr id="126" name="Freeform 18"/>
              <p:cNvSpPr/>
              <p:nvPr/>
            </p:nvSpPr>
            <p:spPr bwMode="auto">
              <a:xfrm>
                <a:off x="1199863" y="4079045"/>
                <a:ext cx="875972" cy="916580"/>
              </a:xfrm>
              <a:custGeom>
                <a:gdLst>
                  <a:gd fmla="*/ 0 w 453" name="T0"/>
                  <a:gd fmla="*/ 0 h 474" name="T1"/>
                  <a:gd fmla="*/ 453 w 453" name="T2"/>
                  <a:gd fmla="*/ 194 h 474" name="T3"/>
                  <a:gd fmla="*/ 453 w 453" name="T4"/>
                  <a:gd fmla="*/ 474 h 474" name="T5"/>
                  <a:gd fmla="*/ 0 w 453" name="T6"/>
                  <a:gd fmla="*/ 277 h 474" name="T7"/>
                  <a:gd fmla="*/ 0 w 453" name="T8"/>
                  <a:gd fmla="*/ 0 h 4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3" w="452">
                    <a:moveTo>
                      <a:pt x="0" y="0"/>
                    </a:moveTo>
                    <a:lnTo>
                      <a:pt x="453" y="194"/>
                    </a:lnTo>
                    <a:lnTo>
                      <a:pt x="453" y="474"/>
                    </a:lnTo>
                    <a:lnTo>
                      <a:pt x="0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8" name="Freeform 20"/>
              <p:cNvSpPr/>
              <p:nvPr/>
            </p:nvSpPr>
            <p:spPr bwMode="auto">
              <a:xfrm>
                <a:off x="1199863" y="3703905"/>
                <a:ext cx="1751943" cy="750280"/>
              </a:xfrm>
              <a:custGeom>
                <a:gdLst>
                  <a:gd fmla="*/ 453 w 906" name="T0"/>
                  <a:gd fmla="*/ 0 h 388" name="T1"/>
                  <a:gd fmla="*/ 0 w 906" name="T2"/>
                  <a:gd fmla="*/ 194 h 388" name="T3"/>
                  <a:gd fmla="*/ 453 w 906" name="T4"/>
                  <a:gd fmla="*/ 388 h 388" name="T5"/>
                  <a:gd fmla="*/ 906 w 906" name="T6"/>
                  <a:gd fmla="*/ 194 h 388" name="T7"/>
                  <a:gd fmla="*/ 453 w 906" name="T8"/>
                  <a:gd fmla="*/ 0 h 3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8" w="905">
                    <a:moveTo>
                      <a:pt x="453" y="0"/>
                    </a:moveTo>
                    <a:lnTo>
                      <a:pt x="0" y="194"/>
                    </a:lnTo>
                    <a:lnTo>
                      <a:pt x="453" y="388"/>
                    </a:lnTo>
                    <a:lnTo>
                      <a:pt x="906" y="194"/>
                    </a:lnTo>
                    <a:lnTo>
                      <a:pt x="4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FF0F1"/>
                  </a:gs>
                  <a:gs pos="100000">
                    <a:srgbClr val="F9F9F9"/>
                  </a:gs>
                </a:gsLst>
                <a:lin ang="16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sp>
        <p:nvSpPr>
          <p:cNvPr id="134" name="KSO_Shape"/>
          <p:cNvSpPr/>
          <p:nvPr/>
        </p:nvSpPr>
        <p:spPr bwMode="auto">
          <a:xfrm>
            <a:off x="1750587" y="3630399"/>
            <a:ext cx="650494" cy="446673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36" name="文本框 9"/>
          <p:cNvSpPr txBox="1"/>
          <p:nvPr/>
        </p:nvSpPr>
        <p:spPr>
          <a:xfrm>
            <a:off x="1042219" y="2708920"/>
            <a:ext cx="21030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8EB55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公司与团队</a:t>
            </a:r>
          </a:p>
          <a:p>
            <a:pPr algn="ctr" lvl="1" marL="0"/>
            <a:r>
              <a:rPr altLang="en-US" b="1" lang="zh-CN" smtClean="0" sz="2400">
                <a:solidFill>
                  <a:srgbClr val="8EB55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（我们是谁）</a:t>
            </a:r>
          </a:p>
        </p:txBody>
      </p:sp>
      <p:sp>
        <p:nvSpPr>
          <p:cNvPr id="140" name="Freeform 19"/>
          <p:cNvSpPr/>
          <p:nvPr/>
        </p:nvSpPr>
        <p:spPr bwMode="auto">
          <a:xfrm>
            <a:off x="3188660" y="4084300"/>
            <a:ext cx="875972" cy="916580"/>
          </a:xfrm>
          <a:custGeom>
            <a:gdLst>
              <a:gd fmla="*/ 0 w 453" name="T0"/>
              <a:gd fmla="*/ 0 h 474" name="T1"/>
              <a:gd fmla="*/ 453 w 453" name="T2"/>
              <a:gd fmla="*/ 194 h 474" name="T3"/>
              <a:gd fmla="*/ 453 w 453" name="T4"/>
              <a:gd fmla="*/ 474 h 474" name="T5"/>
              <a:gd fmla="*/ 0 w 453" name="T6"/>
              <a:gd fmla="*/ 277 h 474" name="T7"/>
              <a:gd fmla="*/ 0 w 453" name="T8"/>
              <a:gd fmla="*/ 0 h 4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3" w="452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3001243" y="3709160"/>
            <a:ext cx="2126778" cy="1808072"/>
            <a:chOff x="3001243" y="3709160"/>
            <a:chExt cx="2126778" cy="1808072"/>
          </a:xfrm>
        </p:grpSpPr>
        <p:sp>
          <p:nvSpPr>
            <p:cNvPr id="137" name="椭圆 136"/>
            <p:cNvSpPr>
              <a:spLocks noChangeAspect="1"/>
            </p:cNvSpPr>
            <p:nvPr/>
          </p:nvSpPr>
          <p:spPr>
            <a:xfrm>
              <a:off x="3001243" y="4577719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8" name="Freeform 17"/>
            <p:cNvSpPr/>
            <p:nvPr/>
          </p:nvSpPr>
          <p:spPr bwMode="auto">
            <a:xfrm>
              <a:off x="4064631" y="4084300"/>
              <a:ext cx="875972" cy="916580"/>
            </a:xfrm>
            <a:custGeom>
              <a:gdLst>
                <a:gd fmla="*/ 453 w 453" name="T0"/>
                <a:gd fmla="*/ 0 h 474" name="T1"/>
                <a:gd fmla="*/ 0 w 453" name="T2"/>
                <a:gd fmla="*/ 194 h 474" name="T3"/>
                <a:gd fmla="*/ 0 w 453" name="T4"/>
                <a:gd fmla="*/ 474 h 474" name="T5"/>
                <a:gd fmla="*/ 453 w 453" name="T6"/>
                <a:gd fmla="*/ 277 h 474" name="T7"/>
                <a:gd fmla="*/ 453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zh-CN" lang="en-US" smtClean="0"/>
            </a:p>
          </p:txBody>
        </p:sp>
        <p:sp>
          <p:nvSpPr>
            <p:cNvPr id="139" name="Freeform 18"/>
            <p:cNvSpPr/>
            <p:nvPr/>
          </p:nvSpPr>
          <p:spPr bwMode="auto">
            <a:xfrm>
              <a:off x="3188660" y="4084300"/>
              <a:ext cx="875972" cy="916580"/>
            </a:xfrm>
            <a:custGeom>
              <a:gdLst>
                <a:gd fmla="*/ 0 w 453" name="T0"/>
                <a:gd fmla="*/ 0 h 474" name="T1"/>
                <a:gd fmla="*/ 453 w 453" name="T2"/>
                <a:gd fmla="*/ 194 h 474" name="T3"/>
                <a:gd fmla="*/ 453 w 453" name="T4"/>
                <a:gd fmla="*/ 474 h 474" name="T5"/>
                <a:gd fmla="*/ 0 w 453" name="T6"/>
                <a:gd fmla="*/ 277 h 474" name="T7"/>
                <a:gd fmla="*/ 0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3188660" y="3709160"/>
              <a:ext cx="1751943" cy="750280"/>
            </a:xfrm>
            <a:custGeom>
              <a:gdLst>
                <a:gd fmla="*/ 453 w 906" name="T0"/>
                <a:gd fmla="*/ 0 h 388" name="T1"/>
                <a:gd fmla="*/ 0 w 906" name="T2"/>
                <a:gd fmla="*/ 194 h 388" name="T3"/>
                <a:gd fmla="*/ 453 w 906" name="T4"/>
                <a:gd fmla="*/ 388 h 388" name="T5"/>
                <a:gd fmla="*/ 906 w 906" name="T6"/>
                <a:gd fmla="*/ 194 h 388" name="T7"/>
                <a:gd fmla="*/ 453 w 906" name="T8"/>
                <a:gd fmla="*/ 0 h 3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8" w="905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43" name="文本框 9"/>
          <p:cNvSpPr txBox="1"/>
          <p:nvPr/>
        </p:nvSpPr>
        <p:spPr>
          <a:xfrm>
            <a:off x="3031016" y="2714175"/>
            <a:ext cx="21030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项目介绍</a:t>
            </a:r>
          </a:p>
          <a:p>
            <a:pPr algn="ctr" lvl="1" marL="0"/>
            <a:r>
              <a:rPr altLang="en-US" b="1" lang="zh-CN" smtClean="0" sz="240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（我们做什么）</a:t>
            </a:r>
          </a:p>
        </p:txBody>
      </p:sp>
      <p:sp>
        <p:nvSpPr>
          <p:cNvPr id="147" name="Freeform 19"/>
          <p:cNvSpPr/>
          <p:nvPr/>
        </p:nvSpPr>
        <p:spPr bwMode="auto">
          <a:xfrm>
            <a:off x="5175111" y="4079045"/>
            <a:ext cx="875972" cy="916580"/>
          </a:xfrm>
          <a:custGeom>
            <a:gdLst>
              <a:gd fmla="*/ 0 w 453" name="T0"/>
              <a:gd fmla="*/ 0 h 474" name="T1"/>
              <a:gd fmla="*/ 453 w 453" name="T2"/>
              <a:gd fmla="*/ 194 h 474" name="T3"/>
              <a:gd fmla="*/ 453 w 453" name="T4"/>
              <a:gd fmla="*/ 474 h 474" name="T5"/>
              <a:gd fmla="*/ 0 w 453" name="T6"/>
              <a:gd fmla="*/ 277 h 474" name="T7"/>
              <a:gd fmla="*/ 0 w 453" name="T8"/>
              <a:gd fmla="*/ 0 h 4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3" w="452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5017467" y="3703905"/>
            <a:ext cx="2126778" cy="1808072"/>
            <a:chOff x="5017467" y="3703905"/>
            <a:chExt cx="2126778" cy="1808072"/>
          </a:xfrm>
        </p:grpSpPr>
        <p:sp>
          <p:nvSpPr>
            <p:cNvPr id="144" name="椭圆 143"/>
            <p:cNvSpPr>
              <a:spLocks noChangeAspect="1"/>
            </p:cNvSpPr>
            <p:nvPr/>
          </p:nvSpPr>
          <p:spPr>
            <a:xfrm>
              <a:off x="5017467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5" name="Freeform 17"/>
            <p:cNvSpPr/>
            <p:nvPr/>
          </p:nvSpPr>
          <p:spPr bwMode="auto">
            <a:xfrm>
              <a:off x="6051082" y="4079045"/>
              <a:ext cx="875972" cy="916580"/>
            </a:xfrm>
            <a:custGeom>
              <a:gdLst>
                <a:gd fmla="*/ 453 w 453" name="T0"/>
                <a:gd fmla="*/ 0 h 474" name="T1"/>
                <a:gd fmla="*/ 0 w 453" name="T2"/>
                <a:gd fmla="*/ 194 h 474" name="T3"/>
                <a:gd fmla="*/ 0 w 453" name="T4"/>
                <a:gd fmla="*/ 474 h 474" name="T5"/>
                <a:gd fmla="*/ 453 w 453" name="T6"/>
                <a:gd fmla="*/ 277 h 474" name="T7"/>
                <a:gd fmla="*/ 453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zh-CN" lang="en-US" smtClean="0"/>
            </a:p>
          </p:txBody>
        </p:sp>
        <p:sp>
          <p:nvSpPr>
            <p:cNvPr id="146" name="Freeform 18"/>
            <p:cNvSpPr/>
            <p:nvPr/>
          </p:nvSpPr>
          <p:spPr bwMode="auto">
            <a:xfrm>
              <a:off x="5175111" y="4079045"/>
              <a:ext cx="875972" cy="916580"/>
            </a:xfrm>
            <a:custGeom>
              <a:gdLst>
                <a:gd fmla="*/ 0 w 453" name="T0"/>
                <a:gd fmla="*/ 0 h 474" name="T1"/>
                <a:gd fmla="*/ 453 w 453" name="T2"/>
                <a:gd fmla="*/ 194 h 474" name="T3"/>
                <a:gd fmla="*/ 453 w 453" name="T4"/>
                <a:gd fmla="*/ 474 h 474" name="T5"/>
                <a:gd fmla="*/ 0 w 453" name="T6"/>
                <a:gd fmla="*/ 277 h 474" name="T7"/>
                <a:gd fmla="*/ 0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48" name="Freeform 20"/>
            <p:cNvSpPr/>
            <p:nvPr/>
          </p:nvSpPr>
          <p:spPr bwMode="auto">
            <a:xfrm>
              <a:off x="5175111" y="3703905"/>
              <a:ext cx="1751943" cy="750280"/>
            </a:xfrm>
            <a:custGeom>
              <a:gdLst>
                <a:gd fmla="*/ 453 w 906" name="T0"/>
                <a:gd fmla="*/ 0 h 388" name="T1"/>
                <a:gd fmla="*/ 0 w 906" name="T2"/>
                <a:gd fmla="*/ 194 h 388" name="T3"/>
                <a:gd fmla="*/ 453 w 906" name="T4"/>
                <a:gd fmla="*/ 388 h 388" name="T5"/>
                <a:gd fmla="*/ 906 w 906" name="T6"/>
                <a:gd fmla="*/ 194 h 388" name="T7"/>
                <a:gd fmla="*/ 453 w 906" name="T8"/>
                <a:gd fmla="*/ 0 h 3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8" w="905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50" name="文本框 9"/>
          <p:cNvSpPr txBox="1"/>
          <p:nvPr/>
        </p:nvSpPr>
        <p:spPr>
          <a:xfrm>
            <a:off x="5017467" y="2708920"/>
            <a:ext cx="21030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产品与运营</a:t>
            </a:r>
          </a:p>
          <a:p>
            <a:pPr algn="ctr" lvl="1" marL="0"/>
            <a:r>
              <a:rPr altLang="en-US" b="1" lang="zh-CN" smtClean="0" sz="24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（我们怎么做）</a:t>
            </a:r>
          </a:p>
        </p:txBody>
      </p:sp>
      <p:sp>
        <p:nvSpPr>
          <p:cNvPr id="154" name="Freeform 19"/>
          <p:cNvSpPr/>
          <p:nvPr/>
        </p:nvSpPr>
        <p:spPr bwMode="auto">
          <a:xfrm>
            <a:off x="7149100" y="4084300"/>
            <a:ext cx="875972" cy="916580"/>
          </a:xfrm>
          <a:custGeom>
            <a:gdLst>
              <a:gd fmla="*/ 0 w 453" name="T0"/>
              <a:gd fmla="*/ 0 h 474" name="T1"/>
              <a:gd fmla="*/ 453 w 453" name="T2"/>
              <a:gd fmla="*/ 194 h 474" name="T3"/>
              <a:gd fmla="*/ 453 w 453" name="T4"/>
              <a:gd fmla="*/ 474 h 474" name="T5"/>
              <a:gd fmla="*/ 0 w 453" name="T6"/>
              <a:gd fmla="*/ 277 h 474" name="T7"/>
              <a:gd fmla="*/ 0 w 453" name="T8"/>
              <a:gd fmla="*/ 0 h 4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3" w="452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6961683" y="3709160"/>
            <a:ext cx="2126778" cy="1808072"/>
            <a:chOff x="6961683" y="3709160"/>
            <a:chExt cx="2126778" cy="1808072"/>
          </a:xfrm>
        </p:grpSpPr>
        <p:sp>
          <p:nvSpPr>
            <p:cNvPr id="151" name="椭圆 150"/>
            <p:cNvSpPr>
              <a:spLocks noChangeAspect="1"/>
            </p:cNvSpPr>
            <p:nvPr/>
          </p:nvSpPr>
          <p:spPr>
            <a:xfrm>
              <a:off x="6961683" y="4577719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8025071" y="4084300"/>
              <a:ext cx="875972" cy="916580"/>
            </a:xfrm>
            <a:custGeom>
              <a:gdLst>
                <a:gd fmla="*/ 453 w 453" name="T0"/>
                <a:gd fmla="*/ 0 h 474" name="T1"/>
                <a:gd fmla="*/ 0 w 453" name="T2"/>
                <a:gd fmla="*/ 194 h 474" name="T3"/>
                <a:gd fmla="*/ 0 w 453" name="T4"/>
                <a:gd fmla="*/ 474 h 474" name="T5"/>
                <a:gd fmla="*/ 453 w 453" name="T6"/>
                <a:gd fmla="*/ 277 h 474" name="T7"/>
                <a:gd fmla="*/ 453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zh-CN" lang="en-US" smtClean="0"/>
            </a:p>
          </p:txBody>
        </p:sp>
        <p:sp>
          <p:nvSpPr>
            <p:cNvPr id="153" name="Freeform 18"/>
            <p:cNvSpPr/>
            <p:nvPr/>
          </p:nvSpPr>
          <p:spPr bwMode="auto">
            <a:xfrm>
              <a:off x="7149100" y="4084300"/>
              <a:ext cx="875972" cy="916580"/>
            </a:xfrm>
            <a:custGeom>
              <a:gdLst>
                <a:gd fmla="*/ 0 w 453" name="T0"/>
                <a:gd fmla="*/ 0 h 474" name="T1"/>
                <a:gd fmla="*/ 453 w 453" name="T2"/>
                <a:gd fmla="*/ 194 h 474" name="T3"/>
                <a:gd fmla="*/ 453 w 453" name="T4"/>
                <a:gd fmla="*/ 474 h 474" name="T5"/>
                <a:gd fmla="*/ 0 w 453" name="T6"/>
                <a:gd fmla="*/ 277 h 474" name="T7"/>
                <a:gd fmla="*/ 0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5" name="Freeform 20"/>
            <p:cNvSpPr/>
            <p:nvPr/>
          </p:nvSpPr>
          <p:spPr bwMode="auto">
            <a:xfrm>
              <a:off x="7149100" y="3709160"/>
              <a:ext cx="1751943" cy="750280"/>
            </a:xfrm>
            <a:custGeom>
              <a:gdLst>
                <a:gd fmla="*/ 453 w 906" name="T0"/>
                <a:gd fmla="*/ 0 h 388" name="T1"/>
                <a:gd fmla="*/ 0 w 906" name="T2"/>
                <a:gd fmla="*/ 194 h 388" name="T3"/>
                <a:gd fmla="*/ 453 w 906" name="T4"/>
                <a:gd fmla="*/ 388 h 388" name="T5"/>
                <a:gd fmla="*/ 906 w 906" name="T6"/>
                <a:gd fmla="*/ 194 h 388" name="T7"/>
                <a:gd fmla="*/ 453 w 906" name="T8"/>
                <a:gd fmla="*/ 0 h 3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8" w="905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57" name="文本框 9"/>
          <p:cNvSpPr txBox="1"/>
          <p:nvPr/>
        </p:nvSpPr>
        <p:spPr>
          <a:xfrm>
            <a:off x="6991456" y="2714175"/>
            <a:ext cx="2103040" cy="11658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发展前景</a:t>
            </a:r>
          </a:p>
          <a:p>
            <a:pPr algn="ctr" lvl="1" marL="0"/>
            <a:r>
              <a:rPr altLang="en-US" b="1" lang="zh-CN" smtClean="0" sz="240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（长期战略目标）</a:t>
            </a:r>
          </a:p>
        </p:txBody>
      </p:sp>
      <p:sp>
        <p:nvSpPr>
          <p:cNvPr id="161" name="Freeform 19"/>
          <p:cNvSpPr/>
          <p:nvPr/>
        </p:nvSpPr>
        <p:spPr bwMode="auto">
          <a:xfrm>
            <a:off x="9120743" y="4079045"/>
            <a:ext cx="875972" cy="916580"/>
          </a:xfrm>
          <a:custGeom>
            <a:gdLst>
              <a:gd fmla="*/ 0 w 453" name="T0"/>
              <a:gd fmla="*/ 0 h 474" name="T1"/>
              <a:gd fmla="*/ 453 w 453" name="T2"/>
              <a:gd fmla="*/ 194 h 474" name="T3"/>
              <a:gd fmla="*/ 453 w 453" name="T4"/>
              <a:gd fmla="*/ 474 h 474" name="T5"/>
              <a:gd fmla="*/ 0 w 453" name="T6"/>
              <a:gd fmla="*/ 277 h 474" name="T7"/>
              <a:gd fmla="*/ 0 w 453" name="T8"/>
              <a:gd fmla="*/ 0 h 4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3" w="452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8933326" y="3703905"/>
            <a:ext cx="2126778" cy="1808072"/>
            <a:chOff x="8933326" y="3703905"/>
            <a:chExt cx="2126778" cy="1808072"/>
          </a:xfrm>
        </p:grpSpPr>
        <p:sp>
          <p:nvSpPr>
            <p:cNvPr id="158" name="椭圆 157"/>
            <p:cNvSpPr>
              <a:spLocks noChangeAspect="1"/>
            </p:cNvSpPr>
            <p:nvPr/>
          </p:nvSpPr>
          <p:spPr>
            <a:xfrm>
              <a:off x="8933326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9" name="Freeform 17"/>
            <p:cNvSpPr/>
            <p:nvPr/>
          </p:nvSpPr>
          <p:spPr bwMode="auto">
            <a:xfrm>
              <a:off x="9996714" y="4079045"/>
              <a:ext cx="875972" cy="916580"/>
            </a:xfrm>
            <a:custGeom>
              <a:gdLst>
                <a:gd fmla="*/ 453 w 453" name="T0"/>
                <a:gd fmla="*/ 0 h 474" name="T1"/>
                <a:gd fmla="*/ 0 w 453" name="T2"/>
                <a:gd fmla="*/ 194 h 474" name="T3"/>
                <a:gd fmla="*/ 0 w 453" name="T4"/>
                <a:gd fmla="*/ 474 h 474" name="T5"/>
                <a:gd fmla="*/ 453 w 453" name="T6"/>
                <a:gd fmla="*/ 277 h 474" name="T7"/>
                <a:gd fmla="*/ 453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zh-CN" lang="en-US" smtClean="0"/>
            </a:p>
          </p:txBody>
        </p:sp>
        <p:sp>
          <p:nvSpPr>
            <p:cNvPr id="160" name="Freeform 18"/>
            <p:cNvSpPr/>
            <p:nvPr/>
          </p:nvSpPr>
          <p:spPr bwMode="auto">
            <a:xfrm>
              <a:off x="9120743" y="4079045"/>
              <a:ext cx="875972" cy="916580"/>
            </a:xfrm>
            <a:custGeom>
              <a:gdLst>
                <a:gd fmla="*/ 0 w 453" name="T0"/>
                <a:gd fmla="*/ 0 h 474" name="T1"/>
                <a:gd fmla="*/ 453 w 453" name="T2"/>
                <a:gd fmla="*/ 194 h 474" name="T3"/>
                <a:gd fmla="*/ 453 w 453" name="T4"/>
                <a:gd fmla="*/ 474 h 474" name="T5"/>
                <a:gd fmla="*/ 0 w 453" name="T6"/>
                <a:gd fmla="*/ 277 h 474" name="T7"/>
                <a:gd fmla="*/ 0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2" name="Freeform 20"/>
            <p:cNvSpPr/>
            <p:nvPr/>
          </p:nvSpPr>
          <p:spPr bwMode="auto">
            <a:xfrm>
              <a:off x="9120743" y="3703905"/>
              <a:ext cx="1751943" cy="750280"/>
            </a:xfrm>
            <a:custGeom>
              <a:gdLst>
                <a:gd fmla="*/ 453 w 906" name="T0"/>
                <a:gd fmla="*/ 0 h 388" name="T1"/>
                <a:gd fmla="*/ 0 w 906" name="T2"/>
                <a:gd fmla="*/ 194 h 388" name="T3"/>
                <a:gd fmla="*/ 453 w 906" name="T4"/>
                <a:gd fmla="*/ 388 h 388" name="T5"/>
                <a:gd fmla="*/ 906 w 906" name="T6"/>
                <a:gd fmla="*/ 194 h 388" name="T7"/>
                <a:gd fmla="*/ 453 w 906" name="T8"/>
                <a:gd fmla="*/ 0 h 3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8" w="905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64" name="文本框 9"/>
          <p:cNvSpPr txBox="1"/>
          <p:nvPr/>
        </p:nvSpPr>
        <p:spPr>
          <a:xfrm>
            <a:off x="8963099" y="2708920"/>
            <a:ext cx="2103040" cy="11658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财务与融资</a:t>
            </a:r>
          </a:p>
          <a:p>
            <a:pPr algn="ctr" lvl="1" marL="0"/>
            <a:r>
              <a:rPr altLang="en-US" b="1" lang="zh-CN" smtClean="0" sz="240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（商务合作方式）</a:t>
            </a:r>
          </a:p>
        </p:txBody>
      </p:sp>
      <p:sp>
        <p:nvSpPr>
          <p:cNvPr id="165" name="KSO_Shape"/>
          <p:cNvSpPr/>
          <p:nvPr/>
        </p:nvSpPr>
        <p:spPr bwMode="auto">
          <a:xfrm>
            <a:off x="3750942" y="3563019"/>
            <a:ext cx="627380" cy="534318"/>
          </a:xfrm>
          <a:custGeom>
            <a:gdLst>
              <a:gd fmla="*/ 432030 w 2125663" name="T0"/>
              <a:gd fmla="*/ 1344893 h 1811338" name="T1"/>
              <a:gd fmla="*/ 462740 w 2125663" name="T2"/>
              <a:gd fmla="*/ 1477960 h 1811338" name="T3"/>
              <a:gd fmla="*/ 513638 w 2125663" name="T4"/>
              <a:gd fmla="*/ 1557743 h 1811338" name="T5"/>
              <a:gd fmla="*/ 516481 w 2125663" name="T6"/>
              <a:gd fmla="*/ 1336346 h 1811338" name="T7"/>
              <a:gd fmla="*/ 503401 w 2125663" name="T8"/>
              <a:gd fmla="*/ 1310416 h 1811338" name="T9"/>
              <a:gd fmla="*/ 515913 w 2125663" name="T10"/>
              <a:gd fmla="*/ 1250009 h 1811338" name="T11"/>
              <a:gd fmla="*/ 618846 w 2125663" name="T12"/>
              <a:gd fmla="*/ 1242885 h 1811338" name="T13"/>
              <a:gd fmla="*/ 643583 w 2125663" name="T14"/>
              <a:gd fmla="*/ 1263116 h 1811338" name="T15"/>
              <a:gd fmla="*/ 642446 w 2125663" name="T16"/>
              <a:gd fmla="*/ 1324948 h 1811338" name="T17"/>
              <a:gd fmla="*/ 619414 w 2125663" name="T18"/>
              <a:gd fmla="*/ 1342899 h 1811338" name="T19"/>
              <a:gd fmla="*/ 664057 w 2125663" name="T20"/>
              <a:gd fmla="*/ 1524691 h 1811338" name="T21"/>
              <a:gd fmla="*/ 704434 w 2125663" name="T22"/>
              <a:gd fmla="*/ 1417553 h 1811338" name="T23"/>
              <a:gd fmla="*/ 725191 w 2125663" name="T24"/>
              <a:gd fmla="*/ 1259697 h 1811338" name="T25"/>
              <a:gd fmla="*/ 857412 w 2125663" name="T26"/>
              <a:gd fmla="*/ 1192451 h 1811338" name="T27"/>
              <a:gd fmla="*/ 923096 w 2125663" name="T28"/>
              <a:gd fmla="*/ 1212682 h 1811338" name="T29"/>
              <a:gd fmla="*/ 970013 w 2125663" name="T30"/>
              <a:gd fmla="*/ 1259697 h 1811338" name="T31"/>
              <a:gd fmla="*/ 990201 w 2125663" name="T32"/>
              <a:gd fmla="*/ 1325233 h 1811338" name="T33"/>
              <a:gd fmla="*/ 980818 w 2125663" name="T34"/>
              <a:gd fmla="*/ 1537228 h 1811338" name="T35"/>
              <a:gd fmla="*/ 935891 w 2125663" name="T36"/>
              <a:gd fmla="*/ 1570566 h 1811338" name="T37"/>
              <a:gd fmla="*/ 798837 w 2125663" name="T38"/>
              <a:gd fmla="*/ 1607608 h 1811338" name="T39"/>
              <a:gd fmla="*/ 617424 w 2125663" name="T40"/>
              <a:gd fmla="*/ 1622140 h 1811338" name="T41"/>
              <a:gd fmla="*/ 428049 w 2125663" name="T42"/>
              <a:gd fmla="*/ 1615872 h 1811338" name="T43"/>
              <a:gd fmla="*/ 264551 w 2125663" name="T44"/>
              <a:gd fmla="*/ 1588232 h 1811338" name="T45"/>
              <a:gd fmla="*/ 180669 w 2125663" name="T46"/>
              <a:gd fmla="*/ 1549481 h 1811338" name="T47"/>
              <a:gd fmla="*/ 159912 w 2125663" name="T48"/>
              <a:gd fmla="*/ 1517283 h 1811338" name="T49"/>
              <a:gd fmla="*/ 167873 w 2125663" name="T50"/>
              <a:gd fmla="*/ 1284201 h 1811338" name="T51"/>
              <a:gd fmla="*/ 205123 w 2125663" name="T52"/>
              <a:gd fmla="*/ 1228638 h 1811338" name="T53"/>
              <a:gd fmla="*/ 264266 w 2125663" name="T54"/>
              <a:gd fmla="*/ 1196440 h 1811338" name="T55"/>
              <a:gd fmla="*/ 421225 w 2125663" name="T56"/>
              <a:gd fmla="*/ 1183048 h 1811338" name="T57"/>
              <a:gd fmla="*/ 433514 w 2125663" name="T58"/>
              <a:gd fmla="*/ 761303 h 1811338" name="T59"/>
              <a:gd fmla="*/ 391450 w 2125663" name="T60"/>
              <a:gd fmla="*/ 813630 h 1811338" name="T61"/>
              <a:gd fmla="*/ 379229 w 2125663" name="T62"/>
              <a:gd fmla="*/ 902075 h 1811338" name="T63"/>
              <a:gd fmla="*/ 414756 w 2125663" name="T64"/>
              <a:gd fmla="*/ 1016114 h 1811338" name="T65"/>
              <a:gd fmla="*/ 487516 w 2125663" name="T66"/>
              <a:gd fmla="*/ 1099439 h 1811338" name="T67"/>
              <a:gd fmla="*/ 567666 w 2125663" name="T68"/>
              <a:gd fmla="*/ 1135272 h 1811338" name="T69"/>
              <a:gd fmla="*/ 645542 w 2125663" name="T70"/>
              <a:gd fmla="*/ 1111099 h 1811338" name="T71"/>
              <a:gd fmla="*/ 722282 w 2125663" name="T72"/>
              <a:gd fmla="*/ 1035452 h 1811338" name="T73"/>
              <a:gd fmla="*/ 767757 w 2125663" name="T74"/>
              <a:gd fmla="*/ 926248 h 1811338" name="T75"/>
              <a:gd fmla="*/ 666290 w 2125663" name="T76"/>
              <a:gd fmla="*/ 863967 h 1811338" name="T77"/>
              <a:gd fmla="*/ 546918 w 2125663" name="T78"/>
              <a:gd fmla="*/ 832116 h 1811338" name="T79"/>
              <a:gd fmla="*/ 484389 w 2125663" name="T80"/>
              <a:gd fmla="*/ 790595 h 1811338" name="T81"/>
              <a:gd fmla="*/ 452273 w 2125663" name="T82"/>
              <a:gd fmla="*/ 760734 h 1811338" name="T83"/>
              <a:gd fmla="*/ 568234 w 2125663" name="T84"/>
              <a:gd fmla="*/ 587258 h 1811338" name="T85"/>
              <a:gd fmla="*/ 631616 w 2125663" name="T86"/>
              <a:gd fmla="*/ 594937 h 1811338" name="T87"/>
              <a:gd fmla="*/ 705513 w 2125663" name="T88"/>
              <a:gd fmla="*/ 631054 h 1811338" name="T89"/>
              <a:gd fmla="*/ 790210 w 2125663" name="T90"/>
              <a:gd fmla="*/ 732864 h 1811338" name="T91"/>
              <a:gd fmla="*/ 826306 w 2125663" name="T92"/>
              <a:gd fmla="*/ 873920 h 1811338" name="T93"/>
              <a:gd fmla="*/ 818064 w 2125663" name="T94"/>
              <a:gd fmla="*/ 959237 h 1811338" name="T95"/>
              <a:gd fmla="*/ 780831 w 2125663" name="T96"/>
              <a:gd fmla="*/ 1048534 h 1811338" name="T97"/>
              <a:gd fmla="*/ 687607 w 2125663" name="T98"/>
              <a:gd fmla="*/ 1148922 h 1811338" name="T99"/>
              <a:gd fmla="*/ 588983 w 2125663" name="T100"/>
              <a:gd fmla="*/ 1190727 h 1811338" name="T101"/>
              <a:gd fmla="*/ 525033 w 2125663" name="T102"/>
              <a:gd fmla="*/ 1182480 h 1811338" name="T103"/>
              <a:gd fmla="*/ 421293 w 2125663" name="T104"/>
              <a:gd fmla="*/ 1115081 h 1811338" name="T105"/>
              <a:gd fmla="*/ 345406 w 2125663" name="T106"/>
              <a:gd fmla="*/ 1002463 h 1811338" name="T107"/>
              <a:gd fmla="*/ 325511 w 2125663" name="T108"/>
              <a:gd fmla="*/ 929092 h 1811338" name="T109"/>
              <a:gd fmla="*/ 330627 w 2125663" name="T110"/>
              <a:gd fmla="*/ 813915 h 1811338" name="T111"/>
              <a:gd fmla="*/ 388324 w 2125663" name="T112"/>
              <a:gd fmla="*/ 686510 h 1811338" name="T113"/>
              <a:gd fmla="*/ 482400 w 2125663" name="T114"/>
              <a:gd fmla="*/ 608303 h 1811338" name="T115"/>
              <a:gd fmla="*/ 542939 w 2125663" name="T116"/>
              <a:gd fmla="*/ 589534 h 1811338" name="T117"/>
              <a:gd fmla="*/ 0 w 2125663" name="T118"/>
              <a:gd fmla="*/ 0 h 1811338" name="T119"/>
              <a:gd fmla="*/ 174993 w 2125663" name="T120"/>
              <a:gd fmla="*/ 1118883 h 18113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1338" w="2125663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rgbClr val="FF6D67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66" name="KSO_Shape"/>
          <p:cNvSpPr/>
          <p:nvPr/>
        </p:nvSpPr>
        <p:spPr bwMode="auto">
          <a:xfrm>
            <a:off x="5765230" y="3501008"/>
            <a:ext cx="664715" cy="658069"/>
          </a:xfrm>
          <a:custGeom>
            <a:gdLst>
              <a:gd fmla="*/ 615878 w 2390775" name="T0"/>
              <a:gd fmla="*/ 1467970 h 2365376" name="T1"/>
              <a:gd fmla="*/ 587250 w 2390775" name="T2"/>
              <a:gd fmla="*/ 1401697 h 2365376" name="T3"/>
              <a:gd fmla="*/ 1282649 w 2390775" name="T4"/>
              <a:gd fmla="*/ 1393474 h 2365376" name="T5"/>
              <a:gd fmla="*/ 1180915 w 2390775" name="T6"/>
              <a:gd fmla="*/ 1446870 h 2365376" name="T7"/>
              <a:gd fmla="*/ 1210073 w 2390775" name="T8"/>
              <a:gd fmla="*/ 1382167 h 2365376" name="T9"/>
              <a:gd fmla="*/ 653657 w 2390775" name="T10"/>
              <a:gd fmla="*/ 1314699 h 2365376" name="T11"/>
              <a:gd fmla="*/ 646041 w 2390775" name="T12"/>
              <a:gd fmla="*/ 1180275 h 2365376" name="T13"/>
              <a:gd fmla="*/ 589870 w 2390775" name="T14"/>
              <a:gd fmla="*/ 1105327 h 2365376" name="T15"/>
              <a:gd fmla="*/ 599516 w 2390775" name="T16"/>
              <a:gd fmla="*/ 1141280 h 2365376" name="T17"/>
              <a:gd fmla="*/ 579914 w 2390775" name="T18"/>
              <a:gd fmla="*/ 1158779 h 2365376" name="T19"/>
              <a:gd fmla="*/ 541333 w 2390775" name="T20"/>
              <a:gd fmla="*/ 1105965 h 2365376" name="T21"/>
              <a:gd fmla="*/ 1137260 w 2390775" name="T22"/>
              <a:gd fmla="*/ 1009231 h 2365376" name="T23"/>
              <a:gd fmla="*/ 1143562 w 2390775" name="T24"/>
              <a:gd fmla="*/ 1026145 h 2365376" name="T25"/>
              <a:gd fmla="*/ 1096615 w 2390775" name="T26"/>
              <a:gd fmla="*/ 1069549 h 2365376" name="T27"/>
              <a:gd fmla="*/ 1102602 w 2390775" name="T28"/>
              <a:gd fmla="*/ 1001572 h 2365376" name="T29"/>
              <a:gd fmla="*/ 972739 w 2390775" name="T30"/>
              <a:gd fmla="*/ 835988 h 2365376" name="T31"/>
              <a:gd fmla="*/ 989500 w 2390775" name="T32"/>
              <a:gd fmla="*/ 1138672 h 2365376" name="T33"/>
              <a:gd fmla="*/ 639427 w 2390775" name="T34"/>
              <a:gd fmla="*/ 1423644 h 2365376" name="T35"/>
              <a:gd fmla="*/ 599898 w 2390775" name="T36"/>
              <a:gd fmla="*/ 1003302 h 2365376" name="T37"/>
              <a:gd fmla="*/ 529694 w 2390775" name="T38"/>
              <a:gd fmla="*/ 1090596 h 2365376" name="T39"/>
              <a:gd fmla="*/ 602428 w 2390775" name="T40"/>
              <a:gd fmla="*/ 868249 h 2365376" name="T41"/>
              <a:gd fmla="*/ 861740 w 2390775" name="T42"/>
              <a:gd fmla="*/ 924231 h 2365376" name="T43"/>
              <a:gd fmla="*/ 755609 w 2390775" name="T44"/>
              <a:gd fmla="*/ 542052 h 2365376" name="T45"/>
              <a:gd fmla="*/ 929665 w 2390775" name="T46"/>
              <a:gd fmla="*/ 525915 h 2365376" name="T47"/>
              <a:gd fmla="*/ 909019 w 2390775" name="T48"/>
              <a:gd fmla="*/ 571798 h 2365376" name="T49"/>
              <a:gd fmla="*/ 936652 w 2390775" name="T50"/>
              <a:gd fmla="*/ 586353 h 2365376" name="T51"/>
              <a:gd fmla="*/ 928394 w 2390775" name="T52"/>
              <a:gd fmla="*/ 688879 h 2365376" name="T53"/>
              <a:gd fmla="*/ 840414 w 2390775" name="T54"/>
              <a:gd fmla="*/ 772101 h 2365376" name="T55"/>
              <a:gd fmla="*/ 742269 w 2390775" name="T56"/>
              <a:gd fmla="*/ 675588 h 2365376" name="T57"/>
              <a:gd fmla="*/ 738139 w 2390775" name="T58"/>
              <a:gd fmla="*/ 608504 h 2365376" name="T59"/>
              <a:gd fmla="*/ 761643 w 2390775" name="T60"/>
              <a:gd fmla="*/ 510093 h 2365376" name="T61"/>
              <a:gd fmla="*/ 617010 w 2390775" name="T62"/>
              <a:gd fmla="*/ 449064 h 2365376" name="T63"/>
              <a:gd fmla="*/ 350272 w 2390775" name="T64"/>
              <a:gd fmla="*/ 638327 h 2365376" name="T65"/>
              <a:gd fmla="*/ 215163 w 2390775" name="T66"/>
              <a:gd fmla="*/ 939947 h 2365376" name="T67"/>
              <a:gd fmla="*/ 256613 w 2390775" name="T68"/>
              <a:gd fmla="*/ 1277331 h 2365376" name="T69"/>
              <a:gd fmla="*/ 458486 w 2390775" name="T70"/>
              <a:gd fmla="*/ 1534008 h 2365376" name="T71"/>
              <a:gd fmla="*/ 767308 w 2390775" name="T72"/>
              <a:gd fmla="*/ 1655225 h 2365376" name="T73"/>
              <a:gd fmla="*/ 1101127 w 2390775" name="T74"/>
              <a:gd fmla="*/ 1596674 h 2365376" name="T75"/>
              <a:gd fmla="*/ 1347614 w 2390775" name="T76"/>
              <a:gd fmla="*/ 1383040 h 2365376" name="T77"/>
              <a:gd fmla="*/ 1453614 w 2390775" name="T78"/>
              <a:gd fmla="*/ 1066861 h 2365376" name="T79"/>
              <a:gd fmla="*/ 1378939 w 2390775" name="T80"/>
              <a:gd fmla="*/ 738024 h 2365376" name="T81"/>
              <a:gd fmla="*/ 1153652 w 2390775" name="T82"/>
              <a:gd fmla="*/ 501602 h 2365376" name="T83"/>
              <a:gd fmla="*/ 831224 w 2390775" name="T84"/>
              <a:gd fmla="*/ 411085 h 2365376" name="T85"/>
              <a:gd fmla="*/ 989432 w 2390775" name="T86"/>
              <a:gd fmla="*/ 315187 h 2365376" name="T87"/>
              <a:gd fmla="*/ 1471649 w 2390775" name="T88"/>
              <a:gd fmla="*/ 671876 h 2365376" name="T89"/>
              <a:gd fmla="*/ 1554866 w 2390775" name="T90"/>
              <a:gd fmla="*/ 1171938 h 2365376" name="T91"/>
              <a:gd fmla="*/ 1239716 w 2390775" name="T92"/>
              <a:gd fmla="*/ 1647313 h 2365376" name="T93"/>
              <a:gd fmla="*/ 646121 w 2390775" name="T94"/>
              <a:gd fmla="*/ 1748275 h 2365376" name="T95"/>
              <a:gd fmla="*/ 110112 w 2390775" name="T96"/>
              <a:gd fmla="*/ 1186813 h 2365376" name="T97"/>
              <a:gd fmla="*/ 251551 w 2390775" name="T98"/>
              <a:gd fmla="*/ 580725 h 2365376" name="T99"/>
              <a:gd fmla="*/ 1549044 w 2390775" name="T100"/>
              <a:gd fmla="*/ 160116 h 2365376" name="T101"/>
              <a:gd fmla="*/ 1461002 w 2390775" name="T102"/>
              <a:gd fmla="*/ 284475 h 2365376" name="T103"/>
              <a:gd fmla="*/ 1550307 w 2390775" name="T104"/>
              <a:gd fmla="*/ 426554 h 2365376" name="T105"/>
              <a:gd fmla="*/ 1719764 w 2390775" name="T106"/>
              <a:gd fmla="*/ 380038 h 2365376" name="T107"/>
              <a:gd fmla="*/ 1735543 w 2390775" name="T108"/>
              <a:gd fmla="*/ 232579 h 2365376" name="T109"/>
              <a:gd fmla="*/ 1705909 w 2390775" name="T110"/>
              <a:gd fmla="*/ 94508 h 2365376" name="T111"/>
              <a:gd fmla="*/ 1774050 w 2390775" name="T112"/>
              <a:gd fmla="*/ 148403 h 2365376" name="T113"/>
              <a:gd fmla="*/ 1781614 w 2390775" name="T114"/>
              <a:gd fmla="*/ 428769 h 2365376" name="T115"/>
              <a:gd fmla="*/ 1600166 w 2390775" name="T116"/>
              <a:gd fmla="*/ 516104 h 2365376" name="T117"/>
              <a:gd fmla="*/ 1452167 w 2390775" name="T118"/>
              <a:gd fmla="*/ 455349 h 2365376" name="T119"/>
              <a:gd fmla="*/ 1310478 w 2390775" name="T120"/>
              <a:gd fmla="*/ 259477 h 2365376" name="T121"/>
              <a:gd fmla="*/ 1562614 w 2390775" name="T122"/>
              <a:gd fmla="*/ 74046 h 236537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65376" w="2390775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67" name="KSO_Shape"/>
          <p:cNvSpPr/>
          <p:nvPr/>
        </p:nvSpPr>
        <p:spPr bwMode="auto">
          <a:xfrm>
            <a:off x="7753771" y="3598221"/>
            <a:ext cx="648072" cy="550859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5C058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68" name="KSO_Shape"/>
          <p:cNvSpPr/>
          <p:nvPr/>
        </p:nvSpPr>
        <p:spPr bwMode="auto">
          <a:xfrm>
            <a:off x="9699783" y="3563019"/>
            <a:ext cx="574268" cy="551297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72" name="矩形 17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3" name="矩形 17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4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5" name="矩形 174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6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lang="zh-CN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０3</a:t>
            </a:r>
          </a:p>
        </p:txBody>
      </p:sp>
      <p:grpSp>
        <p:nvGrpSpPr>
          <p:cNvPr id="177" name="组合 176"/>
          <p:cNvGrpSpPr/>
          <p:nvPr/>
        </p:nvGrpSpPr>
        <p:grpSpPr>
          <a:xfrm>
            <a:off x="6796540" y="603611"/>
            <a:ext cx="752909" cy="752909"/>
            <a:chOff x="3724323" y="1908536"/>
            <a:chExt cx="1329153" cy="1329153"/>
          </a:xfrm>
        </p:grpSpPr>
        <p:sp>
          <p:nvSpPr>
            <p:cNvPr id="178" name="椭圆 17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4899376" y="836214"/>
            <a:ext cx="454872" cy="454872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181" name="椭圆 18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4532497" y="78099"/>
            <a:ext cx="642776" cy="642776"/>
            <a:chOff x="3724323" y="1908536"/>
            <a:chExt cx="1329153" cy="1329153"/>
          </a:xfrm>
        </p:grpSpPr>
        <p:sp>
          <p:nvSpPr>
            <p:cNvPr id="184" name="椭圆 18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277313" y="263419"/>
            <a:ext cx="272136" cy="272136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187" name="椭圆 18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4853885" y="-1055062"/>
            <a:ext cx="2539846" cy="2539846"/>
            <a:chOff x="3724323" y="1908536"/>
            <a:chExt cx="1329153" cy="1329153"/>
          </a:xfrm>
        </p:grpSpPr>
        <p:sp>
          <p:nvSpPr>
            <p:cNvPr id="190" name="椭圆 189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192" name="TextBox 59"/>
          <p:cNvSpPr txBox="1">
            <a:spLocks noChangeArrowheads="1"/>
          </p:cNvSpPr>
          <p:nvPr/>
        </p:nvSpPr>
        <p:spPr bwMode="auto">
          <a:xfrm>
            <a:off x="5074619" y="25058"/>
            <a:ext cx="2098375" cy="20665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altLang="en-US" b="1" kern="0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   录 </a:t>
            </a:r>
          </a:p>
          <a:p>
            <a:pPr algn="ctr" defTabSz="913765">
              <a:lnSpc>
                <a:spcPct val="120000"/>
              </a:lnSpc>
              <a:defRPr/>
            </a:pPr>
            <a:r>
              <a:rPr altLang="en-US" b="1" kern="0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0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5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10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3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29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4"/>
      <p:bldP grpId="0" spid="136"/>
      <p:bldP grpId="0" spid="143"/>
      <p:bldP grpId="0" spid="150"/>
      <p:bldP grpId="0" spid="157"/>
      <p:bldP grpId="0" spid="164"/>
      <p:bldP grpId="0" spid="165"/>
      <p:bldP grpId="0" spid="166"/>
      <p:bldP grpId="0" spid="167"/>
      <p:bldP grpId="0" spid="168"/>
      <p:bldP grpId="0" spid="192"/>
      <p:bldP grpId="0" spid="193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风险评估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30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2385739" y="1764168"/>
            <a:ext cx="1616569" cy="1616569"/>
            <a:chOff x="3724323" y="1908536"/>
            <a:chExt cx="1329153" cy="1329153"/>
          </a:xfrm>
        </p:grpSpPr>
        <p:sp>
          <p:nvSpPr>
            <p:cNvPr id="61" name="椭圆 60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椭圆 61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273106" y="1764168"/>
            <a:ext cx="1616569" cy="1616569"/>
            <a:chOff x="3724323" y="1908536"/>
            <a:chExt cx="1329153" cy="1329153"/>
          </a:xfrm>
        </p:grpSpPr>
        <p:sp>
          <p:nvSpPr>
            <p:cNvPr id="64" name="椭圆 6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椭圆 6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F6D67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081418" y="1764168"/>
            <a:ext cx="1616569" cy="1616569"/>
            <a:chOff x="3724323" y="1908536"/>
            <a:chExt cx="1329153" cy="1329153"/>
          </a:xfrm>
        </p:grpSpPr>
        <p:sp>
          <p:nvSpPr>
            <p:cNvPr id="67" name="椭圆 6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椭圆 6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F5C058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37147" y="1495718"/>
            <a:ext cx="928613" cy="928613"/>
            <a:chOff x="2137147" y="1495718"/>
            <a:chExt cx="928613" cy="928613"/>
          </a:xfrm>
        </p:grpSpPr>
        <p:sp>
          <p:nvSpPr>
            <p:cNvPr id="69" name="椭圆 68"/>
            <p:cNvSpPr/>
            <p:nvPr/>
          </p:nvSpPr>
          <p:spPr>
            <a:xfrm>
              <a:off x="2258289" y="1616860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algn="tl" blurRad="190500" dir="2700000" dist="127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r>
                <a:rPr altLang="zh-CN" lang="en-US" sz="2000">
                  <a:ln w="1270">
                    <a:noFill/>
                  </a:ln>
                  <a:solidFill>
                    <a:srgbClr val="92D050"/>
                  </a:solidFill>
                  <a:latin charset="0" pitchFamily="34" typeface="Impact MT Std"/>
                  <a:ea charset="-128" panose="02010609010101010101" pitchFamily="1" typeface="DFGothic-EB"/>
                </a:rPr>
                <a:t>01</a:t>
              </a:r>
            </a:p>
          </p:txBody>
        </p:sp>
        <p:sp>
          <p:nvSpPr>
            <p:cNvPr id="70" name="椭圆 69"/>
            <p:cNvSpPr/>
            <p:nvPr/>
          </p:nvSpPr>
          <p:spPr>
            <a:xfrm>
              <a:off x="2137147" y="1495718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r="100000" t="100000"/>
              </a:path>
              <a:tileRect b="-100000" l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solidFill>
                  <a:srgbClr val="92D050"/>
                </a:solidFill>
                <a:latin charset="0" pitchFamily="34" typeface="Impact MT Std"/>
                <a:ea charset="-128" panose="02010609010101010101" pitchFamily="1" typeface="DFGothic-EB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45459" y="1495718"/>
            <a:ext cx="928613" cy="928613"/>
            <a:chOff x="4945459" y="1495718"/>
            <a:chExt cx="928613" cy="928613"/>
          </a:xfrm>
        </p:grpSpPr>
        <p:sp>
          <p:nvSpPr>
            <p:cNvPr id="75" name="椭圆 74"/>
            <p:cNvSpPr/>
            <p:nvPr/>
          </p:nvSpPr>
          <p:spPr>
            <a:xfrm>
              <a:off x="5066601" y="1616860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algn="tl" blurRad="190500" dir="2700000" dist="127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r>
                <a:rPr altLang="zh-CN" lang="en-US" smtClean="0" sz="2000">
                  <a:ln w="1270">
                    <a:noFill/>
                  </a:ln>
                  <a:solidFill>
                    <a:srgbClr val="FF6D67"/>
                  </a:solidFill>
                  <a:latin charset="0" pitchFamily="34" typeface="Impact MT Std"/>
                  <a:ea charset="-128" panose="02010609010101010101" pitchFamily="1" typeface="DFGothic-EB"/>
                </a:rPr>
                <a:t>02</a:t>
              </a:r>
            </a:p>
          </p:txBody>
        </p:sp>
        <p:sp>
          <p:nvSpPr>
            <p:cNvPr id="76" name="椭圆 75"/>
            <p:cNvSpPr/>
            <p:nvPr/>
          </p:nvSpPr>
          <p:spPr>
            <a:xfrm>
              <a:off x="4945459" y="1495718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r="100000" t="100000"/>
              </a:path>
              <a:tileRect b="-100000" l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solidFill>
                  <a:srgbClr val="FF6D67"/>
                </a:solidFill>
                <a:latin charset="0" pitchFamily="34" typeface="Impact MT Std"/>
                <a:ea charset="-128" panose="02010609010101010101" pitchFamily="1" typeface="DFGothic-EB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753771" y="1488227"/>
            <a:ext cx="928613" cy="928613"/>
            <a:chOff x="7753771" y="1488227"/>
            <a:chExt cx="928613" cy="928613"/>
          </a:xfrm>
        </p:grpSpPr>
        <p:sp>
          <p:nvSpPr>
            <p:cNvPr id="77" name="椭圆 76"/>
            <p:cNvSpPr/>
            <p:nvPr/>
          </p:nvSpPr>
          <p:spPr>
            <a:xfrm>
              <a:off x="7874913" y="1609369"/>
              <a:ext cx="686329" cy="68632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9000">
                  <a:schemeClr val="bg1">
                    <a:lumMod val="90000"/>
                  </a:schemeClr>
                </a:gs>
                <a:gs pos="71000">
                  <a:schemeClr val="bg1">
                    <a:lumMod val="80000"/>
                  </a:schemeClr>
                </a:gs>
                <a:gs pos="100000">
                  <a:schemeClr val="bg1">
                    <a:lumMod val="7000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glow rad="19050">
                <a:schemeClr val="bg1">
                  <a:lumMod val="95000"/>
                  <a:alpha val="40000"/>
                </a:schemeClr>
              </a:glow>
              <a:outerShdw algn="tl" blurRad="190500" dir="2700000" dist="127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numCol="1" rtlCol="0"/>
            <a:lstStyle/>
            <a:p>
              <a:pPr algn="ctr"/>
              <a:r>
                <a:rPr altLang="zh-CN" lang="en-US" smtClean="0" sz="2000">
                  <a:ln w="1270">
                    <a:noFill/>
                  </a:ln>
                  <a:solidFill>
                    <a:srgbClr val="F5C058"/>
                  </a:solidFill>
                  <a:latin charset="0" pitchFamily="34" typeface="Impact MT Std"/>
                  <a:ea charset="-128" panose="02010609010101010101" pitchFamily="1" typeface="DFGothic-EB"/>
                </a:rPr>
                <a:t>03</a:t>
              </a:r>
            </a:p>
          </p:txBody>
        </p:sp>
        <p:sp>
          <p:nvSpPr>
            <p:cNvPr id="78" name="椭圆 77"/>
            <p:cNvSpPr/>
            <p:nvPr/>
          </p:nvSpPr>
          <p:spPr>
            <a:xfrm>
              <a:off x="7753771" y="1488227"/>
              <a:ext cx="928613" cy="9286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39000">
                  <a:schemeClr val="bg1">
                    <a:alpha val="30000"/>
                  </a:schemeClr>
                </a:gs>
                <a:gs pos="68000">
                  <a:schemeClr val="bg1">
                    <a:alpha val="2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r="100000" t="100000"/>
              </a:path>
              <a:tileRect b="-100000" l="-100000"/>
            </a:gradFill>
            <a:ln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  <a:alpha val="71000"/>
                    </a:schemeClr>
                  </a:gs>
                  <a:gs pos="0">
                    <a:schemeClr val="bg1">
                      <a:alpha val="34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00">
                <a:solidFill>
                  <a:srgbClr val="F5C058"/>
                </a:solidFill>
                <a:latin charset="0" pitchFamily="34" typeface="Impact MT Std"/>
                <a:ea charset="-128" panose="02010609010101010101" pitchFamily="1" typeface="DFGothic-EB"/>
              </a:endParaRPr>
            </a:p>
          </p:txBody>
        </p:sp>
      </p:grpSp>
      <p:sp>
        <p:nvSpPr>
          <p:cNvPr id="79" name="Freeform 22"/>
          <p:cNvSpPr>
            <a:spLocks noEditPoints="1"/>
          </p:cNvSpPr>
          <p:nvPr/>
        </p:nvSpPr>
        <p:spPr bwMode="auto">
          <a:xfrm>
            <a:off x="2930374" y="2351764"/>
            <a:ext cx="527297" cy="521717"/>
          </a:xfrm>
          <a:custGeom>
            <a:gdLst>
              <a:gd fmla="*/ 378 w 378" name="T0"/>
              <a:gd fmla="*/ 0 h 374" name="T1"/>
              <a:gd fmla="*/ 360 w 378" name="T2"/>
              <a:gd fmla="*/ 36 h 374" name="T3"/>
              <a:gd fmla="*/ 378 w 378" name="T4"/>
              <a:gd fmla="*/ 230 h 374" name="T5"/>
              <a:gd fmla="*/ 207 w 378" name="T6"/>
              <a:gd fmla="*/ 266 h 374" name="T7"/>
              <a:gd fmla="*/ 284 w 378" name="T8"/>
              <a:gd fmla="*/ 338 h 374" name="T9"/>
              <a:gd fmla="*/ 95 w 378" name="T10"/>
              <a:gd fmla="*/ 374 h 374" name="T11"/>
              <a:gd fmla="*/ 171 w 378" name="T12"/>
              <a:gd fmla="*/ 338 h 374" name="T13"/>
              <a:gd fmla="*/ 0 w 378" name="T14"/>
              <a:gd fmla="*/ 266 h 374" name="T15"/>
              <a:gd fmla="*/ 14 w 378" name="T16"/>
              <a:gd fmla="*/ 230 h 374" name="T17"/>
              <a:gd fmla="*/ 0 w 378" name="T18"/>
              <a:gd fmla="*/ 36 h 374" name="T19"/>
              <a:gd fmla="*/ 0 w 378" name="T20"/>
              <a:gd fmla="*/ 0 h 374" name="T21"/>
              <a:gd fmla="*/ 270 w 378" name="T22"/>
              <a:gd fmla="*/ 90 h 374" name="T23"/>
              <a:gd fmla="*/ 257 w 378" name="T24"/>
              <a:gd fmla="*/ 99 h 374" name="T25"/>
              <a:gd fmla="*/ 167 w 378" name="T26"/>
              <a:gd fmla="*/ 117 h 374" name="T27"/>
              <a:gd fmla="*/ 162 w 378" name="T28"/>
              <a:gd fmla="*/ 113 h 374" name="T29"/>
              <a:gd fmla="*/ 113 w 378" name="T30"/>
              <a:gd fmla="*/ 149 h 374" name="T31"/>
              <a:gd fmla="*/ 189 w 378" name="T32"/>
              <a:gd fmla="*/ 144 h 374" name="T33"/>
              <a:gd fmla="*/ 198 w 378" name="T34"/>
              <a:gd fmla="*/ 149 h 374" name="T35"/>
              <a:gd fmla="*/ 266 w 378" name="T36"/>
              <a:gd fmla="*/ 117 h 374" name="T37"/>
              <a:gd fmla="*/ 284 w 378" name="T38"/>
              <a:gd fmla="*/ 90 h 374" name="T39"/>
              <a:gd fmla="*/ 252 w 378" name="T40"/>
              <a:gd fmla="*/ 131 h 374" name="T41"/>
              <a:gd fmla="*/ 270 w 378" name="T42"/>
              <a:gd fmla="*/ 189 h 374" name="T43"/>
              <a:gd fmla="*/ 252 w 378" name="T44"/>
              <a:gd fmla="*/ 131 h 374" name="T45"/>
              <a:gd fmla="*/ 225 w 378" name="T46"/>
              <a:gd fmla="*/ 149 h 374" name="T47"/>
              <a:gd fmla="*/ 243 w 378" name="T48"/>
              <a:gd fmla="*/ 189 h 374" name="T49"/>
              <a:gd fmla="*/ 225 w 378" name="T50"/>
              <a:gd fmla="*/ 149 h 374" name="T51"/>
              <a:gd fmla="*/ 194 w 378" name="T52"/>
              <a:gd fmla="*/ 171 h 374" name="T53"/>
              <a:gd fmla="*/ 212 w 378" name="T54"/>
              <a:gd fmla="*/ 189 h 374" name="T55"/>
              <a:gd fmla="*/ 194 w 378" name="T56"/>
              <a:gd fmla="*/ 171 h 374" name="T57"/>
              <a:gd fmla="*/ 167 w 378" name="T58"/>
              <a:gd fmla="*/ 153 h 374" name="T59"/>
              <a:gd fmla="*/ 185 w 378" name="T60"/>
              <a:gd fmla="*/ 189 h 374" name="T61"/>
              <a:gd fmla="*/ 167 w 378" name="T62"/>
              <a:gd fmla="*/ 153 h 374" name="T63"/>
              <a:gd fmla="*/ 140 w 378" name="T64"/>
              <a:gd fmla="*/ 153 h 374" name="T65"/>
              <a:gd fmla="*/ 158 w 378" name="T66"/>
              <a:gd fmla="*/ 189 h 374" name="T67"/>
              <a:gd fmla="*/ 140 w 378" name="T68"/>
              <a:gd fmla="*/ 153 h 374" name="T69"/>
              <a:gd fmla="*/ 108 w 378" name="T70"/>
              <a:gd fmla="*/ 162 h 374" name="T71"/>
              <a:gd fmla="*/ 126 w 378" name="T72"/>
              <a:gd fmla="*/ 189 h 374" name="T73"/>
              <a:gd fmla="*/ 108 w 378" name="T74"/>
              <a:gd fmla="*/ 162 h 374" name="T75"/>
              <a:gd fmla="*/ 324 w 378" name="T76"/>
              <a:gd fmla="*/ 41 h 374" name="T77"/>
              <a:gd fmla="*/ 54 w 378" name="T78"/>
              <a:gd fmla="*/ 225 h 374" name="T79"/>
              <a:gd fmla="*/ 324 w 378" name="T80"/>
              <a:gd fmla="*/ 41 h 374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374" w="378">
                <a:moveTo>
                  <a:pt x="0" y="0"/>
                </a:moveTo>
                <a:lnTo>
                  <a:pt x="378" y="0"/>
                </a:lnTo>
                <a:lnTo>
                  <a:pt x="378" y="36"/>
                </a:lnTo>
                <a:lnTo>
                  <a:pt x="360" y="36"/>
                </a:lnTo>
                <a:lnTo>
                  <a:pt x="360" y="230"/>
                </a:lnTo>
                <a:lnTo>
                  <a:pt x="378" y="230"/>
                </a:lnTo>
                <a:lnTo>
                  <a:pt x="378" y="266"/>
                </a:lnTo>
                <a:lnTo>
                  <a:pt x="207" y="266"/>
                </a:lnTo>
                <a:lnTo>
                  <a:pt x="207" y="338"/>
                </a:lnTo>
                <a:lnTo>
                  <a:pt x="284" y="338"/>
                </a:lnTo>
                <a:lnTo>
                  <a:pt x="284" y="374"/>
                </a:lnTo>
                <a:lnTo>
                  <a:pt x="95" y="374"/>
                </a:lnTo>
                <a:lnTo>
                  <a:pt x="95" y="338"/>
                </a:lnTo>
                <a:lnTo>
                  <a:pt x="171" y="338"/>
                </a:lnTo>
                <a:lnTo>
                  <a:pt x="171" y="266"/>
                </a:lnTo>
                <a:lnTo>
                  <a:pt x="0" y="266"/>
                </a:lnTo>
                <a:lnTo>
                  <a:pt x="0" y="230"/>
                </a:lnTo>
                <a:lnTo>
                  <a:pt x="14" y="230"/>
                </a:lnTo>
                <a:lnTo>
                  <a:pt x="14" y="36"/>
                </a:lnTo>
                <a:lnTo>
                  <a:pt x="0" y="3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284" y="90"/>
                </a:moveTo>
                <a:lnTo>
                  <a:pt x="270" y="90"/>
                </a:lnTo>
                <a:lnTo>
                  <a:pt x="252" y="90"/>
                </a:lnTo>
                <a:lnTo>
                  <a:pt x="257" y="99"/>
                </a:lnTo>
                <a:lnTo>
                  <a:pt x="194" y="135"/>
                </a:lnTo>
                <a:lnTo>
                  <a:pt x="167" y="117"/>
                </a:lnTo>
                <a:lnTo>
                  <a:pt x="167" y="113"/>
                </a:lnTo>
                <a:lnTo>
                  <a:pt x="162" y="113"/>
                </a:lnTo>
                <a:lnTo>
                  <a:pt x="108" y="135"/>
                </a:lnTo>
                <a:lnTo>
                  <a:pt x="113" y="149"/>
                </a:lnTo>
                <a:lnTo>
                  <a:pt x="162" y="126"/>
                </a:lnTo>
                <a:lnTo>
                  <a:pt x="189" y="144"/>
                </a:lnTo>
                <a:lnTo>
                  <a:pt x="194" y="149"/>
                </a:lnTo>
                <a:lnTo>
                  <a:pt x="198" y="149"/>
                </a:lnTo>
                <a:lnTo>
                  <a:pt x="261" y="108"/>
                </a:lnTo>
                <a:lnTo>
                  <a:pt x="266" y="117"/>
                </a:lnTo>
                <a:lnTo>
                  <a:pt x="275" y="104"/>
                </a:lnTo>
                <a:lnTo>
                  <a:pt x="284" y="90"/>
                </a:lnTo>
                <a:lnTo>
                  <a:pt x="284" y="90"/>
                </a:lnTo>
                <a:close/>
                <a:moveTo>
                  <a:pt x="252" y="131"/>
                </a:moveTo>
                <a:lnTo>
                  <a:pt x="252" y="189"/>
                </a:lnTo>
                <a:lnTo>
                  <a:pt x="270" y="189"/>
                </a:lnTo>
                <a:lnTo>
                  <a:pt x="270" y="131"/>
                </a:lnTo>
                <a:lnTo>
                  <a:pt x="252" y="131"/>
                </a:lnTo>
                <a:lnTo>
                  <a:pt x="252" y="131"/>
                </a:lnTo>
                <a:close/>
                <a:moveTo>
                  <a:pt x="225" y="149"/>
                </a:moveTo>
                <a:lnTo>
                  <a:pt x="225" y="189"/>
                </a:lnTo>
                <a:lnTo>
                  <a:pt x="243" y="189"/>
                </a:lnTo>
                <a:lnTo>
                  <a:pt x="243" y="149"/>
                </a:lnTo>
                <a:lnTo>
                  <a:pt x="225" y="149"/>
                </a:lnTo>
                <a:lnTo>
                  <a:pt x="225" y="149"/>
                </a:lnTo>
                <a:close/>
                <a:moveTo>
                  <a:pt x="194" y="171"/>
                </a:moveTo>
                <a:lnTo>
                  <a:pt x="194" y="189"/>
                </a:lnTo>
                <a:lnTo>
                  <a:pt x="212" y="189"/>
                </a:lnTo>
                <a:lnTo>
                  <a:pt x="212" y="171"/>
                </a:lnTo>
                <a:lnTo>
                  <a:pt x="194" y="171"/>
                </a:lnTo>
                <a:lnTo>
                  <a:pt x="194" y="171"/>
                </a:lnTo>
                <a:close/>
                <a:moveTo>
                  <a:pt x="167" y="153"/>
                </a:moveTo>
                <a:lnTo>
                  <a:pt x="167" y="189"/>
                </a:lnTo>
                <a:lnTo>
                  <a:pt x="185" y="189"/>
                </a:lnTo>
                <a:lnTo>
                  <a:pt x="185" y="153"/>
                </a:lnTo>
                <a:lnTo>
                  <a:pt x="167" y="153"/>
                </a:lnTo>
                <a:lnTo>
                  <a:pt x="167" y="153"/>
                </a:lnTo>
                <a:close/>
                <a:moveTo>
                  <a:pt x="140" y="153"/>
                </a:moveTo>
                <a:lnTo>
                  <a:pt x="140" y="189"/>
                </a:lnTo>
                <a:lnTo>
                  <a:pt x="158" y="189"/>
                </a:lnTo>
                <a:lnTo>
                  <a:pt x="158" y="153"/>
                </a:lnTo>
                <a:lnTo>
                  <a:pt x="140" y="153"/>
                </a:lnTo>
                <a:lnTo>
                  <a:pt x="140" y="153"/>
                </a:lnTo>
                <a:close/>
                <a:moveTo>
                  <a:pt x="108" y="162"/>
                </a:moveTo>
                <a:lnTo>
                  <a:pt x="108" y="189"/>
                </a:lnTo>
                <a:lnTo>
                  <a:pt x="126" y="189"/>
                </a:lnTo>
                <a:lnTo>
                  <a:pt x="126" y="162"/>
                </a:lnTo>
                <a:lnTo>
                  <a:pt x="108" y="162"/>
                </a:lnTo>
                <a:lnTo>
                  <a:pt x="108" y="162"/>
                </a:lnTo>
                <a:close/>
                <a:moveTo>
                  <a:pt x="324" y="41"/>
                </a:moveTo>
                <a:lnTo>
                  <a:pt x="54" y="41"/>
                </a:lnTo>
                <a:lnTo>
                  <a:pt x="54" y="225"/>
                </a:lnTo>
                <a:lnTo>
                  <a:pt x="324" y="225"/>
                </a:lnTo>
                <a:lnTo>
                  <a:pt x="324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80" name="Freeform 25"/>
          <p:cNvSpPr>
            <a:spLocks noEditPoints="1"/>
          </p:cNvSpPr>
          <p:nvPr/>
        </p:nvSpPr>
        <p:spPr bwMode="auto">
          <a:xfrm>
            <a:off x="5855487" y="2305069"/>
            <a:ext cx="484202" cy="615106"/>
          </a:xfrm>
          <a:custGeom>
            <a:gdLst>
              <a:gd fmla="*/ 0 w 77" name="T0"/>
              <a:gd fmla="*/ 85 h 98" name="T1"/>
              <a:gd fmla="*/ 29 w 77" name="T2"/>
              <a:gd fmla="*/ 98 h 98" name="T3"/>
              <a:gd fmla="*/ 30 w 77" name="T4"/>
              <a:gd fmla="*/ 98 h 98" name="T5"/>
              <a:gd fmla="*/ 30 w 77" name="T6"/>
              <a:gd fmla="*/ 98 h 98" name="T7"/>
              <a:gd fmla="*/ 31 w 77" name="T8"/>
              <a:gd fmla="*/ 98 h 98" name="T9"/>
              <a:gd fmla="*/ 33 w 77" name="T10"/>
              <a:gd fmla="*/ 98 h 98" name="T11"/>
              <a:gd fmla="*/ 33 w 77" name="T12"/>
              <a:gd fmla="*/ 98 h 98" name="T13"/>
              <a:gd fmla="*/ 34 w 77" name="T14"/>
              <a:gd fmla="*/ 98 h 98" name="T15"/>
              <a:gd fmla="*/ 35 w 77" name="T16"/>
              <a:gd fmla="*/ 98 h 98" name="T17"/>
              <a:gd fmla="*/ 36 w 77" name="T18"/>
              <a:gd fmla="*/ 98 h 98" name="T19"/>
              <a:gd fmla="*/ 37 w 77" name="T20"/>
              <a:gd fmla="*/ 98 h 98" name="T21"/>
              <a:gd fmla="*/ 38 w 77" name="T22"/>
              <a:gd fmla="*/ 98 h 98" name="T23"/>
              <a:gd fmla="*/ 39 w 77" name="T24"/>
              <a:gd fmla="*/ 98 h 98" name="T25"/>
              <a:gd fmla="*/ 40 w 77" name="T26"/>
              <a:gd fmla="*/ 98 h 98" name="T27"/>
              <a:gd fmla="*/ 41 w 77" name="T28"/>
              <a:gd fmla="*/ 98 h 98" name="T29"/>
              <a:gd fmla="*/ 42 w 77" name="T30"/>
              <a:gd fmla="*/ 98 h 98" name="T31"/>
              <a:gd fmla="*/ 43 w 77" name="T32"/>
              <a:gd fmla="*/ 98 h 98" name="T33"/>
              <a:gd fmla="*/ 43 w 77" name="T34"/>
              <a:gd fmla="*/ 98 h 98" name="T35"/>
              <a:gd fmla="*/ 44 w 77" name="T36"/>
              <a:gd fmla="*/ 98 h 98" name="T37"/>
              <a:gd fmla="*/ 45 w 77" name="T38"/>
              <a:gd fmla="*/ 98 h 98" name="T39"/>
              <a:gd fmla="*/ 46 w 77" name="T40"/>
              <a:gd fmla="*/ 98 h 98" name="T41"/>
              <a:gd fmla="*/ 47 w 77" name="T42"/>
              <a:gd fmla="*/ 98 h 98" name="T43"/>
              <a:gd fmla="*/ 47 w 77" name="T44"/>
              <a:gd fmla="*/ 98 h 98" name="T45"/>
              <a:gd fmla="*/ 77 w 77" name="T46"/>
              <a:gd fmla="*/ 85 h 98" name="T47"/>
              <a:gd fmla="*/ 22 w 77" name="T48"/>
              <a:gd fmla="*/ 33 h 98" name="T49"/>
              <a:gd fmla="*/ 25 w 77" name="T50"/>
              <a:gd fmla="*/ 20 h 98" name="T51"/>
              <a:gd fmla="*/ 22 w 77" name="T52"/>
              <a:gd fmla="*/ 0 h 98" name="T53"/>
              <a:gd fmla="*/ 27 w 77" name="T54"/>
              <a:gd fmla="*/ 6 h 98" name="T55"/>
              <a:gd fmla="*/ 35 w 77" name="T56"/>
              <a:gd fmla="*/ 0 h 98" name="T57"/>
              <a:gd fmla="*/ 40 w 77" name="T58"/>
              <a:gd fmla="*/ 6 h 98" name="T59"/>
              <a:gd fmla="*/ 48 w 77" name="T60"/>
              <a:gd fmla="*/ 0 h 98" name="T61"/>
              <a:gd fmla="*/ 50 w 77" name="T62"/>
              <a:gd fmla="*/ 6 h 98" name="T63"/>
              <a:gd fmla="*/ 59 w 77" name="T64"/>
              <a:gd fmla="*/ 1 h 98" name="T65"/>
              <a:gd fmla="*/ 18 w 77" name="T66"/>
              <a:gd fmla="*/ 31 h 98" name="T67"/>
              <a:gd fmla="*/ 18 w 77" name="T68"/>
              <a:gd fmla="*/ 22 h 98" name="T69"/>
              <a:gd fmla="*/ 63 w 77" name="T70"/>
              <a:gd fmla="*/ 26 h 98" name="T71"/>
              <a:gd fmla="*/ 18 w 77" name="T72"/>
              <a:gd fmla="*/ 31 h 98" name="T73"/>
              <a:gd fmla="*/ 43 w 77" name="T74"/>
              <a:gd fmla="*/ 86 h 98" name="T75"/>
              <a:gd fmla="*/ 35 w 77" name="T76"/>
              <a:gd fmla="*/ 84 h 98" name="T77"/>
              <a:gd fmla="*/ 30 w 77" name="T78"/>
              <a:gd fmla="*/ 69 h 98" name="T79"/>
              <a:gd fmla="*/ 37 w 77" name="T80"/>
              <a:gd fmla="*/ 78 h 98" name="T81"/>
              <a:gd fmla="*/ 40 w 77" name="T82"/>
              <a:gd fmla="*/ 78 h 98" name="T83"/>
              <a:gd fmla="*/ 39 w 77" name="T84"/>
              <a:gd fmla="*/ 70 h 98" name="T85"/>
              <a:gd fmla="*/ 30 w 77" name="T86"/>
              <a:gd fmla="*/ 57 h 98" name="T87"/>
              <a:gd fmla="*/ 35 w 77" name="T88"/>
              <a:gd fmla="*/ 46 h 98" name="T89"/>
              <a:gd fmla="*/ 43 w 77" name="T90"/>
              <a:gd fmla="*/ 44 h 98" name="T91"/>
              <a:gd fmla="*/ 48 w 77" name="T92"/>
              <a:gd fmla="*/ 53 h 98" name="T93"/>
              <a:gd fmla="*/ 40 w 77" name="T94"/>
              <a:gd fmla="*/ 59 h 98" name="T95"/>
              <a:gd fmla="*/ 39 w 77" name="T96"/>
              <a:gd fmla="*/ 51 h 98" name="T97"/>
              <a:gd fmla="*/ 38 w 77" name="T98"/>
              <a:gd fmla="*/ 56 h 98" name="T99"/>
              <a:gd fmla="*/ 47 w 77" name="T100"/>
              <a:gd fmla="*/ 68 h 98" name="T101"/>
              <a:gd fmla="*/ 49 w 77" name="T102"/>
              <a:gd fmla="*/ 77 h 9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98" w="77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81" name="Freeform 21"/>
          <p:cNvSpPr>
            <a:spLocks noEditPoints="1"/>
          </p:cNvSpPr>
          <p:nvPr/>
        </p:nvSpPr>
        <p:spPr bwMode="auto">
          <a:xfrm>
            <a:off x="8561242" y="2380605"/>
            <a:ext cx="609423" cy="464034"/>
          </a:xfrm>
          <a:custGeom>
            <a:gdLst>
              <a:gd fmla="*/ 36 w 113" name="T0"/>
              <a:gd fmla="*/ 11 h 86" name="T1"/>
              <a:gd fmla="*/ 106 w 113" name="T2"/>
              <a:gd fmla="*/ 32 h 86" name="T3"/>
              <a:gd fmla="*/ 102 w 113" name="T4"/>
              <a:gd fmla="*/ 35 h 86" name="T5"/>
              <a:gd fmla="*/ 99 w 113" name="T6"/>
              <a:gd fmla="*/ 39 h 86" name="T7"/>
              <a:gd fmla="*/ 95 w 113" name="T8"/>
              <a:gd fmla="*/ 43 h 86" name="T9"/>
              <a:gd fmla="*/ 91 w 113" name="T10"/>
              <a:gd fmla="*/ 86 h 86" name="T11"/>
              <a:gd fmla="*/ 91 w 113" name="T12"/>
              <a:gd fmla="*/ 47 h 86" name="T13"/>
              <a:gd fmla="*/ 81 w 113" name="T14"/>
              <a:gd fmla="*/ 86 h 86" name="T15"/>
              <a:gd fmla="*/ 77 w 113" name="T16"/>
              <a:gd fmla="*/ 59 h 86" name="T17"/>
              <a:gd fmla="*/ 74 w 113" name="T18"/>
              <a:gd fmla="*/ 56 h 86" name="T19"/>
              <a:gd fmla="*/ 70 w 113" name="T20"/>
              <a:gd fmla="*/ 86 h 86" name="T21"/>
              <a:gd fmla="*/ 70 w 113" name="T22"/>
              <a:gd fmla="*/ 54 h 86" name="T23"/>
              <a:gd fmla="*/ 59 w 113" name="T24"/>
              <a:gd fmla="*/ 86 h 86" name="T25"/>
              <a:gd fmla="*/ 56 w 113" name="T26"/>
              <a:gd fmla="*/ 65 h 86" name="T27"/>
              <a:gd fmla="*/ 52 w 113" name="T28"/>
              <a:gd fmla="*/ 68 h 86" name="T29"/>
              <a:gd fmla="*/ 48 w 113" name="T30"/>
              <a:gd fmla="*/ 86 h 86" name="T31"/>
              <a:gd fmla="*/ 48 w 113" name="T32"/>
              <a:gd fmla="*/ 71 h 86" name="T33"/>
              <a:gd fmla="*/ 38 w 113" name="T34"/>
              <a:gd fmla="*/ 86 h 86" name="T35"/>
              <a:gd fmla="*/ 34 w 113" name="T36"/>
              <a:gd fmla="*/ 70 h 86" name="T37"/>
              <a:gd fmla="*/ 31 w 113" name="T38"/>
              <a:gd fmla="*/ 67 h 86" name="T39"/>
              <a:gd fmla="*/ 27 w 113" name="T40"/>
              <a:gd fmla="*/ 86 h 86" name="T41"/>
              <a:gd fmla="*/ 27 w 113" name="T42"/>
              <a:gd fmla="*/ 67 h 86" name="T43"/>
              <a:gd fmla="*/ 16 w 113" name="T44"/>
              <a:gd fmla="*/ 86 h 86" name="T45"/>
              <a:gd fmla="*/ 5 w 113" name="T46"/>
              <a:gd fmla="*/ 79 h 86" name="T47"/>
              <a:gd fmla="*/ 2 w 113" name="T48"/>
              <a:gd fmla="*/ 76 h 86" name="T49"/>
              <a:gd fmla="*/ 0 w 113" name="T50"/>
              <a:gd fmla="*/ 58 h 86" name="T51"/>
              <a:gd fmla="*/ 38 w 113" name="T52"/>
              <a:gd fmla="*/ 64 h 86" name="T53"/>
              <a:gd fmla="*/ 70 w 113" name="T54"/>
              <a:gd fmla="*/ 45 h 86" name="T55"/>
              <a:gd fmla="*/ 82 w 113" name="T56"/>
              <a:gd fmla="*/ 46 h 86" name="T57"/>
              <a:gd fmla="*/ 111 w 113" name="T58"/>
              <a:gd fmla="*/ 13 h 86" name="T59"/>
              <a:gd fmla="*/ 89 w 113" name="T60"/>
              <a:gd fmla="*/ 10 h 86" name="T61"/>
              <a:gd fmla="*/ 74 w 113" name="T62"/>
              <a:gd fmla="*/ 31 h 86" name="T63"/>
              <a:gd fmla="*/ 42 w 113" name="T64"/>
              <a:gd fmla="*/ 49 h 86" name="T65"/>
              <a:gd fmla="*/ 25 w 113" name="T66"/>
              <a:gd fmla="*/ 43 h 86" name="T67"/>
              <a:gd fmla="*/ 13 w 113" name="T68"/>
              <a:gd fmla="*/ 86 h 86" name="T69"/>
              <a:gd fmla="*/ 13 w 113" name="T70"/>
              <a:gd fmla="*/ 75 h 86" name="T71"/>
              <a:gd fmla="*/ 31 w 113" name="T72"/>
              <a:gd fmla="*/ 12 h 86" name="T73"/>
              <a:gd fmla="*/ 49 w 113" name="T74"/>
              <a:gd fmla="*/ 19 h 86" name="T75"/>
              <a:gd fmla="*/ 39 w 113" name="T76"/>
              <a:gd fmla="*/ 19 h 86" name="T77"/>
              <a:gd fmla="*/ 43 w 113" name="T78"/>
              <a:gd fmla="*/ 44 h 86" name="T79"/>
              <a:gd fmla="*/ 34 w 113" name="T80"/>
              <a:gd fmla="*/ 31 h 86" name="T81"/>
              <a:gd fmla="*/ 20 w 113" name="T82"/>
              <a:gd fmla="*/ 38 h 86" name="T83"/>
              <a:gd fmla="*/ 30 w 113" name="T84"/>
              <a:gd fmla="*/ 17 h 86" name="T85"/>
              <a:gd fmla="*/ 21 w 113" name="T86"/>
              <a:gd fmla="*/ 22 h 86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86" w="113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2000">
              <a:latin charset="0" pitchFamily="34" typeface="Impact MT Std"/>
            </a:endParaRPr>
          </a:p>
        </p:txBody>
      </p:sp>
      <p:sp>
        <p:nvSpPr>
          <p:cNvPr id="82" name="TextBox 27"/>
          <p:cNvSpPr txBox="1"/>
          <p:nvPr/>
        </p:nvSpPr>
        <p:spPr>
          <a:xfrm>
            <a:off x="2488983" y="3504451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83" name="Rectangle 28"/>
          <p:cNvSpPr/>
          <p:nvPr/>
        </p:nvSpPr>
        <p:spPr>
          <a:xfrm>
            <a:off x="2425179" y="3842464"/>
            <a:ext cx="1889728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84" name="TextBox 27"/>
          <p:cNvSpPr txBox="1"/>
          <p:nvPr/>
        </p:nvSpPr>
        <p:spPr>
          <a:xfrm>
            <a:off x="5441310" y="3504451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85" name="Rectangle 28"/>
          <p:cNvSpPr/>
          <p:nvPr/>
        </p:nvSpPr>
        <p:spPr>
          <a:xfrm>
            <a:off x="5377507" y="3842464"/>
            <a:ext cx="1889728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86" name="TextBox 27"/>
          <p:cNvSpPr txBox="1"/>
          <p:nvPr/>
        </p:nvSpPr>
        <p:spPr>
          <a:xfrm>
            <a:off x="8267143" y="3504451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87" name="Rectangle 28"/>
          <p:cNvSpPr/>
          <p:nvPr/>
        </p:nvSpPr>
        <p:spPr>
          <a:xfrm>
            <a:off x="8203340" y="3842464"/>
            <a:ext cx="1889728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prstClr val="white">
                    <a:lumMod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440780" y="5368803"/>
            <a:ext cx="948134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876664" y="4865837"/>
            <a:ext cx="1692531" cy="723403"/>
            <a:chOff x="5557184" y="1268760"/>
            <a:chExt cx="1692531" cy="723403"/>
          </a:xfrm>
        </p:grpSpPr>
        <p:sp>
          <p:nvSpPr>
            <p:cNvPr id="90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2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3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94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5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6" name="文本框 164"/>
            <p:cNvSpPr txBox="1"/>
            <p:nvPr/>
          </p:nvSpPr>
          <p:spPr>
            <a:xfrm>
              <a:off x="5809555" y="1311698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 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8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id="9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0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08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97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周边市场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31</a:t>
            </a:r>
          </a:p>
        </p:txBody>
      </p:sp>
      <p:sp>
        <p:nvSpPr>
          <p:cNvPr id="13" name="KSO_Shape"/>
          <p:cNvSpPr/>
          <p:nvPr/>
        </p:nvSpPr>
        <p:spPr bwMode="auto">
          <a:xfrm>
            <a:off x="2199673" y="233616"/>
            <a:ext cx="288032" cy="244826"/>
          </a:xfrm>
          <a:custGeom>
            <a:gdLst>
              <a:gd fmla="*/ 1221908 w 2276475" name="T0"/>
              <a:gd fmla="*/ 1328927 h 1936751" name="T1"/>
              <a:gd fmla="*/ 1196654 w 2276475" name="T2"/>
              <a:gd fmla="*/ 1388292 h 1936751" name="T3"/>
              <a:gd fmla="*/ 691864 w 2276475" name="T4"/>
              <a:gd fmla="*/ 1376845 h 1936751" name="T5"/>
              <a:gd fmla="*/ 695585 w 2276475" name="T6"/>
              <a:gd fmla="*/ 1314285 h 1936751" name="T7"/>
              <a:gd fmla="*/ 1104489 w 2276475" name="T8"/>
              <a:gd fmla="*/ 1115137 h 1936751" name="T9"/>
              <a:gd fmla="*/ 1117497 w 2276475" name="T10"/>
              <a:gd fmla="*/ 1168850 h 1936751" name="T11"/>
              <a:gd fmla="*/ 811396 w 2276475" name="T12"/>
              <a:gd fmla="*/ 1188695 h 1936751" name="T13"/>
              <a:gd fmla="*/ 783254 w 2276475" name="T14"/>
              <a:gd fmla="*/ 1141068 h 1936751" name="T15"/>
              <a:gd fmla="*/ 309026 w 2276475" name="T16"/>
              <a:gd fmla="*/ 898551 h 1936751" name="T17"/>
              <a:gd fmla="*/ 798665 w 2276475" name="T18"/>
              <a:gd fmla="*/ 935449 h 1936751" name="T19"/>
              <a:gd fmla="*/ 759855 w 2276475" name="T20"/>
              <a:gd fmla="*/ 989335 h 1936751" name="T21"/>
              <a:gd fmla="*/ 259317 w 2276475" name="T22"/>
              <a:gd fmla="*/ 967303 h 1936751" name="T23"/>
              <a:gd fmla="*/ 277393 w 2276475" name="T24"/>
              <a:gd fmla="*/ 906514 h 1936751" name="T25"/>
              <a:gd fmla="*/ 1086287 w 2276475" name="T26"/>
              <a:gd fmla="*/ 817903 h 1936751" name="T27"/>
              <a:gd fmla="*/ 1028372 w 2276475" name="T28"/>
              <a:gd fmla="*/ 919230 h 1936751" name="T29"/>
              <a:gd fmla="*/ 999280 w 2276475" name="T30"/>
              <a:gd fmla="*/ 917630 h 1936751" name="T31"/>
              <a:gd fmla="*/ 289574 w 2276475" name="T32"/>
              <a:gd fmla="*/ 706099 h 1936751" name="T33"/>
              <a:gd fmla="*/ 590631 w 2276475" name="T34"/>
              <a:gd fmla="*/ 735033 h 1936751" name="T35"/>
              <a:gd fmla="*/ 567535 w 2276475" name="T36"/>
              <a:gd fmla="*/ 784938 h 1936751" name="T37"/>
              <a:gd fmla="*/ 259309 w 2276475" name="T38"/>
              <a:gd fmla="*/ 770073 h 1936751" name="T39"/>
              <a:gd fmla="*/ 267273 w 2276475" name="T40"/>
              <a:gd fmla="*/ 715124 h 1936751" name="T41"/>
              <a:gd fmla="*/ 836933 w 2276475" name="T42"/>
              <a:gd fmla="*/ 505684 h 1936751" name="T43"/>
              <a:gd fmla="*/ 846494 w 2276475" name="T44"/>
              <a:gd fmla="*/ 574170 h 1936751" name="T45"/>
              <a:gd fmla="*/ 268069 w 2276475" name="T46"/>
              <a:gd fmla="*/ 592752 h 1936751" name="T47"/>
              <a:gd fmla="*/ 238855 w 2276475" name="T48"/>
              <a:gd fmla="*/ 530105 h 1936751" name="T49"/>
              <a:gd fmla="*/ 1467818 w 2276475" name="T50"/>
              <a:gd fmla="*/ 344025 h 1936751" name="T51"/>
              <a:gd fmla="*/ 1566759 w 2276475" name="T52"/>
              <a:gd fmla="*/ 428438 h 1936751" name="T53"/>
              <a:gd fmla="*/ 1578461 w 2276475" name="T54"/>
              <a:gd fmla="*/ 479936 h 1936751" name="T55"/>
              <a:gd fmla="*/ 1197862 w 2276475" name="T56"/>
              <a:gd fmla="*/ 846789 h 1936751" name="T57"/>
              <a:gd fmla="*/ 1138817 w 2276475" name="T58"/>
              <a:gd fmla="*/ 842806 h 1936751" name="T59"/>
              <a:gd fmla="*/ 1093869 w 2276475" name="T60"/>
              <a:gd fmla="*/ 799538 h 1936751" name="T61"/>
              <a:gd fmla="*/ 1075782 w 2276475" name="T62"/>
              <a:gd fmla="*/ 737423 h 1936751" name="T63"/>
              <a:gd fmla="*/ 1456382 w 2276475" name="T64"/>
              <a:gd fmla="*/ 344821 h 1936751" name="T65"/>
              <a:gd fmla="*/ 199469 w 2276475" name="T66"/>
              <a:gd fmla="*/ 367345 h 1936751" name="T67"/>
              <a:gd fmla="*/ 114475 w 2276475" name="T68"/>
              <a:gd fmla="*/ 448541 h 1936751" name="T69"/>
              <a:gd fmla="*/ 103321 w 2276475" name="T70"/>
              <a:gd fmla="*/ 1407238 h 1936751" name="T71"/>
              <a:gd fmla="*/ 171315 w 2276475" name="T72"/>
              <a:gd fmla="*/ 1503559 h 1936751" name="T73"/>
              <a:gd fmla="*/ 1382734 w 2276475" name="T74"/>
              <a:gd fmla="*/ 1530890 h 1936751" name="T75"/>
              <a:gd fmla="*/ 1488975 w 2276475" name="T76"/>
              <a:gd fmla="*/ 1477289 h 1936751" name="T77"/>
              <a:gd fmla="*/ 1531737 w 2276475" name="T78"/>
              <a:gd fmla="*/ 1365845 h 1936751" name="T79"/>
              <a:gd fmla="*/ 1605841 w 2276475" name="T80"/>
              <a:gd fmla="*/ 1539381 h 1936751" name="T81"/>
              <a:gd fmla="*/ 1513146 w 2276475" name="T82"/>
              <a:gd fmla="*/ 1611821 h 1936751" name="T83"/>
              <a:gd fmla="*/ 101461 w 2276475" name="T84"/>
              <a:gd fmla="*/ 1605982 h 1936751" name="T85"/>
              <a:gd fmla="*/ 16468 w 2276475" name="T86"/>
              <a:gd fmla="*/ 1525317 h 1936751" name="T87"/>
              <a:gd fmla="*/ 5312 w 2276475" name="T88"/>
              <a:gd fmla="*/ 391226 h 1936751" name="T89"/>
              <a:gd fmla="*/ 73307 w 2276475" name="T90"/>
              <a:gd fmla="*/ 295170 h 1936751" name="T91"/>
              <a:gd fmla="*/ 1746529 w 2276475" name="T92"/>
              <a:gd fmla="*/ 88926 h 1936751" name="T93"/>
              <a:gd fmla="*/ 1805153 w 2276475" name="T94"/>
              <a:gd fmla="*/ 114614 h 1936751" name="T95"/>
              <a:gd fmla="*/ 1838312 w 2276475" name="T96"/>
              <a:gd fmla="*/ 176846 h 1936751" name="T97"/>
              <a:gd fmla="*/ 1821600 w 2276475" name="T98"/>
              <a:gd fmla="*/ 237490 h 1936751" name="T99"/>
              <a:gd fmla="*/ 1620792 w 2276475" name="T100"/>
              <a:gd fmla="*/ 421806 h 1936751" name="T101"/>
              <a:gd fmla="*/ 1543068 w 2276475" name="T102"/>
              <a:gd fmla="*/ 339447 h 1936751" name="T103"/>
              <a:gd fmla="*/ 1506460 w 2276475" name="T104"/>
              <a:gd fmla="*/ 289925 h 1936751" name="T105"/>
              <a:gd fmla="*/ 1716818 w 2276475" name="T106"/>
              <a:gd fmla="*/ 92634 h 1936751" name="T107"/>
              <a:gd fmla="*/ 1893521 w 2276475" name="T108"/>
              <a:gd fmla="*/ 35131 h 1936751" name="T109"/>
              <a:gd fmla="*/ 1889783 w 2276475" name="T110"/>
              <a:gd fmla="*/ 106078 h 1936751" name="T111"/>
              <a:gd fmla="*/ 1844400 w 2276475" name="T112"/>
              <a:gd fmla="*/ 105545 h 1936751" name="T113"/>
              <a:gd fmla="*/ 1793944 w 2276475" name="T114"/>
              <a:gd fmla="*/ 59669 h 1936751" name="T115"/>
              <a:gd fmla="*/ 1847069 w 2276475" name="T116"/>
              <a:gd fmla="*/ 16194 h 1936751" name="T117"/>
              <a:gd fmla="*/ 1697756 w 2276475" name="T118"/>
              <a:gd fmla="*/ 22017 h 1936751" name="T119"/>
              <a:gd fmla="*/ 1364698 w 2276475" name="T120"/>
              <a:gd fmla="*/ 383050 h 1936751" name="T121"/>
              <a:gd fmla="*/ 1317840 w 2276475" name="T122"/>
              <a:gd fmla="*/ 375887 h 1936751" name="T123"/>
              <a:gd fmla="*/ 1320237 w 2276475" name="T124"/>
              <a:gd fmla="*/ 329200 h 1936751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36751" w="2276475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4" name="Rectangle 2"/>
          <p:cNvSpPr/>
          <p:nvPr/>
        </p:nvSpPr>
        <p:spPr>
          <a:xfrm>
            <a:off x="0" y="1268760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6097587" y="1268760"/>
            <a:ext cx="4883150" cy="23327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35877" y="1733352"/>
            <a:ext cx="1300462" cy="426712"/>
          </a:xfrm>
          <a:prstGeom prst="rect">
            <a:avLst/>
          </a:prstGeom>
        </p:spPr>
        <p:txBody>
          <a:bodyPr bIns="45716" lIns="91431" rIns="91431" tIns="45716" wrap="none">
            <a:spAutoFit/>
          </a:bodyPr>
          <a:lstStyle/>
          <a:p>
            <a:pPr algn="r"/>
            <a:r>
              <a:rPr altLang="en-US" b="1" lang="zh-CN" smtClean="0" sz="22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345059" y="2165400"/>
            <a:ext cx="4359786" cy="12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40780" y="4364013"/>
            <a:ext cx="948134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876664" y="3861048"/>
            <a:ext cx="1692531" cy="723403"/>
            <a:chOff x="5557184" y="1268760"/>
            <a:chExt cx="1692531" cy="723403"/>
          </a:xfrm>
        </p:grpSpPr>
        <p:sp>
          <p:nvSpPr>
            <p:cNvPr id="37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41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3" name="文本框 164"/>
            <p:cNvSpPr txBox="1"/>
            <p:nvPr/>
          </p:nvSpPr>
          <p:spPr>
            <a:xfrm>
              <a:off x="5809555" y="1311698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 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440780" y="5588148"/>
            <a:ext cx="948134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876664" y="5085184"/>
            <a:ext cx="1692531" cy="723403"/>
            <a:chOff x="5557184" y="1268760"/>
            <a:chExt cx="1692531" cy="723403"/>
          </a:xfrm>
        </p:grpSpPr>
        <p:sp>
          <p:nvSpPr>
            <p:cNvPr id="46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50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1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2" name="文本框 164"/>
            <p:cNvSpPr txBox="1"/>
            <p:nvPr/>
          </p:nvSpPr>
          <p:spPr>
            <a:xfrm>
              <a:off x="5809555" y="1311699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 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4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  <p:bldP grpId="0" spid="17"/>
      <p:bldP grpId="0" spid="35"/>
      <p:bldP grpId="0" spid="44"/>
      <p:bldP grpId="0" spid="53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Freeform 25"/>
          <p:cNvSpPr/>
          <p:nvPr/>
        </p:nvSpPr>
        <p:spPr bwMode="auto">
          <a:xfrm>
            <a:off x="6107510" y="0"/>
            <a:ext cx="6084490" cy="6858000"/>
          </a:xfrm>
          <a:custGeom>
            <a:gdLst>
              <a:gd fmla="*/ 0 w 4052" name="T0"/>
              <a:gd fmla="*/ 0 h 4320" name="T1"/>
              <a:gd fmla="*/ 4052 w 4052" name="T2"/>
              <a:gd fmla="*/ 0 h 4320" name="T3"/>
              <a:gd fmla="*/ 4052 w 4052" name="T4"/>
              <a:gd fmla="*/ 4320 h 4320" name="T5"/>
              <a:gd fmla="*/ 0 w 4052" name="T6"/>
              <a:gd fmla="*/ 4320 h 4320" name="T7"/>
              <a:gd fmla="*/ 0 w 4052" name="T8"/>
              <a:gd fmla="*/ 0 h 4320" name="T9"/>
              <a:gd fmla="*/ 0 w 4052" name="T10"/>
              <a:gd fmla="*/ 0 h 432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320" w="4052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0" name="矩形 79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矩形 89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矩形 109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0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32</a:t>
            </a:r>
          </a:p>
        </p:txBody>
      </p:sp>
      <p:sp>
        <p:nvSpPr>
          <p:cNvPr id="130" name="矩形 129"/>
          <p:cNvSpPr/>
          <p:nvPr/>
        </p:nvSpPr>
        <p:spPr>
          <a:xfrm>
            <a:off x="0" y="175925"/>
            <a:ext cx="1586737" cy="364770"/>
          </a:xfrm>
          <a:prstGeom prst="rect">
            <a:avLst/>
          </a:prstGeom>
          <a:solidFill>
            <a:srgbClr val="5E779E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1345059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3" name="文本框 123"/>
          <p:cNvSpPr txBox="1"/>
          <p:nvPr/>
        </p:nvSpPr>
        <p:spPr>
          <a:xfrm>
            <a:off x="120923" y="171363"/>
            <a:ext cx="12241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第五章</a:t>
            </a:r>
          </a:p>
        </p:txBody>
      </p:sp>
      <p:sp>
        <p:nvSpPr>
          <p:cNvPr id="189" name="Freeform 19"/>
          <p:cNvSpPr/>
          <p:nvPr/>
        </p:nvSpPr>
        <p:spPr bwMode="auto">
          <a:xfrm>
            <a:off x="1991951" y="3791013"/>
            <a:ext cx="875972" cy="916580"/>
          </a:xfrm>
          <a:custGeom>
            <a:gdLst>
              <a:gd fmla="*/ 0 w 453" name="T0"/>
              <a:gd fmla="*/ 0 h 474" name="T1"/>
              <a:gd fmla="*/ 453 w 453" name="T2"/>
              <a:gd fmla="*/ 194 h 474" name="T3"/>
              <a:gd fmla="*/ 453 w 453" name="T4"/>
              <a:gd fmla="*/ 474 h 474" name="T5"/>
              <a:gd fmla="*/ 0 w 453" name="T6"/>
              <a:gd fmla="*/ 277 h 474" name="T7"/>
              <a:gd fmla="*/ 0 w 453" name="T8"/>
              <a:gd fmla="*/ 0 h 4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3" w="452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90" name="组合 189"/>
          <p:cNvGrpSpPr/>
          <p:nvPr/>
        </p:nvGrpSpPr>
        <p:grpSpPr>
          <a:xfrm>
            <a:off x="1804534" y="3415873"/>
            <a:ext cx="2126778" cy="1808072"/>
            <a:chOff x="8933326" y="3703905"/>
            <a:chExt cx="2126778" cy="1808072"/>
          </a:xfrm>
        </p:grpSpPr>
        <p:sp>
          <p:nvSpPr>
            <p:cNvPr id="191" name="椭圆 190"/>
            <p:cNvSpPr>
              <a:spLocks noChangeAspect="1"/>
            </p:cNvSpPr>
            <p:nvPr/>
          </p:nvSpPr>
          <p:spPr>
            <a:xfrm>
              <a:off x="8933326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2" name="Freeform 17"/>
            <p:cNvSpPr/>
            <p:nvPr/>
          </p:nvSpPr>
          <p:spPr bwMode="auto">
            <a:xfrm>
              <a:off x="9996714" y="4079045"/>
              <a:ext cx="875972" cy="916580"/>
            </a:xfrm>
            <a:custGeom>
              <a:gdLst>
                <a:gd fmla="*/ 453 w 453" name="T0"/>
                <a:gd fmla="*/ 0 h 474" name="T1"/>
                <a:gd fmla="*/ 0 w 453" name="T2"/>
                <a:gd fmla="*/ 194 h 474" name="T3"/>
                <a:gd fmla="*/ 0 w 453" name="T4"/>
                <a:gd fmla="*/ 474 h 474" name="T5"/>
                <a:gd fmla="*/ 453 w 453" name="T6"/>
                <a:gd fmla="*/ 277 h 474" name="T7"/>
                <a:gd fmla="*/ 453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453" y="0"/>
                  </a:moveTo>
                  <a:lnTo>
                    <a:pt x="0" y="194"/>
                  </a:lnTo>
                  <a:lnTo>
                    <a:pt x="0" y="474"/>
                  </a:lnTo>
                  <a:lnTo>
                    <a:pt x="453" y="2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zh-CN" lang="en-US" smtClean="0"/>
            </a:p>
          </p:txBody>
        </p:sp>
        <p:sp>
          <p:nvSpPr>
            <p:cNvPr id="193" name="Freeform 18"/>
            <p:cNvSpPr/>
            <p:nvPr/>
          </p:nvSpPr>
          <p:spPr bwMode="auto">
            <a:xfrm>
              <a:off x="9120743" y="4079045"/>
              <a:ext cx="875972" cy="916580"/>
            </a:xfrm>
            <a:custGeom>
              <a:gdLst>
                <a:gd fmla="*/ 0 w 453" name="T0"/>
                <a:gd fmla="*/ 0 h 474" name="T1"/>
                <a:gd fmla="*/ 453 w 453" name="T2"/>
                <a:gd fmla="*/ 194 h 474" name="T3"/>
                <a:gd fmla="*/ 453 w 453" name="T4"/>
                <a:gd fmla="*/ 474 h 474" name="T5"/>
                <a:gd fmla="*/ 0 w 453" name="T6"/>
                <a:gd fmla="*/ 277 h 474" name="T7"/>
                <a:gd fmla="*/ 0 w 453" name="T8"/>
                <a:gd fmla="*/ 0 h 4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3" w="452">
                  <a:moveTo>
                    <a:pt x="0" y="0"/>
                  </a:moveTo>
                  <a:lnTo>
                    <a:pt x="453" y="194"/>
                  </a:lnTo>
                  <a:lnTo>
                    <a:pt x="453" y="474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4" name="Freeform 20"/>
            <p:cNvSpPr/>
            <p:nvPr/>
          </p:nvSpPr>
          <p:spPr bwMode="auto">
            <a:xfrm>
              <a:off x="9120743" y="3703905"/>
              <a:ext cx="1751943" cy="750280"/>
            </a:xfrm>
            <a:custGeom>
              <a:gdLst>
                <a:gd fmla="*/ 453 w 906" name="T0"/>
                <a:gd fmla="*/ 0 h 388" name="T1"/>
                <a:gd fmla="*/ 0 w 906" name="T2"/>
                <a:gd fmla="*/ 194 h 388" name="T3"/>
                <a:gd fmla="*/ 453 w 906" name="T4"/>
                <a:gd fmla="*/ 388 h 388" name="T5"/>
                <a:gd fmla="*/ 906 w 906" name="T6"/>
                <a:gd fmla="*/ 194 h 388" name="T7"/>
                <a:gd fmla="*/ 453 w 906" name="T8"/>
                <a:gd fmla="*/ 0 h 38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88" w="905">
                  <a:moveTo>
                    <a:pt x="453" y="0"/>
                  </a:moveTo>
                  <a:lnTo>
                    <a:pt x="0" y="194"/>
                  </a:lnTo>
                  <a:lnTo>
                    <a:pt x="453" y="388"/>
                  </a:lnTo>
                  <a:lnTo>
                    <a:pt x="906" y="194"/>
                  </a:lnTo>
                  <a:lnTo>
                    <a:pt x="453" y="0"/>
                  </a:lnTo>
                  <a:close/>
                </a:path>
              </a:pathLst>
            </a:custGeom>
            <a:gradFill>
              <a:gsLst>
                <a:gs pos="0">
                  <a:srgbClr val="EFF0F1"/>
                </a:gs>
                <a:gs pos="100000">
                  <a:srgbClr val="F9F9F9"/>
                </a:gs>
              </a:gsLst>
              <a:lin ang="16800000" scaled="0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95" name="文本框 9"/>
          <p:cNvSpPr txBox="1"/>
          <p:nvPr/>
        </p:nvSpPr>
        <p:spPr>
          <a:xfrm>
            <a:off x="1834307" y="2420888"/>
            <a:ext cx="2103040" cy="11658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财务与融资</a:t>
            </a:r>
          </a:p>
          <a:p>
            <a:pPr algn="ctr" lvl="1" marL="0"/>
            <a:r>
              <a:rPr altLang="en-US" b="1" lang="zh-CN" smtClean="0" sz="240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（商务合作方式）</a:t>
            </a:r>
          </a:p>
        </p:txBody>
      </p:sp>
      <p:sp>
        <p:nvSpPr>
          <p:cNvPr id="196" name="KSO_Shape"/>
          <p:cNvSpPr/>
          <p:nvPr/>
        </p:nvSpPr>
        <p:spPr bwMode="auto">
          <a:xfrm>
            <a:off x="2570991" y="3274987"/>
            <a:ext cx="574268" cy="551297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244873" y="69269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成本预算</a:t>
            </a:r>
          </a:p>
        </p:txBody>
      </p:sp>
      <p:sp>
        <p:nvSpPr>
          <p:cNvPr id="198" name="矩形 47"/>
          <p:cNvSpPr>
            <a:spLocks noChangeArrowheads="1"/>
          </p:cNvSpPr>
          <p:nvPr/>
        </p:nvSpPr>
        <p:spPr bwMode="auto">
          <a:xfrm>
            <a:off x="7244186" y="99393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199" name="组合 198"/>
          <p:cNvGrpSpPr/>
          <p:nvPr/>
        </p:nvGrpSpPr>
        <p:grpSpPr>
          <a:xfrm>
            <a:off x="5560292" y="1700808"/>
            <a:ext cx="1506637" cy="723403"/>
            <a:chOff x="5560292" y="1700808"/>
            <a:chExt cx="1506637" cy="723403"/>
          </a:xfrm>
        </p:grpSpPr>
        <p:sp>
          <p:nvSpPr>
            <p:cNvPr id="200" name="Freeform 20"/>
            <p:cNvSpPr/>
            <p:nvPr/>
          </p:nvSpPr>
          <p:spPr bwMode="auto">
            <a:xfrm>
              <a:off x="5560292" y="1943051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1" name="Freeform 23"/>
            <p:cNvSpPr/>
            <p:nvPr/>
          </p:nvSpPr>
          <p:spPr bwMode="auto">
            <a:xfrm>
              <a:off x="5858273" y="1709043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90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2" name="Freeform 26"/>
            <p:cNvSpPr/>
            <p:nvPr/>
          </p:nvSpPr>
          <p:spPr bwMode="auto">
            <a:xfrm>
              <a:off x="6107510" y="1752056"/>
              <a:ext cx="959419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3" name="Freeform 27"/>
            <p:cNvSpPr/>
            <p:nvPr/>
          </p:nvSpPr>
          <p:spPr bwMode="auto">
            <a:xfrm>
              <a:off x="5858273" y="1700808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04" name="Freeform 28"/>
            <p:cNvSpPr>
              <a:spLocks noEditPoints="1"/>
            </p:cNvSpPr>
            <p:nvPr/>
          </p:nvSpPr>
          <p:spPr bwMode="auto">
            <a:xfrm>
              <a:off x="5858273" y="1947889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5" name="Freeform 29"/>
            <p:cNvSpPr>
              <a:spLocks noEditPoints="1"/>
            </p:cNvSpPr>
            <p:nvPr/>
          </p:nvSpPr>
          <p:spPr bwMode="auto">
            <a:xfrm>
              <a:off x="5858273" y="1723826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06" name="文本框 164"/>
          <p:cNvSpPr txBox="1"/>
          <p:nvPr/>
        </p:nvSpPr>
        <p:spPr>
          <a:xfrm>
            <a:off x="5956679" y="1743746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02</a:t>
            </a:r>
          </a:p>
        </p:txBody>
      </p:sp>
      <p:sp>
        <p:nvSpPr>
          <p:cNvPr id="207" name="矩形 206"/>
          <p:cNvSpPr/>
          <p:nvPr/>
        </p:nvSpPr>
        <p:spPr>
          <a:xfrm>
            <a:off x="7283640" y="1628800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资金缺口</a:t>
            </a:r>
          </a:p>
        </p:txBody>
      </p:sp>
      <p:sp>
        <p:nvSpPr>
          <p:cNvPr id="208" name="矩形 47"/>
          <p:cNvSpPr>
            <a:spLocks noChangeArrowheads="1"/>
          </p:cNvSpPr>
          <p:nvPr/>
        </p:nvSpPr>
        <p:spPr bwMode="auto">
          <a:xfrm>
            <a:off x="7282953" y="1930041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09" name="组合 208"/>
          <p:cNvGrpSpPr/>
          <p:nvPr/>
        </p:nvGrpSpPr>
        <p:grpSpPr>
          <a:xfrm>
            <a:off x="5560292" y="2636912"/>
            <a:ext cx="1506638" cy="723403"/>
            <a:chOff x="5560292" y="2636912"/>
            <a:chExt cx="1506638" cy="723403"/>
          </a:xfrm>
        </p:grpSpPr>
        <p:sp>
          <p:nvSpPr>
            <p:cNvPr id="210" name="Freeform 20"/>
            <p:cNvSpPr/>
            <p:nvPr/>
          </p:nvSpPr>
          <p:spPr bwMode="auto">
            <a:xfrm>
              <a:off x="5560292" y="2879155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1" name="Freeform 23"/>
            <p:cNvSpPr/>
            <p:nvPr/>
          </p:nvSpPr>
          <p:spPr bwMode="auto">
            <a:xfrm>
              <a:off x="5858273" y="2645147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2" name="Freeform 26"/>
            <p:cNvSpPr/>
            <p:nvPr/>
          </p:nvSpPr>
          <p:spPr bwMode="auto">
            <a:xfrm>
              <a:off x="6111326" y="2688160"/>
              <a:ext cx="955604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3" name="Freeform 27"/>
            <p:cNvSpPr/>
            <p:nvPr/>
          </p:nvSpPr>
          <p:spPr bwMode="auto">
            <a:xfrm>
              <a:off x="5858273" y="2636912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14" name="Freeform 28"/>
            <p:cNvSpPr>
              <a:spLocks noEditPoints="1"/>
            </p:cNvSpPr>
            <p:nvPr/>
          </p:nvSpPr>
          <p:spPr bwMode="auto">
            <a:xfrm>
              <a:off x="5858273" y="2883993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5" name="Freeform 29"/>
            <p:cNvSpPr>
              <a:spLocks noEditPoints="1"/>
            </p:cNvSpPr>
            <p:nvPr/>
          </p:nvSpPr>
          <p:spPr bwMode="auto">
            <a:xfrm>
              <a:off x="5858273" y="2659930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16" name="文本框 164"/>
          <p:cNvSpPr txBox="1"/>
          <p:nvPr/>
        </p:nvSpPr>
        <p:spPr>
          <a:xfrm>
            <a:off x="5956679" y="2679850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03</a:t>
            </a:r>
          </a:p>
        </p:txBody>
      </p:sp>
      <p:sp>
        <p:nvSpPr>
          <p:cNvPr id="217" name="矩形 216"/>
          <p:cNvSpPr/>
          <p:nvPr/>
        </p:nvSpPr>
        <p:spPr>
          <a:xfrm>
            <a:off x="7283640" y="2564904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融资计划</a:t>
            </a:r>
          </a:p>
        </p:txBody>
      </p:sp>
      <p:sp>
        <p:nvSpPr>
          <p:cNvPr id="218" name="矩形 47"/>
          <p:cNvSpPr>
            <a:spLocks noChangeArrowheads="1"/>
          </p:cNvSpPr>
          <p:nvPr/>
        </p:nvSpPr>
        <p:spPr bwMode="auto">
          <a:xfrm>
            <a:off x="7282953" y="2866145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19" name="组合 218"/>
          <p:cNvGrpSpPr/>
          <p:nvPr/>
        </p:nvGrpSpPr>
        <p:grpSpPr>
          <a:xfrm>
            <a:off x="5599061" y="3573016"/>
            <a:ext cx="1506638" cy="723403"/>
            <a:chOff x="5599061" y="3573016"/>
            <a:chExt cx="1506638" cy="723403"/>
          </a:xfrm>
        </p:grpSpPr>
        <p:sp>
          <p:nvSpPr>
            <p:cNvPr id="220" name="Freeform 20"/>
            <p:cNvSpPr/>
            <p:nvPr/>
          </p:nvSpPr>
          <p:spPr bwMode="auto">
            <a:xfrm>
              <a:off x="5599061" y="3815259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1" name="Freeform 23"/>
            <p:cNvSpPr/>
            <p:nvPr/>
          </p:nvSpPr>
          <p:spPr bwMode="auto">
            <a:xfrm>
              <a:off x="5897042" y="3581251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2" name="Freeform 26"/>
            <p:cNvSpPr/>
            <p:nvPr/>
          </p:nvSpPr>
          <p:spPr bwMode="auto">
            <a:xfrm>
              <a:off x="6146279" y="3624264"/>
              <a:ext cx="959420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3" name="Freeform 27"/>
            <p:cNvSpPr/>
            <p:nvPr/>
          </p:nvSpPr>
          <p:spPr bwMode="auto">
            <a:xfrm>
              <a:off x="5897042" y="3573016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24" name="Freeform 28"/>
            <p:cNvSpPr>
              <a:spLocks noEditPoints="1"/>
            </p:cNvSpPr>
            <p:nvPr/>
          </p:nvSpPr>
          <p:spPr bwMode="auto">
            <a:xfrm>
              <a:off x="5897042" y="3820097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5" name="Freeform 29"/>
            <p:cNvSpPr>
              <a:spLocks noEditPoints="1"/>
            </p:cNvSpPr>
            <p:nvPr/>
          </p:nvSpPr>
          <p:spPr bwMode="auto">
            <a:xfrm>
              <a:off x="5897042" y="3596034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26" name="文本框 164"/>
          <p:cNvSpPr txBox="1"/>
          <p:nvPr/>
        </p:nvSpPr>
        <p:spPr>
          <a:xfrm>
            <a:off x="5995448" y="3615954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04</a:t>
            </a:r>
          </a:p>
        </p:txBody>
      </p:sp>
      <p:sp>
        <p:nvSpPr>
          <p:cNvPr id="227" name="矩形 226"/>
          <p:cNvSpPr/>
          <p:nvPr/>
        </p:nvSpPr>
        <p:spPr>
          <a:xfrm>
            <a:off x="7322410" y="3501008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资金用途</a:t>
            </a:r>
          </a:p>
        </p:txBody>
      </p:sp>
      <p:sp>
        <p:nvSpPr>
          <p:cNvPr id="228" name="矩形 47"/>
          <p:cNvSpPr>
            <a:spLocks noChangeArrowheads="1"/>
          </p:cNvSpPr>
          <p:nvPr/>
        </p:nvSpPr>
        <p:spPr bwMode="auto">
          <a:xfrm>
            <a:off x="7321724" y="3802249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29" name="组合 228"/>
          <p:cNvGrpSpPr/>
          <p:nvPr/>
        </p:nvGrpSpPr>
        <p:grpSpPr>
          <a:xfrm>
            <a:off x="5593531" y="4509120"/>
            <a:ext cx="1506637" cy="723403"/>
            <a:chOff x="5593531" y="4509120"/>
            <a:chExt cx="1506637" cy="723403"/>
          </a:xfrm>
        </p:grpSpPr>
        <p:sp>
          <p:nvSpPr>
            <p:cNvPr id="230" name="Freeform 20"/>
            <p:cNvSpPr/>
            <p:nvPr/>
          </p:nvSpPr>
          <p:spPr bwMode="auto">
            <a:xfrm>
              <a:off x="5593531" y="475136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1" name="Freeform 23"/>
            <p:cNvSpPr/>
            <p:nvPr/>
          </p:nvSpPr>
          <p:spPr bwMode="auto">
            <a:xfrm>
              <a:off x="5891512" y="451735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D0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2" name="Freeform 26"/>
            <p:cNvSpPr/>
            <p:nvPr/>
          </p:nvSpPr>
          <p:spPr bwMode="auto">
            <a:xfrm>
              <a:off x="6139604" y="4560368"/>
              <a:ext cx="960564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3" name="Freeform 27"/>
            <p:cNvSpPr/>
            <p:nvPr/>
          </p:nvSpPr>
          <p:spPr bwMode="auto">
            <a:xfrm>
              <a:off x="5891512" y="4509120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34" name="Freeform 28"/>
            <p:cNvSpPr>
              <a:spLocks noEditPoints="1"/>
            </p:cNvSpPr>
            <p:nvPr/>
          </p:nvSpPr>
          <p:spPr bwMode="auto">
            <a:xfrm>
              <a:off x="5891512" y="4756201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5" name="Freeform 29"/>
            <p:cNvSpPr>
              <a:spLocks noEditPoints="1"/>
            </p:cNvSpPr>
            <p:nvPr/>
          </p:nvSpPr>
          <p:spPr bwMode="auto">
            <a:xfrm>
              <a:off x="5891512" y="4532138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36" name="文本框 164"/>
          <p:cNvSpPr txBox="1"/>
          <p:nvPr/>
        </p:nvSpPr>
        <p:spPr>
          <a:xfrm>
            <a:off x="5989918" y="4552057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05</a:t>
            </a:r>
          </a:p>
        </p:txBody>
      </p:sp>
      <p:sp>
        <p:nvSpPr>
          <p:cNvPr id="237" name="矩形 236"/>
          <p:cNvSpPr/>
          <p:nvPr/>
        </p:nvSpPr>
        <p:spPr>
          <a:xfrm>
            <a:off x="7316881" y="4437112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盈利计划</a:t>
            </a:r>
          </a:p>
        </p:txBody>
      </p:sp>
      <p:sp>
        <p:nvSpPr>
          <p:cNvPr id="238" name="矩形 47"/>
          <p:cNvSpPr>
            <a:spLocks noChangeArrowheads="1"/>
          </p:cNvSpPr>
          <p:nvPr/>
        </p:nvSpPr>
        <p:spPr bwMode="auto">
          <a:xfrm>
            <a:off x="7316194" y="473835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39" name="组合 238"/>
          <p:cNvGrpSpPr/>
          <p:nvPr/>
        </p:nvGrpSpPr>
        <p:grpSpPr>
          <a:xfrm>
            <a:off x="5593531" y="5445224"/>
            <a:ext cx="1506638" cy="723403"/>
            <a:chOff x="5593531" y="5445224"/>
            <a:chExt cx="1506638" cy="723403"/>
          </a:xfrm>
        </p:grpSpPr>
        <p:sp>
          <p:nvSpPr>
            <p:cNvPr id="240" name="Freeform 20"/>
            <p:cNvSpPr/>
            <p:nvPr/>
          </p:nvSpPr>
          <p:spPr bwMode="auto">
            <a:xfrm>
              <a:off x="5593531" y="5687467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1" name="Freeform 23"/>
            <p:cNvSpPr/>
            <p:nvPr/>
          </p:nvSpPr>
          <p:spPr bwMode="auto">
            <a:xfrm>
              <a:off x="5891512" y="5453459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77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2" name="Freeform 26"/>
            <p:cNvSpPr/>
            <p:nvPr/>
          </p:nvSpPr>
          <p:spPr bwMode="auto">
            <a:xfrm>
              <a:off x="6140749" y="5496472"/>
              <a:ext cx="959420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3" name="Freeform 27"/>
            <p:cNvSpPr/>
            <p:nvPr/>
          </p:nvSpPr>
          <p:spPr bwMode="auto">
            <a:xfrm>
              <a:off x="5891512" y="5445224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44" name="Freeform 28"/>
            <p:cNvSpPr>
              <a:spLocks noEditPoints="1"/>
            </p:cNvSpPr>
            <p:nvPr/>
          </p:nvSpPr>
          <p:spPr bwMode="auto">
            <a:xfrm>
              <a:off x="5891512" y="5692305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5" name="Freeform 29"/>
            <p:cNvSpPr>
              <a:spLocks noEditPoints="1"/>
            </p:cNvSpPr>
            <p:nvPr/>
          </p:nvSpPr>
          <p:spPr bwMode="auto">
            <a:xfrm>
              <a:off x="5891512" y="5468242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46" name="文本框 164"/>
          <p:cNvSpPr txBox="1"/>
          <p:nvPr/>
        </p:nvSpPr>
        <p:spPr>
          <a:xfrm>
            <a:off x="5989918" y="5488162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06</a:t>
            </a:r>
          </a:p>
        </p:txBody>
      </p:sp>
      <p:sp>
        <p:nvSpPr>
          <p:cNvPr id="247" name="矩形 246"/>
          <p:cNvSpPr/>
          <p:nvPr/>
        </p:nvSpPr>
        <p:spPr>
          <a:xfrm>
            <a:off x="7316881" y="537321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资金运作</a:t>
            </a:r>
          </a:p>
        </p:txBody>
      </p:sp>
      <p:sp>
        <p:nvSpPr>
          <p:cNvPr id="248" name="矩形 47"/>
          <p:cNvSpPr>
            <a:spLocks noChangeArrowheads="1"/>
          </p:cNvSpPr>
          <p:nvPr/>
        </p:nvSpPr>
        <p:spPr bwMode="auto">
          <a:xfrm>
            <a:off x="7316194" y="567445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49" name="组合 248"/>
          <p:cNvGrpSpPr/>
          <p:nvPr/>
        </p:nvGrpSpPr>
        <p:grpSpPr>
          <a:xfrm>
            <a:off x="5557184" y="764704"/>
            <a:ext cx="1506637" cy="723403"/>
            <a:chOff x="5557184" y="764704"/>
            <a:chExt cx="1506637" cy="723403"/>
          </a:xfrm>
        </p:grpSpPr>
        <p:sp>
          <p:nvSpPr>
            <p:cNvPr id="250" name="Freeform 20"/>
            <p:cNvSpPr/>
            <p:nvPr/>
          </p:nvSpPr>
          <p:spPr bwMode="auto">
            <a:xfrm>
              <a:off x="5557184" y="1006947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1" name="Freeform 23"/>
            <p:cNvSpPr/>
            <p:nvPr/>
          </p:nvSpPr>
          <p:spPr bwMode="auto">
            <a:xfrm>
              <a:off x="5855165" y="772939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A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2" name="Freeform 26"/>
            <p:cNvSpPr/>
            <p:nvPr/>
          </p:nvSpPr>
          <p:spPr bwMode="auto">
            <a:xfrm>
              <a:off x="6104402" y="815952"/>
              <a:ext cx="959419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3" name="Freeform 27"/>
            <p:cNvSpPr/>
            <p:nvPr/>
          </p:nvSpPr>
          <p:spPr bwMode="auto">
            <a:xfrm>
              <a:off x="5855165" y="764704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54" name="Freeform 28"/>
            <p:cNvSpPr>
              <a:spLocks noEditPoints="1"/>
            </p:cNvSpPr>
            <p:nvPr/>
          </p:nvSpPr>
          <p:spPr bwMode="auto">
            <a:xfrm>
              <a:off x="5855165" y="1011785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5" name="Freeform 29"/>
            <p:cNvSpPr>
              <a:spLocks noEditPoints="1"/>
            </p:cNvSpPr>
            <p:nvPr/>
          </p:nvSpPr>
          <p:spPr bwMode="auto">
            <a:xfrm>
              <a:off x="5855165" y="787722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256" name="文本框 164"/>
          <p:cNvSpPr txBox="1"/>
          <p:nvPr/>
        </p:nvSpPr>
        <p:spPr>
          <a:xfrm>
            <a:off x="5953571" y="807642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5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3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1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7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5"/>
      <p:bldP grpId="0" spid="196"/>
      <p:bldP grpId="0" spid="197"/>
      <p:bldP grpId="0" spid="198"/>
      <p:bldP grpId="0" spid="206"/>
      <p:bldP grpId="0" spid="207"/>
      <p:bldP grpId="0" spid="208"/>
      <p:bldP grpId="0" spid="216"/>
      <p:bldP grpId="0" spid="217"/>
      <p:bldP grpId="0" spid="218"/>
      <p:bldP grpId="0" spid="226"/>
      <p:bldP grpId="0" spid="227"/>
      <p:bldP grpId="0" spid="228"/>
      <p:bldP grpId="0" spid="236"/>
      <p:bldP grpId="0" spid="237"/>
      <p:bldP grpId="0" spid="238"/>
      <p:bldP grpId="0" spid="246"/>
      <p:bldP grpId="0" spid="247"/>
      <p:bldP grpId="0" spid="248"/>
      <p:bldP grpId="0" spid="256"/>
      <p:bldP grpId="0" spid="257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2382718" y="1762033"/>
            <a:ext cx="5832648" cy="867687"/>
            <a:chOff x="2382718" y="1625209"/>
            <a:chExt cx="5832648" cy="867687"/>
          </a:xfrm>
        </p:grpSpPr>
        <p:sp>
          <p:nvSpPr>
            <p:cNvPr id="113" name="椭圆 112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l" blurRad="889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1" name="圆角矩形 120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r="108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成本预算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33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81163" y="1755277"/>
            <a:ext cx="2693843" cy="878044"/>
            <a:chOff x="2281163" y="1611261"/>
            <a:chExt cx="2693843" cy="878044"/>
          </a:xfrm>
        </p:grpSpPr>
        <p:sp>
          <p:nvSpPr>
            <p:cNvPr id="52" name="椭圆 51"/>
            <p:cNvSpPr/>
            <p:nvPr/>
          </p:nvSpPr>
          <p:spPr>
            <a:xfrm>
              <a:off x="2564288" y="2348880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t" blurRad="203200" dir="54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l" blurRad="889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295124" y="1621618"/>
              <a:ext cx="2679881" cy="867687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椭圆 54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t" blurRad="139700" dir="5400000" dist="635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r" blurRad="889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gdLst>
                <a:gd fmla="*/ 328 w 328" name="T0"/>
                <a:gd fmla="*/ 129 h 258" name="T1"/>
                <a:gd fmla="*/ 199 w 328" name="T2"/>
                <a:gd fmla="*/ 258 h 258" name="T3"/>
                <a:gd fmla="*/ 13 w 328" name="T4"/>
                <a:gd fmla="*/ 258 h 258" name="T5"/>
                <a:gd fmla="*/ 0 w 328" name="T6"/>
                <a:gd fmla="*/ 245 h 258" name="T7"/>
                <a:gd fmla="*/ 0 w 328" name="T8"/>
                <a:gd fmla="*/ 13 h 258" name="T9"/>
                <a:gd fmla="*/ 13 w 328" name="T10"/>
                <a:gd fmla="*/ 0 h 258" name="T11"/>
                <a:gd fmla="*/ 199 w 328" name="T12"/>
                <a:gd fmla="*/ 0 h 258" name="T13"/>
                <a:gd fmla="*/ 328 w 328" name="T14"/>
                <a:gd fmla="*/ 129 h 2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8" w="32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2" name="文本框 39"/>
            <p:cNvSpPr txBox="1"/>
            <p:nvPr/>
          </p:nvSpPr>
          <p:spPr>
            <a:xfrm>
              <a:off x="2371792" y="1811616"/>
              <a:ext cx="68641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103" name="文本框 51"/>
            <p:cNvSpPr txBox="1"/>
            <p:nvPr/>
          </p:nvSpPr>
          <p:spPr>
            <a:xfrm>
              <a:off x="3750870" y="1815207"/>
              <a:ext cx="94437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40%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41954" y="1744835"/>
            <a:ext cx="1645620" cy="884885"/>
            <a:chOff x="8441954" y="1600819"/>
            <a:chExt cx="1645620" cy="884885"/>
          </a:xfrm>
        </p:grpSpPr>
        <p:grpSp>
          <p:nvGrpSpPr>
            <p:cNvPr id="104" name="组合 103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10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8644265" y="1600819"/>
              <a:ext cx="1333743" cy="884885"/>
              <a:chOff x="4271689" y="1207551"/>
              <a:chExt cx="1333743" cy="884885"/>
            </a:xfrm>
          </p:grpSpPr>
          <p:sp>
            <p:nvSpPr>
              <p:cNvPr id="108" name="文本框 30"/>
              <p:cNvSpPr txBox="1"/>
              <p:nvPr/>
            </p:nvSpPr>
            <p:spPr>
              <a:xfrm>
                <a:off x="4283967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92D05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09" name="文本框 31"/>
              <p:cNvSpPr txBox="1"/>
              <p:nvPr/>
            </p:nvSpPr>
            <p:spPr>
              <a:xfrm>
                <a:off x="4271688" y="1504966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110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2382718" y="2993361"/>
            <a:ext cx="5832648" cy="867687"/>
            <a:chOff x="2382718" y="1625209"/>
            <a:chExt cx="5832648" cy="867687"/>
          </a:xfrm>
        </p:grpSpPr>
        <p:sp>
          <p:nvSpPr>
            <p:cNvPr id="123" name="椭圆 122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l" blurRad="889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4" name="圆角矩形 123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r="108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281163" y="2979413"/>
            <a:ext cx="4248472" cy="878044"/>
            <a:chOff x="2281163" y="1611261"/>
            <a:chExt cx="4248472" cy="878044"/>
          </a:xfrm>
        </p:grpSpPr>
        <p:sp>
          <p:nvSpPr>
            <p:cNvPr id="126" name="椭圆 125"/>
            <p:cNvSpPr/>
            <p:nvPr/>
          </p:nvSpPr>
          <p:spPr>
            <a:xfrm>
              <a:off x="2564288" y="2399126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t" blurRad="203200" dir="54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l" blurRad="889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8" name="圆角矩形 127"/>
            <p:cNvSpPr/>
            <p:nvPr/>
          </p:nvSpPr>
          <p:spPr>
            <a:xfrm>
              <a:off x="2295124" y="1621618"/>
              <a:ext cx="4234511" cy="867687"/>
            </a:xfrm>
            <a:prstGeom prst="roundRect">
              <a:avLst/>
            </a:prstGeom>
            <a:solidFill>
              <a:srgbClr val="FF6D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9" name="椭圆 128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t" blurRad="139700" dir="5400000" dist="635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r" blurRad="889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1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gdLst>
                <a:gd fmla="*/ 328 w 328" name="T0"/>
                <a:gd fmla="*/ 129 h 258" name="T1"/>
                <a:gd fmla="*/ 199 w 328" name="T2"/>
                <a:gd fmla="*/ 258 h 258" name="T3"/>
                <a:gd fmla="*/ 13 w 328" name="T4"/>
                <a:gd fmla="*/ 258 h 258" name="T5"/>
                <a:gd fmla="*/ 0 w 328" name="T6"/>
                <a:gd fmla="*/ 245 h 258" name="T7"/>
                <a:gd fmla="*/ 0 w 328" name="T8"/>
                <a:gd fmla="*/ 13 h 258" name="T9"/>
                <a:gd fmla="*/ 13 w 328" name="T10"/>
                <a:gd fmla="*/ 0 h 258" name="T11"/>
                <a:gd fmla="*/ 199 w 328" name="T12"/>
                <a:gd fmla="*/ 0 h 258" name="T13"/>
                <a:gd fmla="*/ 328 w 328" name="T14"/>
                <a:gd fmla="*/ 129 h 2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8" w="32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2" name="文本框 39"/>
            <p:cNvSpPr txBox="1"/>
            <p:nvPr/>
          </p:nvSpPr>
          <p:spPr>
            <a:xfrm>
              <a:off x="2371792" y="1811616"/>
              <a:ext cx="68641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rgbClr val="FF6D67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133" name="文本框 51"/>
            <p:cNvSpPr txBox="1"/>
            <p:nvPr/>
          </p:nvSpPr>
          <p:spPr>
            <a:xfrm>
              <a:off x="3750870" y="1815207"/>
              <a:ext cx="94437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70%</a:t>
              </a: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8441954" y="2968971"/>
            <a:ext cx="1645620" cy="884885"/>
            <a:chOff x="8441954" y="1600819"/>
            <a:chExt cx="1645620" cy="884885"/>
          </a:xfrm>
        </p:grpSpPr>
        <p:grpSp>
          <p:nvGrpSpPr>
            <p:cNvPr id="135" name="组合 134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14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F6D6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8644265" y="1600819"/>
              <a:ext cx="1333743" cy="884885"/>
              <a:chOff x="4271689" y="1207551"/>
              <a:chExt cx="1333743" cy="884885"/>
            </a:xfrm>
          </p:grpSpPr>
          <p:sp>
            <p:nvSpPr>
              <p:cNvPr id="138" name="文本框 30"/>
              <p:cNvSpPr txBox="1"/>
              <p:nvPr/>
            </p:nvSpPr>
            <p:spPr>
              <a:xfrm>
                <a:off x="4283967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FF6D67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39" name="文本框 31"/>
              <p:cNvSpPr txBox="1"/>
              <p:nvPr/>
            </p:nvSpPr>
            <p:spPr>
              <a:xfrm>
                <a:off x="4271688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137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F6D67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382718" y="4217497"/>
            <a:ext cx="5832648" cy="867687"/>
            <a:chOff x="2382718" y="1625209"/>
            <a:chExt cx="5832648" cy="867687"/>
          </a:xfrm>
        </p:grpSpPr>
        <p:sp>
          <p:nvSpPr>
            <p:cNvPr id="143" name="椭圆 142"/>
            <p:cNvSpPr/>
            <p:nvPr/>
          </p:nvSpPr>
          <p:spPr>
            <a:xfrm>
              <a:off x="8054494" y="1642337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l" blurRad="889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4" name="圆角矩形 143"/>
            <p:cNvSpPr/>
            <p:nvPr/>
          </p:nvSpPr>
          <p:spPr>
            <a:xfrm>
              <a:off x="2382718" y="1625209"/>
              <a:ext cx="5832648" cy="867687"/>
            </a:xfrm>
            <a:prstGeom prst="roundRect">
              <a:avLst/>
            </a:prstGeom>
            <a:solidFill>
              <a:srgbClr val="EEEEEE"/>
            </a:solidFill>
            <a:ln>
              <a:noFill/>
            </a:ln>
            <a:effectLst>
              <a:innerShdw blurRad="63500" dir="108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2281163" y="4203549"/>
            <a:ext cx="4896544" cy="878044"/>
            <a:chOff x="2281163" y="1611261"/>
            <a:chExt cx="4896544" cy="878044"/>
          </a:xfrm>
        </p:grpSpPr>
        <p:sp>
          <p:nvSpPr>
            <p:cNvPr id="146" name="椭圆 145"/>
            <p:cNvSpPr/>
            <p:nvPr/>
          </p:nvSpPr>
          <p:spPr>
            <a:xfrm>
              <a:off x="2564288" y="2399126"/>
              <a:ext cx="1928241" cy="90179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t" blurRad="203200" dir="54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4814134" y="1690539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l" blurRad="889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8" name="圆角矩形 147"/>
            <p:cNvSpPr/>
            <p:nvPr/>
          </p:nvSpPr>
          <p:spPr>
            <a:xfrm>
              <a:off x="2295124" y="1621618"/>
              <a:ext cx="4882583" cy="867687"/>
            </a:xfrm>
            <a:prstGeom prst="roundRect">
              <a:avLst/>
            </a:prstGeom>
            <a:solidFill>
              <a:srgbClr val="F5C0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9" name="椭圆 148"/>
            <p:cNvSpPr/>
            <p:nvPr/>
          </p:nvSpPr>
          <p:spPr>
            <a:xfrm rot="19100856">
              <a:off x="2915743" y="2088609"/>
              <a:ext cx="562506" cy="171417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t" blurRad="139700" dir="5400000" dist="63500" rotWithShape="0" sx="101000" sy="101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0" name="椭圆 149"/>
            <p:cNvSpPr/>
            <p:nvPr/>
          </p:nvSpPr>
          <p:spPr>
            <a:xfrm>
              <a:off x="2284802" y="1672570"/>
              <a:ext cx="160872" cy="724618"/>
            </a:xfrm>
            <a:prstGeom prst="ellipse">
              <a:avLst/>
            </a:prstGeom>
            <a:solidFill>
              <a:srgbClr val="929292"/>
            </a:solidFill>
            <a:ln>
              <a:noFill/>
            </a:ln>
            <a:effectLst>
              <a:outerShdw algn="r" blurRad="889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1" name="Freeform 18"/>
            <p:cNvSpPr/>
            <p:nvPr/>
          </p:nvSpPr>
          <p:spPr bwMode="auto">
            <a:xfrm>
              <a:off x="2281163" y="1611261"/>
              <a:ext cx="1236663" cy="878044"/>
            </a:xfrm>
            <a:custGeom>
              <a:gdLst>
                <a:gd fmla="*/ 328 w 328" name="T0"/>
                <a:gd fmla="*/ 129 h 258" name="T1"/>
                <a:gd fmla="*/ 199 w 328" name="T2"/>
                <a:gd fmla="*/ 258 h 258" name="T3"/>
                <a:gd fmla="*/ 13 w 328" name="T4"/>
                <a:gd fmla="*/ 258 h 258" name="T5"/>
                <a:gd fmla="*/ 0 w 328" name="T6"/>
                <a:gd fmla="*/ 245 h 258" name="T7"/>
                <a:gd fmla="*/ 0 w 328" name="T8"/>
                <a:gd fmla="*/ 13 h 258" name="T9"/>
                <a:gd fmla="*/ 13 w 328" name="T10"/>
                <a:gd fmla="*/ 0 h 258" name="T11"/>
                <a:gd fmla="*/ 199 w 328" name="T12"/>
                <a:gd fmla="*/ 0 h 258" name="T13"/>
                <a:gd fmla="*/ 328 w 328" name="T14"/>
                <a:gd fmla="*/ 129 h 2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58" w="328">
                  <a:moveTo>
                    <a:pt x="328" y="129"/>
                  </a:moveTo>
                  <a:cubicBezTo>
                    <a:pt x="199" y="258"/>
                    <a:pt x="199" y="258"/>
                    <a:pt x="199" y="258"/>
                  </a:cubicBezTo>
                  <a:cubicBezTo>
                    <a:pt x="13" y="258"/>
                    <a:pt x="13" y="258"/>
                    <a:pt x="13" y="258"/>
                  </a:cubicBezTo>
                  <a:cubicBezTo>
                    <a:pt x="6" y="258"/>
                    <a:pt x="0" y="252"/>
                    <a:pt x="0" y="2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328" y="129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EAEAEA"/>
                </a:gs>
                <a:gs pos="0">
                  <a:srgbClr val="FFFFFF">
                    <a:alpha val="89804"/>
                  </a:srgbClr>
                </a:gs>
                <a:gs pos="54000">
                  <a:srgbClr val="D9D9D9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2" name="文本框 39"/>
            <p:cNvSpPr txBox="1"/>
            <p:nvPr/>
          </p:nvSpPr>
          <p:spPr>
            <a:xfrm>
              <a:off x="2371792" y="1811616"/>
              <a:ext cx="68641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400">
                  <a:solidFill>
                    <a:srgbClr val="F5C058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153" name="文本框 51"/>
            <p:cNvSpPr txBox="1"/>
            <p:nvPr/>
          </p:nvSpPr>
          <p:spPr>
            <a:xfrm>
              <a:off x="3750870" y="1815207"/>
              <a:ext cx="94437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400">
                  <a:solidFill>
                    <a:schemeClr val="bg1"/>
                  </a:solidFill>
                  <a:latin charset="0" pitchFamily="34" typeface="Impact MT Std"/>
                  <a:ea charset="-122" panose="020b0503020204020204" pitchFamily="34" typeface="微软雅黑"/>
                </a:rPr>
                <a:t>80%</a:t>
              </a: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8441954" y="4193107"/>
            <a:ext cx="1645620" cy="884885"/>
            <a:chOff x="8441954" y="1600819"/>
            <a:chExt cx="1645620" cy="884885"/>
          </a:xfrm>
        </p:grpSpPr>
        <p:grpSp>
          <p:nvGrpSpPr>
            <p:cNvPr id="155" name="组合 154"/>
            <p:cNvGrpSpPr/>
            <p:nvPr/>
          </p:nvGrpSpPr>
          <p:grpSpPr>
            <a:xfrm>
              <a:off x="8441954" y="1884925"/>
              <a:ext cx="153895" cy="316672"/>
              <a:chOff x="5300663" y="2555875"/>
              <a:chExt cx="165100" cy="339726"/>
            </a:xfrm>
          </p:grpSpPr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F5C05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6" name="组合 155"/>
            <p:cNvGrpSpPr/>
            <p:nvPr/>
          </p:nvGrpSpPr>
          <p:grpSpPr>
            <a:xfrm>
              <a:off x="8644265" y="1600819"/>
              <a:ext cx="1333743" cy="884885"/>
              <a:chOff x="4271689" y="1207551"/>
              <a:chExt cx="1333743" cy="884885"/>
            </a:xfrm>
          </p:grpSpPr>
          <p:sp>
            <p:nvSpPr>
              <p:cNvPr id="158" name="文本框 30"/>
              <p:cNvSpPr txBox="1"/>
              <p:nvPr/>
            </p:nvSpPr>
            <p:spPr>
              <a:xfrm>
                <a:off x="4283967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F5C05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59" name="文本框 31"/>
              <p:cNvSpPr txBox="1"/>
              <p:nvPr/>
            </p:nvSpPr>
            <p:spPr>
              <a:xfrm>
                <a:off x="4271688" y="1504968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157" name="任意多边形 151"/>
            <p:cNvSpPr>
              <a:spLocks noChangeArrowheads="1"/>
            </p:cNvSpPr>
            <p:nvPr/>
          </p:nvSpPr>
          <p:spPr bwMode="auto">
            <a:xfrm>
              <a:off x="8512984" y="1619039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2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资金缺口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34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3" name="椭圆 7"/>
          <p:cNvSpPr/>
          <p:nvPr/>
        </p:nvSpPr>
        <p:spPr>
          <a:xfrm>
            <a:off x="3522231" y="3235847"/>
            <a:ext cx="5141438" cy="1208638"/>
          </a:xfrm>
          <a:custGeom>
            <a:gdLst>
              <a:gd fmla="*/ 5141438 w 5232878" name="connsiteX0"/>
              <a:gd fmla="*/ 0 h 1208638" name="connsiteY0"/>
              <a:gd fmla="*/ 2570719 w 5232878" name="connsiteX1"/>
              <a:gd fmla="*/ 1208638 h 1208638" name="connsiteY1"/>
              <a:gd fmla="*/ 0 w 5232878" name="connsiteX2"/>
              <a:gd fmla="*/ 0 h 1208638" name="connsiteY2"/>
              <a:gd fmla="*/ 5232878 w 5232878" name="connsiteX3"/>
              <a:gd fmla="*/ 91440 h 1208638" name="connsiteY3"/>
              <a:gd fmla="*/ 5141438 w 5141438" name="connsiteX0-1"/>
              <a:gd fmla="*/ 0 h 1208638" name="connsiteY0-2"/>
              <a:gd fmla="*/ 2570719 w 5141438" name="connsiteX1-3"/>
              <a:gd fmla="*/ 1208638 h 1208638" name="connsiteY1-4"/>
              <a:gd fmla="*/ 0 w 5141438" name="connsiteX2-5"/>
              <a:gd fmla="*/ 0 h 1208638" name="connsiteY2-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b="b" l="l" r="r" t="t"/>
            <a:pathLst>
              <a:path h="1208638" w="51414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cxnSp>
        <p:nvCxnSpPr>
          <p:cNvPr id="15" name="直接连接符 14"/>
          <p:cNvCxnSpPr>
            <a:endCxn id="13" idx="1"/>
          </p:cNvCxnSpPr>
          <p:nvPr/>
        </p:nvCxnSpPr>
        <p:spPr>
          <a:xfrm>
            <a:off x="6089259" y="2636912"/>
            <a:ext cx="3691" cy="180757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881155" y="2670285"/>
            <a:ext cx="1075144" cy="1075144"/>
            <a:chOff x="2881155" y="2670285"/>
            <a:chExt cx="1075144" cy="1075144"/>
          </a:xfrm>
        </p:grpSpPr>
        <p:grpSp>
          <p:nvGrpSpPr>
            <p:cNvPr id="21" name="组合 20"/>
            <p:cNvGrpSpPr/>
            <p:nvPr/>
          </p:nvGrpSpPr>
          <p:grpSpPr>
            <a:xfrm>
              <a:off x="2881155" y="2670285"/>
              <a:ext cx="1075144" cy="1075144"/>
              <a:chOff x="3724323" y="1908536"/>
              <a:chExt cx="1329153" cy="132915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37" name="Freeform 240"/>
            <p:cNvSpPr>
              <a:spLocks noEditPoints="1"/>
            </p:cNvSpPr>
            <p:nvPr/>
          </p:nvSpPr>
          <p:spPr bwMode="auto">
            <a:xfrm>
              <a:off x="3239674" y="3028805"/>
              <a:ext cx="358104" cy="358104"/>
            </a:xfrm>
            <a:custGeom>
              <a:gdLst>
                <a:gd fmla="*/ 20 w 41" name="T0"/>
                <a:gd fmla="*/ 41 h 41" name="T1"/>
                <a:gd fmla="*/ 5 w 41" name="T2"/>
                <a:gd fmla="*/ 33 h 41" name="T3"/>
                <a:gd fmla="*/ 5 w 41" name="T4"/>
                <a:gd fmla="*/ 32 h 41" name="T5"/>
                <a:gd fmla="*/ 8 w 41" name="T6"/>
                <a:gd fmla="*/ 29 h 41" name="T7"/>
                <a:gd fmla="*/ 9 w 41" name="T8"/>
                <a:gd fmla="*/ 28 h 41" name="T9"/>
                <a:gd fmla="*/ 10 w 41" name="T10"/>
                <a:gd fmla="*/ 29 h 41" name="T11"/>
                <a:gd fmla="*/ 20 w 41" name="T12"/>
                <a:gd fmla="*/ 34 h 41" name="T13"/>
                <a:gd fmla="*/ 34 w 41" name="T14"/>
                <a:gd fmla="*/ 20 h 41" name="T15"/>
                <a:gd fmla="*/ 20 w 41" name="T16"/>
                <a:gd fmla="*/ 7 h 41" name="T17"/>
                <a:gd fmla="*/ 11 w 41" name="T18"/>
                <a:gd fmla="*/ 10 h 41" name="T19"/>
                <a:gd fmla="*/ 15 w 41" name="T20"/>
                <a:gd fmla="*/ 14 h 41" name="T21"/>
                <a:gd fmla="*/ 15 w 41" name="T22"/>
                <a:gd fmla="*/ 16 h 41" name="T23"/>
                <a:gd fmla="*/ 14 w 41" name="T24"/>
                <a:gd fmla="*/ 17 h 41" name="T25"/>
                <a:gd fmla="*/ 2 w 41" name="T26"/>
                <a:gd fmla="*/ 17 h 41" name="T27"/>
                <a:gd fmla="*/ 0 w 41" name="T28"/>
                <a:gd fmla="*/ 15 h 41" name="T29"/>
                <a:gd fmla="*/ 0 w 41" name="T30"/>
                <a:gd fmla="*/ 3 h 41" name="T31"/>
                <a:gd fmla="*/ 1 w 41" name="T32"/>
                <a:gd fmla="*/ 2 h 41" name="T33"/>
                <a:gd fmla="*/ 3 w 41" name="T34"/>
                <a:gd fmla="*/ 2 h 41" name="T35"/>
                <a:gd fmla="*/ 6 w 41" name="T36"/>
                <a:gd fmla="*/ 5 h 41" name="T37"/>
                <a:gd fmla="*/ 20 w 41" name="T38"/>
                <a:gd fmla="*/ 0 h 41" name="T39"/>
                <a:gd fmla="*/ 41 w 41" name="T40"/>
                <a:gd fmla="*/ 20 h 41" name="T41"/>
                <a:gd fmla="*/ 20 w 41" name="T42"/>
                <a:gd fmla="*/ 41 h 41" name="T43"/>
                <a:gd fmla="*/ 24 w 41" name="T44"/>
                <a:gd fmla="*/ 25 h 41" name="T45"/>
                <a:gd fmla="*/ 23 w 41" name="T46"/>
                <a:gd fmla="*/ 25 h 41" name="T47"/>
                <a:gd fmla="*/ 14 w 41" name="T48"/>
                <a:gd fmla="*/ 25 h 41" name="T49"/>
                <a:gd fmla="*/ 14 w 41" name="T50"/>
                <a:gd fmla="*/ 25 h 41" name="T51"/>
                <a:gd fmla="*/ 14 w 41" name="T52"/>
                <a:gd fmla="*/ 23 h 41" name="T53"/>
                <a:gd fmla="*/ 14 w 41" name="T54"/>
                <a:gd fmla="*/ 22 h 41" name="T55"/>
                <a:gd fmla="*/ 20 w 41" name="T56"/>
                <a:gd fmla="*/ 22 h 41" name="T57"/>
                <a:gd fmla="*/ 20 w 41" name="T58"/>
                <a:gd fmla="*/ 13 h 41" name="T59"/>
                <a:gd fmla="*/ 21 w 41" name="T60"/>
                <a:gd fmla="*/ 12 h 41" name="T61"/>
                <a:gd fmla="*/ 23 w 41" name="T62"/>
                <a:gd fmla="*/ 12 h 41" name="T63"/>
                <a:gd fmla="*/ 24 w 41" name="T64"/>
                <a:gd fmla="*/ 13 h 41" name="T65"/>
                <a:gd fmla="*/ 24 w 41" name="T66"/>
                <a:gd fmla="*/ 25 h 4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41" w="41">
                  <a:moveTo>
                    <a:pt x="20" y="41"/>
                  </a:moveTo>
                  <a:cubicBezTo>
                    <a:pt x="14" y="41"/>
                    <a:pt x="8" y="38"/>
                    <a:pt x="5" y="33"/>
                  </a:cubicBezTo>
                  <a:cubicBezTo>
                    <a:pt x="4" y="33"/>
                    <a:pt x="4" y="33"/>
                    <a:pt x="5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28"/>
                    <a:pt x="9" y="28"/>
                    <a:pt x="10" y="29"/>
                  </a:cubicBezTo>
                  <a:cubicBezTo>
                    <a:pt x="12" y="32"/>
                    <a:pt x="16" y="34"/>
                    <a:pt x="20" y="34"/>
                  </a:cubicBezTo>
                  <a:cubicBezTo>
                    <a:pt x="28" y="34"/>
                    <a:pt x="34" y="28"/>
                    <a:pt x="34" y="20"/>
                  </a:cubicBezTo>
                  <a:cubicBezTo>
                    <a:pt x="34" y="13"/>
                    <a:pt x="28" y="7"/>
                    <a:pt x="20" y="7"/>
                  </a:cubicBezTo>
                  <a:cubicBezTo>
                    <a:pt x="17" y="7"/>
                    <a:pt x="14" y="8"/>
                    <a:pt x="11" y="1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2"/>
                    <a:pt x="15" y="0"/>
                    <a:pt x="20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2"/>
                    <a:pt x="32" y="41"/>
                    <a:pt x="20" y="41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2"/>
                    <a:pt x="24" y="13"/>
                  </a:cubicBezTo>
                  <a:lnTo>
                    <a:pt x="24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59712" y="3553658"/>
            <a:ext cx="1075144" cy="1075144"/>
            <a:chOff x="4359712" y="3553658"/>
            <a:chExt cx="1075144" cy="1075144"/>
          </a:xfrm>
        </p:grpSpPr>
        <p:grpSp>
          <p:nvGrpSpPr>
            <p:cNvPr id="24" name="组合 23"/>
            <p:cNvGrpSpPr/>
            <p:nvPr/>
          </p:nvGrpSpPr>
          <p:grpSpPr>
            <a:xfrm>
              <a:off x="4359712" y="3553658"/>
              <a:ext cx="1075144" cy="1075144"/>
              <a:chOff x="3724322" y="1908536"/>
              <a:chExt cx="1329153" cy="1329153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38" name="Freeform 276"/>
            <p:cNvSpPr/>
            <p:nvPr/>
          </p:nvSpPr>
          <p:spPr bwMode="auto">
            <a:xfrm>
              <a:off x="4698859" y="3930587"/>
              <a:ext cx="372891" cy="372891"/>
            </a:xfrm>
            <a:custGeom>
              <a:gdLst>
                <a:gd fmla="*/ 20 w 38" name="T0"/>
                <a:gd fmla="*/ 37 h 38" name="T1"/>
                <a:gd fmla="*/ 19 w 38" name="T2"/>
                <a:gd fmla="*/ 38 h 38" name="T3"/>
                <a:gd fmla="*/ 18 w 38" name="T4"/>
                <a:gd fmla="*/ 38 h 38" name="T5"/>
                <a:gd fmla="*/ 17 w 38" name="T6"/>
                <a:gd fmla="*/ 36 h 38" name="T7"/>
                <a:gd fmla="*/ 17 w 38" name="T8"/>
                <a:gd fmla="*/ 20 h 38" name="T9"/>
                <a:gd fmla="*/ 1 w 38" name="T10"/>
                <a:gd fmla="*/ 20 h 38" name="T11"/>
                <a:gd fmla="*/ 0 w 38" name="T12"/>
                <a:gd fmla="*/ 19 h 38" name="T13"/>
                <a:gd fmla="*/ 1 w 38" name="T14"/>
                <a:gd fmla="*/ 17 h 38" name="T15"/>
                <a:gd fmla="*/ 35 w 38" name="T16"/>
                <a:gd fmla="*/ 0 h 38" name="T17"/>
                <a:gd fmla="*/ 36 w 38" name="T18"/>
                <a:gd fmla="*/ 0 h 38" name="T19"/>
                <a:gd fmla="*/ 37 w 38" name="T20"/>
                <a:gd fmla="*/ 0 h 38" name="T21"/>
                <a:gd fmla="*/ 37 w 38" name="T22"/>
                <a:gd fmla="*/ 2 h 38" name="T23"/>
                <a:gd fmla="*/ 20 w 38" name="T24"/>
                <a:gd fmla="*/ 37 h 3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8" w="38">
                  <a:moveTo>
                    <a:pt x="20" y="37"/>
                  </a:moveTo>
                  <a:cubicBezTo>
                    <a:pt x="20" y="37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7" y="1"/>
                    <a:pt x="38" y="2"/>
                    <a:pt x="37" y="2"/>
                  </a:cubicBezTo>
                  <a:lnTo>
                    <a:pt x="20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98329" y="3645022"/>
            <a:ext cx="1075144" cy="1075144"/>
            <a:chOff x="6598329" y="3645022"/>
            <a:chExt cx="1075144" cy="1075144"/>
          </a:xfrm>
        </p:grpSpPr>
        <p:grpSp>
          <p:nvGrpSpPr>
            <p:cNvPr id="27" name="组合 26"/>
            <p:cNvGrpSpPr/>
            <p:nvPr/>
          </p:nvGrpSpPr>
          <p:grpSpPr>
            <a:xfrm>
              <a:off x="6598329" y="3645022"/>
              <a:ext cx="1075144" cy="1075144"/>
              <a:chOff x="3724322" y="1908536"/>
              <a:chExt cx="1329153" cy="1329153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9" name="Freeform 325"/>
            <p:cNvSpPr/>
            <p:nvPr/>
          </p:nvSpPr>
          <p:spPr bwMode="auto">
            <a:xfrm>
              <a:off x="6981294" y="3984436"/>
              <a:ext cx="365403" cy="406460"/>
            </a:xfrm>
            <a:custGeom>
              <a:gdLst>
                <a:gd fmla="*/ 1 w 38" name="T0"/>
                <a:gd fmla="*/ 41 h 42" name="T1"/>
                <a:gd fmla="*/ 0 w 38" name="T2"/>
                <a:gd fmla="*/ 40 h 42" name="T3"/>
                <a:gd fmla="*/ 0 w 38" name="T4"/>
                <a:gd fmla="*/ 1 h 42" name="T5"/>
                <a:gd fmla="*/ 1 w 38" name="T6"/>
                <a:gd fmla="*/ 0 h 42" name="T7"/>
                <a:gd fmla="*/ 37 w 38" name="T8"/>
                <a:gd fmla="*/ 20 h 42" name="T9"/>
                <a:gd fmla="*/ 37 w 38" name="T10"/>
                <a:gd fmla="*/ 21 h 42" name="T11"/>
                <a:gd fmla="*/ 1 w 38" name="T12"/>
                <a:gd fmla="*/ 41 h 4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2" w="38">
                  <a:moveTo>
                    <a:pt x="1" y="41"/>
                  </a:moveTo>
                  <a:cubicBezTo>
                    <a:pt x="0" y="42"/>
                    <a:pt x="0" y="41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8" y="21"/>
                    <a:pt x="37" y="21"/>
                  </a:cubicBezTo>
                  <a:lnTo>
                    <a:pt x="1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126097" y="2670285"/>
            <a:ext cx="1075144" cy="1075144"/>
            <a:chOff x="8126097" y="2670285"/>
            <a:chExt cx="1075144" cy="1075144"/>
          </a:xfrm>
        </p:grpSpPr>
        <p:grpSp>
          <p:nvGrpSpPr>
            <p:cNvPr id="30" name="组合 29"/>
            <p:cNvGrpSpPr/>
            <p:nvPr/>
          </p:nvGrpSpPr>
          <p:grpSpPr>
            <a:xfrm>
              <a:off x="8126097" y="2670285"/>
              <a:ext cx="1075144" cy="1075144"/>
              <a:chOff x="3724322" y="1908536"/>
              <a:chExt cx="1329153" cy="132915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5E779E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0" name="Freeform 136"/>
            <p:cNvSpPr>
              <a:spLocks noEditPoints="1"/>
            </p:cNvSpPr>
            <p:nvPr/>
          </p:nvSpPr>
          <p:spPr bwMode="auto">
            <a:xfrm>
              <a:off x="8450676" y="3026728"/>
              <a:ext cx="425986" cy="360182"/>
            </a:xfrm>
            <a:custGeom>
              <a:gdLst>
                <a:gd fmla="*/ 52 w 52" name="T0"/>
                <a:gd fmla="*/ 33 h 44" name="T1"/>
                <a:gd fmla="*/ 47 w 52" name="T2"/>
                <a:gd fmla="*/ 38 h 44" name="T3"/>
                <a:gd fmla="*/ 33 w 52" name="T4"/>
                <a:gd fmla="*/ 38 h 44" name="T5"/>
                <a:gd fmla="*/ 35 w 52" name="T6"/>
                <a:gd fmla="*/ 43 h 44" name="T7"/>
                <a:gd fmla="*/ 33 w 52" name="T8"/>
                <a:gd fmla="*/ 44 h 44" name="T9"/>
                <a:gd fmla="*/ 19 w 52" name="T10"/>
                <a:gd fmla="*/ 44 h 44" name="T11"/>
                <a:gd fmla="*/ 17 w 52" name="T12"/>
                <a:gd fmla="*/ 43 h 44" name="T13"/>
                <a:gd fmla="*/ 19 w 52" name="T14"/>
                <a:gd fmla="*/ 38 h 44" name="T15"/>
                <a:gd fmla="*/ 5 w 52" name="T16"/>
                <a:gd fmla="*/ 38 h 44" name="T17"/>
                <a:gd fmla="*/ 0 w 52" name="T18"/>
                <a:gd fmla="*/ 33 h 44" name="T19"/>
                <a:gd fmla="*/ 0 w 52" name="T20"/>
                <a:gd fmla="*/ 4 h 44" name="T21"/>
                <a:gd fmla="*/ 5 w 52" name="T22"/>
                <a:gd fmla="*/ 0 h 44" name="T23"/>
                <a:gd fmla="*/ 47 w 52" name="T24"/>
                <a:gd fmla="*/ 0 h 44" name="T25"/>
                <a:gd fmla="*/ 52 w 52" name="T26"/>
                <a:gd fmla="*/ 4 h 44" name="T27"/>
                <a:gd fmla="*/ 52 w 52" name="T28"/>
                <a:gd fmla="*/ 33 h 44" name="T29"/>
                <a:gd fmla="*/ 48 w 52" name="T30"/>
                <a:gd fmla="*/ 4 h 44" name="T31"/>
                <a:gd fmla="*/ 47 w 52" name="T32"/>
                <a:gd fmla="*/ 3 h 44" name="T33"/>
                <a:gd fmla="*/ 5 w 52" name="T34"/>
                <a:gd fmla="*/ 3 h 44" name="T35"/>
                <a:gd fmla="*/ 4 w 52" name="T36"/>
                <a:gd fmla="*/ 4 h 44" name="T37"/>
                <a:gd fmla="*/ 4 w 52" name="T38"/>
                <a:gd fmla="*/ 26 h 44" name="T39"/>
                <a:gd fmla="*/ 5 w 52" name="T40"/>
                <a:gd fmla="*/ 27 h 44" name="T41"/>
                <a:gd fmla="*/ 47 w 52" name="T42"/>
                <a:gd fmla="*/ 27 h 44" name="T43"/>
                <a:gd fmla="*/ 48 w 52" name="T44"/>
                <a:gd fmla="*/ 26 h 44" name="T45"/>
                <a:gd fmla="*/ 48 w 52" name="T46"/>
                <a:gd fmla="*/ 4 h 4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4" w="52">
                  <a:moveTo>
                    <a:pt x="52" y="33"/>
                  </a:moveTo>
                  <a:cubicBezTo>
                    <a:pt x="52" y="36"/>
                    <a:pt x="50" y="38"/>
                    <a:pt x="47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0"/>
                    <a:pt x="35" y="42"/>
                    <a:pt x="35" y="43"/>
                  </a:cubicBezTo>
                  <a:cubicBezTo>
                    <a:pt x="35" y="44"/>
                    <a:pt x="34" y="44"/>
                    <a:pt x="33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7" y="43"/>
                  </a:cubicBezTo>
                  <a:cubicBezTo>
                    <a:pt x="17" y="42"/>
                    <a:pt x="19" y="40"/>
                    <a:pt x="19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36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2" y="4"/>
                  </a:cubicBezTo>
                  <a:lnTo>
                    <a:pt x="52" y="33"/>
                  </a:lnTo>
                  <a:close/>
                  <a:moveTo>
                    <a:pt x="48" y="4"/>
                  </a:moveTo>
                  <a:cubicBezTo>
                    <a:pt x="48" y="4"/>
                    <a:pt x="48" y="3"/>
                    <a:pt x="4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8" y="27"/>
                    <a:pt x="48" y="26"/>
                  </a:cubicBezTo>
                  <a:lnTo>
                    <a:pt x="48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id-ID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496894" y="3984275"/>
            <a:ext cx="1656477" cy="884885"/>
            <a:chOff x="2496894" y="3984275"/>
            <a:chExt cx="1656477" cy="884885"/>
          </a:xfrm>
        </p:grpSpPr>
        <p:grpSp>
          <p:nvGrpSpPr>
            <p:cNvPr id="42" name="组合 41"/>
            <p:cNvGrpSpPr/>
            <p:nvPr/>
          </p:nvGrpSpPr>
          <p:grpSpPr>
            <a:xfrm>
              <a:off x="2496894" y="4268381"/>
              <a:ext cx="153895" cy="316672"/>
              <a:chOff x="5300663" y="2555875"/>
              <a:chExt cx="165100" cy="339726"/>
            </a:xfrm>
          </p:grpSpPr>
          <p:sp>
            <p:nvSpPr>
              <p:cNvPr id="43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44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2699205" y="3984275"/>
              <a:ext cx="1333743" cy="884885"/>
              <a:chOff x="4271689" y="1207551"/>
              <a:chExt cx="1333743" cy="884885"/>
            </a:xfrm>
          </p:grpSpPr>
          <p:sp>
            <p:nvSpPr>
              <p:cNvPr id="46" name="文本框 30"/>
              <p:cNvSpPr txBox="1"/>
              <p:nvPr/>
            </p:nvSpPr>
            <p:spPr>
              <a:xfrm>
                <a:off x="4283968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92D05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47" name="文本框 31"/>
              <p:cNvSpPr txBox="1"/>
              <p:nvPr/>
            </p:nvSpPr>
            <p:spPr>
              <a:xfrm>
                <a:off x="4271689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48" name="任意多边形 151"/>
            <p:cNvSpPr>
              <a:spLocks noChangeArrowheads="1"/>
            </p:cNvSpPr>
            <p:nvPr/>
          </p:nvSpPr>
          <p:spPr bwMode="auto">
            <a:xfrm>
              <a:off x="2578781" y="4002495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009355" y="4874686"/>
            <a:ext cx="1655775" cy="871830"/>
            <a:chOff x="4009355" y="4874686"/>
            <a:chExt cx="1655775" cy="871830"/>
          </a:xfrm>
        </p:grpSpPr>
        <p:grpSp>
          <p:nvGrpSpPr>
            <p:cNvPr id="49" name="组合 48"/>
            <p:cNvGrpSpPr/>
            <p:nvPr/>
          </p:nvGrpSpPr>
          <p:grpSpPr>
            <a:xfrm>
              <a:off x="4090540" y="4874686"/>
              <a:ext cx="1574590" cy="871830"/>
              <a:chOff x="4509578" y="2151569"/>
              <a:chExt cx="1574590" cy="871830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630002" y="2151569"/>
                <a:ext cx="1333743" cy="871830"/>
                <a:chOff x="4271689" y="1246457"/>
                <a:chExt cx="1333743" cy="792573"/>
              </a:xfrm>
            </p:grpSpPr>
            <p:sp>
              <p:nvSpPr>
                <p:cNvPr id="52" name="文本框 156"/>
                <p:cNvSpPr txBox="1"/>
                <p:nvPr/>
              </p:nvSpPr>
              <p:spPr>
                <a:xfrm>
                  <a:off x="4283967" y="1246457"/>
                  <a:ext cx="1276564" cy="332509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b="1" lang="zh-CN" smtClean="0">
                      <a:solidFill>
                        <a:srgbClr val="FF6D67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添加标题</a:t>
                  </a:r>
                </a:p>
              </p:txBody>
            </p:sp>
            <p:sp>
              <p:nvSpPr>
                <p:cNvPr id="53" name="文本框 157"/>
                <p:cNvSpPr txBox="1"/>
                <p:nvPr/>
              </p:nvSpPr>
              <p:spPr>
                <a:xfrm>
                  <a:off x="4271689" y="1504968"/>
                  <a:ext cx="1333743" cy="5486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en-US" lang="zh-CN" sz="1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点击添加内容点击添加内容</a:t>
                  </a:r>
                </a:p>
              </p:txBody>
            </p:sp>
          </p:grpSp>
          <p:sp>
            <p:nvSpPr>
              <p:cNvPr id="51" name="任意多边形 151"/>
              <p:cNvSpPr>
                <a:spLocks noChangeArrowheads="1"/>
              </p:cNvSpPr>
              <p:nvPr/>
            </p:nvSpPr>
            <p:spPr bwMode="auto">
              <a:xfrm>
                <a:off x="4509578" y="2160839"/>
                <a:ext cx="1574590" cy="848445"/>
              </a:xfrm>
              <a:custGeom>
                <a:gdLst>
                  <a:gd fmla="*/ 176216 w 3090" name="T0"/>
                  <a:gd fmla="*/ 0 h 1665" name="T1"/>
                  <a:gd fmla="*/ 1785934 w 3090" name="T2"/>
                  <a:gd fmla="*/ 0 h 1665" name="T3"/>
                  <a:gd fmla="*/ 1962150 w 3090" name="T4"/>
                  <a:gd fmla="*/ 176216 h 1665" name="T5"/>
                  <a:gd fmla="*/ 1962150 w 3090" name="T6"/>
                  <a:gd fmla="*/ 881059 h 1665" name="T7"/>
                  <a:gd fmla="*/ 1785934 w 3090" name="T8"/>
                  <a:gd fmla="*/ 1057275 h 1665" name="T9"/>
                  <a:gd fmla="*/ 176216 w 3090" name="T10"/>
                  <a:gd fmla="*/ 1057275 h 1665" name="T11"/>
                  <a:gd fmla="*/ 0 w 3090" name="T12"/>
                  <a:gd fmla="*/ 881059 h 1665" name="T13"/>
                  <a:gd fmla="*/ 0 w 3090" name="T14"/>
                  <a:gd fmla="*/ 720027 h 1665" name="T15"/>
                  <a:gd fmla="*/ 180692 w 3090" name="T16"/>
                  <a:gd fmla="*/ 720027 h 1665" name="T17"/>
                  <a:gd fmla="*/ 180692 w 3090" name="T18"/>
                  <a:gd fmla="*/ 319977 h 1665" name="T19"/>
                  <a:gd fmla="*/ 0 w 3090" name="T20"/>
                  <a:gd fmla="*/ 319977 h 1665" name="T21"/>
                  <a:gd fmla="*/ 0 w 3090" name="T22"/>
                  <a:gd fmla="*/ 176216 h 1665" name="T23"/>
                  <a:gd fmla="*/ 176216 w 3090" name="T24"/>
                  <a:gd fmla="*/ 0 h 1665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1665" w="3090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FF6D67"/>
                </a:solidFill>
                <a:prstDash val="sysDash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009355" y="5139969"/>
              <a:ext cx="153895" cy="316672"/>
              <a:chOff x="5300663" y="2555875"/>
              <a:chExt cx="165100" cy="339726"/>
            </a:xfrm>
            <a:solidFill>
              <a:srgbClr val="FF6D67"/>
            </a:solidFill>
          </p:grpSpPr>
          <p:sp>
            <p:nvSpPr>
              <p:cNvPr id="55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6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312693" y="4869160"/>
            <a:ext cx="1657102" cy="884885"/>
            <a:chOff x="6312693" y="4869160"/>
            <a:chExt cx="1657102" cy="884885"/>
          </a:xfrm>
        </p:grpSpPr>
        <p:grpSp>
          <p:nvGrpSpPr>
            <p:cNvPr id="57" name="组合 56"/>
            <p:cNvGrpSpPr/>
            <p:nvPr/>
          </p:nvGrpSpPr>
          <p:grpSpPr>
            <a:xfrm>
              <a:off x="6515629" y="4869160"/>
              <a:ext cx="1333743" cy="884885"/>
              <a:chOff x="4271689" y="1207551"/>
              <a:chExt cx="1333743" cy="884885"/>
            </a:xfrm>
          </p:grpSpPr>
          <p:sp>
            <p:nvSpPr>
              <p:cNvPr id="58" name="文本框 169"/>
              <p:cNvSpPr txBox="1"/>
              <p:nvPr/>
            </p:nvSpPr>
            <p:spPr>
              <a:xfrm>
                <a:off x="4283967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F5C05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59" name="文本框 170"/>
              <p:cNvSpPr txBox="1"/>
              <p:nvPr/>
            </p:nvSpPr>
            <p:spPr>
              <a:xfrm>
                <a:off x="4271688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60" name="任意多边形 151"/>
            <p:cNvSpPr>
              <a:spLocks noChangeArrowheads="1"/>
            </p:cNvSpPr>
            <p:nvPr/>
          </p:nvSpPr>
          <p:spPr bwMode="auto">
            <a:xfrm>
              <a:off x="6395205" y="4887380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312693" y="5143737"/>
              <a:ext cx="153895" cy="316672"/>
              <a:chOff x="5300663" y="2555875"/>
              <a:chExt cx="165100" cy="339726"/>
            </a:xfrm>
            <a:solidFill>
              <a:srgbClr val="F5C058"/>
            </a:solidFill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3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7969795" y="4005064"/>
            <a:ext cx="1651538" cy="884885"/>
            <a:chOff x="7969795" y="4005064"/>
            <a:chExt cx="1651538" cy="884885"/>
          </a:xfrm>
        </p:grpSpPr>
        <p:grpSp>
          <p:nvGrpSpPr>
            <p:cNvPr id="64" name="组合 63"/>
            <p:cNvGrpSpPr/>
            <p:nvPr/>
          </p:nvGrpSpPr>
          <p:grpSpPr>
            <a:xfrm>
              <a:off x="8046743" y="4005064"/>
              <a:ext cx="1574590" cy="884885"/>
              <a:chOff x="6702337" y="4226743"/>
              <a:chExt cx="1574590" cy="884885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6822761" y="4226743"/>
                <a:ext cx="1333743" cy="884885"/>
                <a:chOff x="4271689" y="1207551"/>
                <a:chExt cx="1333743" cy="884885"/>
              </a:xfrm>
            </p:grpSpPr>
            <p:sp>
              <p:nvSpPr>
                <p:cNvPr id="67" name="文本框 173"/>
                <p:cNvSpPr txBox="1"/>
                <p:nvPr/>
              </p:nvSpPr>
              <p:spPr>
                <a:xfrm>
                  <a:off x="4283969" y="1207551"/>
                  <a:ext cx="1276564" cy="36576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b="1" lang="zh-CN" smtClean="0">
                      <a:solidFill>
                        <a:srgbClr val="5E779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添加标题</a:t>
                  </a:r>
                </a:p>
              </p:txBody>
            </p:sp>
            <p:sp>
              <p:nvSpPr>
                <p:cNvPr id="68" name="文本框 174"/>
                <p:cNvSpPr txBox="1"/>
                <p:nvPr/>
              </p:nvSpPr>
              <p:spPr>
                <a:xfrm>
                  <a:off x="4271689" y="1504967"/>
                  <a:ext cx="1333743" cy="603504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en-US" lang="zh-CN" sz="1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点击添加内容点击添加内容</a:t>
                  </a:r>
                </a:p>
              </p:txBody>
            </p:sp>
          </p:grpSp>
          <p:sp>
            <p:nvSpPr>
              <p:cNvPr id="66" name="任意多边形 151"/>
              <p:cNvSpPr>
                <a:spLocks noChangeArrowheads="1"/>
              </p:cNvSpPr>
              <p:nvPr/>
            </p:nvSpPr>
            <p:spPr bwMode="auto">
              <a:xfrm>
                <a:off x="6702337" y="4244963"/>
                <a:ext cx="1574590" cy="848445"/>
              </a:xfrm>
              <a:custGeom>
                <a:gdLst>
                  <a:gd fmla="*/ 176216 w 3090" name="T0"/>
                  <a:gd fmla="*/ 0 h 1665" name="T1"/>
                  <a:gd fmla="*/ 1785934 w 3090" name="T2"/>
                  <a:gd fmla="*/ 0 h 1665" name="T3"/>
                  <a:gd fmla="*/ 1962150 w 3090" name="T4"/>
                  <a:gd fmla="*/ 176216 h 1665" name="T5"/>
                  <a:gd fmla="*/ 1962150 w 3090" name="T6"/>
                  <a:gd fmla="*/ 881059 h 1665" name="T7"/>
                  <a:gd fmla="*/ 1785934 w 3090" name="T8"/>
                  <a:gd fmla="*/ 1057275 h 1665" name="T9"/>
                  <a:gd fmla="*/ 176216 w 3090" name="T10"/>
                  <a:gd fmla="*/ 1057275 h 1665" name="T11"/>
                  <a:gd fmla="*/ 0 w 3090" name="T12"/>
                  <a:gd fmla="*/ 881059 h 1665" name="T13"/>
                  <a:gd fmla="*/ 0 w 3090" name="T14"/>
                  <a:gd fmla="*/ 720027 h 1665" name="T15"/>
                  <a:gd fmla="*/ 180692 w 3090" name="T16"/>
                  <a:gd fmla="*/ 720027 h 1665" name="T17"/>
                  <a:gd fmla="*/ 180692 w 3090" name="T18"/>
                  <a:gd fmla="*/ 319977 h 1665" name="T19"/>
                  <a:gd fmla="*/ 0 w 3090" name="T20"/>
                  <a:gd fmla="*/ 319977 h 1665" name="T21"/>
                  <a:gd fmla="*/ 0 w 3090" name="T22"/>
                  <a:gd fmla="*/ 176216 h 1665" name="T23"/>
                  <a:gd fmla="*/ 176216 w 3090" name="T24"/>
                  <a:gd fmla="*/ 0 h 1665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1665" w="3090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5E779E"/>
                </a:solidFill>
                <a:prstDash val="sysDash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7969795" y="4262541"/>
              <a:ext cx="153895" cy="316672"/>
              <a:chOff x="5300663" y="2555875"/>
              <a:chExt cx="165100" cy="339726"/>
            </a:xfrm>
            <a:solidFill>
              <a:srgbClr val="5E779E"/>
            </a:solidFill>
          </p:grpSpPr>
          <p:sp>
            <p:nvSpPr>
              <p:cNvPr id="7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5128544" y="1236826"/>
            <a:ext cx="2025254" cy="2025254"/>
            <a:chOff x="3724323" y="1908536"/>
            <a:chExt cx="1329153" cy="1329153"/>
          </a:xfrm>
        </p:grpSpPr>
        <p:sp>
          <p:nvSpPr>
            <p:cNvPr id="73" name="椭圆 7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椭圆 7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37C1FF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41" name="文本框 123"/>
          <p:cNvSpPr txBox="1"/>
          <p:nvPr/>
        </p:nvSpPr>
        <p:spPr>
          <a:xfrm>
            <a:off x="5377507" y="2018620"/>
            <a:ext cx="14401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资金缺口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41"/>
      <p:bldP grpId="0" spid="80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融资计划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35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58" name="梯形 57"/>
          <p:cNvSpPr/>
          <p:nvPr/>
        </p:nvSpPr>
        <p:spPr>
          <a:xfrm rot="10800000">
            <a:off x="5650659" y="5968651"/>
            <a:ext cx="864096" cy="280042"/>
          </a:xfrm>
          <a:prstGeom prst="trapezoid">
            <a:avLst>
              <a:gd fmla="val 51822" name="adj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圆角矩形 58"/>
          <p:cNvSpPr/>
          <p:nvPr/>
        </p:nvSpPr>
        <p:spPr>
          <a:xfrm>
            <a:off x="5369789" y="5770845"/>
            <a:ext cx="1368152" cy="145599"/>
          </a:xfrm>
          <a:prstGeom prst="roundRect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圆角矩形 59"/>
          <p:cNvSpPr/>
          <p:nvPr/>
        </p:nvSpPr>
        <p:spPr>
          <a:xfrm>
            <a:off x="5369789" y="5544364"/>
            <a:ext cx="1368152" cy="145599"/>
          </a:xfrm>
          <a:prstGeom prst="roundRect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圆角矩形 60"/>
          <p:cNvSpPr/>
          <p:nvPr/>
        </p:nvSpPr>
        <p:spPr>
          <a:xfrm>
            <a:off x="5369789" y="5314897"/>
            <a:ext cx="1368152" cy="145599"/>
          </a:xfrm>
          <a:prstGeom prst="roundRect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2" name="组合 61"/>
          <p:cNvGrpSpPr/>
          <p:nvPr/>
        </p:nvGrpSpPr>
        <p:grpSpPr>
          <a:xfrm>
            <a:off x="6406660" y="4947681"/>
            <a:ext cx="284867" cy="284867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624348" y="3847582"/>
            <a:ext cx="284867" cy="284867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791844" y="4639670"/>
            <a:ext cx="212859" cy="21285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047374" y="4285740"/>
            <a:ext cx="212859" cy="21285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937741" y="4336356"/>
            <a:ext cx="212859" cy="212859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82706" y="1268760"/>
            <a:ext cx="354293" cy="354293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374961" y="2551761"/>
            <a:ext cx="295751" cy="295751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969276" y="2871583"/>
            <a:ext cx="158855" cy="158855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687354" y="3533391"/>
            <a:ext cx="158855" cy="158855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650008" y="3704417"/>
            <a:ext cx="158855" cy="158855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858407" y="5126615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154157" y="5042537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747909" y="4994795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547218" y="4728251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581371" y="4437773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147925" y="4142067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08" name="同心圆 1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7056514" y="3947038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11" name="同心圆 1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885686" y="3275208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14" name="同心圆 1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595809" y="3055206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067850" y="2944484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20" name="同心圆 1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1" name="椭圆 12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855296" y="1445907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23" name="同心圆 1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260363" y="2379882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942485" y="1864894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749101" y="2263406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5564703" y="1444031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4944338" y="1770137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4538583" y="2220429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271358" y="2832073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4680004" y="2928024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622661" y="3485068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390028" y="3511824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600459" y="4107226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669618" y="4020143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5187280" y="4669801"/>
            <a:ext cx="85954" cy="85954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6672109" y="2787765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65" name="同心圆 1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66" name="椭圆 16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5660562" y="3692246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68" name="同心圆 1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5444476" y="4460649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71" name="同心圆 1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2" name="椭圆 17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4984611" y="3241661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4507043" y="2539036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6013091" y="2067334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6508539" y="1523205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7362032" y="2067334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6320101" y="3612818"/>
            <a:ext cx="199696" cy="199696"/>
            <a:chOff x="304800" y="673100"/>
            <a:chExt cx="4000500" cy="4000500"/>
          </a:xfrm>
          <a:solidFill>
            <a:srgbClr val="00B0F0"/>
          </a:solidFill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5344819" y="4164500"/>
            <a:ext cx="158855" cy="158855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5814291" y="2402998"/>
            <a:ext cx="295751" cy="295751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5285129" y="2993284"/>
            <a:ext cx="295751" cy="295751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198" name="同心圆 1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5930100" y="4821636"/>
            <a:ext cx="158855" cy="158855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203" name="直接连接符 202"/>
          <p:cNvCxnSpPr>
            <a:stCxn id="139" idx="4"/>
            <a:endCxn id="262" idx="0"/>
          </p:cNvCxnSpPr>
          <p:nvPr/>
        </p:nvCxnSpPr>
        <p:spPr>
          <a:xfrm>
            <a:off x="4987315" y="1854215"/>
            <a:ext cx="141182" cy="21898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接连接符 203"/>
          <p:cNvCxnSpPr>
            <a:stCxn id="136" idx="4"/>
          </p:cNvCxnSpPr>
          <p:nvPr/>
        </p:nvCxnSpPr>
        <p:spPr>
          <a:xfrm>
            <a:off x="5607680" y="1528109"/>
            <a:ext cx="32134" cy="229281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接连接符 204"/>
          <p:cNvCxnSpPr>
            <a:stCxn id="262" idx="7"/>
            <a:endCxn id="78" idx="3"/>
          </p:cNvCxnSpPr>
          <p:nvPr/>
        </p:nvCxnSpPr>
        <p:spPr>
          <a:xfrm flipV="1">
            <a:off x="5328496" y="1571168"/>
            <a:ext cx="806095" cy="584876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组合 205"/>
          <p:cNvGrpSpPr/>
          <p:nvPr/>
        </p:nvGrpSpPr>
        <p:grpSpPr>
          <a:xfrm>
            <a:off x="5502782" y="1757390"/>
            <a:ext cx="295751" cy="295751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07" name="同心圆 2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08" name="椭圆 20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209" name="直接连接符 208"/>
          <p:cNvCxnSpPr>
            <a:stCxn id="142" idx="6"/>
            <a:endCxn id="262" idx="2"/>
          </p:cNvCxnSpPr>
          <p:nvPr/>
        </p:nvCxnSpPr>
        <p:spPr>
          <a:xfrm>
            <a:off x="4622661" y="2263406"/>
            <a:ext cx="222995" cy="9263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stCxn id="178" idx="6"/>
            <a:endCxn id="262" idx="3"/>
          </p:cNvCxnSpPr>
          <p:nvPr/>
        </p:nvCxnSpPr>
        <p:spPr>
          <a:xfrm flipV="1">
            <a:off x="4702381" y="2556042"/>
            <a:ext cx="226117" cy="82843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stCxn id="178" idx="5"/>
            <a:endCxn id="85" idx="1"/>
          </p:cNvCxnSpPr>
          <p:nvPr/>
        </p:nvCxnSpPr>
        <p:spPr>
          <a:xfrm>
            <a:off x="4674413" y="2706406"/>
            <a:ext cx="320578" cy="19089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>
            <a:stCxn id="148" idx="3"/>
          </p:cNvCxnSpPr>
          <p:nvPr/>
        </p:nvCxnSpPr>
        <p:spPr>
          <a:xfrm flipH="1">
            <a:off x="4606891" y="3000064"/>
            <a:ext cx="87027" cy="141095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stCxn id="148" idx="5"/>
            <a:endCxn id="175" idx="1"/>
          </p:cNvCxnSpPr>
          <p:nvPr/>
        </p:nvCxnSpPr>
        <p:spPr>
          <a:xfrm>
            <a:off x="4752044" y="3000064"/>
            <a:ext cx="264894" cy="27392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/>
          <p:nvPr/>
        </p:nvCxnSpPr>
        <p:spPr>
          <a:xfrm flipV="1">
            <a:off x="5145955" y="3141160"/>
            <a:ext cx="139174" cy="121139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stCxn id="145" idx="7"/>
            <a:endCxn id="196" idx="3"/>
          </p:cNvCxnSpPr>
          <p:nvPr/>
        </p:nvCxnSpPr>
        <p:spPr>
          <a:xfrm flipV="1">
            <a:off x="5343398" y="2650873"/>
            <a:ext cx="518769" cy="19511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>
            <a:stCxn id="261" idx="6"/>
            <a:endCxn id="133" idx="2"/>
          </p:cNvCxnSpPr>
          <p:nvPr/>
        </p:nvCxnSpPr>
        <p:spPr>
          <a:xfrm flipV="1">
            <a:off x="5424247" y="2306383"/>
            <a:ext cx="326730" cy="49660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>
            <a:stCxn id="133" idx="7"/>
          </p:cNvCxnSpPr>
          <p:nvPr/>
        </p:nvCxnSpPr>
        <p:spPr>
          <a:xfrm flipV="1">
            <a:off x="5821141" y="1950848"/>
            <a:ext cx="141025" cy="3264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>
            <a:endCxn id="258" idx="2"/>
          </p:cNvCxnSpPr>
          <p:nvPr/>
        </p:nvCxnSpPr>
        <p:spPr>
          <a:xfrm flipV="1">
            <a:off x="6212787" y="2127109"/>
            <a:ext cx="327794" cy="40073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>
            <a:stCxn id="124" idx="4"/>
            <a:endCxn id="258" idx="0"/>
          </p:cNvCxnSpPr>
          <p:nvPr/>
        </p:nvCxnSpPr>
        <p:spPr>
          <a:xfrm flipH="1">
            <a:off x="6836332" y="1529985"/>
            <a:ext cx="61941" cy="301373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>
            <a:stCxn id="258" idx="6"/>
            <a:endCxn id="187" idx="2"/>
          </p:cNvCxnSpPr>
          <p:nvPr/>
        </p:nvCxnSpPr>
        <p:spPr>
          <a:xfrm>
            <a:off x="7132082" y="2127109"/>
            <a:ext cx="234309" cy="4007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接连接符 220"/>
          <p:cNvCxnSpPr>
            <a:stCxn id="195" idx="6"/>
            <a:endCxn id="127" idx="3"/>
          </p:cNvCxnSpPr>
          <p:nvPr/>
        </p:nvCxnSpPr>
        <p:spPr>
          <a:xfrm flipV="1">
            <a:off x="6110042" y="2451922"/>
            <a:ext cx="164235" cy="9895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>
            <a:stCxn id="259" idx="3"/>
            <a:endCxn id="256" idx="7"/>
          </p:cNvCxnSpPr>
          <p:nvPr/>
        </p:nvCxnSpPr>
        <p:spPr>
          <a:xfrm flipH="1">
            <a:off x="6331885" y="2327108"/>
            <a:ext cx="304448" cy="523106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>
            <a:endCxn id="166" idx="2"/>
          </p:cNvCxnSpPr>
          <p:nvPr/>
        </p:nvCxnSpPr>
        <p:spPr>
          <a:xfrm flipV="1">
            <a:off x="6419949" y="2887614"/>
            <a:ext cx="256519" cy="8338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连接符 223"/>
          <p:cNvCxnSpPr>
            <a:endCxn id="190" idx="7"/>
          </p:cNvCxnSpPr>
          <p:nvPr/>
        </p:nvCxnSpPr>
        <p:spPr>
          <a:xfrm flipH="1">
            <a:off x="6487471" y="2993284"/>
            <a:ext cx="279311" cy="651861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接连接符 224"/>
          <p:cNvCxnSpPr>
            <a:stCxn id="166" idx="6"/>
            <a:endCxn id="82" idx="2"/>
          </p:cNvCxnSpPr>
          <p:nvPr/>
        </p:nvCxnSpPr>
        <p:spPr>
          <a:xfrm flipV="1">
            <a:off x="6867447" y="2699637"/>
            <a:ext cx="513969" cy="18797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组合 225"/>
          <p:cNvGrpSpPr/>
          <p:nvPr/>
        </p:nvGrpSpPr>
        <p:grpSpPr>
          <a:xfrm>
            <a:off x="6910871" y="2492018"/>
            <a:ext cx="158855" cy="158855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27" name="同心圆 2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28" name="椭圆 22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cxnSp>
        <p:nvCxnSpPr>
          <p:cNvPr id="229" name="直接连接符 228"/>
          <p:cNvCxnSpPr>
            <a:stCxn id="166" idx="7"/>
            <a:endCxn id="228" idx="3"/>
          </p:cNvCxnSpPr>
          <p:nvPr/>
        </p:nvCxnSpPr>
        <p:spPr>
          <a:xfrm flipV="1">
            <a:off x="6839479" y="2625158"/>
            <a:ext cx="97107" cy="19493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229"/>
          <p:cNvCxnSpPr>
            <a:stCxn id="82" idx="4"/>
            <a:endCxn id="118" idx="0"/>
          </p:cNvCxnSpPr>
          <p:nvPr/>
        </p:nvCxnSpPr>
        <p:spPr>
          <a:xfrm>
            <a:off x="7522837" y="2841057"/>
            <a:ext cx="115949" cy="216025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stCxn id="118" idx="4"/>
            <a:endCxn id="250" idx="7"/>
          </p:cNvCxnSpPr>
          <p:nvPr/>
        </p:nvCxnSpPr>
        <p:spPr>
          <a:xfrm flipH="1">
            <a:off x="7586012" y="3139284"/>
            <a:ext cx="52774" cy="21876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/>
          <p:cNvCxnSpPr>
            <a:stCxn id="121" idx="5"/>
            <a:endCxn id="249" idx="0"/>
          </p:cNvCxnSpPr>
          <p:nvPr/>
        </p:nvCxnSpPr>
        <p:spPr>
          <a:xfrm>
            <a:off x="7139890" y="3016524"/>
            <a:ext cx="246123" cy="245775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endCxn id="250" idx="2"/>
          </p:cNvCxnSpPr>
          <p:nvPr/>
        </p:nvCxnSpPr>
        <p:spPr>
          <a:xfrm flipV="1">
            <a:off x="6846209" y="3558050"/>
            <a:ext cx="256963" cy="5912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>
            <a:stCxn id="255" idx="4"/>
            <a:endCxn id="253" idx="0"/>
          </p:cNvCxnSpPr>
          <p:nvPr/>
        </p:nvCxnSpPr>
        <p:spPr>
          <a:xfrm>
            <a:off x="6064520" y="3512942"/>
            <a:ext cx="89638" cy="585121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>
            <a:stCxn id="265" idx="7"/>
            <a:endCxn id="169" idx="1"/>
          </p:cNvCxnSpPr>
          <p:nvPr/>
        </p:nvCxnSpPr>
        <p:spPr>
          <a:xfrm>
            <a:off x="5359392" y="3644635"/>
            <a:ext cx="333497" cy="7993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235"/>
          <p:cNvCxnSpPr>
            <a:stCxn id="169" idx="5"/>
            <a:endCxn id="253" idx="1"/>
          </p:cNvCxnSpPr>
          <p:nvPr/>
        </p:nvCxnSpPr>
        <p:spPr>
          <a:xfrm>
            <a:off x="5827932" y="3859616"/>
            <a:ext cx="126227" cy="321289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stCxn id="151" idx="6"/>
            <a:endCxn id="264" idx="1"/>
          </p:cNvCxnSpPr>
          <p:nvPr/>
        </p:nvCxnSpPr>
        <p:spPr>
          <a:xfrm>
            <a:off x="4706739" y="3528045"/>
            <a:ext cx="289107" cy="10847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>
            <a:stCxn id="160" idx="7"/>
            <a:endCxn id="265" idx="2"/>
          </p:cNvCxnSpPr>
          <p:nvPr/>
        </p:nvCxnSpPr>
        <p:spPr>
          <a:xfrm flipV="1">
            <a:off x="4741658" y="3822352"/>
            <a:ext cx="188687" cy="211705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>
            <a:stCxn id="160" idx="4"/>
            <a:endCxn id="76" idx="1"/>
          </p:cNvCxnSpPr>
          <p:nvPr/>
        </p:nvCxnSpPr>
        <p:spPr>
          <a:xfrm>
            <a:off x="4712595" y="4104221"/>
            <a:ext cx="259604" cy="266593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>
            <a:stCxn id="163" idx="5"/>
            <a:endCxn id="271" idx="1"/>
          </p:cNvCxnSpPr>
          <p:nvPr/>
        </p:nvCxnSpPr>
        <p:spPr>
          <a:xfrm>
            <a:off x="5259320" y="4741841"/>
            <a:ext cx="138929" cy="12565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>
            <a:stCxn id="271" idx="7"/>
            <a:endCxn id="252" idx="3"/>
          </p:cNvCxnSpPr>
          <p:nvPr/>
        </p:nvCxnSpPr>
        <p:spPr>
          <a:xfrm flipV="1">
            <a:off x="5662602" y="4590031"/>
            <a:ext cx="282428" cy="27746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/>
          <p:cNvCxnSpPr>
            <a:stCxn id="193" idx="5"/>
            <a:endCxn id="172" idx="0"/>
          </p:cNvCxnSpPr>
          <p:nvPr/>
        </p:nvCxnSpPr>
        <p:spPr>
          <a:xfrm>
            <a:off x="5477959" y="4297640"/>
            <a:ext cx="66366" cy="16736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/>
          <p:cNvCxnSpPr>
            <a:endCxn id="97" idx="0"/>
          </p:cNvCxnSpPr>
          <p:nvPr/>
        </p:nvCxnSpPr>
        <p:spPr>
          <a:xfrm>
            <a:off x="6156033" y="4676654"/>
            <a:ext cx="41101" cy="367759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>
            <a:stCxn id="67" idx="5"/>
          </p:cNvCxnSpPr>
          <p:nvPr/>
        </p:nvCxnSpPr>
        <p:spPr>
          <a:xfrm>
            <a:off x="6863102" y="4086336"/>
            <a:ext cx="227160" cy="21130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>
            <a:stCxn id="70" idx="7"/>
            <a:endCxn id="73" idx="3"/>
          </p:cNvCxnSpPr>
          <p:nvPr/>
        </p:nvCxnSpPr>
        <p:spPr>
          <a:xfrm flipV="1">
            <a:off x="6970246" y="4464142"/>
            <a:ext cx="111586" cy="209986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/>
          <p:cNvCxnSpPr>
            <a:stCxn id="253" idx="6"/>
            <a:endCxn id="106" idx="1"/>
          </p:cNvCxnSpPr>
          <p:nvPr/>
        </p:nvCxnSpPr>
        <p:spPr>
          <a:xfrm>
            <a:off x="6436999" y="4380904"/>
            <a:ext cx="158286" cy="70783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连接符 246"/>
          <p:cNvCxnSpPr>
            <a:stCxn id="64" idx="7"/>
            <a:endCxn id="70" idx="3"/>
          </p:cNvCxnSpPr>
          <p:nvPr/>
        </p:nvCxnSpPr>
        <p:spPr>
          <a:xfrm flipV="1">
            <a:off x="6645414" y="4818072"/>
            <a:ext cx="180888" cy="175724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8" name="组合 247"/>
          <p:cNvGrpSpPr/>
          <p:nvPr/>
        </p:nvGrpSpPr>
        <p:grpSpPr>
          <a:xfrm>
            <a:off x="7090262" y="3262299"/>
            <a:ext cx="591501" cy="591501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49" name="同心圆 2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0" name="椭圆 24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5858407" y="4085153"/>
            <a:ext cx="591501" cy="591501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52" name="同心圆 2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3" name="椭圆 25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4" name="组合 253"/>
          <p:cNvGrpSpPr/>
          <p:nvPr/>
        </p:nvGrpSpPr>
        <p:grpSpPr>
          <a:xfrm>
            <a:off x="5669154" y="2722210"/>
            <a:ext cx="790732" cy="790732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55" name="同心圆 2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6" name="椭圆 25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6540581" y="1831358"/>
            <a:ext cx="591501" cy="591501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4832746" y="2060292"/>
            <a:ext cx="591501" cy="591501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4918873" y="3559550"/>
            <a:ext cx="525603" cy="525603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4433685" y="3127333"/>
            <a:ext cx="295751" cy="295751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5334968" y="4804214"/>
            <a:ext cx="390914" cy="390914"/>
            <a:chOff x="304800" y="673100"/>
            <a:chExt cx="4000500" cy="4000500"/>
          </a:xfrm>
          <a:effectLst>
            <a:outerShdw algn="tr" blurRad="317500" dir="8100000" dist="190500" rotWithShape="0">
              <a:prstClr val="black">
                <a:alpha val="50000"/>
              </a:prstClr>
            </a:outerShdw>
          </a:effectLst>
        </p:grpSpPr>
        <p:sp>
          <p:nvSpPr>
            <p:cNvPr id="270" name="同心圆 2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71" name="椭圆 27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76" name="矩形 275"/>
          <p:cNvSpPr/>
          <p:nvPr/>
        </p:nvSpPr>
        <p:spPr>
          <a:xfrm>
            <a:off x="8474539" y="1424158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77" name="矩形 47"/>
          <p:cNvSpPr>
            <a:spLocks noChangeArrowheads="1"/>
          </p:cNvSpPr>
          <p:nvPr/>
        </p:nvSpPr>
        <p:spPr bwMode="auto">
          <a:xfrm>
            <a:off x="8473852" y="1797407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sp>
        <p:nvSpPr>
          <p:cNvPr id="282" name="矩形 281"/>
          <p:cNvSpPr/>
          <p:nvPr/>
        </p:nvSpPr>
        <p:spPr>
          <a:xfrm>
            <a:off x="8762571" y="2889791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83" name="矩形 47"/>
          <p:cNvSpPr>
            <a:spLocks noChangeArrowheads="1"/>
          </p:cNvSpPr>
          <p:nvPr/>
        </p:nvSpPr>
        <p:spPr bwMode="auto">
          <a:xfrm>
            <a:off x="8761884" y="3263040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sp>
        <p:nvSpPr>
          <p:cNvPr id="288" name="矩形 287"/>
          <p:cNvSpPr/>
          <p:nvPr/>
        </p:nvSpPr>
        <p:spPr>
          <a:xfrm>
            <a:off x="8474539" y="4401959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37C1F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89" name="矩形 47"/>
          <p:cNvSpPr>
            <a:spLocks noChangeArrowheads="1"/>
          </p:cNvSpPr>
          <p:nvPr/>
        </p:nvSpPr>
        <p:spPr bwMode="auto">
          <a:xfrm>
            <a:off x="8473852" y="4775208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sp>
        <p:nvSpPr>
          <p:cNvPr id="294" name="矩形 293"/>
          <p:cNvSpPr/>
          <p:nvPr/>
        </p:nvSpPr>
        <p:spPr>
          <a:xfrm>
            <a:off x="1993818" y="1424158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95" name="矩形 47"/>
          <p:cNvSpPr>
            <a:spLocks noChangeArrowheads="1"/>
          </p:cNvSpPr>
          <p:nvPr/>
        </p:nvSpPr>
        <p:spPr bwMode="auto">
          <a:xfrm>
            <a:off x="552971" y="1797407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</a:t>
            </a:r>
          </a:p>
        </p:txBody>
      </p:sp>
      <p:sp>
        <p:nvSpPr>
          <p:cNvPr id="300" name="矩形 299"/>
          <p:cNvSpPr/>
          <p:nvPr/>
        </p:nvSpPr>
        <p:spPr>
          <a:xfrm>
            <a:off x="1705786" y="2889791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01" name="矩形 47"/>
          <p:cNvSpPr>
            <a:spLocks noChangeArrowheads="1"/>
          </p:cNvSpPr>
          <p:nvPr/>
        </p:nvSpPr>
        <p:spPr bwMode="auto">
          <a:xfrm>
            <a:off x="264939" y="3263040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</a:t>
            </a:r>
          </a:p>
        </p:txBody>
      </p:sp>
      <p:sp>
        <p:nvSpPr>
          <p:cNvPr id="306" name="矩形 305"/>
          <p:cNvSpPr/>
          <p:nvPr/>
        </p:nvSpPr>
        <p:spPr>
          <a:xfrm>
            <a:off x="1993818" y="4545975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307" name="矩形 47"/>
          <p:cNvSpPr>
            <a:spLocks noChangeArrowheads="1"/>
          </p:cNvSpPr>
          <p:nvPr/>
        </p:nvSpPr>
        <p:spPr bwMode="auto">
          <a:xfrm>
            <a:off x="552971" y="4919224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681763" y="1514121"/>
            <a:ext cx="752909" cy="752909"/>
            <a:chOff x="7936966" y="508940"/>
            <a:chExt cx="752909" cy="752909"/>
          </a:xfrm>
        </p:grpSpPr>
        <p:grpSp>
          <p:nvGrpSpPr>
            <p:cNvPr id="308" name="组合 307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09" name="椭圆 30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0" name="椭圆 30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311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mtClean="0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1</a:t>
              </a:r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7936966" y="3036131"/>
            <a:ext cx="752909" cy="752909"/>
            <a:chOff x="7936966" y="508940"/>
            <a:chExt cx="752909" cy="752909"/>
          </a:xfrm>
        </p:grpSpPr>
        <p:grpSp>
          <p:nvGrpSpPr>
            <p:cNvPr id="313" name="组合 312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15" name="椭圆 31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6" name="椭圆 31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314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2</a:t>
              </a:r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7681763" y="4620307"/>
            <a:ext cx="752909" cy="752909"/>
            <a:chOff x="7936966" y="508940"/>
            <a:chExt cx="752909" cy="752909"/>
          </a:xfrm>
        </p:grpSpPr>
        <p:grpSp>
          <p:nvGrpSpPr>
            <p:cNvPr id="318" name="组合 317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20" name="椭圆 31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319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3</a:t>
              </a: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3649315" y="1523963"/>
            <a:ext cx="752909" cy="752909"/>
            <a:chOff x="7936966" y="508940"/>
            <a:chExt cx="752909" cy="752909"/>
          </a:xfrm>
        </p:grpSpPr>
        <p:grpSp>
          <p:nvGrpSpPr>
            <p:cNvPr id="323" name="组合 322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25" name="椭圆 32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6" name="椭圆 32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324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4</a:t>
              </a:r>
            </a:p>
          </p:txBody>
        </p:sp>
      </p:grpSp>
      <p:grpSp>
        <p:nvGrpSpPr>
          <p:cNvPr id="327" name="组合 326"/>
          <p:cNvGrpSpPr/>
          <p:nvPr/>
        </p:nvGrpSpPr>
        <p:grpSpPr>
          <a:xfrm>
            <a:off x="3400462" y="2964123"/>
            <a:ext cx="752909" cy="752909"/>
            <a:chOff x="7936966" y="508940"/>
            <a:chExt cx="752909" cy="752909"/>
          </a:xfrm>
        </p:grpSpPr>
        <p:grpSp>
          <p:nvGrpSpPr>
            <p:cNvPr id="328" name="组合 327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30" name="椭圆 329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1" name="椭圆 33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329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5</a:t>
              </a:r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3688494" y="4653136"/>
            <a:ext cx="752909" cy="752909"/>
            <a:chOff x="7936966" y="508940"/>
            <a:chExt cx="752909" cy="752909"/>
          </a:xfrm>
        </p:grpSpPr>
        <p:grpSp>
          <p:nvGrpSpPr>
            <p:cNvPr id="333" name="组合 332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335" name="椭圆 334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6" name="椭圆 335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5E779E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334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6</a:t>
              </a:r>
            </a:p>
          </p:txBody>
        </p:sp>
      </p:grpSp>
      <p:sp>
        <p:nvSpPr>
          <p:cNvPr id="337" name="TextBox 336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8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6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8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3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8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2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3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6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7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8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2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7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8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2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3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6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7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8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2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3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6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7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8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2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3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6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7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8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2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3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6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7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8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2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3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6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7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8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2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3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6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7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8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2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3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6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7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8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2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3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6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7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8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1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2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3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6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7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8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1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2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3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6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7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8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1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2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3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6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7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8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1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2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3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6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7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8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1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2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3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6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7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8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1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2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3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6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7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8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2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3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6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7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8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1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2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3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6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7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8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2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3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6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7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8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1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2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3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6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7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8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1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2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3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6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7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8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2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3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6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7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8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2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3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6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7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8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1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2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3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6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7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8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1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2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3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6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7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8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1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2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3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6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7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8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1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2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3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6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7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8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1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2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3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6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7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8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1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2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3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6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7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8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1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2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3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6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7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8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1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2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3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6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7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8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1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2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3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6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7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8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1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2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3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6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7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8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1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2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3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6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7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8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1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2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3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50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2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3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7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8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2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3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7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8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2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3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7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8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2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3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7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8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2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3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5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7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8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6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2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3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5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7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8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57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2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3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57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7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8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9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58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2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3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58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7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8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9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59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2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3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4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5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97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59"/>
      <p:bldP grpId="0" spid="60"/>
      <p:bldP grpId="0" spid="61"/>
      <p:bldP grpId="0" spid="276"/>
      <p:bldP grpId="0" spid="277"/>
      <p:bldP grpId="0" spid="282"/>
      <p:bldP grpId="0" spid="283"/>
      <p:bldP grpId="0" spid="288"/>
      <p:bldP grpId="0" spid="289"/>
      <p:bldP grpId="0" spid="294"/>
      <p:bldP grpId="0" spid="295"/>
      <p:bldP grpId="0" spid="300"/>
      <p:bldP grpId="0" spid="301"/>
      <p:bldP grpId="0" spid="306"/>
      <p:bldP grpId="0" spid="307"/>
      <p:bldP grpId="0" spid="337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资金用途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36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29" name="Oval 12"/>
          <p:cNvSpPr/>
          <p:nvPr/>
        </p:nvSpPr>
        <p:spPr>
          <a:xfrm>
            <a:off x="2552080" y="1700808"/>
            <a:ext cx="1573212" cy="1573212"/>
          </a:xfrm>
          <a:prstGeom prst="ellipse">
            <a:avLst/>
          </a:prstGeom>
          <a:noFill/>
          <a:ln cap="rnd" cmpd="sng" w="101600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30" name="Arc 14"/>
          <p:cNvSpPr/>
          <p:nvPr/>
        </p:nvSpPr>
        <p:spPr>
          <a:xfrm rot="249144">
            <a:off x="2552080" y="1700808"/>
            <a:ext cx="1573212" cy="1573212"/>
          </a:xfrm>
          <a:prstGeom prst="arc">
            <a:avLst>
              <a:gd fmla="val 16018236" name="adj1"/>
              <a:gd fmla="val 7971649" name="adj2"/>
            </a:avLst>
          </a:prstGeom>
          <a:noFill/>
          <a:ln cap="rnd" cmpd="sng" w="101600">
            <a:solidFill>
              <a:srgbClr val="92D05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34" name="Oval 12"/>
          <p:cNvSpPr/>
          <p:nvPr/>
        </p:nvSpPr>
        <p:spPr>
          <a:xfrm>
            <a:off x="5251639" y="1728887"/>
            <a:ext cx="1573212" cy="1573212"/>
          </a:xfrm>
          <a:prstGeom prst="ellipse">
            <a:avLst/>
          </a:prstGeom>
          <a:noFill/>
          <a:ln cap="rnd" cmpd="sng" w="101600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35" name="Arc 14"/>
          <p:cNvSpPr/>
          <p:nvPr/>
        </p:nvSpPr>
        <p:spPr>
          <a:xfrm rot="249144">
            <a:off x="5261570" y="1728887"/>
            <a:ext cx="1573212" cy="1573212"/>
          </a:xfrm>
          <a:prstGeom prst="arc">
            <a:avLst>
              <a:gd fmla="val 16018236" name="adj1"/>
              <a:gd fmla="val 12749509" name="adj2"/>
            </a:avLst>
          </a:prstGeom>
          <a:noFill/>
          <a:ln cap="rnd" cmpd="sng" w="101600">
            <a:solidFill>
              <a:srgbClr val="FF6D67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36" name="Oval 12"/>
          <p:cNvSpPr/>
          <p:nvPr/>
        </p:nvSpPr>
        <p:spPr>
          <a:xfrm>
            <a:off x="7987943" y="1728887"/>
            <a:ext cx="1573212" cy="1573212"/>
          </a:xfrm>
          <a:prstGeom prst="ellipse">
            <a:avLst/>
          </a:prstGeom>
          <a:noFill/>
          <a:ln cap="rnd" cmpd="sng" w="101600">
            <a:solidFill>
              <a:srgbClr val="0070C0">
                <a:alpha val="10196"/>
              </a:srgb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eaLnBrk="1" hangingPunct="1"/>
            <a:endParaRPr altLang="zh-CN" lang="zh-CN">
              <a:solidFill>
                <a:srgbClr val="FFFFFF"/>
              </a:solidFill>
            </a:endParaRPr>
          </a:p>
        </p:txBody>
      </p:sp>
      <p:sp>
        <p:nvSpPr>
          <p:cNvPr id="137" name="Arc 14"/>
          <p:cNvSpPr/>
          <p:nvPr/>
        </p:nvSpPr>
        <p:spPr>
          <a:xfrm rot="249144">
            <a:off x="7997874" y="1728887"/>
            <a:ext cx="1573212" cy="1573212"/>
          </a:xfrm>
          <a:prstGeom prst="arc">
            <a:avLst>
              <a:gd fmla="val 16018236" name="adj1"/>
              <a:gd fmla="val 5714737" name="adj2"/>
            </a:avLst>
          </a:prstGeom>
          <a:noFill/>
          <a:ln cap="rnd" cmpd="sng" w="101600">
            <a:solidFill>
              <a:srgbClr val="F5C058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2734139" y="1882867"/>
            <a:ext cx="1209095" cy="1209095"/>
            <a:chOff x="2734139" y="1882867"/>
            <a:chExt cx="1209095" cy="1209095"/>
          </a:xfrm>
        </p:grpSpPr>
        <p:grpSp>
          <p:nvGrpSpPr>
            <p:cNvPr id="131" name="组合 130"/>
            <p:cNvGrpSpPr/>
            <p:nvPr/>
          </p:nvGrpSpPr>
          <p:grpSpPr>
            <a:xfrm>
              <a:off x="2734139" y="1882867"/>
              <a:ext cx="1209095" cy="1209095"/>
              <a:chOff x="3724323" y="1908536"/>
              <a:chExt cx="1329153" cy="1329153"/>
            </a:xfrm>
          </p:grpSpPr>
          <p:sp>
            <p:nvSpPr>
              <p:cNvPr id="132" name="椭圆 13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144" name="文本框 9"/>
            <p:cNvSpPr txBox="1"/>
            <p:nvPr/>
          </p:nvSpPr>
          <p:spPr>
            <a:xfrm>
              <a:off x="2825947" y="2348880"/>
              <a:ext cx="1064225" cy="3429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65%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37742" y="1916832"/>
            <a:ext cx="1209095" cy="1209095"/>
            <a:chOff x="5437742" y="1916832"/>
            <a:chExt cx="1209095" cy="1209095"/>
          </a:xfrm>
        </p:grpSpPr>
        <p:grpSp>
          <p:nvGrpSpPr>
            <p:cNvPr id="138" name="组合 137"/>
            <p:cNvGrpSpPr/>
            <p:nvPr/>
          </p:nvGrpSpPr>
          <p:grpSpPr>
            <a:xfrm>
              <a:off x="5437742" y="1916832"/>
              <a:ext cx="1209095" cy="1209095"/>
              <a:chOff x="3724323" y="1908536"/>
              <a:chExt cx="1329153" cy="1329153"/>
            </a:xfrm>
          </p:grpSpPr>
          <p:sp>
            <p:nvSpPr>
              <p:cNvPr id="139" name="椭圆 13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0" name="椭圆 13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145" name="文本框 9"/>
            <p:cNvSpPr txBox="1"/>
            <p:nvPr/>
          </p:nvSpPr>
          <p:spPr>
            <a:xfrm>
              <a:off x="5566718" y="2331765"/>
              <a:ext cx="1064225" cy="3429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95%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10884" y="1916832"/>
            <a:ext cx="1209095" cy="1209095"/>
            <a:chOff x="8210884" y="1916832"/>
            <a:chExt cx="1209095" cy="1209095"/>
          </a:xfrm>
        </p:grpSpPr>
        <p:grpSp>
          <p:nvGrpSpPr>
            <p:cNvPr id="141" name="组合 140"/>
            <p:cNvGrpSpPr/>
            <p:nvPr/>
          </p:nvGrpSpPr>
          <p:grpSpPr>
            <a:xfrm>
              <a:off x="8210884" y="1916832"/>
              <a:ext cx="1209095" cy="1209095"/>
              <a:chOff x="3724323" y="1908536"/>
              <a:chExt cx="1329153" cy="1329153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254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3" name="椭圆 14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146" name="文本框 9"/>
            <p:cNvSpPr txBox="1"/>
            <p:nvPr/>
          </p:nvSpPr>
          <p:spPr>
            <a:xfrm>
              <a:off x="8345731" y="2331765"/>
              <a:ext cx="1064225" cy="34290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mtClean="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45%</a:t>
              </a: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2497187" y="3480219"/>
            <a:ext cx="1656477" cy="884885"/>
            <a:chOff x="2497187" y="3480219"/>
            <a:chExt cx="1656477" cy="884885"/>
          </a:xfrm>
        </p:grpSpPr>
        <p:grpSp>
          <p:nvGrpSpPr>
            <p:cNvPr id="147" name="组合 146"/>
            <p:cNvGrpSpPr/>
            <p:nvPr/>
          </p:nvGrpSpPr>
          <p:grpSpPr>
            <a:xfrm>
              <a:off x="2497187" y="3764325"/>
              <a:ext cx="153895" cy="316672"/>
              <a:chOff x="5300663" y="2555875"/>
              <a:chExt cx="165100" cy="339726"/>
            </a:xfrm>
          </p:grpSpPr>
          <p:sp>
            <p:nvSpPr>
              <p:cNvPr id="148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9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92D05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2699498" y="3480219"/>
              <a:ext cx="1333743" cy="884885"/>
              <a:chOff x="4271689" y="1207551"/>
              <a:chExt cx="1333743" cy="884885"/>
            </a:xfrm>
          </p:grpSpPr>
          <p:sp>
            <p:nvSpPr>
              <p:cNvPr id="151" name="文本框 30"/>
              <p:cNvSpPr txBox="1"/>
              <p:nvPr/>
            </p:nvSpPr>
            <p:spPr>
              <a:xfrm>
                <a:off x="4283968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92D05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52" name="文本框 31"/>
              <p:cNvSpPr txBox="1"/>
              <p:nvPr/>
            </p:nvSpPr>
            <p:spPr>
              <a:xfrm>
                <a:off x="4271689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153" name="任意多边形 151"/>
            <p:cNvSpPr>
              <a:spLocks noChangeArrowheads="1"/>
            </p:cNvSpPr>
            <p:nvPr/>
          </p:nvSpPr>
          <p:spPr bwMode="auto">
            <a:xfrm>
              <a:off x="2579074" y="3498439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92D050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5233491" y="3493274"/>
            <a:ext cx="1655775" cy="871830"/>
            <a:chOff x="5233491" y="3493274"/>
            <a:chExt cx="1655775" cy="871830"/>
          </a:xfrm>
        </p:grpSpPr>
        <p:grpSp>
          <p:nvGrpSpPr>
            <p:cNvPr id="154" name="组合 153"/>
            <p:cNvGrpSpPr/>
            <p:nvPr/>
          </p:nvGrpSpPr>
          <p:grpSpPr>
            <a:xfrm>
              <a:off x="5314676" y="3493274"/>
              <a:ext cx="1574590" cy="871830"/>
              <a:chOff x="4509578" y="2151569"/>
              <a:chExt cx="1574590" cy="871830"/>
            </a:xfrm>
          </p:grpSpPr>
          <p:grpSp>
            <p:nvGrpSpPr>
              <p:cNvPr id="155" name="组合 154"/>
              <p:cNvGrpSpPr/>
              <p:nvPr/>
            </p:nvGrpSpPr>
            <p:grpSpPr>
              <a:xfrm>
                <a:off x="4630002" y="2151569"/>
                <a:ext cx="1333743" cy="871830"/>
                <a:chOff x="4271689" y="1246457"/>
                <a:chExt cx="1333743" cy="792573"/>
              </a:xfrm>
            </p:grpSpPr>
            <p:sp>
              <p:nvSpPr>
                <p:cNvPr id="157" name="文本框 156"/>
                <p:cNvSpPr txBox="1"/>
                <p:nvPr/>
              </p:nvSpPr>
              <p:spPr>
                <a:xfrm>
                  <a:off x="4283968" y="1246457"/>
                  <a:ext cx="1276564" cy="332509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b="1" lang="zh-CN" smtClean="0">
                      <a:solidFill>
                        <a:srgbClr val="FF6D67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添加标题</a:t>
                  </a:r>
                </a:p>
              </p:txBody>
            </p:sp>
            <p:sp>
              <p:nvSpPr>
                <p:cNvPr id="158" name="文本框 157"/>
                <p:cNvSpPr txBox="1"/>
                <p:nvPr/>
              </p:nvSpPr>
              <p:spPr>
                <a:xfrm>
                  <a:off x="4271689" y="1504967"/>
                  <a:ext cx="1333743" cy="54864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en-US" lang="zh-CN" sz="14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点击添加内容点击添加内容</a:t>
                  </a:r>
                </a:p>
              </p:txBody>
            </p:sp>
          </p:grpSp>
          <p:sp>
            <p:nvSpPr>
              <p:cNvPr id="156" name="任意多边形 151"/>
              <p:cNvSpPr>
                <a:spLocks noChangeArrowheads="1"/>
              </p:cNvSpPr>
              <p:nvPr/>
            </p:nvSpPr>
            <p:spPr bwMode="auto">
              <a:xfrm>
                <a:off x="4509578" y="2160839"/>
                <a:ext cx="1574590" cy="848445"/>
              </a:xfrm>
              <a:custGeom>
                <a:gdLst>
                  <a:gd fmla="*/ 176216 w 3090" name="T0"/>
                  <a:gd fmla="*/ 0 h 1665" name="T1"/>
                  <a:gd fmla="*/ 1785934 w 3090" name="T2"/>
                  <a:gd fmla="*/ 0 h 1665" name="T3"/>
                  <a:gd fmla="*/ 1962150 w 3090" name="T4"/>
                  <a:gd fmla="*/ 176216 h 1665" name="T5"/>
                  <a:gd fmla="*/ 1962150 w 3090" name="T6"/>
                  <a:gd fmla="*/ 881059 h 1665" name="T7"/>
                  <a:gd fmla="*/ 1785934 w 3090" name="T8"/>
                  <a:gd fmla="*/ 1057275 h 1665" name="T9"/>
                  <a:gd fmla="*/ 176216 w 3090" name="T10"/>
                  <a:gd fmla="*/ 1057275 h 1665" name="T11"/>
                  <a:gd fmla="*/ 0 w 3090" name="T12"/>
                  <a:gd fmla="*/ 881059 h 1665" name="T13"/>
                  <a:gd fmla="*/ 0 w 3090" name="T14"/>
                  <a:gd fmla="*/ 720027 h 1665" name="T15"/>
                  <a:gd fmla="*/ 180692 w 3090" name="T16"/>
                  <a:gd fmla="*/ 720027 h 1665" name="T17"/>
                  <a:gd fmla="*/ 180692 w 3090" name="T18"/>
                  <a:gd fmla="*/ 319977 h 1665" name="T19"/>
                  <a:gd fmla="*/ 0 w 3090" name="T20"/>
                  <a:gd fmla="*/ 319977 h 1665" name="T21"/>
                  <a:gd fmla="*/ 0 w 3090" name="T22"/>
                  <a:gd fmla="*/ 176216 h 1665" name="T23"/>
                  <a:gd fmla="*/ 176216 w 3090" name="T24"/>
                  <a:gd fmla="*/ 0 h 1665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b="b" l="0" r="r" t="0"/>
                <a:pathLst>
                  <a:path h="1665" w="3090">
                    <a:moveTo>
                      <a:pt x="0" y="504"/>
                    </a:moveTo>
                    <a:lnTo>
                      <a:pt x="0" y="278"/>
                    </a:lnTo>
                    <a:cubicBezTo>
                      <a:pt x="0" y="124"/>
                      <a:pt x="124" y="0"/>
                      <a:pt x="278" y="0"/>
                    </a:cubicBezTo>
                    <a:lnTo>
                      <a:pt x="2812" y="0"/>
                    </a:lnTo>
                    <a:cubicBezTo>
                      <a:pt x="2966" y="0"/>
                      <a:pt x="3090" y="124"/>
                      <a:pt x="3090" y="278"/>
                    </a:cubicBezTo>
                    <a:lnTo>
                      <a:pt x="3090" y="1387"/>
                    </a:lnTo>
                    <a:cubicBezTo>
                      <a:pt x="3090" y="1541"/>
                      <a:pt x="2966" y="1665"/>
                      <a:pt x="2812" y="1665"/>
                    </a:cubicBezTo>
                    <a:lnTo>
                      <a:pt x="278" y="1665"/>
                    </a:lnTo>
                    <a:cubicBezTo>
                      <a:pt x="124" y="1665"/>
                      <a:pt x="0" y="1541"/>
                      <a:pt x="0" y="1387"/>
                    </a:cubicBezTo>
                    <a:lnTo>
                      <a:pt x="0" y="1134"/>
                    </a:lnTo>
                  </a:path>
                </a:pathLst>
              </a:custGeom>
              <a:noFill/>
              <a:ln w="6350">
                <a:solidFill>
                  <a:srgbClr val="FF6D67"/>
                </a:solidFill>
                <a:prstDash val="sysDash"/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grpSp>
          <p:nvGrpSpPr>
            <p:cNvPr id="159" name="组合 158"/>
            <p:cNvGrpSpPr/>
            <p:nvPr/>
          </p:nvGrpSpPr>
          <p:grpSpPr>
            <a:xfrm>
              <a:off x="5233491" y="3758557"/>
              <a:ext cx="153895" cy="316672"/>
              <a:chOff x="5300663" y="2555875"/>
              <a:chExt cx="165100" cy="339726"/>
            </a:xfrm>
            <a:solidFill>
              <a:srgbClr val="FF6D67"/>
            </a:solidFill>
          </p:grpSpPr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1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7" name="组合 186"/>
          <p:cNvGrpSpPr/>
          <p:nvPr/>
        </p:nvGrpSpPr>
        <p:grpSpPr>
          <a:xfrm>
            <a:off x="7969795" y="3480219"/>
            <a:ext cx="1657102" cy="884885"/>
            <a:chOff x="7969795" y="3480219"/>
            <a:chExt cx="1657102" cy="884885"/>
          </a:xfrm>
        </p:grpSpPr>
        <p:grpSp>
          <p:nvGrpSpPr>
            <p:cNvPr id="162" name="组合 161"/>
            <p:cNvGrpSpPr/>
            <p:nvPr/>
          </p:nvGrpSpPr>
          <p:grpSpPr>
            <a:xfrm>
              <a:off x="8172731" y="3480219"/>
              <a:ext cx="1333743" cy="884885"/>
              <a:chOff x="4271689" y="1207551"/>
              <a:chExt cx="1333743" cy="884885"/>
            </a:xfrm>
          </p:grpSpPr>
          <p:sp>
            <p:nvSpPr>
              <p:cNvPr id="163" name="文本框 169"/>
              <p:cNvSpPr txBox="1"/>
              <p:nvPr/>
            </p:nvSpPr>
            <p:spPr>
              <a:xfrm>
                <a:off x="4283969" y="1207551"/>
                <a:ext cx="1276564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F5C05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添加标题</a:t>
                </a:r>
              </a:p>
            </p:txBody>
          </p:sp>
          <p:sp>
            <p:nvSpPr>
              <p:cNvPr id="164" name="文本框 170"/>
              <p:cNvSpPr txBox="1"/>
              <p:nvPr/>
            </p:nvSpPr>
            <p:spPr>
              <a:xfrm>
                <a:off x="4271689" y="1504967"/>
                <a:ext cx="1333743" cy="60350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点击添加内容点击添加内容</a:t>
                </a:r>
              </a:p>
            </p:txBody>
          </p:sp>
        </p:grpSp>
        <p:sp>
          <p:nvSpPr>
            <p:cNvPr id="165" name="任意多边形 151"/>
            <p:cNvSpPr>
              <a:spLocks noChangeArrowheads="1"/>
            </p:cNvSpPr>
            <p:nvPr/>
          </p:nvSpPr>
          <p:spPr bwMode="auto">
            <a:xfrm>
              <a:off x="8052307" y="3498439"/>
              <a:ext cx="1574590" cy="848445"/>
            </a:xfrm>
            <a:custGeom>
              <a:gdLst>
                <a:gd fmla="*/ 176216 w 3090" name="T0"/>
                <a:gd fmla="*/ 0 h 1665" name="T1"/>
                <a:gd fmla="*/ 1785934 w 3090" name="T2"/>
                <a:gd fmla="*/ 0 h 1665" name="T3"/>
                <a:gd fmla="*/ 1962150 w 3090" name="T4"/>
                <a:gd fmla="*/ 176216 h 1665" name="T5"/>
                <a:gd fmla="*/ 1962150 w 3090" name="T6"/>
                <a:gd fmla="*/ 881059 h 1665" name="T7"/>
                <a:gd fmla="*/ 1785934 w 3090" name="T8"/>
                <a:gd fmla="*/ 1057275 h 1665" name="T9"/>
                <a:gd fmla="*/ 176216 w 3090" name="T10"/>
                <a:gd fmla="*/ 1057275 h 1665" name="T11"/>
                <a:gd fmla="*/ 0 w 3090" name="T12"/>
                <a:gd fmla="*/ 881059 h 1665" name="T13"/>
                <a:gd fmla="*/ 0 w 3090" name="T14"/>
                <a:gd fmla="*/ 720027 h 1665" name="T15"/>
                <a:gd fmla="*/ 180692 w 3090" name="T16"/>
                <a:gd fmla="*/ 720027 h 1665" name="T17"/>
                <a:gd fmla="*/ 180692 w 3090" name="T18"/>
                <a:gd fmla="*/ 319977 h 1665" name="T19"/>
                <a:gd fmla="*/ 0 w 3090" name="T20"/>
                <a:gd fmla="*/ 319977 h 1665" name="T21"/>
                <a:gd fmla="*/ 0 w 3090" name="T22"/>
                <a:gd fmla="*/ 176216 h 1665" name="T23"/>
                <a:gd fmla="*/ 176216 w 3090" name="T24"/>
                <a:gd fmla="*/ 0 h 1665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1665" w="3090">
                  <a:moveTo>
                    <a:pt x="0" y="504"/>
                  </a:moveTo>
                  <a:lnTo>
                    <a:pt x="0" y="278"/>
                  </a:lnTo>
                  <a:cubicBezTo>
                    <a:pt x="0" y="124"/>
                    <a:pt x="124" y="0"/>
                    <a:pt x="278" y="0"/>
                  </a:cubicBezTo>
                  <a:lnTo>
                    <a:pt x="2812" y="0"/>
                  </a:lnTo>
                  <a:cubicBezTo>
                    <a:pt x="2966" y="0"/>
                    <a:pt x="3090" y="124"/>
                    <a:pt x="3090" y="278"/>
                  </a:cubicBezTo>
                  <a:lnTo>
                    <a:pt x="3090" y="1387"/>
                  </a:lnTo>
                  <a:cubicBezTo>
                    <a:pt x="3090" y="1541"/>
                    <a:pt x="2966" y="1665"/>
                    <a:pt x="2812" y="1665"/>
                  </a:cubicBezTo>
                  <a:lnTo>
                    <a:pt x="278" y="1665"/>
                  </a:lnTo>
                  <a:cubicBezTo>
                    <a:pt x="124" y="1665"/>
                    <a:pt x="0" y="1541"/>
                    <a:pt x="0" y="1387"/>
                  </a:cubicBezTo>
                  <a:lnTo>
                    <a:pt x="0" y="1134"/>
                  </a:lnTo>
                </a:path>
              </a:pathLst>
            </a:custGeom>
            <a:noFill/>
            <a:ln w="6350">
              <a:solidFill>
                <a:srgbClr val="F5C058"/>
              </a:solidFill>
              <a:prstDash val="sysDash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7969795" y="3754796"/>
              <a:ext cx="153895" cy="316672"/>
              <a:chOff x="5300663" y="2555875"/>
              <a:chExt cx="165100" cy="339726"/>
            </a:xfrm>
            <a:solidFill>
              <a:srgbClr val="F5C058"/>
            </a:solidFill>
          </p:grpSpPr>
          <p:sp>
            <p:nvSpPr>
              <p:cNvPr id="167" name="Oval 19"/>
              <p:cNvSpPr>
                <a:spLocks noChangeArrowheads="1"/>
              </p:cNvSpPr>
              <p:nvPr/>
            </p:nvSpPr>
            <p:spPr bwMode="auto">
              <a:xfrm>
                <a:off x="5353051" y="2555875"/>
                <a:ext cx="63500" cy="60325"/>
              </a:xfrm>
              <a:prstGeom prst="ellipse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8" name="Freeform 20"/>
              <p:cNvSpPr>
                <a:spLocks noEditPoints="1"/>
              </p:cNvSpPr>
              <p:nvPr/>
            </p:nvSpPr>
            <p:spPr bwMode="auto">
              <a:xfrm>
                <a:off x="5300663" y="2566988"/>
                <a:ext cx="165100" cy="328613"/>
              </a:xfrm>
              <a:custGeom>
                <a:gdLst>
                  <a:gd fmla="*/ 38 w 44" name="T0"/>
                  <a:gd fmla="*/ 10 h 87" name="T1"/>
                  <a:gd fmla="*/ 37 w 44" name="T2"/>
                  <a:gd fmla="*/ 10 h 87" name="T3"/>
                  <a:gd fmla="*/ 37 w 44" name="T4"/>
                  <a:gd fmla="*/ 2 h 87" name="T5"/>
                  <a:gd fmla="*/ 33 w 44" name="T6"/>
                  <a:gd fmla="*/ 0 h 87" name="T7"/>
                  <a:gd fmla="*/ 31 w 44" name="T8"/>
                  <a:gd fmla="*/ 10 h 87" name="T9"/>
                  <a:gd fmla="*/ 35 w 44" name="T10"/>
                  <a:gd fmla="*/ 12 h 87" name="T11"/>
                  <a:gd fmla="*/ 36 w 44" name="T12"/>
                  <a:gd fmla="*/ 12 h 87" name="T13"/>
                  <a:gd fmla="*/ 36 w 44" name="T14"/>
                  <a:gd fmla="*/ 18 h 87" name="T15"/>
                  <a:gd fmla="*/ 30 w 44" name="T16"/>
                  <a:gd fmla="*/ 14 h 87" name="T17"/>
                  <a:gd fmla="*/ 16 w 44" name="T18"/>
                  <a:gd fmla="*/ 14 h 87" name="T19"/>
                  <a:gd fmla="*/ 12 w 44" name="T20"/>
                  <a:gd fmla="*/ 16 h 87" name="T21"/>
                  <a:gd fmla="*/ 0 w 44" name="T22"/>
                  <a:gd fmla="*/ 47 h 87" name="T23"/>
                  <a:gd fmla="*/ 7 w 44" name="T24"/>
                  <a:gd fmla="*/ 49 h 87" name="T25"/>
                  <a:gd fmla="*/ 12 w 44" name="T26"/>
                  <a:gd fmla="*/ 45 h 87" name="T27"/>
                  <a:gd fmla="*/ 13 w 44" name="T28"/>
                  <a:gd fmla="*/ 83 h 87" name="T29"/>
                  <a:gd fmla="*/ 21 w 44" name="T30"/>
                  <a:gd fmla="*/ 83 h 87" name="T31"/>
                  <a:gd fmla="*/ 24 w 44" name="T32"/>
                  <a:gd fmla="*/ 49 h 87" name="T33"/>
                  <a:gd fmla="*/ 28 w 44" name="T34"/>
                  <a:gd fmla="*/ 87 h 87" name="T35"/>
                  <a:gd fmla="*/ 32 w 44" name="T36"/>
                  <a:gd fmla="*/ 47 h 87" name="T37"/>
                  <a:gd fmla="*/ 33 w 44" name="T38"/>
                  <a:gd fmla="*/ 25 h 87" name="T39"/>
                  <a:gd fmla="*/ 41 w 44" name="T40"/>
                  <a:gd fmla="*/ 30 h 87" name="T41"/>
                  <a:gd fmla="*/ 42 w 44" name="T42"/>
                  <a:gd fmla="*/ 13 h 87" name="T43"/>
                  <a:gd fmla="*/ 35 w 44" name="T44"/>
                  <a:gd fmla="*/ 1 h 87" name="T45"/>
                  <a:gd fmla="*/ 35 w 44" name="T46"/>
                  <a:gd fmla="*/ 1 h 87" name="T47"/>
                  <a:gd fmla="*/ 34 w 44" name="T48"/>
                  <a:gd fmla="*/ 0 h 87" name="T49"/>
                  <a:gd fmla="*/ 34 w 44" name="T50"/>
                  <a:gd fmla="*/ 1 h 87" name="T51"/>
                  <a:gd fmla="*/ 34 w 44" name="T52"/>
                  <a:gd fmla="*/ 0 h 87" name="T53"/>
                  <a:gd fmla="*/ 34 w 44" name="T54"/>
                  <a:gd fmla="*/ 1 h 87" name="T55"/>
                  <a:gd fmla="*/ 34 w 44" name="T56"/>
                  <a:gd fmla="*/ 1 h 87" name="T57"/>
                  <a:gd fmla="*/ 36 w 44" name="T58"/>
                  <a:gd fmla="*/ 10 h 87" name="T59"/>
                  <a:gd fmla="*/ 33 w 44" name="T60"/>
                  <a:gd fmla="*/ 11 h 87" name="T61"/>
                  <a:gd fmla="*/ 33 w 44" name="T62"/>
                  <a:gd fmla="*/ 10 h 87" name="T63"/>
                  <a:gd fmla="*/ 35 w 44" name="T64"/>
                  <a:gd fmla="*/ 9 h 87" name="T65"/>
                  <a:gd fmla="*/ 36 w 44" name="T66"/>
                  <a:gd fmla="*/ 7 h 87" name="T67"/>
                  <a:gd fmla="*/ 33 w 44" name="T68"/>
                  <a:gd fmla="*/ 8 h 87" name="T69"/>
                  <a:gd fmla="*/ 32 w 44" name="T70"/>
                  <a:gd fmla="*/ 3 h 87" name="T71"/>
                  <a:gd fmla="*/ 35 w 44" name="T72"/>
                  <a:gd fmla="*/ 1 h 87" name="T73"/>
                  <a:gd fmla="*/ 36 w 44" name="T74"/>
                  <a:gd fmla="*/ 7 h 8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7" w="44">
                    <a:moveTo>
                      <a:pt x="42" y="13"/>
                    </a:moveTo>
                    <a:cubicBezTo>
                      <a:pt x="42" y="11"/>
                      <a:pt x="40" y="10"/>
                      <a:pt x="38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7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2" y="12"/>
                      <a:pt x="33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5" y="12"/>
                      <a:pt x="35" y="13"/>
                      <a:pt x="35" y="14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1" y="14"/>
                      <a:pt x="30" y="14"/>
                    </a:cubicBezTo>
                    <a:cubicBezTo>
                      <a:pt x="30" y="14"/>
                      <a:pt x="30" y="14"/>
                      <a:pt x="29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50"/>
                      <a:pt x="2" y="51"/>
                    </a:cubicBezTo>
                    <a:cubicBezTo>
                      <a:pt x="4" y="52"/>
                      <a:pt x="6" y="51"/>
                      <a:pt x="7" y="49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6"/>
                      <a:pt x="12" y="47"/>
                      <a:pt x="13" y="47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5"/>
                      <a:pt x="15" y="87"/>
                      <a:pt x="17" y="87"/>
                    </a:cubicBezTo>
                    <a:cubicBezTo>
                      <a:pt x="19" y="87"/>
                      <a:pt x="21" y="85"/>
                      <a:pt x="21" y="83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5"/>
                      <a:pt x="26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6"/>
                      <a:pt x="33" y="4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0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  <a:lnTo>
                      <a:pt x="42" y="13"/>
                    </a:lnTo>
                    <a:close/>
                    <a:moveTo>
                      <a:pt x="35" y="0"/>
                    </a:moveTo>
                    <a:cubicBezTo>
                      <a:pt x="35" y="0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0"/>
                      <a:pt x="35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  <a:close/>
                    <a:moveTo>
                      <a:pt x="36" y="10"/>
                    </a:moveTo>
                    <a:cubicBezTo>
                      <a:pt x="36" y="11"/>
                      <a:pt x="35" y="11"/>
                      <a:pt x="35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9"/>
                      <a:pt x="33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lose/>
                    <a:moveTo>
                      <a:pt x="36" y="7"/>
                    </a:moveTo>
                    <a:cubicBezTo>
                      <a:pt x="36" y="8"/>
                      <a:pt x="36" y="8"/>
                      <a:pt x="35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8"/>
                      <a:pt x="32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3" y="1"/>
                      <a:pt x="33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2"/>
                      <a:pt x="36" y="3"/>
                    </a:cubicBezTo>
                    <a:lnTo>
                      <a:pt x="36" y="7"/>
                    </a:lnTo>
                    <a:close/>
                  </a:path>
                </a:pathLst>
              </a:cu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78" name="TextBox 177"/>
          <p:cNvSpPr txBox="1"/>
          <p:nvPr/>
        </p:nvSpPr>
        <p:spPr>
          <a:xfrm>
            <a:off x="1440780" y="5368803"/>
            <a:ext cx="948134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79" name="组合 178"/>
          <p:cNvGrpSpPr/>
          <p:nvPr/>
        </p:nvGrpSpPr>
        <p:grpSpPr>
          <a:xfrm>
            <a:off x="876664" y="4865837"/>
            <a:ext cx="1692531" cy="723403"/>
            <a:chOff x="5557184" y="1268760"/>
            <a:chExt cx="1692531" cy="723403"/>
          </a:xfrm>
        </p:grpSpPr>
        <p:sp>
          <p:nvSpPr>
            <p:cNvPr id="180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1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2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3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184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5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6" name="文本框 164"/>
            <p:cNvSpPr txBox="1"/>
            <p:nvPr/>
          </p:nvSpPr>
          <p:spPr>
            <a:xfrm>
              <a:off x="5809555" y="1311698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 </a:t>
              </a: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9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9"/>
      <p:bldP grpId="0" spid="130"/>
      <p:bldP grpId="0" spid="134"/>
      <p:bldP grpId="0" spid="135"/>
      <p:bldP grpId="0" spid="136"/>
      <p:bldP grpId="0" spid="137"/>
      <p:bldP grpId="0" spid="178"/>
      <p:bldP grpId="0" spid="190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盈利计划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37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7623149" y="1412776"/>
            <a:ext cx="3442990" cy="2332788"/>
          </a:xfrm>
          <a:prstGeom prst="rect">
            <a:avLst/>
          </a:prstGeom>
          <a:blipFill>
            <a:blip r:embed="rId3"/>
            <a:stretch>
              <a:fillRect l="8176" r="-3574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1358453" y="1412776"/>
            <a:ext cx="3168352" cy="2332788"/>
          </a:xfrm>
          <a:prstGeom prst="rect">
            <a:avLst/>
          </a:prstGeom>
          <a:blipFill>
            <a:blip r:embed="rId4"/>
            <a:stretch>
              <a:fillRect b="-7100" l="-3587" r="3587" t="-4012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4382789" y="1412776"/>
            <a:ext cx="3600400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7059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 flipH="1">
            <a:off x="4598813" y="1805360"/>
            <a:ext cx="2630914" cy="389516"/>
          </a:xfrm>
          <a:prstGeom prst="rect">
            <a:avLst/>
          </a:prstGeom>
          <a:noFill/>
          <a:ln>
            <a:noFill/>
          </a:ln>
        </p:spPr>
        <p:txBody>
          <a:bodyPr bIns="57598" lIns="115196" rIns="115196" tIns="57598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4599208" y="2149630"/>
            <a:ext cx="3154563" cy="13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57595" lIns="115191" rIns="115191" tIns="57595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在此录入上述图表的描述说明，在此录入上述图表的描述说明，在此录入上述图表的描述说明。在此录入上述图表的描述说明。在此录入上述图表的描述说明。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65139" y="4247170"/>
            <a:ext cx="720080" cy="693998"/>
            <a:chOff x="2065139" y="4247170"/>
            <a:chExt cx="720080" cy="693998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2078181" y="4247170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22" name="文本框 123"/>
            <p:cNvSpPr txBox="1"/>
            <p:nvPr/>
          </p:nvSpPr>
          <p:spPr>
            <a:xfrm>
              <a:off x="2065139" y="4434401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92D05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2929922" y="4174553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2929235" y="447579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457627" y="4247170"/>
            <a:ext cx="720080" cy="693998"/>
            <a:chOff x="6457627" y="4247170"/>
            <a:chExt cx="720080" cy="693998"/>
          </a:xfrm>
        </p:grpSpPr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6470669" y="4247170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26" name="文本框 123"/>
            <p:cNvSpPr txBox="1"/>
            <p:nvPr/>
          </p:nvSpPr>
          <p:spPr>
            <a:xfrm>
              <a:off x="6457628" y="4434401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FF6D67"/>
                  </a:solidFill>
                  <a:latin charset="0" pitchFamily="34" typeface="Impact MT Std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7322410" y="4174553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7321724" y="447579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065139" y="5255282"/>
            <a:ext cx="720080" cy="693998"/>
            <a:chOff x="2065139" y="5255282"/>
            <a:chExt cx="720080" cy="693998"/>
          </a:xfrm>
        </p:grpSpPr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2078181" y="525528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30" name="文本框 123"/>
            <p:cNvSpPr txBox="1"/>
            <p:nvPr/>
          </p:nvSpPr>
          <p:spPr>
            <a:xfrm>
              <a:off x="2065139" y="5442514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FFC000"/>
                  </a:solidFill>
                  <a:latin charset="0" pitchFamily="34" typeface="Impact MT Std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2929922" y="5182665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FFC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2929235" y="5483906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457627" y="5255282"/>
            <a:ext cx="720080" cy="693998"/>
            <a:chOff x="6457627" y="5255282"/>
            <a:chExt cx="720080" cy="693998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6470669" y="5255282"/>
              <a:ext cx="693998" cy="69399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0"/>
              </a:gradFill>
            </a:ln>
            <a:effectLst>
              <a:outerShdw algn="tl" blurRad="1651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/>
            </a:p>
          </p:txBody>
        </p:sp>
        <p:sp>
          <p:nvSpPr>
            <p:cNvPr id="34" name="文本框 123"/>
            <p:cNvSpPr txBox="1"/>
            <p:nvPr/>
          </p:nvSpPr>
          <p:spPr>
            <a:xfrm>
              <a:off x="6457628" y="5442514"/>
              <a:ext cx="72008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>
                  <a:solidFill>
                    <a:srgbClr val="5E779E"/>
                  </a:solidFill>
                  <a:latin charset="0" pitchFamily="34" typeface="Impact MT Std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7322410" y="5182665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添加标题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321724" y="5483906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7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9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8"/>
      <p:bldP grpId="0" spid="19"/>
      <p:bldP grpId="0" spid="20"/>
      <p:bldP grpId="0" spid="23"/>
      <p:bldP grpId="0" spid="24"/>
      <p:bldP grpId="0" spid="27"/>
      <p:bldP grpId="0" spid="28"/>
      <p:bldP grpId="0" spid="31"/>
      <p:bldP grpId="0" spid="32"/>
      <p:bldP grpId="0" spid="35"/>
      <p:bldP grpId="0" spid="36"/>
      <p:bldP grpId="0" spid="38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资金运作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38</a:t>
            </a:r>
          </a:p>
        </p:txBody>
      </p:sp>
      <p:sp>
        <p:nvSpPr>
          <p:cNvPr id="14" name="KSO_Shape"/>
          <p:cNvSpPr/>
          <p:nvPr/>
        </p:nvSpPr>
        <p:spPr bwMode="auto">
          <a:xfrm>
            <a:off x="2163070" y="211343"/>
            <a:ext cx="306181" cy="293934"/>
          </a:xfrm>
          <a:custGeom>
            <a:gdLst>
              <a:gd fmla="*/ 1618108 w 3816350" name="T0"/>
              <a:gd fmla="*/ 3491708 h 3665538" name="T1"/>
              <a:gd fmla="*/ 3711914 w 3816350" name="T2"/>
              <a:gd fmla="*/ 3515947 h 3665538" name="T3"/>
              <a:gd fmla="*/ 1938033 w 3816350" name="T4"/>
              <a:gd fmla="*/ 3320852 h 3665538" name="T5"/>
              <a:gd fmla="*/ 2466975 w 3816350" name="T6"/>
              <a:gd fmla="*/ 3464378 h 3665538" name="T7"/>
              <a:gd fmla="*/ 1420823 w 3816350" name="T8"/>
              <a:gd fmla="*/ 3514907 h 3665538" name="T9"/>
              <a:gd fmla="*/ 1072366 w 3816350" name="T10"/>
              <a:gd fmla="*/ 3448171 h 3665538" name="T11"/>
              <a:gd fmla="*/ 350995 w 3816350" name="T12"/>
              <a:gd fmla="*/ 3613421 h 3665538" name="T13"/>
              <a:gd fmla="*/ 2826009 w 3816350" name="T14"/>
              <a:gd fmla="*/ 3416327 h 3665538" name="T15"/>
              <a:gd fmla="*/ 3710327 w 3816350" name="T16"/>
              <a:gd fmla="*/ 3553504 h 3665538" name="T17"/>
              <a:gd fmla="*/ 1625482 w 3816350" name="T18"/>
              <a:gd fmla="*/ 3379536 h 3665538" name="T19"/>
              <a:gd fmla="*/ 2426374 w 3816350" name="T20"/>
              <a:gd fmla="*/ 3213000 h 3665538" name="T21"/>
              <a:gd fmla="*/ 771525 w 3816350" name="T22"/>
              <a:gd fmla="*/ 3205163 h 3665538" name="T23"/>
              <a:gd fmla="*/ 1067953 w 3816350" name="T24"/>
              <a:gd fmla="*/ 3277053 h 3665538" name="T25"/>
              <a:gd fmla="*/ 784892 w 3816350" name="T26"/>
              <a:gd fmla="*/ 3451540 h 3665538" name="T27"/>
              <a:gd fmla="*/ 2490788 w 3816350" name="T28"/>
              <a:gd fmla="*/ 3116568 h 3665538" name="T29"/>
              <a:gd fmla="*/ 1449375 w 3816350" name="T30"/>
              <a:gd fmla="*/ 3307847 h 3665538" name="T31"/>
              <a:gd fmla="*/ 2434307 w 3816350" name="T32"/>
              <a:gd fmla="*/ 3163198 h 3665538" name="T33"/>
              <a:gd fmla="*/ 3783974 w 3816350" name="T34"/>
              <a:gd fmla="*/ 3278823 h 3665538" name="T35"/>
              <a:gd fmla="*/ 2635250 w 3816350" name="T36"/>
              <a:gd fmla="*/ 3206432 h 3665538" name="T37"/>
              <a:gd fmla="*/ 3815080 w 3816350" name="T38"/>
              <a:gd fmla="*/ 3040062 h 3665538" name="T39"/>
              <a:gd fmla="*/ 2866956 w 3816350" name="T40"/>
              <a:gd fmla="*/ 3006725 h 3665538" name="T41"/>
              <a:gd fmla="*/ 657993 w 3816350" name="T42"/>
              <a:gd fmla="*/ 3196983 h 3665538" name="T43"/>
              <a:gd fmla="*/ 872062 w 3816350" name="T44"/>
              <a:gd fmla="*/ 3214746 h 3665538" name="T45"/>
              <a:gd fmla="*/ 825374 w 3816350" name="T46"/>
              <a:gd fmla="*/ 2994614 h 3665538" name="T47"/>
              <a:gd fmla="*/ 1190307 w 3816350" name="T48"/>
              <a:gd fmla="*/ 3120223 h 3665538" name="T49"/>
              <a:gd fmla="*/ 273368 w 3816350" name="T50"/>
              <a:gd fmla="*/ 3120223 h 3665538" name="T51"/>
              <a:gd fmla="*/ 1472924 w 3816350" name="T52"/>
              <a:gd fmla="*/ 2958852 h 3665538" name="T53"/>
              <a:gd fmla="*/ 2445690 w 3816350" name="T54"/>
              <a:gd fmla="*/ 3096148 h 3665538" name="T55"/>
              <a:gd fmla="*/ 1403350 w 3816350" name="T56"/>
              <a:gd fmla="*/ 2909186 h 3665538" name="T57"/>
              <a:gd fmla="*/ 3767144 w 3816350" name="T58"/>
              <a:gd fmla="*/ 2880042 h 3665538" name="T59"/>
              <a:gd fmla="*/ 2660954 w 3816350" name="T60"/>
              <a:gd fmla="*/ 3062923 h 3665538" name="T61"/>
              <a:gd fmla="*/ 2077078 w 3816350" name="T62"/>
              <a:gd fmla="*/ 2755988 h 3665538" name="T63"/>
              <a:gd fmla="*/ 2064323 w 3816350" name="T64"/>
              <a:gd fmla="*/ 3023556 h 3665538" name="T65"/>
              <a:gd fmla="*/ 1553136 w 3816350" name="T66"/>
              <a:gd fmla="*/ 2926811 h 3665538" name="T67"/>
              <a:gd fmla="*/ 2489519 w 3816350" name="T68"/>
              <a:gd fmla="*/ 2707310 h 3665538" name="T69"/>
              <a:gd fmla="*/ 1846579 w 3816350" name="T70"/>
              <a:gd fmla="*/ 2621224 h 3665538" name="T71"/>
              <a:gd fmla="*/ 3411957 w 3816350" name="T72"/>
              <a:gd fmla="*/ 2738921 h 3665538" name="T73"/>
              <a:gd fmla="*/ 3080259 w 3816350" name="T74"/>
              <a:gd fmla="*/ 2936880 h 3665538" name="T75"/>
              <a:gd fmla="*/ 1829436 w 3816350" name="T76"/>
              <a:gd fmla="*/ 2582778 h 3665538" name="T77"/>
              <a:gd fmla="*/ 1856740 w 3816350" name="T78"/>
              <a:gd fmla="*/ 2801747 h 3665538" name="T79"/>
              <a:gd fmla="*/ 2088516 w 3816350" name="T80"/>
              <a:gd fmla="*/ 2619751 h 3665538" name="T81"/>
              <a:gd fmla="*/ 2403793 w 3816350" name="T82"/>
              <a:gd fmla="*/ 2645568 h 3665538" name="T83"/>
              <a:gd fmla="*/ 1545273 w 3816350" name="T84"/>
              <a:gd fmla="*/ 2758080 h 3665538" name="T85"/>
              <a:gd fmla="*/ 2737140 w 3816350" name="T86"/>
              <a:gd fmla="*/ 2576196 h 3665538" name="T87"/>
              <a:gd fmla="*/ 3655103 w 3816350" name="T88"/>
              <a:gd fmla="*/ 2636838 h 3665538" name="T89"/>
              <a:gd fmla="*/ 2771738 w 3816350" name="T90"/>
              <a:gd fmla="*/ 2448243 h 3665538" name="T91"/>
              <a:gd fmla="*/ 2989478 w 3816350" name="T92"/>
              <a:gd fmla="*/ 2307907 h 3665538" name="T93"/>
              <a:gd fmla="*/ 2867591 w 3816350" name="T94"/>
              <a:gd fmla="*/ 2234247 h 3665538" name="T95"/>
              <a:gd fmla="*/ 3696043 w 3816350" name="T96"/>
              <a:gd fmla="*/ 2367598 h 3665538" name="T97"/>
              <a:gd fmla="*/ 3314856 w 3816350" name="T98"/>
              <a:gd fmla="*/ 1892183 h 3665538" name="T99"/>
              <a:gd fmla="*/ 2974884 w 3816350" name="T100"/>
              <a:gd fmla="*/ 2068371 h 3665538" name="T101"/>
              <a:gd fmla="*/ 3799844 w 3816350" name="T102"/>
              <a:gd fmla="*/ 2062969 h 3665538" name="T103"/>
              <a:gd fmla="*/ 2637789 w 3816350" name="T104"/>
              <a:gd fmla="*/ 2027696 h 3665538" name="T105"/>
              <a:gd fmla="*/ 3189458 w 3816350" name="T106"/>
              <a:gd fmla="*/ 1697313 h 3665538" name="T107"/>
              <a:gd fmla="*/ 3015840 w 3816350" name="T108"/>
              <a:gd fmla="*/ 1948969 h 3665538" name="T109"/>
              <a:gd fmla="*/ 3354189 w 3816350" name="T110"/>
              <a:gd fmla="*/ 1860541 h 3665538" name="T111"/>
              <a:gd fmla="*/ 3468771 w 3816350" name="T112"/>
              <a:gd fmla="*/ 1695411 h 3665538" name="T113"/>
              <a:gd fmla="*/ 3173905 w 3816350" name="T114"/>
              <a:gd fmla="*/ 2035495 h 3665538" name="T115"/>
              <a:gd fmla="*/ 3074241 w 3816350" name="T116"/>
              <a:gd fmla="*/ 1681466 h 3665538" name="T117"/>
              <a:gd fmla="*/ 3386120 w 3816350" name="T118"/>
              <a:gd fmla="*/ 1131189 h 3665538" name="T119"/>
              <a:gd fmla="*/ 254975 w 3816350" name="T120"/>
              <a:gd fmla="*/ 2785759 h 3665538" name="T121"/>
              <a:gd fmla="*/ 1131353 w 3816350" name="T122"/>
              <a:gd fmla="*/ 1377803 h 3665538" name="T123"/>
              <a:gd fmla="*/ 2508155 w 3816350" name="T124"/>
              <a:gd fmla="*/ 314537 h 3665538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65538" w="3816350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801443" y="2243142"/>
            <a:ext cx="2539846" cy="2539846"/>
            <a:chOff x="3724323" y="1908536"/>
            <a:chExt cx="1329153" cy="1329153"/>
          </a:xfrm>
        </p:grpSpPr>
        <p:sp>
          <p:nvSpPr>
            <p:cNvPr id="58" name="椭圆 5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椭圆 5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60" name="Freeform 174"/>
          <p:cNvSpPr>
            <a:spLocks noEditPoints="1"/>
          </p:cNvSpPr>
          <p:nvPr/>
        </p:nvSpPr>
        <p:spPr bwMode="auto">
          <a:xfrm>
            <a:off x="5848360" y="2625530"/>
            <a:ext cx="498456" cy="498456"/>
          </a:xfrm>
          <a:custGeom>
            <a:gdLst>
              <a:gd fmla="*/ 99 w 197" name="T0"/>
              <a:gd fmla="*/ 0 h 197" name="T1"/>
              <a:gd fmla="*/ 158 w 197" name="T2"/>
              <a:gd fmla="*/ 159 h 197" name="T3"/>
              <a:gd fmla="*/ 159 w 197" name="T4"/>
              <a:gd fmla="*/ 122 h 197" name="T5"/>
              <a:gd fmla="*/ 154 w 197" name="T6"/>
              <a:gd fmla="*/ 131 h 197" name="T7"/>
              <a:gd fmla="*/ 150 w 197" name="T8"/>
              <a:gd fmla="*/ 137 h 197" name="T9"/>
              <a:gd fmla="*/ 99 w 197" name="T10"/>
              <a:gd fmla="*/ 183 h 197" name="T11"/>
              <a:gd fmla="*/ 104 w 197" name="T12"/>
              <a:gd fmla="*/ 162 h 197" name="T13"/>
              <a:gd fmla="*/ 86 w 197" name="T14"/>
              <a:gd fmla="*/ 161 h 197" name="T15"/>
              <a:gd fmla="*/ 99 w 197" name="T16"/>
              <a:gd fmla="*/ 183 h 197" name="T17"/>
              <a:gd fmla="*/ 48 w 197" name="T18"/>
              <a:gd fmla="*/ 139 h 197" name="T19"/>
              <a:gd fmla="*/ 39 w 197" name="T20"/>
              <a:gd fmla="*/ 122 h 197" name="T21"/>
              <a:gd fmla="*/ 38 w 197" name="T22"/>
              <a:gd fmla="*/ 39 h 197" name="T23"/>
              <a:gd fmla="*/ 41 w 197" name="T24"/>
              <a:gd fmla="*/ 71 h 197" name="T25"/>
              <a:gd fmla="*/ 44 w 197" name="T26"/>
              <a:gd fmla="*/ 65 h 197" name="T27"/>
              <a:gd fmla="*/ 38 w 197" name="T28"/>
              <a:gd fmla="*/ 39 h 197" name="T29"/>
              <a:gd fmla="*/ 86 w 197" name="T30"/>
              <a:gd fmla="*/ 35 h 197" name="T31"/>
              <a:gd fmla="*/ 99 w 197" name="T32"/>
              <a:gd fmla="*/ 34 h 197" name="T33"/>
              <a:gd fmla="*/ 109 w 197" name="T34"/>
              <a:gd fmla="*/ 35 h 197" name="T35"/>
              <a:gd fmla="*/ 130 w 197" name="T36"/>
              <a:gd fmla="*/ 52 h 197" name="T37"/>
              <a:gd fmla="*/ 99 w 197" name="T38"/>
              <a:gd fmla="*/ 43 h 197" name="T39"/>
              <a:gd fmla="*/ 68 w 197" name="T40"/>
              <a:gd fmla="*/ 52 h 197" name="T41"/>
              <a:gd fmla="*/ 45 w 197" name="T42"/>
              <a:gd fmla="*/ 109 h 197" name="T43"/>
              <a:gd fmla="*/ 82 w 197" name="T44"/>
              <a:gd fmla="*/ 151 h 197" name="T45"/>
              <a:gd fmla="*/ 125 w 197" name="T46"/>
              <a:gd fmla="*/ 147 h 197" name="T47"/>
              <a:gd fmla="*/ 154 w 197" name="T48"/>
              <a:gd fmla="*/ 98 h 197" name="T49"/>
              <a:gd fmla="*/ 158 w 197" name="T50"/>
              <a:gd fmla="*/ 38 h 197" name="T51"/>
              <a:gd fmla="*/ 151 w 197" name="T52"/>
              <a:gd fmla="*/ 60 h 197" name="T53"/>
              <a:gd fmla="*/ 154 w 197" name="T54"/>
              <a:gd fmla="*/ 65 h 197" name="T55"/>
              <a:gd fmla="*/ 159 w 197" name="T56"/>
              <a:gd fmla="*/ 75 h 197" name="T57"/>
              <a:gd fmla="*/ 158 w 197" name="T58"/>
              <a:gd fmla="*/ 38 h 197" name="T59"/>
              <a:gd fmla="*/ 123 w 197" name="T60"/>
              <a:gd fmla="*/ 96 h 197" name="T61"/>
              <a:gd fmla="*/ 104 w 197" name="T62"/>
              <a:gd fmla="*/ 131 h 197" name="T63"/>
              <a:gd fmla="*/ 99 w 197" name="T64"/>
              <a:gd fmla="*/ 131 h 197" name="T65"/>
              <a:gd fmla="*/ 75 w 197" name="T66"/>
              <a:gd fmla="*/ 109 h 197" name="T67"/>
              <a:gd fmla="*/ 90 w 197" name="T68"/>
              <a:gd fmla="*/ 114 h 197" name="T69"/>
              <a:gd fmla="*/ 92 w 197" name="T70"/>
              <a:gd fmla="*/ 125 h 197" name="T71"/>
              <a:gd fmla="*/ 97 w 197" name="T72"/>
              <a:gd fmla="*/ 103 h 197" name="T73"/>
              <a:gd fmla="*/ 75 w 197" name="T74"/>
              <a:gd fmla="*/ 84 h 197" name="T75"/>
              <a:gd fmla="*/ 87 w 197" name="T76"/>
              <a:gd fmla="*/ 66 h 197" name="T77"/>
              <a:gd fmla="*/ 104 w 197" name="T78"/>
              <a:gd fmla="*/ 52 h 197" name="T79"/>
              <a:gd fmla="*/ 127 w 197" name="T80"/>
              <a:gd fmla="*/ 77 h 197" name="T81"/>
              <a:gd fmla="*/ 113 w 197" name="T82"/>
              <a:gd fmla="*/ 84 h 197" name="T83"/>
              <a:gd fmla="*/ 113 w 197" name="T84"/>
              <a:gd fmla="*/ 69 h 197" name="T85"/>
              <a:gd fmla="*/ 104 w 197" name="T86"/>
              <a:gd fmla="*/ 88 h 197" name="T87"/>
              <a:gd fmla="*/ 114 w 197" name="T88"/>
              <a:gd fmla="*/ 122 h 197" name="T89"/>
              <a:gd fmla="*/ 106 w 197" name="T90"/>
              <a:gd fmla="*/ 104 h 197" name="T91"/>
              <a:gd fmla="*/ 104 w 197" name="T92"/>
              <a:gd fmla="*/ 126 h 197" name="T93"/>
              <a:gd fmla="*/ 87 w 197" name="T94"/>
              <a:gd fmla="*/ 78 h 197" name="T95"/>
              <a:gd fmla="*/ 98 w 197" name="T96"/>
              <a:gd fmla="*/ 88 h 197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97" w="197">
                <a:moveTo>
                  <a:pt x="99" y="197"/>
                </a:moveTo>
                <a:cubicBezTo>
                  <a:pt x="44" y="197"/>
                  <a:pt x="0" y="153"/>
                  <a:pt x="0" y="98"/>
                </a:cubicBezTo>
                <a:cubicBezTo>
                  <a:pt x="0" y="44"/>
                  <a:pt x="44" y="0"/>
                  <a:pt x="99" y="0"/>
                </a:cubicBezTo>
                <a:cubicBezTo>
                  <a:pt x="153" y="0"/>
                  <a:pt x="197" y="44"/>
                  <a:pt x="197" y="98"/>
                </a:cubicBezTo>
                <a:cubicBezTo>
                  <a:pt x="197" y="153"/>
                  <a:pt x="153" y="197"/>
                  <a:pt x="99" y="197"/>
                </a:cubicBezTo>
                <a:close/>
                <a:moveTo>
                  <a:pt x="158" y="159"/>
                </a:moveTo>
                <a:cubicBezTo>
                  <a:pt x="168" y="149"/>
                  <a:pt x="176" y="136"/>
                  <a:pt x="180" y="122"/>
                </a:cubicBezTo>
                <a:cubicBezTo>
                  <a:pt x="159" y="122"/>
                  <a:pt x="159" y="122"/>
                  <a:pt x="159" y="122"/>
                </a:cubicBezTo>
                <a:cubicBezTo>
                  <a:pt x="159" y="122"/>
                  <a:pt x="159" y="122"/>
                  <a:pt x="159" y="122"/>
                </a:cubicBezTo>
                <a:cubicBezTo>
                  <a:pt x="158" y="124"/>
                  <a:pt x="157" y="125"/>
                  <a:pt x="157" y="127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56" y="129"/>
                  <a:pt x="155" y="130"/>
                  <a:pt x="154" y="131"/>
                </a:cubicBezTo>
                <a:cubicBezTo>
                  <a:pt x="154" y="132"/>
                  <a:pt x="154" y="132"/>
                  <a:pt x="153" y="132"/>
                </a:cubicBezTo>
                <a:cubicBezTo>
                  <a:pt x="153" y="134"/>
                  <a:pt x="152" y="135"/>
                  <a:pt x="151" y="136"/>
                </a:cubicBezTo>
                <a:cubicBezTo>
                  <a:pt x="151" y="136"/>
                  <a:pt x="151" y="137"/>
                  <a:pt x="150" y="137"/>
                </a:cubicBezTo>
                <a:cubicBezTo>
                  <a:pt x="149" y="138"/>
                  <a:pt x="148" y="139"/>
                  <a:pt x="147" y="141"/>
                </a:cubicBezTo>
                <a:lnTo>
                  <a:pt x="158" y="159"/>
                </a:lnTo>
                <a:close/>
                <a:moveTo>
                  <a:pt x="99" y="183"/>
                </a:moveTo>
                <a:cubicBezTo>
                  <a:pt x="106" y="183"/>
                  <a:pt x="113" y="182"/>
                  <a:pt x="119" y="180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7" y="162"/>
                  <a:pt x="106" y="162"/>
                  <a:pt x="104" y="162"/>
                </a:cubicBezTo>
                <a:cubicBezTo>
                  <a:pt x="102" y="163"/>
                  <a:pt x="101" y="163"/>
                  <a:pt x="99" y="163"/>
                </a:cubicBezTo>
                <a:cubicBezTo>
                  <a:pt x="97" y="163"/>
                  <a:pt x="94" y="163"/>
                  <a:pt x="92" y="162"/>
                </a:cubicBezTo>
                <a:cubicBezTo>
                  <a:pt x="90" y="162"/>
                  <a:pt x="88" y="162"/>
                  <a:pt x="86" y="161"/>
                </a:cubicBezTo>
                <a:cubicBezTo>
                  <a:pt x="86" y="161"/>
                  <a:pt x="86" y="161"/>
                  <a:pt x="86" y="161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3" y="182"/>
                  <a:pt x="91" y="183"/>
                  <a:pt x="99" y="183"/>
                </a:cubicBezTo>
                <a:close/>
                <a:moveTo>
                  <a:pt x="38" y="157"/>
                </a:moveTo>
                <a:cubicBezTo>
                  <a:pt x="48" y="139"/>
                  <a:pt x="48" y="139"/>
                  <a:pt x="48" y="139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47" y="136"/>
                  <a:pt x="45" y="134"/>
                  <a:pt x="43" y="13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41" y="128"/>
                  <a:pt x="40" y="125"/>
                  <a:pt x="39" y="122"/>
                </a:cubicBezTo>
                <a:cubicBezTo>
                  <a:pt x="18" y="122"/>
                  <a:pt x="18" y="122"/>
                  <a:pt x="18" y="122"/>
                </a:cubicBezTo>
                <a:cubicBezTo>
                  <a:pt x="22" y="135"/>
                  <a:pt x="29" y="147"/>
                  <a:pt x="38" y="157"/>
                </a:cubicBezTo>
                <a:close/>
                <a:moveTo>
                  <a:pt x="38" y="39"/>
                </a:moveTo>
                <a:cubicBezTo>
                  <a:pt x="29" y="49"/>
                  <a:pt x="21" y="61"/>
                  <a:pt x="18" y="75"/>
                </a:cubicBezTo>
                <a:cubicBezTo>
                  <a:pt x="39" y="75"/>
                  <a:pt x="39" y="75"/>
                  <a:pt x="39" y="75"/>
                </a:cubicBezTo>
                <a:cubicBezTo>
                  <a:pt x="39" y="73"/>
                  <a:pt x="40" y="72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42" y="69"/>
                  <a:pt x="42" y="67"/>
                  <a:pt x="43" y="66"/>
                </a:cubicBezTo>
                <a:cubicBezTo>
                  <a:pt x="43" y="66"/>
                  <a:pt x="43" y="65"/>
                  <a:pt x="44" y="65"/>
                </a:cubicBezTo>
                <a:cubicBezTo>
                  <a:pt x="45" y="62"/>
                  <a:pt x="47" y="60"/>
                  <a:pt x="49" y="58"/>
                </a:cubicBezTo>
                <a:cubicBezTo>
                  <a:pt x="49" y="58"/>
                  <a:pt x="49" y="58"/>
                  <a:pt x="49" y="58"/>
                </a:cubicBezTo>
                <a:lnTo>
                  <a:pt x="38" y="39"/>
                </a:lnTo>
                <a:close/>
                <a:moveTo>
                  <a:pt x="99" y="14"/>
                </a:moveTo>
                <a:cubicBezTo>
                  <a:pt x="91" y="14"/>
                  <a:pt x="83" y="15"/>
                  <a:pt x="76" y="17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8" y="35"/>
                  <a:pt x="90" y="34"/>
                  <a:pt x="92" y="34"/>
                </a:cubicBezTo>
                <a:cubicBezTo>
                  <a:pt x="95" y="34"/>
                  <a:pt x="97" y="34"/>
                  <a:pt x="99" y="34"/>
                </a:cubicBezTo>
                <a:cubicBezTo>
                  <a:pt x="101" y="34"/>
                  <a:pt x="102" y="34"/>
                  <a:pt x="104" y="34"/>
                </a:cubicBezTo>
                <a:cubicBezTo>
                  <a:pt x="106" y="34"/>
                  <a:pt x="107" y="34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3" y="15"/>
                  <a:pt x="106" y="14"/>
                  <a:pt x="99" y="14"/>
                </a:cubicBezTo>
                <a:close/>
                <a:moveTo>
                  <a:pt x="130" y="52"/>
                </a:moveTo>
                <a:cubicBezTo>
                  <a:pt x="128" y="51"/>
                  <a:pt x="127" y="50"/>
                  <a:pt x="125" y="50"/>
                </a:cubicBezTo>
                <a:cubicBezTo>
                  <a:pt x="122" y="48"/>
                  <a:pt x="119" y="46"/>
                  <a:pt x="115" y="45"/>
                </a:cubicBezTo>
                <a:cubicBezTo>
                  <a:pt x="110" y="44"/>
                  <a:pt x="105" y="43"/>
                  <a:pt x="99" y="43"/>
                </a:cubicBezTo>
                <a:cubicBezTo>
                  <a:pt x="93" y="43"/>
                  <a:pt x="88" y="44"/>
                  <a:pt x="82" y="45"/>
                </a:cubicBezTo>
                <a:cubicBezTo>
                  <a:pt x="79" y="46"/>
                  <a:pt x="76" y="48"/>
                  <a:pt x="72" y="50"/>
                </a:cubicBezTo>
                <a:cubicBezTo>
                  <a:pt x="71" y="50"/>
                  <a:pt x="69" y="51"/>
                  <a:pt x="68" y="52"/>
                </a:cubicBezTo>
                <a:cubicBezTo>
                  <a:pt x="56" y="60"/>
                  <a:pt x="47" y="73"/>
                  <a:pt x="45" y="87"/>
                </a:cubicBezTo>
                <a:cubicBezTo>
                  <a:pt x="44" y="91"/>
                  <a:pt x="43" y="94"/>
                  <a:pt x="43" y="98"/>
                </a:cubicBezTo>
                <a:cubicBezTo>
                  <a:pt x="43" y="102"/>
                  <a:pt x="44" y="106"/>
                  <a:pt x="45" y="109"/>
                </a:cubicBezTo>
                <a:cubicBezTo>
                  <a:pt x="47" y="124"/>
                  <a:pt x="56" y="136"/>
                  <a:pt x="68" y="144"/>
                </a:cubicBezTo>
                <a:cubicBezTo>
                  <a:pt x="69" y="145"/>
                  <a:pt x="71" y="146"/>
                  <a:pt x="72" y="147"/>
                </a:cubicBezTo>
                <a:cubicBezTo>
                  <a:pt x="76" y="149"/>
                  <a:pt x="79" y="150"/>
                  <a:pt x="82" y="151"/>
                </a:cubicBezTo>
                <a:cubicBezTo>
                  <a:pt x="88" y="153"/>
                  <a:pt x="93" y="154"/>
                  <a:pt x="99" y="154"/>
                </a:cubicBezTo>
                <a:cubicBezTo>
                  <a:pt x="105" y="154"/>
                  <a:pt x="110" y="153"/>
                  <a:pt x="115" y="151"/>
                </a:cubicBezTo>
                <a:cubicBezTo>
                  <a:pt x="119" y="150"/>
                  <a:pt x="122" y="149"/>
                  <a:pt x="125" y="147"/>
                </a:cubicBezTo>
                <a:cubicBezTo>
                  <a:pt x="127" y="146"/>
                  <a:pt x="128" y="145"/>
                  <a:pt x="130" y="144"/>
                </a:cubicBezTo>
                <a:cubicBezTo>
                  <a:pt x="142" y="136"/>
                  <a:pt x="150" y="124"/>
                  <a:pt x="153" y="109"/>
                </a:cubicBezTo>
                <a:cubicBezTo>
                  <a:pt x="154" y="106"/>
                  <a:pt x="154" y="102"/>
                  <a:pt x="154" y="98"/>
                </a:cubicBezTo>
                <a:cubicBezTo>
                  <a:pt x="154" y="94"/>
                  <a:pt x="154" y="91"/>
                  <a:pt x="153" y="87"/>
                </a:cubicBezTo>
                <a:cubicBezTo>
                  <a:pt x="150" y="73"/>
                  <a:pt x="142" y="60"/>
                  <a:pt x="130" y="52"/>
                </a:cubicBezTo>
                <a:close/>
                <a:moveTo>
                  <a:pt x="158" y="38"/>
                </a:moveTo>
                <a:cubicBezTo>
                  <a:pt x="147" y="56"/>
                  <a:pt x="147" y="56"/>
                  <a:pt x="147" y="56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48" y="57"/>
                  <a:pt x="149" y="58"/>
                  <a:pt x="151" y="6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2" y="62"/>
                  <a:pt x="153" y="63"/>
                  <a:pt x="154" y="65"/>
                </a:cubicBezTo>
                <a:cubicBezTo>
                  <a:pt x="154" y="65"/>
                  <a:pt x="154" y="65"/>
                  <a:pt x="154" y="65"/>
                </a:cubicBezTo>
                <a:cubicBezTo>
                  <a:pt x="155" y="66"/>
                  <a:pt x="156" y="68"/>
                  <a:pt x="156" y="70"/>
                </a:cubicBezTo>
                <a:cubicBezTo>
                  <a:pt x="157" y="70"/>
                  <a:pt x="157" y="70"/>
                  <a:pt x="157" y="70"/>
                </a:cubicBezTo>
                <a:cubicBezTo>
                  <a:pt x="157" y="71"/>
                  <a:pt x="158" y="73"/>
                  <a:pt x="159" y="75"/>
                </a:cubicBezTo>
                <a:cubicBezTo>
                  <a:pt x="159" y="75"/>
                  <a:pt x="159" y="75"/>
                  <a:pt x="159" y="75"/>
                </a:cubicBezTo>
                <a:cubicBezTo>
                  <a:pt x="180" y="75"/>
                  <a:pt x="180" y="75"/>
                  <a:pt x="180" y="75"/>
                </a:cubicBezTo>
                <a:cubicBezTo>
                  <a:pt x="176" y="60"/>
                  <a:pt x="168" y="48"/>
                  <a:pt x="158" y="38"/>
                </a:cubicBezTo>
                <a:close/>
                <a:moveTo>
                  <a:pt x="105" y="89"/>
                </a:moveTo>
                <a:cubicBezTo>
                  <a:pt x="106" y="89"/>
                  <a:pt x="107" y="89"/>
                  <a:pt x="107" y="89"/>
                </a:cubicBezTo>
                <a:cubicBezTo>
                  <a:pt x="114" y="90"/>
                  <a:pt x="120" y="92"/>
                  <a:pt x="123" y="96"/>
                </a:cubicBezTo>
                <a:cubicBezTo>
                  <a:pt x="127" y="99"/>
                  <a:pt x="129" y="103"/>
                  <a:pt x="129" y="109"/>
                </a:cubicBezTo>
                <a:cubicBezTo>
                  <a:pt x="129" y="115"/>
                  <a:pt x="126" y="120"/>
                  <a:pt x="121" y="124"/>
                </a:cubicBezTo>
                <a:cubicBezTo>
                  <a:pt x="117" y="128"/>
                  <a:pt x="111" y="130"/>
                  <a:pt x="104" y="131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1" y="130"/>
                  <a:pt x="85" y="129"/>
                  <a:pt x="80" y="126"/>
                </a:cubicBezTo>
                <a:cubicBezTo>
                  <a:pt x="75" y="123"/>
                  <a:pt x="73" y="119"/>
                  <a:pt x="73" y="115"/>
                </a:cubicBezTo>
                <a:cubicBezTo>
                  <a:pt x="73" y="112"/>
                  <a:pt x="73" y="110"/>
                  <a:pt x="75" y="109"/>
                </a:cubicBezTo>
                <a:cubicBezTo>
                  <a:pt x="76" y="107"/>
                  <a:pt x="78" y="106"/>
                  <a:pt x="81" y="106"/>
                </a:cubicBezTo>
                <a:cubicBezTo>
                  <a:pt x="84" y="106"/>
                  <a:pt x="86" y="107"/>
                  <a:pt x="87" y="108"/>
                </a:cubicBezTo>
                <a:cubicBezTo>
                  <a:pt x="89" y="110"/>
                  <a:pt x="90" y="112"/>
                  <a:pt x="90" y="114"/>
                </a:cubicBezTo>
                <a:cubicBezTo>
                  <a:pt x="90" y="116"/>
                  <a:pt x="89" y="118"/>
                  <a:pt x="89" y="119"/>
                </a:cubicBezTo>
                <a:cubicBezTo>
                  <a:pt x="88" y="121"/>
                  <a:pt x="88" y="122"/>
                  <a:pt x="87" y="123"/>
                </a:cubicBezTo>
                <a:cubicBezTo>
                  <a:pt x="88" y="124"/>
                  <a:pt x="90" y="124"/>
                  <a:pt x="92" y="125"/>
                </a:cubicBezTo>
                <a:cubicBezTo>
                  <a:pt x="94" y="126"/>
                  <a:pt x="96" y="126"/>
                  <a:pt x="99" y="126"/>
                </a:cubicBezTo>
                <a:cubicBezTo>
                  <a:pt x="99" y="103"/>
                  <a:pt x="99" y="103"/>
                  <a:pt x="99" y="103"/>
                </a:cubicBezTo>
                <a:cubicBezTo>
                  <a:pt x="98" y="103"/>
                  <a:pt x="98" y="103"/>
                  <a:pt x="97" y="103"/>
                </a:cubicBezTo>
                <a:cubicBezTo>
                  <a:pt x="97" y="103"/>
                  <a:pt x="96" y="103"/>
                  <a:pt x="96" y="103"/>
                </a:cubicBezTo>
                <a:cubicBezTo>
                  <a:pt x="89" y="103"/>
                  <a:pt x="84" y="101"/>
                  <a:pt x="80" y="97"/>
                </a:cubicBezTo>
                <a:cubicBezTo>
                  <a:pt x="76" y="94"/>
                  <a:pt x="75" y="90"/>
                  <a:pt x="75" y="84"/>
                </a:cubicBezTo>
                <a:cubicBezTo>
                  <a:pt x="75" y="82"/>
                  <a:pt x="75" y="80"/>
                  <a:pt x="76" y="77"/>
                </a:cubicBezTo>
                <a:cubicBezTo>
                  <a:pt x="77" y="75"/>
                  <a:pt x="78" y="73"/>
                  <a:pt x="80" y="71"/>
                </a:cubicBezTo>
                <a:cubicBezTo>
                  <a:pt x="82" y="69"/>
                  <a:pt x="84" y="67"/>
                  <a:pt x="87" y="66"/>
                </a:cubicBezTo>
                <a:cubicBezTo>
                  <a:pt x="90" y="64"/>
                  <a:pt x="94" y="64"/>
                  <a:pt x="99" y="63"/>
                </a:cubicBezTo>
                <a:cubicBezTo>
                  <a:pt x="99" y="52"/>
                  <a:pt x="99" y="52"/>
                  <a:pt x="99" y="52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10" y="64"/>
                  <a:pt x="116" y="65"/>
                  <a:pt x="120" y="68"/>
                </a:cubicBezTo>
                <a:cubicBezTo>
                  <a:pt x="125" y="70"/>
                  <a:pt x="127" y="74"/>
                  <a:pt x="127" y="77"/>
                </a:cubicBezTo>
                <a:cubicBezTo>
                  <a:pt x="127" y="80"/>
                  <a:pt x="126" y="82"/>
                  <a:pt x="125" y="83"/>
                </a:cubicBezTo>
                <a:cubicBezTo>
                  <a:pt x="123" y="85"/>
                  <a:pt x="121" y="86"/>
                  <a:pt x="119" y="86"/>
                </a:cubicBezTo>
                <a:cubicBezTo>
                  <a:pt x="116" y="86"/>
                  <a:pt x="114" y="85"/>
                  <a:pt x="113" y="84"/>
                </a:cubicBezTo>
                <a:cubicBezTo>
                  <a:pt x="111" y="82"/>
                  <a:pt x="111" y="81"/>
                  <a:pt x="111" y="78"/>
                </a:cubicBezTo>
                <a:cubicBezTo>
                  <a:pt x="111" y="77"/>
                  <a:pt x="111" y="75"/>
                  <a:pt x="111" y="74"/>
                </a:cubicBezTo>
                <a:cubicBezTo>
                  <a:pt x="112" y="72"/>
                  <a:pt x="112" y="71"/>
                  <a:pt x="113" y="69"/>
                </a:cubicBezTo>
                <a:cubicBezTo>
                  <a:pt x="112" y="69"/>
                  <a:pt x="111" y="69"/>
                  <a:pt x="109" y="68"/>
                </a:cubicBezTo>
                <a:cubicBezTo>
                  <a:pt x="107" y="68"/>
                  <a:pt x="105" y="68"/>
                  <a:pt x="104" y="6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4" y="88"/>
                  <a:pt x="105" y="89"/>
                  <a:pt x="105" y="89"/>
                </a:cubicBezTo>
                <a:close/>
                <a:moveTo>
                  <a:pt x="104" y="126"/>
                </a:moveTo>
                <a:cubicBezTo>
                  <a:pt x="108" y="126"/>
                  <a:pt x="111" y="125"/>
                  <a:pt x="114" y="122"/>
                </a:cubicBezTo>
                <a:cubicBezTo>
                  <a:pt x="116" y="120"/>
                  <a:pt x="117" y="118"/>
                  <a:pt x="117" y="115"/>
                </a:cubicBezTo>
                <a:cubicBezTo>
                  <a:pt x="117" y="112"/>
                  <a:pt x="116" y="110"/>
                  <a:pt x="114" y="108"/>
                </a:cubicBezTo>
                <a:cubicBezTo>
                  <a:pt x="113" y="106"/>
                  <a:pt x="110" y="105"/>
                  <a:pt x="106" y="104"/>
                </a:cubicBezTo>
                <a:cubicBezTo>
                  <a:pt x="106" y="104"/>
                  <a:pt x="106" y="104"/>
                  <a:pt x="105" y="104"/>
                </a:cubicBezTo>
                <a:cubicBezTo>
                  <a:pt x="104" y="104"/>
                  <a:pt x="104" y="104"/>
                  <a:pt x="104" y="104"/>
                </a:cubicBezTo>
                <a:lnTo>
                  <a:pt x="104" y="126"/>
                </a:lnTo>
                <a:close/>
                <a:moveTo>
                  <a:pt x="99" y="68"/>
                </a:moveTo>
                <a:cubicBezTo>
                  <a:pt x="95" y="68"/>
                  <a:pt x="92" y="69"/>
                  <a:pt x="90" y="71"/>
                </a:cubicBezTo>
                <a:cubicBezTo>
                  <a:pt x="88" y="73"/>
                  <a:pt x="87" y="75"/>
                  <a:pt x="87" y="78"/>
                </a:cubicBezTo>
                <a:cubicBezTo>
                  <a:pt x="87" y="81"/>
                  <a:pt x="87" y="83"/>
                  <a:pt x="89" y="85"/>
                </a:cubicBezTo>
                <a:cubicBezTo>
                  <a:pt x="91" y="86"/>
                  <a:pt x="93" y="87"/>
                  <a:pt x="96" y="88"/>
                </a:cubicBezTo>
                <a:cubicBezTo>
                  <a:pt x="97" y="88"/>
                  <a:pt x="97" y="88"/>
                  <a:pt x="98" y="88"/>
                </a:cubicBezTo>
                <a:cubicBezTo>
                  <a:pt x="98" y="88"/>
                  <a:pt x="98" y="88"/>
                  <a:pt x="99" y="88"/>
                </a:cubicBezTo>
                <a:lnTo>
                  <a:pt x="99" y="6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5146629" y="3501008"/>
            <a:ext cx="2031078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bg1">
                    <a:lumMod val="50000"/>
                  </a:schemeClr>
                </a:solidFill>
                <a:sym charset="-122" panose="020b0503020204020204" pitchFamily="34" typeface="微软雅黑"/>
              </a:rPr>
              <a:t>在此录入上述图表的描述明在此录入。</a:t>
            </a:r>
          </a:p>
        </p:txBody>
      </p:sp>
      <p:sp>
        <p:nvSpPr>
          <p:cNvPr id="62" name="矩形 61"/>
          <p:cNvSpPr/>
          <p:nvPr/>
        </p:nvSpPr>
        <p:spPr>
          <a:xfrm>
            <a:off x="5521523" y="3195994"/>
            <a:ext cx="1192756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chemeClr val="tx1">
                    <a:lumMod val="50000"/>
                    <a:lumOff val="50000"/>
                  </a:schemeClr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0" panose="020b0604020202020204" pitchFamily="34" typeface="Arial"/>
              </a:rPr>
              <a:t>输入标题</a:t>
            </a:r>
          </a:p>
        </p:txBody>
      </p:sp>
      <p:sp>
        <p:nvSpPr>
          <p:cNvPr id="67" name="矩形 66"/>
          <p:cNvSpPr/>
          <p:nvPr/>
        </p:nvSpPr>
        <p:spPr>
          <a:xfrm>
            <a:off x="7898474" y="1700808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7897788" y="2074057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sp>
        <p:nvSpPr>
          <p:cNvPr id="69" name="矩形 68"/>
          <p:cNvSpPr/>
          <p:nvPr/>
        </p:nvSpPr>
        <p:spPr>
          <a:xfrm>
            <a:off x="8474539" y="3011043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8473852" y="3384292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sp>
        <p:nvSpPr>
          <p:cNvPr id="71" name="矩形 70"/>
          <p:cNvSpPr/>
          <p:nvPr/>
        </p:nvSpPr>
        <p:spPr>
          <a:xfrm>
            <a:off x="7898474" y="4353722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37C1FF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7897788" y="4726971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在此录入上述图表的综合说明，在此录入上述图表的综合描述说明。</a:t>
            </a:r>
          </a:p>
        </p:txBody>
      </p:sp>
      <p:sp>
        <p:nvSpPr>
          <p:cNvPr id="73" name="矩形 72"/>
          <p:cNvSpPr/>
          <p:nvPr/>
        </p:nvSpPr>
        <p:spPr>
          <a:xfrm>
            <a:off x="2609061" y="1700808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0070C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168214" y="2074057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</a:t>
            </a:r>
          </a:p>
        </p:txBody>
      </p:sp>
      <p:sp>
        <p:nvSpPr>
          <p:cNvPr id="76" name="矩形 75"/>
          <p:cNvSpPr/>
          <p:nvPr/>
        </p:nvSpPr>
        <p:spPr>
          <a:xfrm>
            <a:off x="2641890" y="4460883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129035" y="4763826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7105699" y="1790771"/>
            <a:ext cx="752909" cy="752909"/>
            <a:chOff x="7936966" y="508940"/>
            <a:chExt cx="752909" cy="752909"/>
          </a:xfrm>
        </p:grpSpPr>
        <p:grpSp>
          <p:nvGrpSpPr>
            <p:cNvPr id="79" name="组合 78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80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mtClean="0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1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648934" y="3157383"/>
            <a:ext cx="752909" cy="752909"/>
            <a:chOff x="7936966" y="508940"/>
            <a:chExt cx="752909" cy="752909"/>
          </a:xfrm>
        </p:grpSpPr>
        <p:grpSp>
          <p:nvGrpSpPr>
            <p:cNvPr id="84" name="组合 83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F6D67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85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2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105699" y="4572070"/>
            <a:ext cx="752909" cy="752909"/>
            <a:chOff x="7936966" y="508940"/>
            <a:chExt cx="752909" cy="752909"/>
          </a:xfrm>
        </p:grpSpPr>
        <p:grpSp>
          <p:nvGrpSpPr>
            <p:cNvPr id="89" name="组合 88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90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3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264558" y="1800613"/>
            <a:ext cx="752909" cy="752909"/>
            <a:chOff x="7936966" y="508940"/>
            <a:chExt cx="752909" cy="752909"/>
          </a:xfrm>
        </p:grpSpPr>
        <p:grpSp>
          <p:nvGrpSpPr>
            <p:cNvPr id="94" name="组合 93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95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4</a:t>
              </a: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760502" y="3085375"/>
            <a:ext cx="752909" cy="752909"/>
            <a:chOff x="7936966" y="508940"/>
            <a:chExt cx="752909" cy="752909"/>
          </a:xfrm>
        </p:grpSpPr>
        <p:grpSp>
          <p:nvGrpSpPr>
            <p:cNvPr id="99" name="组合 98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01" name="椭圆 100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F5C058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100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5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264558" y="4497738"/>
            <a:ext cx="752909" cy="752909"/>
            <a:chOff x="7936966" y="508940"/>
            <a:chExt cx="752909" cy="752909"/>
          </a:xfrm>
        </p:grpSpPr>
        <p:grpSp>
          <p:nvGrpSpPr>
            <p:cNvPr id="104" name="组合 103"/>
            <p:cNvGrpSpPr/>
            <p:nvPr/>
          </p:nvGrpSpPr>
          <p:grpSpPr>
            <a:xfrm>
              <a:off x="7936966" y="508940"/>
              <a:ext cx="752909" cy="752909"/>
              <a:chOff x="3724323" y="1908536"/>
              <a:chExt cx="1329153" cy="1329153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</a:gradFill>
              <a:ln w="28575">
                <a:solidFill>
                  <a:schemeClr val="bg1"/>
                </a:solidFill>
              </a:ln>
              <a:effectLst>
                <a:outerShdw algn="tr" blurRad="2794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5E779E"/>
              </a:solidFill>
              <a:ln>
                <a:noFill/>
              </a:ln>
              <a:effectLst>
                <a:innerShdw blurRad="63500" dir="189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</p:grpSp>
        <p:sp>
          <p:nvSpPr>
            <p:cNvPr id="105" name="标题 4"/>
            <p:cNvSpPr txBox="1"/>
            <p:nvPr/>
          </p:nvSpPr>
          <p:spPr>
            <a:xfrm>
              <a:off x="8041803" y="692696"/>
              <a:ext cx="517805" cy="360041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b="1" lang="en-US" sz="1800">
                  <a:solidFill>
                    <a:schemeClr val="bg1"/>
                  </a:solidFill>
                  <a:latin charset="0" pitchFamily="34" typeface="Impact MT Std"/>
                  <a:ea charset="-122" panose="02000000000000000000" pitchFamily="2" typeface="方正兰亭黑简体"/>
                </a:rPr>
                <a:t>6</a:t>
              </a:r>
            </a:p>
          </p:txBody>
        </p:sp>
      </p:grpSp>
      <p:sp>
        <p:nvSpPr>
          <p:cNvPr id="108" name="矩形 107"/>
          <p:cNvSpPr/>
          <p:nvPr/>
        </p:nvSpPr>
        <p:spPr>
          <a:xfrm>
            <a:off x="2065826" y="3011043"/>
            <a:ext cx="1799513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点击输入标题</a:t>
            </a:r>
          </a:p>
        </p:txBody>
      </p:sp>
      <p:sp>
        <p:nvSpPr>
          <p:cNvPr id="109" name="矩形 47"/>
          <p:cNvSpPr>
            <a:spLocks noChangeArrowheads="1"/>
          </p:cNvSpPr>
          <p:nvPr/>
        </p:nvSpPr>
        <p:spPr bwMode="auto">
          <a:xfrm>
            <a:off x="624979" y="3384292"/>
            <a:ext cx="3024336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在此录入上述图表的综合说明，在此录入上述图表的综合描述说明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id="10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2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61"/>
      <p:bldP grpId="0" spid="62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6"/>
      <p:bldP grpId="0" spid="77"/>
      <p:bldP grpId="0" spid="108"/>
      <p:bldP grpId="0" spid="109"/>
      <p:bldP grpId="0" spid="110"/>
    </p:bldLst>
  </p:timing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39</a:t>
            </a:r>
          </a:p>
        </p:txBody>
      </p:sp>
      <p:sp>
        <p:nvSpPr>
          <p:cNvPr id="17" name="文本框 25"/>
          <p:cNvSpPr txBox="1"/>
          <p:nvPr/>
        </p:nvSpPr>
        <p:spPr>
          <a:xfrm>
            <a:off x="1563914" y="2132856"/>
            <a:ext cx="9358209" cy="348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altLang="en-US" b="1" lang="zh-CN" sz="20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摘要：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altLang="en-US" b="1" lang="zh-CN" sz="20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0780" y="5081888"/>
            <a:ext cx="9481343" cy="646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876664" y="4578923"/>
            <a:ext cx="1692531" cy="723403"/>
            <a:chOff x="5557184" y="1268760"/>
            <a:chExt cx="1692531" cy="723403"/>
          </a:xfrm>
        </p:grpSpPr>
        <p:sp>
          <p:nvSpPr>
            <p:cNvPr id="21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7" name="文本框 164"/>
            <p:cNvSpPr txBox="1"/>
            <p:nvPr/>
          </p:nvSpPr>
          <p:spPr>
            <a:xfrm>
              <a:off x="5809555" y="1311698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 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76664" y="1628800"/>
            <a:ext cx="1692531" cy="723403"/>
            <a:chOff x="5557184" y="1268760"/>
            <a:chExt cx="1692531" cy="723403"/>
          </a:xfrm>
        </p:grpSpPr>
        <p:sp>
          <p:nvSpPr>
            <p:cNvPr id="29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文本框 164"/>
            <p:cNvSpPr txBox="1"/>
            <p:nvPr/>
          </p:nvSpPr>
          <p:spPr>
            <a:xfrm>
              <a:off x="5809555" y="1311698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 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796540" y="603611"/>
            <a:ext cx="752909" cy="752909"/>
            <a:chOff x="3724323" y="1908536"/>
            <a:chExt cx="1329153" cy="1329153"/>
          </a:xfrm>
        </p:grpSpPr>
        <p:sp>
          <p:nvSpPr>
            <p:cNvPr id="43" name="椭圆 4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99376" y="836214"/>
            <a:ext cx="454872" cy="454872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46" name="椭圆 4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32497" y="78099"/>
            <a:ext cx="642776" cy="642776"/>
            <a:chOff x="3724323" y="1908536"/>
            <a:chExt cx="1329153" cy="1329153"/>
          </a:xfrm>
        </p:grpSpPr>
        <p:sp>
          <p:nvSpPr>
            <p:cNvPr id="49" name="椭圆 4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277313" y="263419"/>
            <a:ext cx="272136" cy="272136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853885" y="-1055062"/>
            <a:ext cx="2539846" cy="2539846"/>
            <a:chOff x="3724323" y="1908536"/>
            <a:chExt cx="1329153" cy="1329153"/>
          </a:xfrm>
        </p:grpSpPr>
        <p:sp>
          <p:nvSpPr>
            <p:cNvPr id="37" name="椭圆 36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39" name="TextBox 59"/>
          <p:cNvSpPr txBox="1">
            <a:spLocks noChangeArrowheads="1"/>
          </p:cNvSpPr>
          <p:nvPr/>
        </p:nvSpPr>
        <p:spPr bwMode="auto">
          <a:xfrm>
            <a:off x="5074619" y="25058"/>
            <a:ext cx="2098375" cy="20665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altLang="en-US" b="1" kern="0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结束语 </a:t>
            </a:r>
          </a:p>
          <a:p>
            <a:pPr algn="ctr" defTabSz="913765">
              <a:lnSpc>
                <a:spcPct val="120000"/>
              </a:lnSpc>
              <a:defRPr/>
            </a:pPr>
            <a:r>
              <a:rPr altLang="en-US" b="1" kern="0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conclusion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6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9"/>
      <p:bldP grpId="0" spid="39"/>
      <p:bldP grpId="0" spid="5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Freeform 25"/>
          <p:cNvSpPr/>
          <p:nvPr/>
        </p:nvSpPr>
        <p:spPr bwMode="auto">
          <a:xfrm>
            <a:off x="6107510" y="0"/>
            <a:ext cx="6084490" cy="6858000"/>
          </a:xfrm>
          <a:custGeom>
            <a:gdLst>
              <a:gd fmla="*/ 0 w 4052" name="T0"/>
              <a:gd fmla="*/ 0 h 4320" name="T1"/>
              <a:gd fmla="*/ 4052 w 4052" name="T2"/>
              <a:gd fmla="*/ 0 h 4320" name="T3"/>
              <a:gd fmla="*/ 4052 w 4052" name="T4"/>
              <a:gd fmla="*/ 4320 h 4320" name="T5"/>
              <a:gd fmla="*/ 0 w 4052" name="T6"/>
              <a:gd fmla="*/ 4320 h 4320" name="T7"/>
              <a:gd fmla="*/ 0 w 4052" name="T8"/>
              <a:gd fmla="*/ 0 h 4320" name="T9"/>
              <a:gd fmla="*/ 0 w 4052" name="T10"/>
              <a:gd fmla="*/ 0 h 4320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4320" w="4052">
                <a:moveTo>
                  <a:pt x="0" y="0"/>
                </a:moveTo>
                <a:lnTo>
                  <a:pt x="4052" y="0"/>
                </a:lnTo>
                <a:lnTo>
                  <a:pt x="4052" y="4320"/>
                </a:lnTo>
                <a:lnTo>
                  <a:pt x="0" y="432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2" name="矩形 71"/>
          <p:cNvSpPr/>
          <p:nvPr/>
        </p:nvSpPr>
        <p:spPr>
          <a:xfrm>
            <a:off x="7244873" y="69269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公司简介</a:t>
            </a: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7244186" y="99393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560292" y="1700808"/>
            <a:ext cx="1506637" cy="723403"/>
            <a:chOff x="5560292" y="1700808"/>
            <a:chExt cx="1506637" cy="723403"/>
          </a:xfrm>
        </p:grpSpPr>
        <p:sp>
          <p:nvSpPr>
            <p:cNvPr id="74" name="Freeform 20"/>
            <p:cNvSpPr/>
            <p:nvPr/>
          </p:nvSpPr>
          <p:spPr bwMode="auto">
            <a:xfrm>
              <a:off x="5560292" y="1943051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5" name="Freeform 23"/>
            <p:cNvSpPr/>
            <p:nvPr/>
          </p:nvSpPr>
          <p:spPr bwMode="auto">
            <a:xfrm>
              <a:off x="5858273" y="1709043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90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6" name="Freeform 26"/>
            <p:cNvSpPr/>
            <p:nvPr/>
          </p:nvSpPr>
          <p:spPr bwMode="auto">
            <a:xfrm>
              <a:off x="6107510" y="1752056"/>
              <a:ext cx="959419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7" name="Freeform 27"/>
            <p:cNvSpPr/>
            <p:nvPr/>
          </p:nvSpPr>
          <p:spPr bwMode="auto">
            <a:xfrm>
              <a:off x="5858273" y="1700808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78" name="Freeform 28"/>
            <p:cNvSpPr>
              <a:spLocks noEditPoints="1"/>
            </p:cNvSpPr>
            <p:nvPr/>
          </p:nvSpPr>
          <p:spPr bwMode="auto">
            <a:xfrm>
              <a:off x="5858273" y="1947889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9" name="Freeform 29"/>
            <p:cNvSpPr>
              <a:spLocks noEditPoints="1"/>
            </p:cNvSpPr>
            <p:nvPr/>
          </p:nvSpPr>
          <p:spPr bwMode="auto">
            <a:xfrm>
              <a:off x="5858273" y="1723826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81" name="文本框 164"/>
          <p:cNvSpPr txBox="1"/>
          <p:nvPr/>
        </p:nvSpPr>
        <p:spPr>
          <a:xfrm>
            <a:off x="5956679" y="1743746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02</a:t>
            </a:r>
          </a:p>
        </p:txBody>
      </p:sp>
      <p:sp>
        <p:nvSpPr>
          <p:cNvPr id="82" name="矩形 81"/>
          <p:cNvSpPr/>
          <p:nvPr/>
        </p:nvSpPr>
        <p:spPr>
          <a:xfrm>
            <a:off x="7283640" y="1628800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团队介绍</a:t>
            </a: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7282953" y="1930041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147" name="组合 146"/>
          <p:cNvGrpSpPr/>
          <p:nvPr/>
        </p:nvGrpSpPr>
        <p:grpSpPr>
          <a:xfrm>
            <a:off x="5560292" y="2636912"/>
            <a:ext cx="1506638" cy="723403"/>
            <a:chOff x="5560292" y="2636912"/>
            <a:chExt cx="1506638" cy="723403"/>
          </a:xfrm>
        </p:grpSpPr>
        <p:sp>
          <p:nvSpPr>
            <p:cNvPr id="84" name="Freeform 20"/>
            <p:cNvSpPr/>
            <p:nvPr/>
          </p:nvSpPr>
          <p:spPr bwMode="auto">
            <a:xfrm>
              <a:off x="5560292" y="2879155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5" name="Freeform 23"/>
            <p:cNvSpPr/>
            <p:nvPr/>
          </p:nvSpPr>
          <p:spPr bwMode="auto">
            <a:xfrm>
              <a:off x="5858273" y="2645147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6" name="Freeform 26"/>
            <p:cNvSpPr/>
            <p:nvPr/>
          </p:nvSpPr>
          <p:spPr bwMode="auto">
            <a:xfrm>
              <a:off x="6111326" y="2688160"/>
              <a:ext cx="955604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7" name="Freeform 27"/>
            <p:cNvSpPr/>
            <p:nvPr/>
          </p:nvSpPr>
          <p:spPr bwMode="auto">
            <a:xfrm>
              <a:off x="5858273" y="2636912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88" name="Freeform 28"/>
            <p:cNvSpPr>
              <a:spLocks noEditPoints="1"/>
            </p:cNvSpPr>
            <p:nvPr/>
          </p:nvSpPr>
          <p:spPr bwMode="auto">
            <a:xfrm>
              <a:off x="5858273" y="2883993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9" name="Freeform 29"/>
            <p:cNvSpPr>
              <a:spLocks noEditPoints="1"/>
            </p:cNvSpPr>
            <p:nvPr/>
          </p:nvSpPr>
          <p:spPr bwMode="auto">
            <a:xfrm>
              <a:off x="5858273" y="2659930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91" name="文本框 164"/>
          <p:cNvSpPr txBox="1"/>
          <p:nvPr/>
        </p:nvSpPr>
        <p:spPr>
          <a:xfrm>
            <a:off x="5956679" y="2679850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03</a:t>
            </a:r>
          </a:p>
        </p:txBody>
      </p:sp>
      <p:sp>
        <p:nvSpPr>
          <p:cNvPr id="92" name="矩形 91"/>
          <p:cNvSpPr/>
          <p:nvPr/>
        </p:nvSpPr>
        <p:spPr>
          <a:xfrm>
            <a:off x="7283640" y="2564904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项目成员</a:t>
            </a: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7282953" y="2866145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148" name="组合 147"/>
          <p:cNvGrpSpPr/>
          <p:nvPr/>
        </p:nvGrpSpPr>
        <p:grpSpPr>
          <a:xfrm>
            <a:off x="5599061" y="3573016"/>
            <a:ext cx="1506638" cy="723403"/>
            <a:chOff x="5599061" y="3573016"/>
            <a:chExt cx="1506638" cy="723403"/>
          </a:xfrm>
        </p:grpSpPr>
        <p:sp>
          <p:nvSpPr>
            <p:cNvPr id="94" name="Freeform 20"/>
            <p:cNvSpPr/>
            <p:nvPr/>
          </p:nvSpPr>
          <p:spPr bwMode="auto">
            <a:xfrm>
              <a:off x="5599061" y="3815259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5" name="Freeform 23"/>
            <p:cNvSpPr/>
            <p:nvPr/>
          </p:nvSpPr>
          <p:spPr bwMode="auto">
            <a:xfrm>
              <a:off x="5897042" y="3581251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6146279" y="3624264"/>
              <a:ext cx="959420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5897042" y="3573016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98" name="Freeform 28"/>
            <p:cNvSpPr>
              <a:spLocks noEditPoints="1"/>
            </p:cNvSpPr>
            <p:nvPr/>
          </p:nvSpPr>
          <p:spPr bwMode="auto">
            <a:xfrm>
              <a:off x="5897042" y="3820097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9" name="Freeform 29"/>
            <p:cNvSpPr>
              <a:spLocks noEditPoints="1"/>
            </p:cNvSpPr>
            <p:nvPr/>
          </p:nvSpPr>
          <p:spPr bwMode="auto">
            <a:xfrm>
              <a:off x="5897042" y="3596034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01" name="文本框 164"/>
          <p:cNvSpPr txBox="1"/>
          <p:nvPr/>
        </p:nvSpPr>
        <p:spPr>
          <a:xfrm>
            <a:off x="5995448" y="3615954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04</a:t>
            </a:r>
          </a:p>
        </p:txBody>
      </p:sp>
      <p:sp>
        <p:nvSpPr>
          <p:cNvPr id="102" name="矩形 101"/>
          <p:cNvSpPr/>
          <p:nvPr/>
        </p:nvSpPr>
        <p:spPr>
          <a:xfrm>
            <a:off x="7322410" y="3501008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组织结构</a:t>
            </a: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7321724" y="3802249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149" name="组合 148"/>
          <p:cNvGrpSpPr/>
          <p:nvPr/>
        </p:nvGrpSpPr>
        <p:grpSpPr>
          <a:xfrm>
            <a:off x="5593531" y="4509120"/>
            <a:ext cx="1506637" cy="723403"/>
            <a:chOff x="5593531" y="4509120"/>
            <a:chExt cx="1506637" cy="723403"/>
          </a:xfrm>
        </p:grpSpPr>
        <p:sp>
          <p:nvSpPr>
            <p:cNvPr id="104" name="Freeform 20"/>
            <p:cNvSpPr/>
            <p:nvPr/>
          </p:nvSpPr>
          <p:spPr bwMode="auto">
            <a:xfrm>
              <a:off x="5593531" y="475136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5" name="Freeform 23"/>
            <p:cNvSpPr/>
            <p:nvPr/>
          </p:nvSpPr>
          <p:spPr bwMode="auto">
            <a:xfrm>
              <a:off x="5891512" y="451735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D0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6" name="Freeform 26"/>
            <p:cNvSpPr/>
            <p:nvPr/>
          </p:nvSpPr>
          <p:spPr bwMode="auto">
            <a:xfrm>
              <a:off x="6139604" y="4560368"/>
              <a:ext cx="960564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7" name="Freeform 27"/>
            <p:cNvSpPr/>
            <p:nvPr/>
          </p:nvSpPr>
          <p:spPr bwMode="auto">
            <a:xfrm>
              <a:off x="5891512" y="4509120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5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108" name="Freeform 28"/>
            <p:cNvSpPr>
              <a:spLocks noEditPoints="1"/>
            </p:cNvSpPr>
            <p:nvPr/>
          </p:nvSpPr>
          <p:spPr bwMode="auto">
            <a:xfrm>
              <a:off x="5891512" y="4756201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9" name="Freeform 29"/>
            <p:cNvSpPr>
              <a:spLocks noEditPoints="1"/>
            </p:cNvSpPr>
            <p:nvPr/>
          </p:nvSpPr>
          <p:spPr bwMode="auto">
            <a:xfrm>
              <a:off x="5891512" y="4532138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11" name="文本框 164"/>
          <p:cNvSpPr txBox="1"/>
          <p:nvPr/>
        </p:nvSpPr>
        <p:spPr>
          <a:xfrm>
            <a:off x="5989918" y="4552057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05</a:t>
            </a:r>
          </a:p>
        </p:txBody>
      </p:sp>
      <p:sp>
        <p:nvSpPr>
          <p:cNvPr id="112" name="矩形 111"/>
          <p:cNvSpPr/>
          <p:nvPr/>
        </p:nvSpPr>
        <p:spPr>
          <a:xfrm>
            <a:off x="7316881" y="4437112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公司事记</a:t>
            </a:r>
          </a:p>
        </p:txBody>
      </p:sp>
      <p:sp>
        <p:nvSpPr>
          <p:cNvPr id="113" name="矩形 47"/>
          <p:cNvSpPr>
            <a:spLocks noChangeArrowheads="1"/>
          </p:cNvSpPr>
          <p:nvPr/>
        </p:nvSpPr>
        <p:spPr bwMode="auto">
          <a:xfrm>
            <a:off x="7316194" y="4738353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150" name="组合 149"/>
          <p:cNvGrpSpPr/>
          <p:nvPr/>
        </p:nvGrpSpPr>
        <p:grpSpPr>
          <a:xfrm>
            <a:off x="5593531" y="5445224"/>
            <a:ext cx="1506638" cy="723403"/>
            <a:chOff x="5593531" y="5445224"/>
            <a:chExt cx="1506638" cy="723403"/>
          </a:xfrm>
        </p:grpSpPr>
        <p:sp>
          <p:nvSpPr>
            <p:cNvPr id="114" name="Freeform 20"/>
            <p:cNvSpPr/>
            <p:nvPr/>
          </p:nvSpPr>
          <p:spPr bwMode="auto">
            <a:xfrm>
              <a:off x="5593531" y="5687467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5891512" y="5453459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77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6140749" y="5496472"/>
              <a:ext cx="959420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5891512" y="5445224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79E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118" name="Freeform 28"/>
            <p:cNvSpPr>
              <a:spLocks noEditPoints="1"/>
            </p:cNvSpPr>
            <p:nvPr/>
          </p:nvSpPr>
          <p:spPr bwMode="auto">
            <a:xfrm>
              <a:off x="5891512" y="5692305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9" name="Freeform 29"/>
            <p:cNvSpPr>
              <a:spLocks noEditPoints="1"/>
            </p:cNvSpPr>
            <p:nvPr/>
          </p:nvSpPr>
          <p:spPr bwMode="auto">
            <a:xfrm>
              <a:off x="5891512" y="5468242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21" name="文本框 164"/>
          <p:cNvSpPr txBox="1"/>
          <p:nvPr/>
        </p:nvSpPr>
        <p:spPr>
          <a:xfrm>
            <a:off x="5989918" y="5488162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06</a:t>
            </a:r>
          </a:p>
        </p:txBody>
      </p:sp>
      <p:sp>
        <p:nvSpPr>
          <p:cNvPr id="122" name="矩形 121"/>
          <p:cNvSpPr/>
          <p:nvPr/>
        </p:nvSpPr>
        <p:spPr>
          <a:xfrm>
            <a:off x="7316881" y="5373216"/>
            <a:ext cx="1223449" cy="365752"/>
          </a:xfrm>
          <a:prstGeom prst="rect">
            <a:avLst/>
          </a:prstGeom>
        </p:spPr>
        <p:txBody>
          <a:bodyPr bIns="45716" lIns="91431" rIns="91431" tIns="45716" wrap="square">
            <a:spAutoFit/>
          </a:bodyPr>
          <a:lstStyle/>
          <a:p>
            <a:pPr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企业理念</a:t>
            </a:r>
          </a:p>
        </p:txBody>
      </p:sp>
      <p:sp>
        <p:nvSpPr>
          <p:cNvPr id="123" name="矩形 47"/>
          <p:cNvSpPr>
            <a:spLocks noChangeArrowheads="1"/>
          </p:cNvSpPr>
          <p:nvPr/>
        </p:nvSpPr>
        <p:spPr bwMode="auto">
          <a:xfrm>
            <a:off x="7316194" y="5674457"/>
            <a:ext cx="3096344" cy="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5716" lIns="91431" rIns="91431" tIns="45716"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sym charset="-122" panose="020b0503020204020204" pitchFamily="34" typeface="微软雅黑"/>
              </a:rPr>
              <a:t>在此录入上述图表的描述说明，在此录入上述图表的描述说明。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557184" y="764704"/>
            <a:ext cx="1506637" cy="723403"/>
            <a:chOff x="5557184" y="764704"/>
            <a:chExt cx="1506637" cy="723403"/>
          </a:xfrm>
        </p:grpSpPr>
        <p:sp>
          <p:nvSpPr>
            <p:cNvPr id="124" name="Freeform 20"/>
            <p:cNvSpPr/>
            <p:nvPr/>
          </p:nvSpPr>
          <p:spPr bwMode="auto">
            <a:xfrm>
              <a:off x="5557184" y="1006947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5" name="Freeform 23"/>
            <p:cNvSpPr/>
            <p:nvPr/>
          </p:nvSpPr>
          <p:spPr bwMode="auto">
            <a:xfrm>
              <a:off x="5855165" y="772939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9A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6" name="Freeform 26"/>
            <p:cNvSpPr/>
            <p:nvPr/>
          </p:nvSpPr>
          <p:spPr bwMode="auto">
            <a:xfrm>
              <a:off x="6104402" y="815952"/>
              <a:ext cx="959419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7" name="Freeform 27"/>
            <p:cNvSpPr/>
            <p:nvPr/>
          </p:nvSpPr>
          <p:spPr bwMode="auto">
            <a:xfrm>
              <a:off x="5855165" y="764704"/>
              <a:ext cx="1187223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128" name="Freeform 28"/>
            <p:cNvSpPr>
              <a:spLocks noEditPoints="1"/>
            </p:cNvSpPr>
            <p:nvPr/>
          </p:nvSpPr>
          <p:spPr bwMode="auto">
            <a:xfrm>
              <a:off x="5855165" y="1011785"/>
              <a:ext cx="1149517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9" name="Freeform 29"/>
            <p:cNvSpPr>
              <a:spLocks noEditPoints="1"/>
            </p:cNvSpPr>
            <p:nvPr/>
          </p:nvSpPr>
          <p:spPr bwMode="auto">
            <a:xfrm>
              <a:off x="5855165" y="787722"/>
              <a:ext cx="1166189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31" name="文本框 164"/>
          <p:cNvSpPr txBox="1"/>
          <p:nvPr/>
        </p:nvSpPr>
        <p:spPr>
          <a:xfrm>
            <a:off x="5953571" y="807642"/>
            <a:ext cx="88203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TITLE  01</a:t>
            </a:r>
          </a:p>
        </p:txBody>
      </p:sp>
      <p:sp>
        <p:nvSpPr>
          <p:cNvPr id="132" name="矩形 131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3" name="矩形 132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4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5" name="矩形 134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6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zh-CN" lang="en-US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04</a:t>
            </a:r>
          </a:p>
        </p:txBody>
      </p:sp>
      <p:sp>
        <p:nvSpPr>
          <p:cNvPr id="137" name="矩形 136"/>
          <p:cNvSpPr/>
          <p:nvPr/>
        </p:nvSpPr>
        <p:spPr>
          <a:xfrm>
            <a:off x="0" y="175925"/>
            <a:ext cx="1586737" cy="364770"/>
          </a:xfrm>
          <a:prstGeom prst="rect">
            <a:avLst/>
          </a:prstGeom>
          <a:solidFill>
            <a:srgbClr val="92D05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345059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39" name="文本框 123"/>
          <p:cNvSpPr txBox="1"/>
          <p:nvPr/>
        </p:nvSpPr>
        <p:spPr>
          <a:xfrm>
            <a:off x="120923" y="171363"/>
            <a:ext cx="122413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第一章</a:t>
            </a:r>
          </a:p>
        </p:txBody>
      </p:sp>
      <p:sp>
        <p:nvSpPr>
          <p:cNvPr id="152" name="Freeform 19"/>
          <p:cNvSpPr/>
          <p:nvPr/>
        </p:nvSpPr>
        <p:spPr bwMode="auto">
          <a:xfrm>
            <a:off x="1991951" y="3791013"/>
            <a:ext cx="875972" cy="916580"/>
          </a:xfrm>
          <a:custGeom>
            <a:gdLst>
              <a:gd fmla="*/ 0 w 453" name="T0"/>
              <a:gd fmla="*/ 0 h 474" name="T1"/>
              <a:gd fmla="*/ 453 w 453" name="T2"/>
              <a:gd fmla="*/ 194 h 474" name="T3"/>
              <a:gd fmla="*/ 453 w 453" name="T4"/>
              <a:gd fmla="*/ 474 h 474" name="T5"/>
              <a:gd fmla="*/ 0 w 453" name="T6"/>
              <a:gd fmla="*/ 277 h 474" name="T7"/>
              <a:gd fmla="*/ 0 w 453" name="T8"/>
              <a:gd fmla="*/ 0 h 47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73" w="452">
                <a:moveTo>
                  <a:pt x="0" y="0"/>
                </a:moveTo>
                <a:lnTo>
                  <a:pt x="453" y="194"/>
                </a:lnTo>
                <a:lnTo>
                  <a:pt x="453" y="474"/>
                </a:lnTo>
                <a:lnTo>
                  <a:pt x="0" y="27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53" name="组合 152"/>
          <p:cNvGrpSpPr/>
          <p:nvPr/>
        </p:nvGrpSpPr>
        <p:grpSpPr>
          <a:xfrm>
            <a:off x="1804534" y="3415873"/>
            <a:ext cx="2126778" cy="1808072"/>
            <a:chOff x="1012446" y="3703905"/>
            <a:chExt cx="2126778" cy="1808072"/>
          </a:xfrm>
        </p:grpSpPr>
        <p:sp>
          <p:nvSpPr>
            <p:cNvPr id="154" name="椭圆 153"/>
            <p:cNvSpPr>
              <a:spLocks noChangeAspect="1"/>
            </p:cNvSpPr>
            <p:nvPr/>
          </p:nvSpPr>
          <p:spPr>
            <a:xfrm>
              <a:off x="1012446" y="4572464"/>
              <a:ext cx="2126778" cy="93951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55" name="组合 154"/>
            <p:cNvGrpSpPr/>
            <p:nvPr/>
          </p:nvGrpSpPr>
          <p:grpSpPr>
            <a:xfrm>
              <a:off x="1199863" y="3703905"/>
              <a:ext cx="1751943" cy="1291720"/>
              <a:chOff x="1199863" y="3703905"/>
              <a:chExt cx="1751943" cy="1291720"/>
            </a:xfrm>
          </p:grpSpPr>
          <p:sp>
            <p:nvSpPr>
              <p:cNvPr id="156" name="Freeform 17"/>
              <p:cNvSpPr/>
              <p:nvPr/>
            </p:nvSpPr>
            <p:spPr bwMode="auto">
              <a:xfrm>
                <a:off x="2075834" y="4079045"/>
                <a:ext cx="875972" cy="916580"/>
              </a:xfrm>
              <a:custGeom>
                <a:gdLst>
                  <a:gd fmla="*/ 453 w 453" name="T0"/>
                  <a:gd fmla="*/ 0 h 474" name="T1"/>
                  <a:gd fmla="*/ 0 w 453" name="T2"/>
                  <a:gd fmla="*/ 194 h 474" name="T3"/>
                  <a:gd fmla="*/ 0 w 453" name="T4"/>
                  <a:gd fmla="*/ 474 h 474" name="T5"/>
                  <a:gd fmla="*/ 453 w 453" name="T6"/>
                  <a:gd fmla="*/ 277 h 474" name="T7"/>
                  <a:gd fmla="*/ 453 w 453" name="T8"/>
                  <a:gd fmla="*/ 0 h 4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3" w="452">
                    <a:moveTo>
                      <a:pt x="453" y="0"/>
                    </a:moveTo>
                    <a:lnTo>
                      <a:pt x="0" y="194"/>
                    </a:lnTo>
                    <a:lnTo>
                      <a:pt x="0" y="474"/>
                    </a:lnTo>
                    <a:lnTo>
                      <a:pt x="453" y="277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92D050">
                  <a:alpha val="60000"/>
                </a:srgb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zh-CN" lang="en-US" smtClean="0"/>
              </a:p>
            </p:txBody>
          </p:sp>
          <p:sp>
            <p:nvSpPr>
              <p:cNvPr id="157" name="Freeform 18"/>
              <p:cNvSpPr/>
              <p:nvPr/>
            </p:nvSpPr>
            <p:spPr bwMode="auto">
              <a:xfrm>
                <a:off x="1199863" y="4079045"/>
                <a:ext cx="875972" cy="916580"/>
              </a:xfrm>
              <a:custGeom>
                <a:gdLst>
                  <a:gd fmla="*/ 0 w 453" name="T0"/>
                  <a:gd fmla="*/ 0 h 474" name="T1"/>
                  <a:gd fmla="*/ 453 w 453" name="T2"/>
                  <a:gd fmla="*/ 194 h 474" name="T3"/>
                  <a:gd fmla="*/ 453 w 453" name="T4"/>
                  <a:gd fmla="*/ 474 h 474" name="T5"/>
                  <a:gd fmla="*/ 0 w 453" name="T6"/>
                  <a:gd fmla="*/ 277 h 474" name="T7"/>
                  <a:gd fmla="*/ 0 w 453" name="T8"/>
                  <a:gd fmla="*/ 0 h 4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3" w="452">
                    <a:moveTo>
                      <a:pt x="0" y="0"/>
                    </a:moveTo>
                    <a:lnTo>
                      <a:pt x="453" y="194"/>
                    </a:lnTo>
                    <a:lnTo>
                      <a:pt x="453" y="474"/>
                    </a:lnTo>
                    <a:lnTo>
                      <a:pt x="0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8" name="Freeform 20"/>
              <p:cNvSpPr/>
              <p:nvPr/>
            </p:nvSpPr>
            <p:spPr bwMode="auto">
              <a:xfrm>
                <a:off x="1199863" y="3703905"/>
                <a:ext cx="1751943" cy="750280"/>
              </a:xfrm>
              <a:custGeom>
                <a:gdLst>
                  <a:gd fmla="*/ 453 w 906" name="T0"/>
                  <a:gd fmla="*/ 0 h 388" name="T1"/>
                  <a:gd fmla="*/ 0 w 906" name="T2"/>
                  <a:gd fmla="*/ 194 h 388" name="T3"/>
                  <a:gd fmla="*/ 453 w 906" name="T4"/>
                  <a:gd fmla="*/ 388 h 388" name="T5"/>
                  <a:gd fmla="*/ 906 w 906" name="T6"/>
                  <a:gd fmla="*/ 194 h 388" name="T7"/>
                  <a:gd fmla="*/ 453 w 906" name="T8"/>
                  <a:gd fmla="*/ 0 h 3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8" w="905">
                    <a:moveTo>
                      <a:pt x="453" y="0"/>
                    </a:moveTo>
                    <a:lnTo>
                      <a:pt x="0" y="194"/>
                    </a:lnTo>
                    <a:lnTo>
                      <a:pt x="453" y="388"/>
                    </a:lnTo>
                    <a:lnTo>
                      <a:pt x="906" y="194"/>
                    </a:lnTo>
                    <a:lnTo>
                      <a:pt x="4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FF0F1"/>
                  </a:gs>
                  <a:gs pos="100000">
                    <a:srgbClr val="F9F9F9"/>
                  </a:gs>
                </a:gsLst>
                <a:lin ang="16800000" scaled="0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sp>
        <p:nvSpPr>
          <p:cNvPr id="159" name="KSO_Shape"/>
          <p:cNvSpPr/>
          <p:nvPr/>
        </p:nvSpPr>
        <p:spPr bwMode="auto">
          <a:xfrm>
            <a:off x="2542675" y="3342367"/>
            <a:ext cx="650494" cy="446673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reflection algn="bl" blurRad="6350" dir="5400000" endA="300" endPos="35000" rotWithShape="0" stA="52000" sy="-100000"/>
          </a:effectLst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160" name="文本框 9"/>
          <p:cNvSpPr txBox="1"/>
          <p:nvPr/>
        </p:nvSpPr>
        <p:spPr>
          <a:xfrm>
            <a:off x="1834307" y="2420888"/>
            <a:ext cx="2103040" cy="8001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 lvl="1" marL="0"/>
            <a:r>
              <a:rPr altLang="en-US" b="1" lang="zh-CN" smtClean="0" sz="2400">
                <a:solidFill>
                  <a:srgbClr val="8EB55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公司与团队</a:t>
            </a:r>
          </a:p>
          <a:p>
            <a:pPr algn="ctr" lvl="1" marL="0"/>
            <a:r>
              <a:rPr altLang="en-US" b="1" lang="zh-CN" smtClean="0" sz="2400">
                <a:solidFill>
                  <a:srgbClr val="8EB55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（我们是谁）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10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4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id="1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id="1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5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7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3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7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8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5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2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3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4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15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57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2"/>
      <p:bldP grpId="0" spid="73"/>
      <p:bldP grpId="0" spid="81"/>
      <p:bldP grpId="0" spid="82"/>
      <p:bldP grpId="0" spid="83"/>
      <p:bldP grpId="0" spid="91"/>
      <p:bldP grpId="0" spid="92"/>
      <p:bldP grpId="0" spid="93"/>
      <p:bldP grpId="0" spid="101"/>
      <p:bldP grpId="0" spid="102"/>
      <p:bldP grpId="0" spid="103"/>
      <p:bldP grpId="0" spid="111"/>
      <p:bldP grpId="0" spid="112"/>
      <p:bldP grpId="0" spid="113"/>
      <p:bldP grpId="0" spid="121"/>
      <p:bldP grpId="0" spid="122"/>
      <p:bldP grpId="0" spid="123"/>
      <p:bldP grpId="0" spid="131"/>
      <p:bldP grpId="0" spid="159"/>
      <p:bldP grpId="0" spid="160"/>
      <p:bldP grpId="0" spid="161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24457" y="1952836"/>
            <a:ext cx="12218267" cy="3168352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圆角矩形 15"/>
          <p:cNvSpPr/>
          <p:nvPr/>
        </p:nvSpPr>
        <p:spPr>
          <a:xfrm>
            <a:off x="4282894" y="2636912"/>
            <a:ext cx="3471745" cy="108012"/>
          </a:xfrm>
          <a:prstGeom prst="roundRect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圆角矩形 16"/>
          <p:cNvSpPr/>
          <p:nvPr/>
        </p:nvSpPr>
        <p:spPr>
          <a:xfrm>
            <a:off x="4489666" y="2789312"/>
            <a:ext cx="3471745" cy="108012"/>
          </a:xfrm>
          <a:prstGeom prst="roundRect">
            <a:avLst>
              <a:gd fmla="val 50000" name="adj"/>
            </a:avLst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圆角矩形 17"/>
          <p:cNvSpPr/>
          <p:nvPr/>
        </p:nvSpPr>
        <p:spPr>
          <a:xfrm>
            <a:off x="4361011" y="3104964"/>
            <a:ext cx="3096344" cy="108012"/>
          </a:xfrm>
          <a:prstGeom prst="roundRect">
            <a:avLst>
              <a:gd fmla="val 50000" name="adj"/>
            </a:avLst>
          </a:prstGeom>
          <a:solidFill>
            <a:srgbClr val="F5C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圆角矩形 18"/>
          <p:cNvSpPr/>
          <p:nvPr/>
        </p:nvSpPr>
        <p:spPr>
          <a:xfrm>
            <a:off x="4577035" y="3284984"/>
            <a:ext cx="3096344" cy="108012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/>
        </p:nvSpPr>
        <p:spPr>
          <a:xfrm>
            <a:off x="4561674" y="3429000"/>
            <a:ext cx="3471745" cy="108012"/>
          </a:xfrm>
          <a:prstGeom prst="roundRect">
            <a:avLst>
              <a:gd fmla="val 50000" name="adj"/>
            </a:avLst>
          </a:prstGeom>
          <a:solidFill>
            <a:srgbClr val="5E7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/>
        </p:nvSpPr>
        <p:spPr>
          <a:xfrm>
            <a:off x="4417658" y="3581400"/>
            <a:ext cx="3471745" cy="108012"/>
          </a:xfrm>
          <a:prstGeom prst="roundRect">
            <a:avLst>
              <a:gd fmla="val 50000" name="adj"/>
            </a:avLst>
          </a:prstGeom>
          <a:solidFill>
            <a:srgbClr val="FF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圆角矩形 21"/>
          <p:cNvSpPr/>
          <p:nvPr/>
        </p:nvSpPr>
        <p:spPr>
          <a:xfrm>
            <a:off x="4570058" y="3825044"/>
            <a:ext cx="3471745" cy="108012"/>
          </a:xfrm>
          <a:prstGeom prst="roundRect">
            <a:avLst>
              <a:gd fmla="val 50000" name="adj"/>
            </a:avLst>
          </a:prstGeom>
          <a:solidFill>
            <a:srgbClr val="F5C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圆角矩形 22"/>
          <p:cNvSpPr/>
          <p:nvPr/>
        </p:nvSpPr>
        <p:spPr>
          <a:xfrm>
            <a:off x="4433019" y="4041068"/>
            <a:ext cx="3096344" cy="108012"/>
          </a:xfrm>
          <a:prstGeom prst="roundRect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圆角矩形 23"/>
          <p:cNvSpPr/>
          <p:nvPr/>
        </p:nvSpPr>
        <p:spPr>
          <a:xfrm>
            <a:off x="4585419" y="4193468"/>
            <a:ext cx="3096344" cy="108012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/>
          <p:cNvGrpSpPr/>
          <p:nvPr/>
        </p:nvGrpSpPr>
        <p:grpSpPr>
          <a:xfrm>
            <a:off x="6321089" y="1893721"/>
            <a:ext cx="927943" cy="927943"/>
            <a:chOff x="3724323" y="1908536"/>
            <a:chExt cx="1329153" cy="1329153"/>
          </a:xfrm>
        </p:grpSpPr>
        <p:sp>
          <p:nvSpPr>
            <p:cNvPr id="43" name="椭圆 42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50071" y="4193468"/>
            <a:ext cx="454872" cy="454872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46" name="椭圆 45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34731" y="2276872"/>
            <a:ext cx="642776" cy="642776"/>
            <a:chOff x="3724323" y="1908536"/>
            <a:chExt cx="1329153" cy="1329153"/>
          </a:xfrm>
        </p:grpSpPr>
        <p:sp>
          <p:nvSpPr>
            <p:cNvPr id="49" name="椭圆 4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椭圆 4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977874" y="4197156"/>
            <a:ext cx="272136" cy="272136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椭圆 5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grpFill/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097587" y="4044243"/>
            <a:ext cx="752909" cy="752909"/>
            <a:chOff x="3724323" y="1908536"/>
            <a:chExt cx="1329153" cy="1329153"/>
          </a:xfrm>
        </p:grpSpPr>
        <p:sp>
          <p:nvSpPr>
            <p:cNvPr id="58" name="椭圆 5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椭圆 5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781877" y="2069067"/>
            <a:ext cx="2539846" cy="2539846"/>
            <a:chOff x="3724323" y="1908536"/>
            <a:chExt cx="1329153" cy="1329153"/>
          </a:xfrm>
        </p:grpSpPr>
        <p:sp>
          <p:nvSpPr>
            <p:cNvPr id="55" name="椭圆 54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</a:gradFill>
            <a:ln w="28575">
              <a:solidFill>
                <a:schemeClr val="bg1"/>
              </a:solidFill>
            </a:ln>
            <a:effectLst>
              <a:outerShdw algn="tr" blurRad="279400" dir="8100000" dist="88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椭圆 55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60" name="TextBox 7"/>
          <p:cNvSpPr>
            <a:spLocks noChangeArrowheads="1"/>
          </p:cNvSpPr>
          <p:nvPr/>
        </p:nvSpPr>
        <p:spPr bwMode="auto">
          <a:xfrm>
            <a:off x="4801443" y="2852936"/>
            <a:ext cx="2555968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1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-34" panose="020b0604020202020204" pitchFamily="34" typeface="LilyUPC"/>
                <a:sym charset="-122" panose="020b0503020204020204" pitchFamily="34" typeface="微软雅黑"/>
              </a:rPr>
              <a:t>THANK YOU FOR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mtClean="0" sz="1600">
                <a:solidFill>
                  <a:schemeClr val="bg1"/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-34" panose="020b0604020202020204" pitchFamily="34" typeface="LilyUPC"/>
                <a:sym charset="-122" panose="020b0503020204020204" pitchFamily="34" typeface="微软雅黑"/>
              </a:rPr>
              <a:t> YOUR GUIDANCE.</a:t>
            </a:r>
          </a:p>
        </p:txBody>
      </p:sp>
      <p:sp>
        <p:nvSpPr>
          <p:cNvPr id="61" name="TextBox 7"/>
          <p:cNvSpPr>
            <a:spLocks noChangeArrowheads="1"/>
          </p:cNvSpPr>
          <p:nvPr/>
        </p:nvSpPr>
        <p:spPr bwMode="auto">
          <a:xfrm>
            <a:off x="4945459" y="3429000"/>
            <a:ext cx="225075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谢谢您的指导</a:t>
            </a:r>
          </a:p>
        </p:txBody>
      </p:sp>
      <p:sp>
        <p:nvSpPr>
          <p:cNvPr id="2" name="矩形 1"/>
          <p:cNvSpPr/>
          <p:nvPr/>
        </p:nvSpPr>
        <p:spPr>
          <a:xfrm>
            <a:off x="9449202" y="6464175"/>
            <a:ext cx="182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ccel="50000" fill="hold" grpId="0" id="81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114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114" fill="hold" id="84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14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39" fill="hold" id="86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4" fill="hold" id="87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89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60"/>
      <p:bldP grpId="0" spid="6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公司简介</a:t>
            </a: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lang="zh-CN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０5</a:t>
            </a:r>
          </a:p>
        </p:txBody>
      </p:sp>
      <p:sp>
        <p:nvSpPr>
          <p:cNvPr id="13" name="矩形 12"/>
          <p:cNvSpPr/>
          <p:nvPr/>
        </p:nvSpPr>
        <p:spPr>
          <a:xfrm>
            <a:off x="1201043" y="1812641"/>
            <a:ext cx="3421824" cy="4208647"/>
          </a:xfrm>
          <a:prstGeom prst="rect">
            <a:avLst/>
          </a:prstGeom>
          <a:noFill/>
          <a:ln w="152400">
            <a:solidFill>
              <a:srgbClr val="BFBFBF">
                <a:alpha val="72157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639832" y="1396685"/>
            <a:ext cx="3421824" cy="4208647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bright="12000" contrast="21000"/>
                      </a14:imgEffect>
                    </a14:imgLayer>
                  </a14:imgProps>
                </a:ext>
              </a:extLst>
            </a:blip>
            <a:stretch>
              <a:fillRect b="-6028" l="-34165" r="-29957" t="-7738"/>
            </a:stretch>
          </a:blipFill>
          <a:ln w="146050">
            <a:solidFill>
              <a:srgbClr val="00B0F0"/>
            </a:solidFill>
            <a:miter lim="800000"/>
          </a:ln>
          <a:effectLst>
            <a:outerShdw algn="t" blurRad="241300" dir="5400000" dist="114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5521523" y="1268760"/>
            <a:ext cx="1692531" cy="723403"/>
            <a:chOff x="5557184" y="1268760"/>
            <a:chExt cx="1692531" cy="723403"/>
          </a:xfrm>
        </p:grpSpPr>
        <p:sp>
          <p:nvSpPr>
            <p:cNvPr id="15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19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文本框 164"/>
            <p:cNvSpPr txBox="1"/>
            <p:nvPr/>
          </p:nvSpPr>
          <p:spPr>
            <a:xfrm>
              <a:off x="5809555" y="1311698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公司介绍</a:t>
              </a:r>
            </a:p>
          </p:txBody>
        </p:sp>
      </p:grp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6121299" y="1844824"/>
            <a:ext cx="5232871" cy="9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我图网在2008年8月8日(奥运会开幕)兴建，是设计作品交易平台，主要经营正版设计稿，正版摄影图，正版插画，正版3d模型，正版flash源文件等销售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557184" y="3068960"/>
            <a:ext cx="1692531" cy="723403"/>
            <a:chOff x="5557184" y="1268760"/>
            <a:chExt cx="1692531" cy="723403"/>
          </a:xfrm>
        </p:grpSpPr>
        <p:sp>
          <p:nvSpPr>
            <p:cNvPr id="24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43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D67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文本框 164"/>
            <p:cNvSpPr txBox="1"/>
            <p:nvPr/>
          </p:nvSpPr>
          <p:spPr>
            <a:xfrm>
              <a:off x="5809555" y="1311698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服务概览</a:t>
              </a:r>
            </a:p>
          </p:txBody>
        </p:sp>
      </p:grp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6097586" y="3665995"/>
            <a:ext cx="5112568" cy="17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87" lIns="68573" rIns="68573" tIns="34287" wrap="square">
            <a:spAutoFit/>
          </a:bodyPr>
          <a:lstStyle/>
          <a:p>
            <a:r>
              <a:rPr altLang="zh-CN"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1、交流层面之服务 相比于网络相册，我图网具备完善的交流空间与平台——图片库，我图网现有一万多兼职设计师,设计稿/图片数近80万,每天增加的高质量设计稿/图片大概有2000张.可以第一时间看到设计师最新作品。 　</a:t>
            </a:r>
          </a:p>
          <a:p>
            <a:endParaRPr altLang="zh-CN" lang="en-US" sz="1400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r>
              <a:rPr altLang="zh-CN" lang="en-US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2．交易层面之服务 　在愉快交流的基础上，我们为用图者和设计师之间架设起一座桥梁，提供服务平台.设计稿图片出售与购买均能轻松地在线完成。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22"/>
      <p:bldP grpId="0" spid="31"/>
      <p:bldP grpId="0" spid="3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团队介绍</a:t>
            </a: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lang="zh-CN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０6</a:t>
            </a:r>
          </a:p>
        </p:txBody>
      </p:sp>
      <p:sp>
        <p:nvSpPr>
          <p:cNvPr id="13" name="矩形 12"/>
          <p:cNvSpPr/>
          <p:nvPr/>
        </p:nvSpPr>
        <p:spPr>
          <a:xfrm>
            <a:off x="1633091" y="1412776"/>
            <a:ext cx="3421824" cy="4208647"/>
          </a:xfrm>
          <a:prstGeom prst="rect">
            <a:avLst/>
          </a:prstGeom>
          <a:noFill/>
          <a:ln w="152400">
            <a:solidFill>
              <a:srgbClr val="BFBFBF">
                <a:alpha val="72157"/>
              </a:srgb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201043" y="1772816"/>
            <a:ext cx="3421824" cy="4208647"/>
          </a:xfrm>
          <a:prstGeom prst="rect">
            <a:avLst/>
          </a:prstGeom>
          <a:blipFill>
            <a:blip r:embed="rId3"/>
            <a:stretch>
              <a:fillRect b="-6028" l="-44685" r="-40479" t="-7738"/>
            </a:stretch>
          </a:blipFill>
          <a:ln w="146050">
            <a:solidFill>
              <a:srgbClr val="00B0F0"/>
            </a:solidFill>
            <a:miter lim="800000"/>
          </a:ln>
          <a:effectLst>
            <a:outerShdw algn="t" blurRad="241300" dir="5400000" dist="1143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Oval 14"/>
          <p:cNvSpPr/>
          <p:nvPr/>
        </p:nvSpPr>
        <p:spPr>
          <a:xfrm>
            <a:off x="6559726" y="1412776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6" name="Oval 2"/>
          <p:cNvSpPr/>
          <p:nvPr/>
        </p:nvSpPr>
        <p:spPr>
          <a:xfrm>
            <a:off x="5545642" y="1412776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7" name="Oval 18"/>
          <p:cNvSpPr/>
          <p:nvPr/>
        </p:nvSpPr>
        <p:spPr>
          <a:xfrm>
            <a:off x="9601976" y="1412776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8" name="Oval 17"/>
          <p:cNvSpPr/>
          <p:nvPr/>
        </p:nvSpPr>
        <p:spPr>
          <a:xfrm>
            <a:off x="8587894" y="1412776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19" name="Oval 15"/>
          <p:cNvSpPr/>
          <p:nvPr/>
        </p:nvSpPr>
        <p:spPr>
          <a:xfrm>
            <a:off x="7573810" y="1412776"/>
            <a:ext cx="1248139" cy="12481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3200"/>
          </a:p>
        </p:txBody>
      </p:sp>
      <p:sp>
        <p:nvSpPr>
          <p:cNvPr id="25" name="TextBox 24"/>
          <p:cNvSpPr txBox="1"/>
          <p:nvPr/>
        </p:nvSpPr>
        <p:spPr>
          <a:xfrm>
            <a:off x="5768131" y="1751503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青春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76244" y="1764105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活力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53772" y="1764105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rgbClr val="00B0F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42004" y="1764105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梦想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33892" y="1772816"/>
            <a:ext cx="894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激情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7587" y="4653136"/>
            <a:ext cx="54983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2" pitchFamily="2" typeface="方正兰亭细黑_GBK_M"/>
              </a:rPr>
              <a:t>企业、事业各部门领导人具有合格的管理素质，有战略眼光，责任心强，，管理部门的工作健全而有效率。管理责任审计就是针对企事业的管理工作是否达到了上述责任要求。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97587" y="3501008"/>
            <a:ext cx="5498394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3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我们一起创作企业的辉煌，一起实现我们的理想奋斗。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5521523" y="2993629"/>
            <a:ext cx="1692531" cy="723403"/>
            <a:chOff x="5557184" y="1268760"/>
            <a:chExt cx="1692531" cy="723403"/>
          </a:xfrm>
        </p:grpSpPr>
        <p:sp>
          <p:nvSpPr>
            <p:cNvPr id="43" name="Freeform 20"/>
            <p:cNvSpPr/>
            <p:nvPr/>
          </p:nvSpPr>
          <p:spPr bwMode="auto">
            <a:xfrm>
              <a:off x="5557184" y="1511003"/>
              <a:ext cx="540543" cy="477837"/>
            </a:xfrm>
            <a:custGeom>
              <a:gdLst>
                <a:gd fmla="*/ 0 w 681" name="T0"/>
                <a:gd fmla="*/ 0 h 602" name="T1"/>
                <a:gd fmla="*/ 681 w 681" name="T2"/>
                <a:gd fmla="*/ 0 h 602" name="T3"/>
                <a:gd fmla="*/ 681 w 681" name="T4"/>
                <a:gd fmla="*/ 602 h 602" name="T5"/>
                <a:gd fmla="*/ 0 w 681" name="T6"/>
                <a:gd fmla="*/ 602 h 602" name="T7"/>
                <a:gd fmla="*/ 183 w 681" name="T8"/>
                <a:gd fmla="*/ 298 h 602" name="T9"/>
                <a:gd fmla="*/ 0 w 681" name="T10"/>
                <a:gd fmla="*/ 0 h 602" name="T11"/>
                <a:gd fmla="*/ 0 w 68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681">
                  <a:moveTo>
                    <a:pt x="0" y="0"/>
                  </a:moveTo>
                  <a:lnTo>
                    <a:pt x="681" y="0"/>
                  </a:lnTo>
                  <a:lnTo>
                    <a:pt x="681" y="602"/>
                  </a:lnTo>
                  <a:lnTo>
                    <a:pt x="0" y="602"/>
                  </a:lnTo>
                  <a:lnTo>
                    <a:pt x="183" y="2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23"/>
            <p:cNvSpPr/>
            <p:nvPr/>
          </p:nvSpPr>
          <p:spPr bwMode="auto">
            <a:xfrm>
              <a:off x="5855165" y="1276995"/>
              <a:ext cx="249237" cy="715168"/>
            </a:xfrm>
            <a:custGeom>
              <a:gdLst>
                <a:gd fmla="*/ 0 w 314" name="T0"/>
                <a:gd fmla="*/ 0 h 901" name="T1"/>
                <a:gd fmla="*/ 314 w 314" name="T2"/>
                <a:gd fmla="*/ 299 h 901" name="T3"/>
                <a:gd fmla="*/ 314 w 314" name="T4"/>
                <a:gd fmla="*/ 901 h 901" name="T5"/>
                <a:gd fmla="*/ 0 w 314" name="T6"/>
                <a:gd fmla="*/ 602 h 901" name="T7"/>
                <a:gd fmla="*/ 0 w 314" name="T8"/>
                <a:gd fmla="*/ 0 h 901" name="T9"/>
                <a:gd fmla="*/ 0 w 314" name="T10"/>
                <a:gd fmla="*/ 0 h 90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01" w="314">
                  <a:moveTo>
                    <a:pt x="0" y="0"/>
                  </a:moveTo>
                  <a:lnTo>
                    <a:pt x="314" y="299"/>
                  </a:lnTo>
                  <a:lnTo>
                    <a:pt x="314" y="901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9E2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6104402" y="1320008"/>
              <a:ext cx="1145313" cy="477837"/>
            </a:xfrm>
            <a:custGeom>
              <a:gdLst>
                <a:gd fmla="*/ 0 w 1094" name="T0"/>
                <a:gd fmla="*/ 0 h 602" name="T1"/>
                <a:gd fmla="*/ 911 w 1094" name="T2"/>
                <a:gd fmla="*/ 0 h 602" name="T3"/>
                <a:gd fmla="*/ 1094 w 1094" name="T4"/>
                <a:gd fmla="*/ 304 h 602" name="T5"/>
                <a:gd fmla="*/ 911 w 1094" name="T6"/>
                <a:gd fmla="*/ 602 h 602" name="T7"/>
                <a:gd fmla="*/ 0 w 1094" name="T8"/>
                <a:gd fmla="*/ 602 h 602" name="T9"/>
                <a:gd fmla="*/ 0 w 1094" name="T10"/>
                <a:gd fmla="*/ 0 h 602" name="T11"/>
                <a:gd fmla="*/ 0 w 1094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094">
                  <a:moveTo>
                    <a:pt x="0" y="0"/>
                  </a:moveTo>
                  <a:lnTo>
                    <a:pt x="911" y="0"/>
                  </a:lnTo>
                  <a:lnTo>
                    <a:pt x="1094" y="304"/>
                  </a:lnTo>
                  <a:lnTo>
                    <a:pt x="911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5855165" y="1268760"/>
              <a:ext cx="1394550" cy="477837"/>
            </a:xfrm>
            <a:custGeom>
              <a:gdLst>
                <a:gd fmla="*/ 0 w 1231" name="T0"/>
                <a:gd fmla="*/ 0 h 602" name="T1"/>
                <a:gd fmla="*/ 1047 w 1231" name="T2"/>
                <a:gd fmla="*/ 0 h 602" name="T3"/>
                <a:gd fmla="*/ 1231 w 1231" name="T4"/>
                <a:gd fmla="*/ 299 h 602" name="T5"/>
                <a:gd fmla="*/ 1047 w 1231" name="T6"/>
                <a:gd fmla="*/ 602 h 602" name="T7"/>
                <a:gd fmla="*/ 0 w 1231" name="T8"/>
                <a:gd fmla="*/ 602 h 602" name="T9"/>
                <a:gd fmla="*/ 0 w 1231" name="T10"/>
                <a:gd fmla="*/ 0 h 602" name="T11"/>
                <a:gd fmla="*/ 0 w 1231" name="T12"/>
                <a:gd fmla="*/ 0 h 6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2" w="1231">
                  <a:moveTo>
                    <a:pt x="0" y="0"/>
                  </a:moveTo>
                  <a:lnTo>
                    <a:pt x="1047" y="0"/>
                  </a:lnTo>
                  <a:lnTo>
                    <a:pt x="1231" y="299"/>
                  </a:lnTo>
                  <a:lnTo>
                    <a:pt x="1047" y="602"/>
                  </a:lnTo>
                  <a:lnTo>
                    <a:pt x="0" y="60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00B0F0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auto">
            <a:xfrm>
              <a:off x="5855165" y="1515841"/>
              <a:ext cx="1322542" cy="182562"/>
            </a:xfrm>
            <a:custGeom>
              <a:gdLst>
                <a:gd fmla="*/ 30 w 221" name="T0"/>
                <a:gd fmla="*/ 44 h 44" name="T1"/>
                <a:gd fmla="*/ 32 w 221" name="T2"/>
                <a:gd fmla="*/ 43 h 44" name="T3"/>
                <a:gd fmla="*/ 19 w 221" name="T4"/>
                <a:gd fmla="*/ 41 h 44" name="T5"/>
                <a:gd fmla="*/ 17 w 221" name="T6"/>
                <a:gd fmla="*/ 43 h 44" name="T7"/>
                <a:gd fmla="*/ 196 w 221" name="T8"/>
                <a:gd fmla="*/ 43 h 44" name="T9"/>
                <a:gd fmla="*/ 198 w 221" name="T10"/>
                <a:gd fmla="*/ 37 h 44" name="T11"/>
                <a:gd fmla="*/ 195 w 221" name="T12"/>
                <a:gd fmla="*/ 37 h 44" name="T13"/>
                <a:gd fmla="*/ 186 w 221" name="T14"/>
                <a:gd fmla="*/ 41 h 44" name="T15"/>
                <a:gd fmla="*/ 185 w 221" name="T16"/>
                <a:gd fmla="*/ 43 h 44" name="T17"/>
                <a:gd fmla="*/ 194 w 221" name="T18"/>
                <a:gd fmla="*/ 44 h 44" name="T19"/>
                <a:gd fmla="*/ 217 w 221" name="T20"/>
                <a:gd fmla="*/ 1 h 44" name="T21"/>
                <a:gd fmla="*/ 212 w 221" name="T22"/>
                <a:gd fmla="*/ 14 h 44" name="T23"/>
                <a:gd fmla="*/ 214 w 221" name="T24"/>
                <a:gd fmla="*/ 13 h 44" name="T25"/>
                <a:gd fmla="*/ 219 w 221" name="T26"/>
                <a:gd fmla="*/ 1 h 44" name="T27"/>
                <a:gd fmla="*/ 217 w 221" name="T28"/>
                <a:gd fmla="*/ 1 h 44" name="T29"/>
                <a:gd fmla="*/ 200 w 221" name="T30"/>
                <a:gd fmla="*/ 29 h 44" name="T31"/>
                <a:gd fmla="*/ 201 w 221" name="T32"/>
                <a:gd fmla="*/ 32 h 44" name="T33"/>
                <a:gd fmla="*/ 209 w 221" name="T34"/>
                <a:gd fmla="*/ 21 h 44" name="T35"/>
                <a:gd fmla="*/ 209 w 221" name="T36"/>
                <a:gd fmla="*/ 19 h 44" name="T37"/>
                <a:gd fmla="*/ 0 w 221" name="T38"/>
                <a:gd fmla="*/ 41 h 44" name="T39"/>
                <a:gd fmla="*/ 8 w 221" name="T40"/>
                <a:gd fmla="*/ 44 h 44" name="T41"/>
                <a:gd fmla="*/ 10 w 221" name="T42"/>
                <a:gd fmla="*/ 43 h 44" name="T43"/>
                <a:gd fmla="*/ 0 w 221" name="T44"/>
                <a:gd fmla="*/ 41 h 44" name="T45"/>
                <a:gd fmla="*/ 51 w 221" name="T46"/>
                <a:gd fmla="*/ 44 h 44" name="T47"/>
                <a:gd fmla="*/ 53 w 221" name="T48"/>
                <a:gd fmla="*/ 43 h 44" name="T49"/>
                <a:gd fmla="*/ 40 w 221" name="T50"/>
                <a:gd fmla="*/ 41 h 44" name="T51"/>
                <a:gd fmla="*/ 38 w 221" name="T52"/>
                <a:gd fmla="*/ 43 h 44" name="T53"/>
                <a:gd fmla="*/ 60 w 221" name="T54"/>
                <a:gd fmla="*/ 44 h 44" name="T55"/>
                <a:gd fmla="*/ 74 w 221" name="T56"/>
                <a:gd fmla="*/ 43 h 44" name="T57"/>
                <a:gd fmla="*/ 72 w 221" name="T58"/>
                <a:gd fmla="*/ 41 h 44" name="T59"/>
                <a:gd fmla="*/ 59 w 221" name="T60"/>
                <a:gd fmla="*/ 43 h 44" name="T61"/>
                <a:gd fmla="*/ 60 w 221" name="T62"/>
                <a:gd fmla="*/ 44 h 44" name="T63"/>
                <a:gd fmla="*/ 93 w 221" name="T64"/>
                <a:gd fmla="*/ 44 h 44" name="T65"/>
                <a:gd fmla="*/ 95 w 221" name="T66"/>
                <a:gd fmla="*/ 43 h 44" name="T67"/>
                <a:gd fmla="*/ 81 w 221" name="T68"/>
                <a:gd fmla="*/ 41 h 44" name="T69"/>
                <a:gd fmla="*/ 80 w 221" name="T70"/>
                <a:gd fmla="*/ 43 h 44" name="T71"/>
                <a:gd fmla="*/ 102 w 221" name="T72"/>
                <a:gd fmla="*/ 44 h 44" name="T73"/>
                <a:gd fmla="*/ 116 w 221" name="T74"/>
                <a:gd fmla="*/ 43 h 44" name="T75"/>
                <a:gd fmla="*/ 114 w 221" name="T76"/>
                <a:gd fmla="*/ 41 h 44" name="T77"/>
                <a:gd fmla="*/ 101 w 221" name="T78"/>
                <a:gd fmla="*/ 43 h 44" name="T79"/>
                <a:gd fmla="*/ 102 w 221" name="T80"/>
                <a:gd fmla="*/ 44 h 44" name="T81"/>
                <a:gd fmla="*/ 135 w 221" name="T82"/>
                <a:gd fmla="*/ 44 h 44" name="T83"/>
                <a:gd fmla="*/ 137 w 221" name="T84"/>
                <a:gd fmla="*/ 43 h 44" name="T85"/>
                <a:gd fmla="*/ 123 w 221" name="T86"/>
                <a:gd fmla="*/ 41 h 44" name="T87"/>
                <a:gd fmla="*/ 122 w 221" name="T88"/>
                <a:gd fmla="*/ 43 h 44" name="T89"/>
                <a:gd fmla="*/ 144 w 221" name="T90"/>
                <a:gd fmla="*/ 44 h 44" name="T91"/>
                <a:gd fmla="*/ 158 w 221" name="T92"/>
                <a:gd fmla="*/ 43 h 44" name="T93"/>
                <a:gd fmla="*/ 156 w 221" name="T94"/>
                <a:gd fmla="*/ 41 h 44" name="T95"/>
                <a:gd fmla="*/ 143 w 221" name="T96"/>
                <a:gd fmla="*/ 43 h 44" name="T97"/>
                <a:gd fmla="*/ 144 w 221" name="T98"/>
                <a:gd fmla="*/ 44 h 44" name="T99"/>
                <a:gd fmla="*/ 177 w 221" name="T100"/>
                <a:gd fmla="*/ 44 h 44" name="T101"/>
                <a:gd fmla="*/ 179 w 221" name="T102"/>
                <a:gd fmla="*/ 43 h 44" name="T103"/>
                <a:gd fmla="*/ 165 w 221" name="T104"/>
                <a:gd fmla="*/ 41 h 44" name="T105"/>
                <a:gd fmla="*/ 164 w 221" name="T106"/>
                <a:gd fmla="*/ 43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221">
                  <a:moveTo>
                    <a:pt x="19" y="44"/>
                  </a:moveTo>
                  <a:cubicBezTo>
                    <a:pt x="22" y="44"/>
                    <a:pt x="26" y="44"/>
                    <a:pt x="30" y="44"/>
                  </a:cubicBezTo>
                  <a:cubicBezTo>
                    <a:pt x="31" y="44"/>
                    <a:pt x="32" y="44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1" y="41"/>
                    <a:pt x="30" y="41"/>
                  </a:cubicBezTo>
                  <a:cubicBezTo>
                    <a:pt x="26" y="41"/>
                    <a:pt x="22" y="41"/>
                    <a:pt x="19" y="41"/>
                  </a:cubicBezTo>
                  <a:cubicBezTo>
                    <a:pt x="18" y="41"/>
                    <a:pt x="17" y="42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lose/>
                  <a:moveTo>
                    <a:pt x="196" y="43"/>
                  </a:moveTo>
                  <a:cubicBezTo>
                    <a:pt x="196" y="42"/>
                    <a:pt x="197" y="40"/>
                    <a:pt x="198" y="39"/>
                  </a:cubicBezTo>
                  <a:cubicBezTo>
                    <a:pt x="199" y="38"/>
                    <a:pt x="198" y="37"/>
                    <a:pt x="198" y="37"/>
                  </a:cubicBezTo>
                  <a:cubicBezTo>
                    <a:pt x="198" y="37"/>
                    <a:pt x="198" y="37"/>
                    <a:pt x="198" y="37"/>
                  </a:cubicBezTo>
                  <a:cubicBezTo>
                    <a:pt x="197" y="36"/>
                    <a:pt x="196" y="37"/>
                    <a:pt x="195" y="37"/>
                  </a:cubicBezTo>
                  <a:cubicBezTo>
                    <a:pt x="195" y="39"/>
                    <a:pt x="194" y="40"/>
                    <a:pt x="193" y="41"/>
                  </a:cubicBezTo>
                  <a:cubicBezTo>
                    <a:pt x="190" y="41"/>
                    <a:pt x="190" y="41"/>
                    <a:pt x="186" y="41"/>
                  </a:cubicBezTo>
                  <a:cubicBezTo>
                    <a:pt x="186" y="41"/>
                    <a:pt x="185" y="42"/>
                    <a:pt x="185" y="43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85" y="44"/>
                    <a:pt x="186" y="44"/>
                    <a:pt x="186" y="44"/>
                  </a:cubicBezTo>
                  <a:cubicBezTo>
                    <a:pt x="194" y="44"/>
                    <a:pt x="194" y="44"/>
                    <a:pt x="194" y="44"/>
                  </a:cubicBezTo>
                  <a:cubicBezTo>
                    <a:pt x="195" y="44"/>
                    <a:pt x="195" y="44"/>
                    <a:pt x="196" y="43"/>
                  </a:cubicBezTo>
                  <a:close/>
                  <a:moveTo>
                    <a:pt x="217" y="1"/>
                  </a:moveTo>
                  <a:cubicBezTo>
                    <a:pt x="215" y="5"/>
                    <a:pt x="213" y="8"/>
                    <a:pt x="211" y="12"/>
                  </a:cubicBezTo>
                  <a:cubicBezTo>
                    <a:pt x="211" y="12"/>
                    <a:pt x="211" y="13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3" y="14"/>
                    <a:pt x="214" y="13"/>
                  </a:cubicBezTo>
                  <a:cubicBezTo>
                    <a:pt x="216" y="10"/>
                    <a:pt x="218" y="7"/>
                    <a:pt x="220" y="3"/>
                  </a:cubicBezTo>
                  <a:cubicBezTo>
                    <a:pt x="221" y="2"/>
                    <a:pt x="220" y="1"/>
                    <a:pt x="219" y="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9" y="0"/>
                    <a:pt x="218" y="1"/>
                    <a:pt x="217" y="1"/>
                  </a:cubicBezTo>
                  <a:close/>
                  <a:moveTo>
                    <a:pt x="206" y="19"/>
                  </a:moveTo>
                  <a:cubicBezTo>
                    <a:pt x="204" y="23"/>
                    <a:pt x="202" y="26"/>
                    <a:pt x="200" y="29"/>
                  </a:cubicBezTo>
                  <a:cubicBezTo>
                    <a:pt x="200" y="30"/>
                    <a:pt x="200" y="31"/>
                    <a:pt x="201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3" y="32"/>
                    <a:pt x="203" y="31"/>
                  </a:cubicBezTo>
                  <a:cubicBezTo>
                    <a:pt x="205" y="28"/>
                    <a:pt x="207" y="24"/>
                    <a:pt x="209" y="21"/>
                  </a:cubicBezTo>
                  <a:cubicBezTo>
                    <a:pt x="210" y="20"/>
                    <a:pt x="209" y="19"/>
                    <a:pt x="209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8" y="18"/>
                    <a:pt x="207" y="19"/>
                    <a:pt x="206" y="19"/>
                  </a:cubicBezTo>
                  <a:close/>
                  <a:moveTo>
                    <a:pt x="0" y="4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4"/>
                    <a:pt x="10" y="44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9" y="41"/>
                    <a:pt x="8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40" y="44"/>
                  </a:moveTo>
                  <a:cubicBezTo>
                    <a:pt x="43" y="44"/>
                    <a:pt x="47" y="44"/>
                    <a:pt x="51" y="44"/>
                  </a:cubicBezTo>
                  <a:cubicBezTo>
                    <a:pt x="52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2"/>
                    <a:pt x="52" y="41"/>
                    <a:pt x="51" y="41"/>
                  </a:cubicBezTo>
                  <a:cubicBezTo>
                    <a:pt x="47" y="41"/>
                    <a:pt x="43" y="41"/>
                    <a:pt x="40" y="41"/>
                  </a:cubicBezTo>
                  <a:cubicBezTo>
                    <a:pt x="39" y="41"/>
                    <a:pt x="38" y="4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4"/>
                    <a:pt x="39" y="44"/>
                    <a:pt x="40" y="44"/>
                  </a:cubicBezTo>
                  <a:close/>
                  <a:moveTo>
                    <a:pt x="60" y="44"/>
                  </a:moveTo>
                  <a:cubicBezTo>
                    <a:pt x="64" y="44"/>
                    <a:pt x="68" y="44"/>
                    <a:pt x="72" y="44"/>
                  </a:cubicBezTo>
                  <a:cubicBezTo>
                    <a:pt x="73" y="44"/>
                    <a:pt x="74" y="44"/>
                    <a:pt x="74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3" y="41"/>
                    <a:pt x="72" y="41"/>
                  </a:cubicBezTo>
                  <a:cubicBezTo>
                    <a:pt x="68" y="41"/>
                    <a:pt x="64" y="41"/>
                    <a:pt x="60" y="41"/>
                  </a:cubicBezTo>
                  <a:cubicBezTo>
                    <a:pt x="60" y="41"/>
                    <a:pt x="59" y="42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4"/>
                    <a:pt x="60" y="44"/>
                    <a:pt x="60" y="44"/>
                  </a:cubicBezTo>
                  <a:close/>
                  <a:moveTo>
                    <a:pt x="81" y="44"/>
                  </a:moveTo>
                  <a:cubicBezTo>
                    <a:pt x="85" y="44"/>
                    <a:pt x="89" y="44"/>
                    <a:pt x="93" y="44"/>
                  </a:cubicBezTo>
                  <a:cubicBezTo>
                    <a:pt x="94" y="44"/>
                    <a:pt x="95" y="44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4" y="41"/>
                    <a:pt x="93" y="41"/>
                  </a:cubicBezTo>
                  <a:cubicBezTo>
                    <a:pt x="89" y="41"/>
                    <a:pt x="85" y="41"/>
                    <a:pt x="81" y="41"/>
                  </a:cubicBezTo>
                  <a:cubicBezTo>
                    <a:pt x="81" y="41"/>
                    <a:pt x="80" y="42"/>
                    <a:pt x="80" y="43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0" y="44"/>
                    <a:pt x="81" y="44"/>
                    <a:pt x="81" y="44"/>
                  </a:cubicBezTo>
                  <a:close/>
                  <a:moveTo>
                    <a:pt x="102" y="44"/>
                  </a:moveTo>
                  <a:cubicBezTo>
                    <a:pt x="106" y="44"/>
                    <a:pt x="110" y="44"/>
                    <a:pt x="114" y="44"/>
                  </a:cubicBezTo>
                  <a:cubicBezTo>
                    <a:pt x="115" y="44"/>
                    <a:pt x="116" y="44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2"/>
                    <a:pt x="115" y="41"/>
                    <a:pt x="114" y="41"/>
                  </a:cubicBezTo>
                  <a:cubicBezTo>
                    <a:pt x="110" y="41"/>
                    <a:pt x="106" y="41"/>
                    <a:pt x="102" y="41"/>
                  </a:cubicBezTo>
                  <a:cubicBezTo>
                    <a:pt x="102" y="41"/>
                    <a:pt x="101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4"/>
                    <a:pt x="102" y="44"/>
                    <a:pt x="102" y="44"/>
                  </a:cubicBezTo>
                  <a:close/>
                  <a:moveTo>
                    <a:pt x="123" y="44"/>
                  </a:moveTo>
                  <a:cubicBezTo>
                    <a:pt x="127" y="44"/>
                    <a:pt x="131" y="44"/>
                    <a:pt x="135" y="44"/>
                  </a:cubicBezTo>
                  <a:cubicBezTo>
                    <a:pt x="136" y="44"/>
                    <a:pt x="137" y="44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6" y="41"/>
                    <a:pt x="135" y="41"/>
                  </a:cubicBezTo>
                  <a:cubicBezTo>
                    <a:pt x="131" y="41"/>
                    <a:pt x="127" y="41"/>
                    <a:pt x="123" y="41"/>
                  </a:cubicBezTo>
                  <a:cubicBezTo>
                    <a:pt x="123" y="41"/>
                    <a:pt x="122" y="42"/>
                    <a:pt x="122" y="43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4"/>
                    <a:pt x="123" y="44"/>
                    <a:pt x="123" y="44"/>
                  </a:cubicBezTo>
                  <a:close/>
                  <a:moveTo>
                    <a:pt x="144" y="44"/>
                  </a:moveTo>
                  <a:cubicBezTo>
                    <a:pt x="148" y="44"/>
                    <a:pt x="152" y="44"/>
                    <a:pt x="156" y="44"/>
                  </a:cubicBezTo>
                  <a:cubicBezTo>
                    <a:pt x="157" y="44"/>
                    <a:pt x="158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2"/>
                    <a:pt x="157" y="41"/>
                    <a:pt x="156" y="41"/>
                  </a:cubicBezTo>
                  <a:cubicBezTo>
                    <a:pt x="152" y="41"/>
                    <a:pt x="148" y="41"/>
                    <a:pt x="144" y="41"/>
                  </a:cubicBezTo>
                  <a:cubicBezTo>
                    <a:pt x="144" y="41"/>
                    <a:pt x="143" y="42"/>
                    <a:pt x="143" y="43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3" y="44"/>
                    <a:pt x="144" y="44"/>
                    <a:pt x="144" y="44"/>
                  </a:cubicBezTo>
                  <a:close/>
                  <a:moveTo>
                    <a:pt x="165" y="44"/>
                  </a:moveTo>
                  <a:cubicBezTo>
                    <a:pt x="169" y="44"/>
                    <a:pt x="173" y="44"/>
                    <a:pt x="177" y="44"/>
                  </a:cubicBezTo>
                  <a:cubicBezTo>
                    <a:pt x="178" y="44"/>
                    <a:pt x="179" y="44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2"/>
                    <a:pt x="178" y="41"/>
                    <a:pt x="177" y="41"/>
                  </a:cubicBezTo>
                  <a:cubicBezTo>
                    <a:pt x="173" y="41"/>
                    <a:pt x="169" y="41"/>
                    <a:pt x="165" y="41"/>
                  </a:cubicBezTo>
                  <a:cubicBezTo>
                    <a:pt x="165" y="41"/>
                    <a:pt x="164" y="42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4"/>
                    <a:pt x="165" y="44"/>
                    <a:pt x="16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5855165" y="1291778"/>
              <a:ext cx="1322542" cy="215900"/>
            </a:xfrm>
            <a:custGeom>
              <a:gdLst>
                <a:gd fmla="*/ 30 w 225" name="T0"/>
                <a:gd fmla="*/ 0 h 52" name="T1"/>
                <a:gd fmla="*/ 32 w 225" name="T2"/>
                <a:gd fmla="*/ 2 h 52" name="T3"/>
                <a:gd fmla="*/ 19 w 225" name="T4"/>
                <a:gd fmla="*/ 3 h 52" name="T5"/>
                <a:gd fmla="*/ 17 w 225" name="T6"/>
                <a:gd fmla="*/ 2 h 52" name="T7"/>
                <a:gd fmla="*/ 224 w 225" name="T8"/>
                <a:gd fmla="*/ 48 h 52" name="T9"/>
                <a:gd fmla="*/ 225 w 225" name="T10"/>
                <a:gd fmla="*/ 50 h 52" name="T11"/>
                <a:gd fmla="*/ 224 w 225" name="T12"/>
                <a:gd fmla="*/ 52 h 52" name="T13"/>
                <a:gd fmla="*/ 222 w 225" name="T14"/>
                <a:gd fmla="*/ 50 h 52" name="T15"/>
                <a:gd fmla="*/ 224 w 225" name="T16"/>
                <a:gd fmla="*/ 48 h 52" name="T17"/>
                <a:gd fmla="*/ 198 w 225" name="T18"/>
                <a:gd fmla="*/ 5 h 52" name="T19"/>
                <a:gd fmla="*/ 198 w 225" name="T20"/>
                <a:gd fmla="*/ 8 h 52" name="T21"/>
                <a:gd fmla="*/ 193 w 225" name="T22"/>
                <a:gd fmla="*/ 3 h 52" name="T23"/>
                <a:gd fmla="*/ 185 w 225" name="T24"/>
                <a:gd fmla="*/ 2 h 52" name="T25"/>
                <a:gd fmla="*/ 186 w 225" name="T26"/>
                <a:gd fmla="*/ 0 h 52" name="T27"/>
                <a:gd fmla="*/ 196 w 225" name="T28"/>
                <a:gd fmla="*/ 1 h 52" name="T29"/>
                <a:gd fmla="*/ 211 w 225" name="T30"/>
                <a:gd fmla="*/ 33 h 52" name="T31"/>
                <a:gd fmla="*/ 212 w 225" name="T32"/>
                <a:gd fmla="*/ 31 h 52" name="T33"/>
                <a:gd fmla="*/ 220 w 225" name="T34"/>
                <a:gd fmla="*/ 41 h 52" name="T35"/>
                <a:gd fmla="*/ 219 w 225" name="T36"/>
                <a:gd fmla="*/ 43 h 52" name="T37"/>
                <a:gd fmla="*/ 206 w 225" name="T38"/>
                <a:gd fmla="*/ 25 h 52" name="T39"/>
                <a:gd fmla="*/ 201 w 225" name="T40"/>
                <a:gd fmla="*/ 13 h 52" name="T41"/>
                <a:gd fmla="*/ 203 w 225" name="T42"/>
                <a:gd fmla="*/ 13 h 52" name="T43"/>
                <a:gd fmla="*/ 209 w 225" name="T44"/>
                <a:gd fmla="*/ 26 h 52" name="T45"/>
                <a:gd fmla="*/ 206 w 225" name="T46"/>
                <a:gd fmla="*/ 25 h 52" name="T47"/>
                <a:gd fmla="*/ 0 w 225" name="T48"/>
                <a:gd fmla="*/ 0 h 52" name="T49"/>
                <a:gd fmla="*/ 10 w 225" name="T50"/>
                <a:gd fmla="*/ 2 h 52" name="T51"/>
                <a:gd fmla="*/ 8 w 225" name="T52"/>
                <a:gd fmla="*/ 3 h 52" name="T53"/>
                <a:gd fmla="*/ 40 w 225" name="T54"/>
                <a:gd fmla="*/ 0 h 52" name="T55"/>
                <a:gd fmla="*/ 53 w 225" name="T56"/>
                <a:gd fmla="*/ 2 h 52" name="T57"/>
                <a:gd fmla="*/ 51 w 225" name="T58"/>
                <a:gd fmla="*/ 3 h 52" name="T59"/>
                <a:gd fmla="*/ 38 w 225" name="T60"/>
                <a:gd fmla="*/ 2 h 52" name="T61"/>
                <a:gd fmla="*/ 40 w 225" name="T62"/>
                <a:gd fmla="*/ 0 h 52" name="T63"/>
                <a:gd fmla="*/ 72 w 225" name="T64"/>
                <a:gd fmla="*/ 0 h 52" name="T65"/>
                <a:gd fmla="*/ 74 w 225" name="T66"/>
                <a:gd fmla="*/ 2 h 52" name="T67"/>
                <a:gd fmla="*/ 60 w 225" name="T68"/>
                <a:gd fmla="*/ 3 h 52" name="T69"/>
                <a:gd fmla="*/ 59 w 225" name="T70"/>
                <a:gd fmla="*/ 2 h 52" name="T71"/>
                <a:gd fmla="*/ 81 w 225" name="T72"/>
                <a:gd fmla="*/ 0 h 52" name="T73"/>
                <a:gd fmla="*/ 95 w 225" name="T74"/>
                <a:gd fmla="*/ 2 h 52" name="T75"/>
                <a:gd fmla="*/ 93 w 225" name="T76"/>
                <a:gd fmla="*/ 3 h 52" name="T77"/>
                <a:gd fmla="*/ 80 w 225" name="T78"/>
                <a:gd fmla="*/ 2 h 52" name="T79"/>
                <a:gd fmla="*/ 81 w 225" name="T80"/>
                <a:gd fmla="*/ 0 h 52" name="T81"/>
                <a:gd fmla="*/ 114 w 225" name="T82"/>
                <a:gd fmla="*/ 0 h 52" name="T83"/>
                <a:gd fmla="*/ 116 w 225" name="T84"/>
                <a:gd fmla="*/ 2 h 52" name="T85"/>
                <a:gd fmla="*/ 102 w 225" name="T86"/>
                <a:gd fmla="*/ 3 h 52" name="T87"/>
                <a:gd fmla="*/ 101 w 225" name="T88"/>
                <a:gd fmla="*/ 2 h 52" name="T89"/>
                <a:gd fmla="*/ 123 w 225" name="T90"/>
                <a:gd fmla="*/ 0 h 52" name="T91"/>
                <a:gd fmla="*/ 137 w 225" name="T92"/>
                <a:gd fmla="*/ 2 h 52" name="T93"/>
                <a:gd fmla="*/ 135 w 225" name="T94"/>
                <a:gd fmla="*/ 3 h 52" name="T95"/>
                <a:gd fmla="*/ 122 w 225" name="T96"/>
                <a:gd fmla="*/ 2 h 52" name="T97"/>
                <a:gd fmla="*/ 123 w 225" name="T98"/>
                <a:gd fmla="*/ 0 h 52" name="T99"/>
                <a:gd fmla="*/ 156 w 225" name="T100"/>
                <a:gd fmla="*/ 0 h 52" name="T101"/>
                <a:gd fmla="*/ 158 w 225" name="T102"/>
                <a:gd fmla="*/ 2 h 52" name="T103"/>
                <a:gd fmla="*/ 144 w 225" name="T104"/>
                <a:gd fmla="*/ 3 h 52" name="T105"/>
                <a:gd fmla="*/ 143 w 225" name="T106"/>
                <a:gd fmla="*/ 2 h 52" name="T107"/>
                <a:gd fmla="*/ 165 w 225" name="T108"/>
                <a:gd fmla="*/ 0 h 52" name="T109"/>
                <a:gd fmla="*/ 179 w 225" name="T110"/>
                <a:gd fmla="*/ 2 h 52" name="T111"/>
                <a:gd fmla="*/ 177 w 225" name="T112"/>
                <a:gd fmla="*/ 3 h 52" name="T113"/>
                <a:gd fmla="*/ 164 w 225" name="T114"/>
                <a:gd fmla="*/ 2 h 52" name="T115"/>
                <a:gd fmla="*/ 165 w 225" name="T116"/>
                <a:gd fmla="*/ 0 h 5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52" w="225">
                  <a:moveTo>
                    <a:pt x="19" y="0"/>
                  </a:moveTo>
                  <a:cubicBezTo>
                    <a:pt x="22" y="0"/>
                    <a:pt x="26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6" y="3"/>
                    <a:pt x="22" y="3"/>
                    <a:pt x="19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lose/>
                  <a:moveTo>
                    <a:pt x="224" y="48"/>
                  </a:moveTo>
                  <a:cubicBezTo>
                    <a:pt x="224" y="48"/>
                    <a:pt x="224" y="48"/>
                    <a:pt x="224" y="48"/>
                  </a:cubicBezTo>
                  <a:cubicBezTo>
                    <a:pt x="225" y="48"/>
                    <a:pt x="225" y="49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3" y="52"/>
                    <a:pt x="222" y="51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3" y="48"/>
                    <a:pt x="224" y="48"/>
                  </a:cubicBezTo>
                  <a:close/>
                  <a:moveTo>
                    <a:pt x="196" y="1"/>
                  </a:moveTo>
                  <a:cubicBezTo>
                    <a:pt x="196" y="3"/>
                    <a:pt x="197" y="4"/>
                    <a:pt x="198" y="5"/>
                  </a:cubicBezTo>
                  <a:cubicBezTo>
                    <a:pt x="199" y="6"/>
                    <a:pt x="198" y="7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6" y="8"/>
                    <a:pt x="195" y="7"/>
                  </a:cubicBezTo>
                  <a:cubicBezTo>
                    <a:pt x="195" y="6"/>
                    <a:pt x="194" y="5"/>
                    <a:pt x="193" y="3"/>
                  </a:cubicBezTo>
                  <a:cubicBezTo>
                    <a:pt x="190" y="3"/>
                    <a:pt x="190" y="3"/>
                    <a:pt x="186" y="3"/>
                  </a:cubicBezTo>
                  <a:cubicBezTo>
                    <a:pt x="186" y="3"/>
                    <a:pt x="185" y="3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5" y="1"/>
                    <a:pt x="186" y="0"/>
                    <a:pt x="186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5" y="0"/>
                    <a:pt x="195" y="1"/>
                    <a:pt x="196" y="1"/>
                  </a:cubicBezTo>
                  <a:close/>
                  <a:moveTo>
                    <a:pt x="217" y="43"/>
                  </a:moveTo>
                  <a:cubicBezTo>
                    <a:pt x="215" y="40"/>
                    <a:pt x="213" y="36"/>
                    <a:pt x="211" y="33"/>
                  </a:cubicBezTo>
                  <a:cubicBezTo>
                    <a:pt x="211" y="32"/>
                    <a:pt x="211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3" y="30"/>
                    <a:pt x="214" y="31"/>
                  </a:cubicBezTo>
                  <a:cubicBezTo>
                    <a:pt x="216" y="34"/>
                    <a:pt x="218" y="38"/>
                    <a:pt x="220" y="41"/>
                  </a:cubicBezTo>
                  <a:cubicBezTo>
                    <a:pt x="221" y="42"/>
                    <a:pt x="220" y="43"/>
                    <a:pt x="219" y="43"/>
                  </a:cubicBezTo>
                  <a:cubicBezTo>
                    <a:pt x="219" y="43"/>
                    <a:pt x="219" y="43"/>
                    <a:pt x="219" y="43"/>
                  </a:cubicBezTo>
                  <a:cubicBezTo>
                    <a:pt x="219" y="44"/>
                    <a:pt x="218" y="44"/>
                    <a:pt x="217" y="43"/>
                  </a:cubicBezTo>
                  <a:close/>
                  <a:moveTo>
                    <a:pt x="206" y="25"/>
                  </a:moveTo>
                  <a:cubicBezTo>
                    <a:pt x="204" y="22"/>
                    <a:pt x="202" y="18"/>
                    <a:pt x="200" y="15"/>
                  </a:cubicBezTo>
                  <a:cubicBezTo>
                    <a:pt x="200" y="14"/>
                    <a:pt x="200" y="13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2"/>
                    <a:pt x="203" y="12"/>
                    <a:pt x="203" y="13"/>
                  </a:cubicBezTo>
                  <a:cubicBezTo>
                    <a:pt x="205" y="17"/>
                    <a:pt x="207" y="20"/>
                    <a:pt x="209" y="23"/>
                  </a:cubicBezTo>
                  <a:cubicBezTo>
                    <a:pt x="210" y="24"/>
                    <a:pt x="209" y="25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8" y="26"/>
                    <a:pt x="207" y="26"/>
                    <a:pt x="206" y="25"/>
                  </a:cubicBezTo>
                  <a:close/>
                  <a:moveTo>
                    <a:pt x="0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0" y="0"/>
                  </a:moveTo>
                  <a:cubicBezTo>
                    <a:pt x="43" y="0"/>
                    <a:pt x="47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7" y="3"/>
                    <a:pt x="43" y="3"/>
                    <a:pt x="40" y="3"/>
                  </a:cubicBezTo>
                  <a:cubicBezTo>
                    <a:pt x="39" y="3"/>
                    <a:pt x="38" y="3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close/>
                  <a:moveTo>
                    <a:pt x="60" y="0"/>
                  </a:moveTo>
                  <a:cubicBezTo>
                    <a:pt x="64" y="0"/>
                    <a:pt x="68" y="0"/>
                    <a:pt x="72" y="0"/>
                  </a:cubicBezTo>
                  <a:cubicBezTo>
                    <a:pt x="73" y="0"/>
                    <a:pt x="74" y="1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3" y="3"/>
                    <a:pt x="72" y="3"/>
                  </a:cubicBezTo>
                  <a:cubicBezTo>
                    <a:pt x="68" y="3"/>
                    <a:pt x="64" y="3"/>
                    <a:pt x="60" y="3"/>
                  </a:cubicBezTo>
                  <a:cubicBezTo>
                    <a:pt x="60" y="3"/>
                    <a:pt x="59" y="3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60" y="0"/>
                    <a:pt x="60" y="0"/>
                  </a:cubicBezTo>
                  <a:close/>
                  <a:moveTo>
                    <a:pt x="81" y="0"/>
                  </a:moveTo>
                  <a:cubicBezTo>
                    <a:pt x="85" y="0"/>
                    <a:pt x="89" y="0"/>
                    <a:pt x="93" y="0"/>
                  </a:cubicBezTo>
                  <a:cubicBezTo>
                    <a:pt x="94" y="0"/>
                    <a:pt x="95" y="1"/>
                    <a:pt x="95" y="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89" y="3"/>
                    <a:pt x="85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1" y="0"/>
                  </a:cubicBezTo>
                  <a:close/>
                  <a:moveTo>
                    <a:pt x="102" y="0"/>
                  </a:moveTo>
                  <a:cubicBezTo>
                    <a:pt x="106" y="0"/>
                    <a:pt x="110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5" y="3"/>
                    <a:pt x="114" y="3"/>
                  </a:cubicBezTo>
                  <a:cubicBezTo>
                    <a:pt x="110" y="3"/>
                    <a:pt x="106" y="3"/>
                    <a:pt x="102" y="3"/>
                  </a:cubicBezTo>
                  <a:cubicBezTo>
                    <a:pt x="102" y="3"/>
                    <a:pt x="101" y="3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2" y="0"/>
                  </a:cubicBezTo>
                  <a:close/>
                  <a:moveTo>
                    <a:pt x="123" y="0"/>
                  </a:moveTo>
                  <a:cubicBezTo>
                    <a:pt x="127" y="0"/>
                    <a:pt x="131" y="0"/>
                    <a:pt x="135" y="0"/>
                  </a:cubicBezTo>
                  <a:cubicBezTo>
                    <a:pt x="136" y="0"/>
                    <a:pt x="137" y="1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3"/>
                    <a:pt x="136" y="3"/>
                    <a:pt x="135" y="3"/>
                  </a:cubicBezTo>
                  <a:cubicBezTo>
                    <a:pt x="131" y="3"/>
                    <a:pt x="127" y="3"/>
                    <a:pt x="123" y="3"/>
                  </a:cubicBezTo>
                  <a:cubicBezTo>
                    <a:pt x="123" y="3"/>
                    <a:pt x="122" y="3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1"/>
                    <a:pt x="123" y="0"/>
                    <a:pt x="123" y="0"/>
                  </a:cubicBezTo>
                  <a:close/>
                  <a:moveTo>
                    <a:pt x="144" y="0"/>
                  </a:moveTo>
                  <a:cubicBezTo>
                    <a:pt x="148" y="0"/>
                    <a:pt x="152" y="0"/>
                    <a:pt x="156" y="0"/>
                  </a:cubicBezTo>
                  <a:cubicBezTo>
                    <a:pt x="157" y="0"/>
                    <a:pt x="158" y="1"/>
                    <a:pt x="158" y="2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8" y="3"/>
                    <a:pt x="157" y="3"/>
                    <a:pt x="156" y="3"/>
                  </a:cubicBezTo>
                  <a:cubicBezTo>
                    <a:pt x="152" y="3"/>
                    <a:pt x="148" y="3"/>
                    <a:pt x="144" y="3"/>
                  </a:cubicBezTo>
                  <a:cubicBezTo>
                    <a:pt x="144" y="3"/>
                    <a:pt x="143" y="3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1"/>
                    <a:pt x="144" y="0"/>
                    <a:pt x="144" y="0"/>
                  </a:cubicBezTo>
                  <a:close/>
                  <a:moveTo>
                    <a:pt x="165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9" y="3"/>
                    <a:pt x="178" y="3"/>
                    <a:pt x="177" y="3"/>
                  </a:cubicBezTo>
                  <a:cubicBezTo>
                    <a:pt x="173" y="3"/>
                    <a:pt x="169" y="3"/>
                    <a:pt x="165" y="3"/>
                  </a:cubicBezTo>
                  <a:cubicBezTo>
                    <a:pt x="165" y="3"/>
                    <a:pt x="164" y="3"/>
                    <a:pt x="164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4" y="1"/>
                    <a:pt x="165" y="0"/>
                    <a:pt x="1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9" name="文本框 164"/>
            <p:cNvSpPr txBox="1"/>
            <p:nvPr/>
          </p:nvSpPr>
          <p:spPr>
            <a:xfrm>
              <a:off x="5809555" y="1311698"/>
              <a:ext cx="129614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公司介绍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8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5"/>
      <p:bldP grpId="0" spid="26"/>
      <p:bldP grpId="0" spid="27"/>
      <p:bldP grpId="0" spid="28"/>
      <p:bldP grpId="0" spid="29"/>
      <p:bldP grpId="0" spid="39"/>
      <p:bldP grpId="0" spid="40"/>
      <p:bldP grpId="0" spid="5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项目成员</a:t>
            </a: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lang="zh-CN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０7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99676" y="1988840"/>
            <a:ext cx="1932614" cy="1932614"/>
            <a:chOff x="1066800" y="1998769"/>
            <a:chExt cx="1932614" cy="1932614"/>
          </a:xfrm>
        </p:grpSpPr>
        <p:sp>
          <p:nvSpPr>
            <p:cNvPr id="14" name="Oval 21"/>
            <p:cNvSpPr/>
            <p:nvPr/>
          </p:nvSpPr>
          <p:spPr>
            <a:xfrm>
              <a:off x="1066800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800">
                <a:solidFill>
                  <a:srgbClr val="F16D63"/>
                </a:solidFill>
                <a:latin charset="0" pitchFamily="50" typeface="DIN-BoldItalic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272075" y="2193589"/>
              <a:ext cx="1523031" cy="1524067"/>
            </a:xfrm>
            <a:prstGeom prst="ellipse">
              <a:avLst/>
            </a:prstGeom>
            <a:blipFill dpi="0" rotWithShape="1"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tretch>
                <a:fillRect b="-116071" l="-1175" r="-169083" t="-4762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</p:grpSp>
      <p:grpSp>
        <p:nvGrpSpPr>
          <p:cNvPr id="3" name="组合 2"/>
          <p:cNvGrpSpPr/>
          <p:nvPr/>
        </p:nvGrpSpPr>
        <p:grpSpPr>
          <a:xfrm>
            <a:off x="3960551" y="1988840"/>
            <a:ext cx="1932614" cy="1932614"/>
            <a:chOff x="3729138" y="1998769"/>
            <a:chExt cx="1932614" cy="1932614"/>
          </a:xfrm>
        </p:grpSpPr>
        <p:sp>
          <p:nvSpPr>
            <p:cNvPr id="16" name="Oval 28"/>
            <p:cNvSpPr/>
            <p:nvPr/>
          </p:nvSpPr>
          <p:spPr>
            <a:xfrm>
              <a:off x="3729138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800">
                <a:solidFill>
                  <a:srgbClr val="F16D63"/>
                </a:solidFill>
                <a:latin charset="0" pitchFamily="50" typeface="DIN-BoldItalic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34413" y="2193589"/>
              <a:ext cx="1523031" cy="1524067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tretch>
                <a:fillRect b="-131102" l="-28590" r="-41926" t="-7620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</p:grpSp>
      <p:grpSp>
        <p:nvGrpSpPr>
          <p:cNvPr id="13" name="组合 12"/>
          <p:cNvGrpSpPr/>
          <p:nvPr/>
        </p:nvGrpSpPr>
        <p:grpSpPr>
          <a:xfrm>
            <a:off x="6291338" y="1988840"/>
            <a:ext cx="1932614" cy="1932614"/>
            <a:chOff x="6423752" y="1998769"/>
            <a:chExt cx="1932614" cy="1932614"/>
          </a:xfrm>
        </p:grpSpPr>
        <p:sp>
          <p:nvSpPr>
            <p:cNvPr id="18" name="Oval 31"/>
            <p:cNvSpPr/>
            <p:nvPr/>
          </p:nvSpPr>
          <p:spPr>
            <a:xfrm>
              <a:off x="6423752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800">
                <a:solidFill>
                  <a:srgbClr val="F16D63"/>
                </a:solidFill>
                <a:latin charset="0" pitchFamily="50" typeface="DIN-BoldItalic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629027" y="2193589"/>
              <a:ext cx="1523031" cy="1524067"/>
            </a:xfrm>
            <a:prstGeom prst="ellipse">
              <a:avLst/>
            </a:prstGeom>
            <a:blipFill dpi="0" rotWithShape="1">
              <a:blip r:embed="rId5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tretch>
                <a:fillRect b="-109406" l="-65025" r="-160511" t="-7618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</p:grpSp>
      <p:grpSp>
        <p:nvGrpSpPr>
          <p:cNvPr id="46" name="组合 45"/>
          <p:cNvGrpSpPr/>
          <p:nvPr/>
        </p:nvGrpSpPr>
        <p:grpSpPr>
          <a:xfrm>
            <a:off x="8629469" y="1988840"/>
            <a:ext cx="1932614" cy="1932614"/>
            <a:chOff x="9139338" y="1998769"/>
            <a:chExt cx="1932614" cy="1932614"/>
          </a:xfrm>
        </p:grpSpPr>
        <p:sp>
          <p:nvSpPr>
            <p:cNvPr id="20" name="Oval 34"/>
            <p:cNvSpPr/>
            <p:nvPr/>
          </p:nvSpPr>
          <p:spPr>
            <a:xfrm>
              <a:off x="9139338" y="1998769"/>
              <a:ext cx="1932614" cy="1932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algn="tl" blurRad="152400" dir="8100000" dist="63500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800">
                <a:solidFill>
                  <a:srgbClr val="F16D63"/>
                </a:solidFill>
                <a:latin charset="0" pitchFamily="50" typeface="DIN-BoldItalic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344613" y="2193589"/>
              <a:ext cx="1523031" cy="1524067"/>
            </a:xfrm>
            <a:prstGeom prst="ellipse">
              <a:avLst/>
            </a:prstGeom>
            <a:blipFill dpi="0" rotWithShape="1">
              <a:blip r:embed="rId6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tretch>
                <a:fillRect b="-57979" l="-119522" r="-120298" t="-68569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</p:grpSp>
      <p:sp>
        <p:nvSpPr>
          <p:cNvPr id="22" name="Oval 30"/>
          <p:cNvSpPr/>
          <p:nvPr/>
        </p:nvSpPr>
        <p:spPr>
          <a:xfrm>
            <a:off x="5184996" y="3265359"/>
            <a:ext cx="656095" cy="656095"/>
          </a:xfrm>
          <a:prstGeom prst="ellipse">
            <a:avLst/>
          </a:prstGeom>
          <a:solidFill>
            <a:srgbClr val="FF6D67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33"/>
          <p:cNvSpPr/>
          <p:nvPr/>
        </p:nvSpPr>
        <p:spPr>
          <a:xfrm>
            <a:off x="7515783" y="3275288"/>
            <a:ext cx="656095" cy="656095"/>
          </a:xfrm>
          <a:prstGeom prst="ellipse">
            <a:avLst/>
          </a:prstGeom>
          <a:solidFill>
            <a:srgbClr val="F5C058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40"/>
          <p:cNvSpPr/>
          <p:nvPr/>
        </p:nvSpPr>
        <p:spPr>
          <a:xfrm>
            <a:off x="9853914" y="3275288"/>
            <a:ext cx="656095" cy="656095"/>
          </a:xfrm>
          <a:prstGeom prst="ellipse">
            <a:avLst/>
          </a:prstGeom>
          <a:solidFill>
            <a:srgbClr val="5E779E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5"/>
          <p:cNvSpPr/>
          <p:nvPr/>
        </p:nvSpPr>
        <p:spPr>
          <a:xfrm>
            <a:off x="2824121" y="3265359"/>
            <a:ext cx="656095" cy="65609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63500" dir="189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45"/>
          <p:cNvSpPr txBox="1"/>
          <p:nvPr/>
        </p:nvSpPr>
        <p:spPr>
          <a:xfrm>
            <a:off x="2114771" y="4015739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代用名</a:t>
            </a:r>
          </a:p>
        </p:txBody>
      </p:sp>
      <p:sp>
        <p:nvSpPr>
          <p:cNvPr id="27" name="Rectangle 49"/>
          <p:cNvSpPr/>
          <p:nvPr/>
        </p:nvSpPr>
        <p:spPr>
          <a:xfrm>
            <a:off x="1859945" y="4296163"/>
            <a:ext cx="137833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职位名称</a:t>
            </a:r>
          </a:p>
        </p:txBody>
      </p:sp>
      <p:sp>
        <p:nvSpPr>
          <p:cNvPr id="28" name="Rectangle 60"/>
          <p:cNvSpPr/>
          <p:nvPr/>
        </p:nvSpPr>
        <p:spPr>
          <a:xfrm>
            <a:off x="1640762" y="4692119"/>
            <a:ext cx="18504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请在此输入详细日常工作简介信息</a:t>
            </a:r>
          </a:p>
        </p:txBody>
      </p:sp>
      <p:cxnSp>
        <p:nvCxnSpPr>
          <p:cNvPr id="29" name="Straight Connector 2"/>
          <p:cNvCxnSpPr/>
          <p:nvPr/>
        </p:nvCxnSpPr>
        <p:spPr>
          <a:xfrm>
            <a:off x="1693953" y="4657129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58"/>
          <p:cNvSpPr txBox="1"/>
          <p:nvPr/>
        </p:nvSpPr>
        <p:spPr>
          <a:xfrm>
            <a:off x="4480309" y="4015739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代用名</a:t>
            </a:r>
          </a:p>
        </p:txBody>
      </p:sp>
      <p:sp>
        <p:nvSpPr>
          <p:cNvPr id="31" name="Rectangle 59"/>
          <p:cNvSpPr/>
          <p:nvPr/>
        </p:nvSpPr>
        <p:spPr>
          <a:xfrm>
            <a:off x="4225482" y="4296163"/>
            <a:ext cx="137833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职位名称</a:t>
            </a:r>
          </a:p>
        </p:txBody>
      </p:sp>
      <p:sp>
        <p:nvSpPr>
          <p:cNvPr id="32" name="Rectangle 61"/>
          <p:cNvSpPr/>
          <p:nvPr/>
        </p:nvSpPr>
        <p:spPr>
          <a:xfrm>
            <a:off x="4037437" y="4696914"/>
            <a:ext cx="18504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请在此输入详细日常工作简介信息</a:t>
            </a:r>
          </a:p>
        </p:txBody>
      </p:sp>
      <p:cxnSp>
        <p:nvCxnSpPr>
          <p:cNvPr id="33" name="Straight Connector 66"/>
          <p:cNvCxnSpPr/>
          <p:nvPr/>
        </p:nvCxnSpPr>
        <p:spPr>
          <a:xfrm>
            <a:off x="4090628" y="4661924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62"/>
          <p:cNvSpPr txBox="1"/>
          <p:nvPr/>
        </p:nvSpPr>
        <p:spPr>
          <a:xfrm>
            <a:off x="6781918" y="4025668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代用名</a:t>
            </a:r>
          </a:p>
        </p:txBody>
      </p:sp>
      <p:sp>
        <p:nvSpPr>
          <p:cNvPr id="35" name="Rectangle 63"/>
          <p:cNvSpPr/>
          <p:nvPr/>
        </p:nvSpPr>
        <p:spPr>
          <a:xfrm>
            <a:off x="6527090" y="4306092"/>
            <a:ext cx="137833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职位名称</a:t>
            </a:r>
          </a:p>
        </p:txBody>
      </p:sp>
      <p:sp>
        <p:nvSpPr>
          <p:cNvPr id="36" name="Rectangle 67"/>
          <p:cNvSpPr/>
          <p:nvPr/>
        </p:nvSpPr>
        <p:spPr>
          <a:xfrm>
            <a:off x="6371748" y="4711638"/>
            <a:ext cx="18504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请在此输入详细日常工作简介信息</a:t>
            </a:r>
          </a:p>
        </p:txBody>
      </p:sp>
      <p:cxnSp>
        <p:nvCxnSpPr>
          <p:cNvPr id="37" name="Straight Connector 68"/>
          <p:cNvCxnSpPr/>
          <p:nvPr/>
        </p:nvCxnSpPr>
        <p:spPr>
          <a:xfrm>
            <a:off x="6424939" y="4676648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4"/>
          <p:cNvSpPr txBox="1"/>
          <p:nvPr/>
        </p:nvSpPr>
        <p:spPr>
          <a:xfrm>
            <a:off x="9167134" y="4025668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代用名</a:t>
            </a:r>
          </a:p>
        </p:txBody>
      </p:sp>
      <p:sp>
        <p:nvSpPr>
          <p:cNvPr id="39" name="Rectangle 65"/>
          <p:cNvSpPr/>
          <p:nvPr/>
        </p:nvSpPr>
        <p:spPr>
          <a:xfrm>
            <a:off x="8912308" y="4306092"/>
            <a:ext cx="1378332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职位名称</a:t>
            </a:r>
          </a:p>
        </p:txBody>
      </p:sp>
      <p:sp>
        <p:nvSpPr>
          <p:cNvPr id="40" name="Rectangle 80"/>
          <p:cNvSpPr/>
          <p:nvPr/>
        </p:nvSpPr>
        <p:spPr>
          <a:xfrm>
            <a:off x="8692431" y="4716433"/>
            <a:ext cx="185044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请在此输入详细日常工作简介信息</a:t>
            </a:r>
          </a:p>
        </p:txBody>
      </p:sp>
      <p:cxnSp>
        <p:nvCxnSpPr>
          <p:cNvPr id="41" name="Straight Connector 81"/>
          <p:cNvCxnSpPr/>
          <p:nvPr/>
        </p:nvCxnSpPr>
        <p:spPr>
          <a:xfrm>
            <a:off x="8745622" y="4681443"/>
            <a:ext cx="1744059" cy="0"/>
          </a:xfrm>
          <a:prstGeom prst="line">
            <a:avLst/>
          </a:prstGeom>
          <a:ln w="19050">
            <a:solidFill>
              <a:srgbClr val="BFBFB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105"/>
          <p:cNvSpPr/>
          <p:nvPr/>
        </p:nvSpPr>
        <p:spPr bwMode="auto">
          <a:xfrm>
            <a:off x="2962240" y="3413253"/>
            <a:ext cx="367080" cy="349600"/>
          </a:xfrm>
          <a:custGeom>
            <a:gdLst>
              <a:gd fmla="*/ 251 w 256" name="T0"/>
              <a:gd fmla="*/ 106 h 244" name="T1"/>
              <a:gd fmla="*/ 251 w 256" name="T2"/>
              <a:gd fmla="*/ 106 h 244" name="T3"/>
              <a:gd fmla="*/ 187 w 256" name="T4"/>
              <a:gd fmla="*/ 152 h 244" name="T5"/>
              <a:gd fmla="*/ 211 w 256" name="T6"/>
              <a:gd fmla="*/ 228 h 244" name="T7"/>
              <a:gd fmla="*/ 212 w 256" name="T8"/>
              <a:gd fmla="*/ 232 h 244" name="T9"/>
              <a:gd fmla="*/ 200 w 256" name="T10"/>
              <a:gd fmla="*/ 244 h 244" name="T11"/>
              <a:gd fmla="*/ 193 w 256" name="T12"/>
              <a:gd fmla="*/ 242 h 244" name="T13"/>
              <a:gd fmla="*/ 193 w 256" name="T14"/>
              <a:gd fmla="*/ 242 h 244" name="T15"/>
              <a:gd fmla="*/ 128 w 256" name="T16"/>
              <a:gd fmla="*/ 195 h 244" name="T17"/>
              <a:gd fmla="*/ 63 w 256" name="T18"/>
              <a:gd fmla="*/ 242 h 244" name="T19"/>
              <a:gd fmla="*/ 63 w 256" name="T20"/>
              <a:gd fmla="*/ 242 h 244" name="T21"/>
              <a:gd fmla="*/ 56 w 256" name="T22"/>
              <a:gd fmla="*/ 244 h 244" name="T23"/>
              <a:gd fmla="*/ 44 w 256" name="T24"/>
              <a:gd fmla="*/ 232 h 244" name="T25"/>
              <a:gd fmla="*/ 45 w 256" name="T26"/>
              <a:gd fmla="*/ 228 h 244" name="T27"/>
              <a:gd fmla="*/ 69 w 256" name="T28"/>
              <a:gd fmla="*/ 152 h 244" name="T29"/>
              <a:gd fmla="*/ 5 w 256" name="T30"/>
              <a:gd fmla="*/ 106 h 244" name="T31"/>
              <a:gd fmla="*/ 0 w 256" name="T32"/>
              <a:gd fmla="*/ 96 h 244" name="T33"/>
              <a:gd fmla="*/ 12 w 256" name="T34"/>
              <a:gd fmla="*/ 84 h 244" name="T35"/>
              <a:gd fmla="*/ 92 w 256" name="T36"/>
              <a:gd fmla="*/ 84 h 244" name="T37"/>
              <a:gd fmla="*/ 117 w 256" name="T38"/>
              <a:gd fmla="*/ 8 h 244" name="T39"/>
              <a:gd fmla="*/ 128 w 256" name="T40"/>
              <a:gd fmla="*/ 0 h 244" name="T41"/>
              <a:gd fmla="*/ 139 w 256" name="T42"/>
              <a:gd fmla="*/ 8 h 244" name="T43"/>
              <a:gd fmla="*/ 164 w 256" name="T44"/>
              <a:gd fmla="*/ 84 h 244" name="T45"/>
              <a:gd fmla="*/ 244 w 256" name="T46"/>
              <a:gd fmla="*/ 84 h 244" name="T47"/>
              <a:gd fmla="*/ 256 w 256" name="T48"/>
              <a:gd fmla="*/ 96 h 244" name="T49"/>
              <a:gd fmla="*/ 251 w 256" name="T50"/>
              <a:gd fmla="*/ 106 h 244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244" w="256">
                <a:moveTo>
                  <a:pt x="251" y="106"/>
                </a:moveTo>
                <a:cubicBezTo>
                  <a:pt x="251" y="106"/>
                  <a:pt x="251" y="106"/>
                  <a:pt x="251" y="106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211" y="228"/>
                  <a:pt x="211" y="228"/>
                  <a:pt x="211" y="228"/>
                </a:cubicBezTo>
                <a:cubicBezTo>
                  <a:pt x="212" y="229"/>
                  <a:pt x="212" y="231"/>
                  <a:pt x="212" y="232"/>
                </a:cubicBezTo>
                <a:cubicBezTo>
                  <a:pt x="212" y="239"/>
                  <a:pt x="207" y="244"/>
                  <a:pt x="200" y="244"/>
                </a:cubicBezTo>
                <a:cubicBezTo>
                  <a:pt x="197" y="244"/>
                  <a:pt x="195" y="243"/>
                  <a:pt x="193" y="242"/>
                </a:cubicBezTo>
                <a:cubicBezTo>
                  <a:pt x="193" y="242"/>
                  <a:pt x="193" y="242"/>
                  <a:pt x="193" y="242"/>
                </a:cubicBezTo>
                <a:cubicBezTo>
                  <a:pt x="128" y="195"/>
                  <a:pt x="128" y="195"/>
                  <a:pt x="128" y="195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61" y="243"/>
                  <a:pt x="59" y="244"/>
                  <a:pt x="56" y="244"/>
                </a:cubicBezTo>
                <a:cubicBezTo>
                  <a:pt x="49" y="244"/>
                  <a:pt x="44" y="239"/>
                  <a:pt x="44" y="232"/>
                </a:cubicBezTo>
                <a:cubicBezTo>
                  <a:pt x="44" y="231"/>
                  <a:pt x="44" y="229"/>
                  <a:pt x="45" y="228"/>
                </a:cubicBezTo>
                <a:cubicBezTo>
                  <a:pt x="69" y="152"/>
                  <a:pt x="69" y="152"/>
                  <a:pt x="69" y="152"/>
                </a:cubicBezTo>
                <a:cubicBezTo>
                  <a:pt x="5" y="106"/>
                  <a:pt x="5" y="106"/>
                  <a:pt x="5" y="106"/>
                </a:cubicBezTo>
                <a:cubicBezTo>
                  <a:pt x="2" y="104"/>
                  <a:pt x="0" y="100"/>
                  <a:pt x="0" y="96"/>
                </a:cubicBezTo>
                <a:cubicBezTo>
                  <a:pt x="0" y="89"/>
                  <a:pt x="5" y="84"/>
                  <a:pt x="12" y="84"/>
                </a:cubicBezTo>
                <a:cubicBezTo>
                  <a:pt x="92" y="84"/>
                  <a:pt x="92" y="84"/>
                  <a:pt x="92" y="8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8" y="4"/>
                  <a:pt x="123" y="0"/>
                  <a:pt x="128" y="0"/>
                </a:cubicBezTo>
                <a:cubicBezTo>
                  <a:pt x="133" y="0"/>
                  <a:pt x="138" y="4"/>
                  <a:pt x="139" y="8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51" y="84"/>
                  <a:pt x="256" y="89"/>
                  <a:pt x="256" y="96"/>
                </a:cubicBezTo>
                <a:cubicBezTo>
                  <a:pt x="256" y="100"/>
                  <a:pt x="254" y="104"/>
                  <a:pt x="251" y="10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3" name="Freeform 74"/>
          <p:cNvSpPr>
            <a:spLocks noEditPoints="1"/>
          </p:cNvSpPr>
          <p:nvPr/>
        </p:nvSpPr>
        <p:spPr bwMode="auto">
          <a:xfrm>
            <a:off x="5338464" y="3402285"/>
            <a:ext cx="364168" cy="332120"/>
          </a:xfrm>
          <a:custGeom>
            <a:gdLst>
              <a:gd fmla="*/ 244 w 256" name="T0"/>
              <a:gd fmla="*/ 232 h 232" name="T1"/>
              <a:gd fmla="*/ 224 w 256" name="T2"/>
              <a:gd fmla="*/ 232 h 232" name="T3"/>
              <a:gd fmla="*/ 224 w 256" name="T4"/>
              <a:gd fmla="*/ 136 h 232" name="T5"/>
              <a:gd fmla="*/ 224 w 256" name="T6"/>
              <a:gd fmla="*/ 60 h 232" name="T7"/>
              <a:gd fmla="*/ 244 w 256" name="T8"/>
              <a:gd fmla="*/ 60 h 232" name="T9"/>
              <a:gd fmla="*/ 256 w 256" name="T10"/>
              <a:gd fmla="*/ 72 h 232" name="T11"/>
              <a:gd fmla="*/ 256 w 256" name="T12"/>
              <a:gd fmla="*/ 148 h 232" name="T13"/>
              <a:gd fmla="*/ 256 w 256" name="T14"/>
              <a:gd fmla="*/ 196 h 232" name="T15"/>
              <a:gd fmla="*/ 256 w 256" name="T16"/>
              <a:gd fmla="*/ 220 h 232" name="T17"/>
              <a:gd fmla="*/ 244 w 256" name="T18"/>
              <a:gd fmla="*/ 232 h 232" name="T19"/>
              <a:gd fmla="*/ 44 w 256" name="T20"/>
              <a:gd fmla="*/ 232 h 232" name="T21"/>
              <a:gd fmla="*/ 44 w 256" name="T22"/>
              <a:gd fmla="*/ 136 h 232" name="T23"/>
              <a:gd fmla="*/ 44 w 256" name="T24"/>
              <a:gd fmla="*/ 132 h 232" name="T25"/>
              <a:gd fmla="*/ 44 w 256" name="T26"/>
              <a:gd fmla="*/ 60 h 232" name="T27"/>
              <a:gd fmla="*/ 68 w 256" name="T28"/>
              <a:gd fmla="*/ 60 h 232" name="T29"/>
              <a:gd fmla="*/ 128 w 256" name="T30"/>
              <a:gd fmla="*/ 0 h 232" name="T31"/>
              <a:gd fmla="*/ 188 w 256" name="T32"/>
              <a:gd fmla="*/ 60 h 232" name="T33"/>
              <a:gd fmla="*/ 212 w 256" name="T34"/>
              <a:gd fmla="*/ 60 h 232" name="T35"/>
              <a:gd fmla="*/ 212 w 256" name="T36"/>
              <a:gd fmla="*/ 136 h 232" name="T37"/>
              <a:gd fmla="*/ 212 w 256" name="T38"/>
              <a:gd fmla="*/ 232 h 232" name="T39"/>
              <a:gd fmla="*/ 44 w 256" name="T40"/>
              <a:gd fmla="*/ 232 h 232" name="T41"/>
              <a:gd fmla="*/ 128 w 256" name="T42"/>
              <a:gd fmla="*/ 24 h 232" name="T43"/>
              <a:gd fmla="*/ 92 w 256" name="T44"/>
              <a:gd fmla="*/ 60 h 232" name="T45"/>
              <a:gd fmla="*/ 164 w 256" name="T46"/>
              <a:gd fmla="*/ 60 h 232" name="T47"/>
              <a:gd fmla="*/ 128 w 256" name="T48"/>
              <a:gd fmla="*/ 24 h 232" name="T49"/>
              <a:gd fmla="*/ 0 w 256" name="T50"/>
              <a:gd fmla="*/ 220 h 232" name="T51"/>
              <a:gd fmla="*/ 0 w 256" name="T52"/>
              <a:gd fmla="*/ 196 h 232" name="T53"/>
              <a:gd fmla="*/ 0 w 256" name="T54"/>
              <a:gd fmla="*/ 148 h 232" name="T55"/>
              <a:gd fmla="*/ 0 w 256" name="T56"/>
              <a:gd fmla="*/ 72 h 232" name="T57"/>
              <a:gd fmla="*/ 12 w 256" name="T58"/>
              <a:gd fmla="*/ 60 h 232" name="T59"/>
              <a:gd fmla="*/ 32 w 256" name="T60"/>
              <a:gd fmla="*/ 60 h 232" name="T61"/>
              <a:gd fmla="*/ 32 w 256" name="T62"/>
              <a:gd fmla="*/ 132 h 232" name="T63"/>
              <a:gd fmla="*/ 32 w 256" name="T64"/>
              <a:gd fmla="*/ 136 h 232" name="T65"/>
              <a:gd fmla="*/ 32 w 256" name="T66"/>
              <a:gd fmla="*/ 232 h 232" name="T67"/>
              <a:gd fmla="*/ 12 w 256" name="T68"/>
              <a:gd fmla="*/ 232 h 232" name="T69"/>
              <a:gd fmla="*/ 0 w 256" name="T70"/>
              <a:gd fmla="*/ 220 h 23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31" w="256">
                <a:moveTo>
                  <a:pt x="244" y="232"/>
                </a:moveTo>
                <a:cubicBezTo>
                  <a:pt x="224" y="232"/>
                  <a:pt x="224" y="232"/>
                  <a:pt x="224" y="232"/>
                </a:cubicBezTo>
                <a:cubicBezTo>
                  <a:pt x="224" y="136"/>
                  <a:pt x="224" y="136"/>
                  <a:pt x="224" y="136"/>
                </a:cubicBezTo>
                <a:cubicBezTo>
                  <a:pt x="224" y="60"/>
                  <a:pt x="224" y="60"/>
                  <a:pt x="224" y="60"/>
                </a:cubicBezTo>
                <a:cubicBezTo>
                  <a:pt x="244" y="60"/>
                  <a:pt x="244" y="60"/>
                  <a:pt x="244" y="60"/>
                </a:cubicBezTo>
                <a:cubicBezTo>
                  <a:pt x="251" y="60"/>
                  <a:pt x="256" y="65"/>
                  <a:pt x="256" y="72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20"/>
                  <a:pt x="256" y="220"/>
                  <a:pt x="256" y="220"/>
                </a:cubicBezTo>
                <a:cubicBezTo>
                  <a:pt x="256" y="227"/>
                  <a:pt x="251" y="232"/>
                  <a:pt x="244" y="232"/>
                </a:cubicBezTo>
                <a:moveTo>
                  <a:pt x="44" y="232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60"/>
                  <a:pt x="44" y="60"/>
                  <a:pt x="44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27"/>
                  <a:pt x="95" y="0"/>
                  <a:pt x="128" y="0"/>
                </a:cubicBezTo>
                <a:cubicBezTo>
                  <a:pt x="161" y="0"/>
                  <a:pt x="188" y="27"/>
                  <a:pt x="188" y="6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12" y="136"/>
                  <a:pt x="212" y="136"/>
                  <a:pt x="212" y="136"/>
                </a:cubicBezTo>
                <a:cubicBezTo>
                  <a:pt x="212" y="232"/>
                  <a:pt x="212" y="232"/>
                  <a:pt x="212" y="232"/>
                </a:cubicBezTo>
                <a:lnTo>
                  <a:pt x="44" y="232"/>
                </a:lnTo>
                <a:close/>
                <a:moveTo>
                  <a:pt x="128" y="24"/>
                </a:moveTo>
                <a:cubicBezTo>
                  <a:pt x="108" y="24"/>
                  <a:pt x="92" y="40"/>
                  <a:pt x="92" y="60"/>
                </a:cubicBezTo>
                <a:cubicBezTo>
                  <a:pt x="164" y="60"/>
                  <a:pt x="164" y="60"/>
                  <a:pt x="164" y="60"/>
                </a:cubicBezTo>
                <a:cubicBezTo>
                  <a:pt x="164" y="40"/>
                  <a:pt x="148" y="24"/>
                  <a:pt x="128" y="24"/>
                </a:cubicBezTo>
                <a:moveTo>
                  <a:pt x="0" y="220"/>
                </a:moveTo>
                <a:cubicBezTo>
                  <a:pt x="0" y="196"/>
                  <a:pt x="0" y="196"/>
                  <a:pt x="0" y="19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5"/>
                  <a:pt x="5" y="60"/>
                  <a:pt x="1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2" y="232"/>
                  <a:pt x="32" y="232"/>
                  <a:pt x="32" y="232"/>
                </a:cubicBez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4" name="Freeform 81"/>
          <p:cNvSpPr>
            <a:spLocks noEditPoints="1"/>
          </p:cNvSpPr>
          <p:nvPr/>
        </p:nvSpPr>
        <p:spPr bwMode="auto">
          <a:xfrm>
            <a:off x="7665154" y="3430128"/>
            <a:ext cx="367080" cy="308813"/>
          </a:xfrm>
          <a:custGeom>
            <a:gdLst>
              <a:gd fmla="*/ 256 w 256" name="T0"/>
              <a:gd fmla="*/ 91 h 216" name="T1"/>
              <a:gd fmla="*/ 256 w 256" name="T2"/>
              <a:gd fmla="*/ 92 h 216" name="T3"/>
              <a:gd fmla="*/ 256 w 256" name="T4"/>
              <a:gd fmla="*/ 92 h 216" name="T5"/>
              <a:gd fmla="*/ 233 w 256" name="T6"/>
              <a:gd fmla="*/ 104 h 216" name="T7"/>
              <a:gd fmla="*/ 208 w 256" name="T8"/>
              <a:gd fmla="*/ 207 h 216" name="T9"/>
              <a:gd fmla="*/ 194 w 256" name="T10"/>
              <a:gd fmla="*/ 216 h 216" name="T11"/>
              <a:gd fmla="*/ 60 w 256" name="T12"/>
              <a:gd fmla="*/ 216 h 216" name="T13"/>
              <a:gd fmla="*/ 60 w 256" name="T14"/>
              <a:gd fmla="*/ 216 h 216" name="T15"/>
              <a:gd fmla="*/ 48 w 256" name="T16"/>
              <a:gd fmla="*/ 207 h 216" name="T17"/>
              <a:gd fmla="*/ 12 w 256" name="T18"/>
              <a:gd fmla="*/ 104 h 216" name="T19"/>
              <a:gd fmla="*/ 12 w 256" name="T20"/>
              <a:gd fmla="*/ 80 h 216" name="T21"/>
              <a:gd fmla="*/ 98 w 256" name="T22"/>
              <a:gd fmla="*/ 80 h 216" name="T23"/>
              <a:gd fmla="*/ 148 w 256" name="T24"/>
              <a:gd fmla="*/ 80 h 216" name="T25"/>
              <a:gd fmla="*/ 178 w 256" name="T26"/>
              <a:gd fmla="*/ 80 h 216" name="T27"/>
              <a:gd fmla="*/ 196 w 256" name="T28"/>
              <a:gd fmla="*/ 80 h 216" name="T29"/>
              <a:gd fmla="*/ 244 w 256" name="T30"/>
              <a:gd fmla="*/ 80 h 216" name="T31"/>
              <a:gd fmla="*/ 245 w 256" name="T32"/>
              <a:gd fmla="*/ 80 h 216" name="T33"/>
              <a:gd fmla="*/ 256 w 256" name="T34"/>
              <a:gd fmla="*/ 90 h 216" name="T35"/>
              <a:gd fmla="*/ 80 w 256" name="T36"/>
              <a:gd fmla="*/ 104 h 216" name="T37"/>
              <a:gd fmla="*/ 68 w 256" name="T38"/>
              <a:gd fmla="*/ 180 h 216" name="T39"/>
              <a:gd fmla="*/ 92 w 256" name="T40"/>
              <a:gd fmla="*/ 180 h 216" name="T41"/>
              <a:gd fmla="*/ 140 w 256" name="T42"/>
              <a:gd fmla="*/ 116 h 216" name="T43"/>
              <a:gd fmla="*/ 116 w 256" name="T44"/>
              <a:gd fmla="*/ 116 h 216" name="T45"/>
              <a:gd fmla="*/ 128 w 256" name="T46"/>
              <a:gd fmla="*/ 192 h 216" name="T47"/>
              <a:gd fmla="*/ 140 w 256" name="T48"/>
              <a:gd fmla="*/ 116 h 216" name="T49"/>
              <a:gd fmla="*/ 176 w 256" name="T50"/>
              <a:gd fmla="*/ 104 h 216" name="T51"/>
              <a:gd fmla="*/ 164 w 256" name="T52"/>
              <a:gd fmla="*/ 180 h 216" name="T53"/>
              <a:gd fmla="*/ 188 w 256" name="T54"/>
              <a:gd fmla="*/ 180 h 216" name="T55"/>
              <a:gd fmla="*/ 142 w 256" name="T56"/>
              <a:gd fmla="*/ 18 h 216" name="T57"/>
              <a:gd fmla="*/ 140 w 256" name="T58"/>
              <a:gd fmla="*/ 12 h 216" name="T59"/>
              <a:gd fmla="*/ 163 w 256" name="T60"/>
              <a:gd fmla="*/ 7 h 216" name="T61"/>
              <a:gd fmla="*/ 195 w 256" name="T62"/>
              <a:gd fmla="*/ 68 h 216" name="T63"/>
              <a:gd fmla="*/ 142 w 256" name="T64"/>
              <a:gd fmla="*/ 18 h 216" name="T65"/>
              <a:gd fmla="*/ 88 w 256" name="T66"/>
              <a:gd fmla="*/ 68 h 216" name="T67"/>
              <a:gd fmla="*/ 93 w 256" name="T68"/>
              <a:gd fmla="*/ 7 h 216" name="T69"/>
              <a:gd fmla="*/ 104 w 256" name="T70"/>
              <a:gd fmla="*/ 0 h 216" name="T71"/>
              <a:gd fmla="*/ 114 w 256" name="T72"/>
              <a:gd fmla="*/ 18 h 216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16" w="256">
                <a:moveTo>
                  <a:pt x="256" y="90"/>
                </a:moveTo>
                <a:cubicBezTo>
                  <a:pt x="256" y="91"/>
                  <a:pt x="256" y="91"/>
                  <a:pt x="256" y="91"/>
                </a:cubicBezTo>
                <a:cubicBezTo>
                  <a:pt x="256" y="91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2"/>
                  <a:pt x="256" y="92"/>
                  <a:pt x="256" y="92"/>
                </a:cubicBezTo>
                <a:cubicBezTo>
                  <a:pt x="256" y="99"/>
                  <a:pt x="251" y="104"/>
                  <a:pt x="244" y="104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8" y="207"/>
                  <a:pt x="208" y="207"/>
                  <a:pt x="208" y="207"/>
                </a:cubicBezTo>
                <a:cubicBezTo>
                  <a:pt x="206" y="212"/>
                  <a:pt x="202" y="216"/>
                  <a:pt x="196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1" y="216"/>
                  <a:pt x="191" y="216"/>
                  <a:pt x="191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60" y="216"/>
                  <a:pt x="60" y="216"/>
                  <a:pt x="60" y="216"/>
                </a:cubicBezTo>
                <a:cubicBezTo>
                  <a:pt x="54" y="216"/>
                  <a:pt x="50" y="212"/>
                  <a:pt x="48" y="207"/>
                </a:cubicBezTo>
                <a:cubicBezTo>
                  <a:pt x="48" y="207"/>
                  <a:pt x="48" y="207"/>
                  <a:pt x="48" y="207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99"/>
                  <a:pt x="0" y="92"/>
                </a:cubicBezTo>
                <a:cubicBezTo>
                  <a:pt x="0" y="85"/>
                  <a:pt x="5" y="80"/>
                  <a:pt x="12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96" y="80"/>
                  <a:pt x="196" y="80"/>
                  <a:pt x="196" y="80"/>
                </a:cubicBezTo>
                <a:cubicBezTo>
                  <a:pt x="198" y="80"/>
                  <a:pt x="198" y="80"/>
                  <a:pt x="198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5" y="80"/>
                  <a:pt x="245" y="80"/>
                  <a:pt x="245" y="80"/>
                </a:cubicBezTo>
                <a:cubicBezTo>
                  <a:pt x="251" y="80"/>
                  <a:pt x="255" y="85"/>
                  <a:pt x="256" y="90"/>
                </a:cubicBezTo>
                <a:cubicBezTo>
                  <a:pt x="256" y="90"/>
                  <a:pt x="256" y="90"/>
                  <a:pt x="256" y="90"/>
                </a:cubicBezTo>
                <a:moveTo>
                  <a:pt x="92" y="116"/>
                </a:moveTo>
                <a:cubicBezTo>
                  <a:pt x="92" y="109"/>
                  <a:pt x="87" y="104"/>
                  <a:pt x="80" y="104"/>
                </a:cubicBezTo>
                <a:cubicBezTo>
                  <a:pt x="73" y="104"/>
                  <a:pt x="68" y="109"/>
                  <a:pt x="68" y="116"/>
                </a:cubicBezTo>
                <a:cubicBezTo>
                  <a:pt x="68" y="180"/>
                  <a:pt x="68" y="180"/>
                  <a:pt x="68" y="180"/>
                </a:cubicBezTo>
                <a:cubicBezTo>
                  <a:pt x="68" y="187"/>
                  <a:pt x="73" y="192"/>
                  <a:pt x="80" y="192"/>
                </a:cubicBezTo>
                <a:cubicBezTo>
                  <a:pt x="87" y="192"/>
                  <a:pt x="92" y="187"/>
                  <a:pt x="92" y="180"/>
                </a:cubicBezTo>
                <a:lnTo>
                  <a:pt x="92" y="116"/>
                </a:lnTo>
                <a:close/>
                <a:moveTo>
                  <a:pt x="140" y="116"/>
                </a:moveTo>
                <a:cubicBezTo>
                  <a:pt x="140" y="109"/>
                  <a:pt x="135" y="104"/>
                  <a:pt x="128" y="104"/>
                </a:cubicBezTo>
                <a:cubicBezTo>
                  <a:pt x="121" y="104"/>
                  <a:pt x="116" y="109"/>
                  <a:pt x="116" y="116"/>
                </a:cubicBezTo>
                <a:cubicBezTo>
                  <a:pt x="116" y="180"/>
                  <a:pt x="116" y="180"/>
                  <a:pt x="116" y="180"/>
                </a:cubicBezTo>
                <a:cubicBezTo>
                  <a:pt x="116" y="187"/>
                  <a:pt x="121" y="192"/>
                  <a:pt x="128" y="192"/>
                </a:cubicBezTo>
                <a:cubicBezTo>
                  <a:pt x="135" y="192"/>
                  <a:pt x="140" y="187"/>
                  <a:pt x="140" y="180"/>
                </a:cubicBezTo>
                <a:lnTo>
                  <a:pt x="140" y="116"/>
                </a:lnTo>
                <a:close/>
                <a:moveTo>
                  <a:pt x="188" y="116"/>
                </a:moveTo>
                <a:cubicBezTo>
                  <a:pt x="188" y="109"/>
                  <a:pt x="183" y="104"/>
                  <a:pt x="176" y="104"/>
                </a:cubicBezTo>
                <a:cubicBezTo>
                  <a:pt x="169" y="104"/>
                  <a:pt x="164" y="109"/>
                  <a:pt x="164" y="116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7"/>
                  <a:pt x="169" y="192"/>
                  <a:pt x="176" y="192"/>
                </a:cubicBezTo>
                <a:cubicBezTo>
                  <a:pt x="183" y="192"/>
                  <a:pt x="188" y="187"/>
                  <a:pt x="188" y="180"/>
                </a:cubicBezTo>
                <a:lnTo>
                  <a:pt x="188" y="116"/>
                </a:lnTo>
                <a:close/>
                <a:moveTo>
                  <a:pt x="142" y="18"/>
                </a:moveTo>
                <a:cubicBezTo>
                  <a:pt x="142" y="18"/>
                  <a:pt x="142" y="18"/>
                  <a:pt x="142" y="18"/>
                </a:cubicBezTo>
                <a:cubicBezTo>
                  <a:pt x="141" y="16"/>
                  <a:pt x="140" y="14"/>
                  <a:pt x="140" y="12"/>
                </a:cubicBezTo>
                <a:cubicBezTo>
                  <a:pt x="140" y="5"/>
                  <a:pt x="145" y="0"/>
                  <a:pt x="152" y="0"/>
                </a:cubicBezTo>
                <a:cubicBezTo>
                  <a:pt x="157" y="0"/>
                  <a:pt x="161" y="3"/>
                  <a:pt x="163" y="7"/>
                </a:cubicBezTo>
                <a:cubicBezTo>
                  <a:pt x="163" y="7"/>
                  <a:pt x="163" y="7"/>
                  <a:pt x="163" y="7"/>
                </a:cubicBezTo>
                <a:cubicBezTo>
                  <a:pt x="195" y="68"/>
                  <a:pt x="195" y="68"/>
                  <a:pt x="195" y="68"/>
                </a:cubicBezTo>
                <a:cubicBezTo>
                  <a:pt x="168" y="68"/>
                  <a:pt x="168" y="68"/>
                  <a:pt x="168" y="68"/>
                </a:cubicBezTo>
                <a:lnTo>
                  <a:pt x="142" y="18"/>
                </a:lnTo>
                <a:close/>
                <a:moveTo>
                  <a:pt x="114" y="18"/>
                </a:moveTo>
                <a:cubicBezTo>
                  <a:pt x="88" y="68"/>
                  <a:pt x="88" y="68"/>
                  <a:pt x="88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5" y="3"/>
                  <a:pt x="99" y="0"/>
                  <a:pt x="104" y="0"/>
                </a:cubicBezTo>
                <a:cubicBezTo>
                  <a:pt x="111" y="0"/>
                  <a:pt x="116" y="5"/>
                  <a:pt x="116" y="12"/>
                </a:cubicBezTo>
                <a:cubicBezTo>
                  <a:pt x="116" y="14"/>
                  <a:pt x="115" y="16"/>
                  <a:pt x="114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5" name="Freeform 172"/>
          <p:cNvSpPr>
            <a:spLocks noEditPoints="1"/>
          </p:cNvSpPr>
          <p:nvPr/>
        </p:nvSpPr>
        <p:spPr bwMode="auto">
          <a:xfrm>
            <a:off x="10003048" y="3426703"/>
            <a:ext cx="367080" cy="364168"/>
          </a:xfrm>
          <a:custGeom>
            <a:gdLst>
              <a:gd fmla="*/ 128 w 256" name="T0"/>
              <a:gd fmla="*/ 256 h 256" name="T1"/>
              <a:gd fmla="*/ 0 w 256" name="T2"/>
              <a:gd fmla="*/ 128 h 256" name="T3"/>
              <a:gd fmla="*/ 128 w 256" name="T4"/>
              <a:gd fmla="*/ 0 h 256" name="T5"/>
              <a:gd fmla="*/ 256 w 256" name="T6"/>
              <a:gd fmla="*/ 128 h 256" name="T7"/>
              <a:gd fmla="*/ 128 w 256" name="T8"/>
              <a:gd fmla="*/ 256 h 256" name="T9"/>
              <a:gd fmla="*/ 128 w 256" name="T10"/>
              <a:gd fmla="*/ 24 h 256" name="T11"/>
              <a:gd fmla="*/ 24 w 256" name="T12"/>
              <a:gd fmla="*/ 128 h 256" name="T13"/>
              <a:gd fmla="*/ 128 w 256" name="T14"/>
              <a:gd fmla="*/ 232 h 256" name="T15"/>
              <a:gd fmla="*/ 232 w 256" name="T16"/>
              <a:gd fmla="*/ 128 h 256" name="T17"/>
              <a:gd fmla="*/ 128 w 256" name="T18"/>
              <a:gd fmla="*/ 24 h 256" name="T19"/>
              <a:gd fmla="*/ 166 w 256" name="T20"/>
              <a:gd fmla="*/ 138 h 256" name="T21"/>
              <a:gd fmla="*/ 102 w 256" name="T22"/>
              <a:gd fmla="*/ 178 h 256" name="T23"/>
              <a:gd fmla="*/ 102 w 256" name="T24"/>
              <a:gd fmla="*/ 178 h 256" name="T25"/>
              <a:gd fmla="*/ 101 w 256" name="T26"/>
              <a:gd fmla="*/ 179 h 256" name="T27"/>
              <a:gd fmla="*/ 101 w 256" name="T28"/>
              <a:gd fmla="*/ 179 h 256" name="T29"/>
              <a:gd fmla="*/ 99 w 256" name="T30"/>
              <a:gd fmla="*/ 180 h 256" name="T31"/>
              <a:gd fmla="*/ 99 w 256" name="T32"/>
              <a:gd fmla="*/ 180 h 256" name="T33"/>
              <a:gd fmla="*/ 99 w 256" name="T34"/>
              <a:gd fmla="*/ 180 h 256" name="T35"/>
              <a:gd fmla="*/ 99 w 256" name="T36"/>
              <a:gd fmla="*/ 180 h 256" name="T37"/>
              <a:gd fmla="*/ 98 w 256" name="T38"/>
              <a:gd fmla="*/ 180 h 256" name="T39"/>
              <a:gd fmla="*/ 98 w 256" name="T40"/>
              <a:gd fmla="*/ 180 h 256" name="T41"/>
              <a:gd fmla="*/ 97 w 256" name="T42"/>
              <a:gd fmla="*/ 180 h 256" name="T43"/>
              <a:gd fmla="*/ 97 w 256" name="T44"/>
              <a:gd fmla="*/ 180 h 256" name="T45"/>
              <a:gd fmla="*/ 96 w 256" name="T46"/>
              <a:gd fmla="*/ 180 h 256" name="T47"/>
              <a:gd fmla="*/ 84 w 256" name="T48"/>
              <a:gd fmla="*/ 168 h 256" name="T49"/>
              <a:gd fmla="*/ 84 w 256" name="T50"/>
              <a:gd fmla="*/ 88 h 256" name="T51"/>
              <a:gd fmla="*/ 96 w 256" name="T52"/>
              <a:gd fmla="*/ 76 h 256" name="T53"/>
              <a:gd fmla="*/ 103 w 256" name="T54"/>
              <a:gd fmla="*/ 78 h 256" name="T55"/>
              <a:gd fmla="*/ 166 w 256" name="T56"/>
              <a:gd fmla="*/ 118 h 256" name="T57"/>
              <a:gd fmla="*/ 172 w 256" name="T58"/>
              <a:gd fmla="*/ 128 h 256" name="T59"/>
              <a:gd fmla="*/ 166 w 256" name="T60"/>
              <a:gd fmla="*/ 138 h 256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56" w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7" name="TextBox 46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42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42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1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4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30"/>
      <p:bldP grpId="0" spid="31"/>
      <p:bldP grpId="0" spid="32"/>
      <p:bldP grpId="0" spid="34"/>
      <p:bldP grpId="0" spid="35"/>
      <p:bldP grpId="0" spid="36"/>
      <p:bldP grpId="0" spid="38"/>
      <p:bldP grpId="0" spid="39"/>
      <p:bldP grpId="0" spid="40"/>
      <p:bldP grpId="0" spid="42"/>
      <p:bldP grpId="0" spid="43"/>
      <p:bldP grpId="0" spid="44"/>
      <p:bldP grpId="0" spid="45"/>
      <p:bldP grpId="0" spid="4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组织结构</a:t>
            </a: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lang="zh-CN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０8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923182" y="908720"/>
            <a:ext cx="2348811" cy="749005"/>
            <a:chOff x="4923182" y="885936"/>
            <a:chExt cx="2348811" cy="749005"/>
          </a:xfrm>
        </p:grpSpPr>
        <p:grpSp>
          <p:nvGrpSpPr>
            <p:cNvPr id="14" name="组合 13"/>
            <p:cNvGrpSpPr/>
            <p:nvPr/>
          </p:nvGrpSpPr>
          <p:grpSpPr>
            <a:xfrm>
              <a:off x="4923182" y="885936"/>
              <a:ext cx="2348811" cy="749005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圆角矩形 1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B0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00B0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15" name="标题 4"/>
            <p:cNvSpPr txBox="1"/>
            <p:nvPr/>
          </p:nvSpPr>
          <p:spPr>
            <a:xfrm>
              <a:off x="5652488" y="1015924"/>
              <a:ext cx="949155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altLang="en-US" b="1" lang="zh-CN" sz="2000">
                  <a:solidFill>
                    <a:srgbClr val="00B0F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董事长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89275" y="1829853"/>
            <a:ext cx="1699070" cy="541811"/>
            <a:chOff x="3721323" y="1951085"/>
            <a:chExt cx="1699070" cy="541811"/>
          </a:xfrm>
        </p:grpSpPr>
        <p:grpSp>
          <p:nvGrpSpPr>
            <p:cNvPr id="19" name="组合 18"/>
            <p:cNvGrpSpPr/>
            <p:nvPr/>
          </p:nvGrpSpPr>
          <p:grpSpPr>
            <a:xfrm>
              <a:off x="3721323" y="1951085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圆角矩形 2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92D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92D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20" name="标题 4"/>
            <p:cNvSpPr txBox="1"/>
            <p:nvPr/>
          </p:nvSpPr>
          <p:spPr>
            <a:xfrm>
              <a:off x="3771053" y="1980010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rgbClr val="92D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合作伙伴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06829" y="1795600"/>
            <a:ext cx="1699070" cy="541811"/>
            <a:chOff x="6774781" y="1916832"/>
            <a:chExt cx="1699070" cy="541811"/>
          </a:xfrm>
        </p:grpSpPr>
        <p:grpSp>
          <p:nvGrpSpPr>
            <p:cNvPr id="24" name="组合 23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圆角矩形 2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92D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92D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25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rgbClr val="92D05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法务部</a:t>
              </a:r>
            </a:p>
          </p:txBody>
        </p:sp>
      </p:grpSp>
      <p:sp>
        <p:nvSpPr>
          <p:cNvPr id="28" name="Line 104"/>
          <p:cNvSpPr>
            <a:spLocks noChangeShapeType="1"/>
          </p:cNvSpPr>
          <p:nvPr/>
        </p:nvSpPr>
        <p:spPr bwMode="auto">
          <a:xfrm flipH="1">
            <a:off x="6097587" y="1673485"/>
            <a:ext cx="0" cy="943127"/>
          </a:xfrm>
          <a:prstGeom prst="line">
            <a:avLst/>
          </a:prstGeom>
          <a:noFill/>
          <a:ln cap="flat" w="12700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900238" y="3408276"/>
            <a:ext cx="7810500" cy="763588"/>
            <a:chOff x="1900238" y="2728913"/>
            <a:chExt cx="7810500" cy="763588"/>
          </a:xfrm>
        </p:grpSpPr>
        <p:sp>
          <p:nvSpPr>
            <p:cNvPr id="30" name="Line 106"/>
            <p:cNvSpPr>
              <a:spLocks noChangeShapeType="1"/>
            </p:cNvSpPr>
            <p:nvPr/>
          </p:nvSpPr>
          <p:spPr bwMode="auto">
            <a:xfrm flipH="1">
              <a:off x="1900238" y="2728913"/>
              <a:ext cx="7810500" cy="0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Line 107"/>
            <p:cNvSpPr>
              <a:spLocks noChangeShapeType="1"/>
            </p:cNvSpPr>
            <p:nvPr/>
          </p:nvSpPr>
          <p:spPr bwMode="auto">
            <a:xfrm flipH="1">
              <a:off x="9709151" y="2728913"/>
              <a:ext cx="0" cy="420576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 flipH="1">
              <a:off x="4009355" y="2728913"/>
              <a:ext cx="0" cy="763588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Line 109"/>
            <p:cNvSpPr>
              <a:spLocks noChangeShapeType="1"/>
            </p:cNvSpPr>
            <p:nvPr/>
          </p:nvSpPr>
          <p:spPr bwMode="auto">
            <a:xfrm flipH="1">
              <a:off x="3510160" y="2728913"/>
              <a:ext cx="0" cy="763588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Line 110"/>
            <p:cNvSpPr>
              <a:spLocks noChangeShapeType="1"/>
            </p:cNvSpPr>
            <p:nvPr/>
          </p:nvSpPr>
          <p:spPr bwMode="auto">
            <a:xfrm flipH="1">
              <a:off x="3001243" y="2728913"/>
              <a:ext cx="0" cy="763588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5" name="Line 111"/>
            <p:cNvSpPr>
              <a:spLocks noChangeShapeType="1"/>
            </p:cNvSpPr>
            <p:nvPr/>
          </p:nvSpPr>
          <p:spPr bwMode="auto">
            <a:xfrm flipH="1">
              <a:off x="2450306" y="2728913"/>
              <a:ext cx="0" cy="763588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Line 112"/>
            <p:cNvSpPr>
              <a:spLocks noChangeShapeType="1"/>
            </p:cNvSpPr>
            <p:nvPr/>
          </p:nvSpPr>
          <p:spPr bwMode="auto">
            <a:xfrm flipH="1">
              <a:off x="1901826" y="2728913"/>
              <a:ext cx="0" cy="763588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7" name="Line 132"/>
          <p:cNvSpPr>
            <a:spLocks noChangeShapeType="1"/>
          </p:cNvSpPr>
          <p:nvPr/>
        </p:nvSpPr>
        <p:spPr bwMode="auto">
          <a:xfrm flipH="1">
            <a:off x="4945459" y="2083632"/>
            <a:ext cx="2261370" cy="0"/>
          </a:xfrm>
          <a:prstGeom prst="line">
            <a:avLst/>
          </a:prstGeom>
          <a:noFill/>
          <a:ln cap="flat" w="12700">
            <a:solidFill>
              <a:schemeClr val="bg1">
                <a:lumMod val="50000"/>
              </a:schemeClr>
            </a:solidFill>
            <a:prstDash val="dash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rgbClr val="92D05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8" name="Line 104"/>
          <p:cNvSpPr>
            <a:spLocks noChangeShapeType="1"/>
          </p:cNvSpPr>
          <p:nvPr/>
        </p:nvSpPr>
        <p:spPr bwMode="auto">
          <a:xfrm flipH="1">
            <a:off x="6097587" y="2902657"/>
            <a:ext cx="0" cy="943420"/>
          </a:xfrm>
          <a:prstGeom prst="line">
            <a:avLst/>
          </a:prstGeom>
          <a:noFill/>
          <a:ln cap="flat" w="12700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233491" y="2405917"/>
            <a:ext cx="1699070" cy="541811"/>
            <a:chOff x="6774781" y="1916832"/>
            <a:chExt cx="1699070" cy="541811"/>
          </a:xfrm>
        </p:grpSpPr>
        <p:grpSp>
          <p:nvGrpSpPr>
            <p:cNvPr id="40" name="组合 39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圆角矩形 4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41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rgbClr val="FF6D6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总经理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59930" y="4027848"/>
            <a:ext cx="477217" cy="1561182"/>
            <a:chOff x="2787784" y="3964744"/>
            <a:chExt cx="551222" cy="1699070"/>
          </a:xfrm>
        </p:grpSpPr>
        <p:grpSp>
          <p:nvGrpSpPr>
            <p:cNvPr id="45" name="组合 44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圆角矩形 4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46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anchor="ctr" bIns="45720" lIns="91440" rIns="91440" rtlCol="0" tIns="45720" vert="eaVert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市场部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209155" y="4027848"/>
            <a:ext cx="477217" cy="1561182"/>
            <a:chOff x="2787784" y="3964744"/>
            <a:chExt cx="551222" cy="1699070"/>
          </a:xfrm>
        </p:grpSpPr>
        <p:grpSp>
          <p:nvGrpSpPr>
            <p:cNvPr id="51" name="组合 50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圆角矩形 5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52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anchor="ctr" bIns="45720" lIns="91440" rIns="91440" rtlCol="0" tIns="45720" vert="eaVert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品质部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785219" y="4027848"/>
            <a:ext cx="477217" cy="1561182"/>
            <a:chOff x="2787784" y="3964744"/>
            <a:chExt cx="551222" cy="1699070"/>
          </a:xfrm>
        </p:grpSpPr>
        <p:grpSp>
          <p:nvGrpSpPr>
            <p:cNvPr id="57" name="组合 5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圆角矩形 5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58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anchor="ctr" bIns="45720" lIns="91440" rIns="91440" rtlCol="0" tIns="45720" vert="eaVert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采购部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316114" y="4027848"/>
            <a:ext cx="477217" cy="1561182"/>
            <a:chOff x="2787784" y="3964744"/>
            <a:chExt cx="551222" cy="1699070"/>
          </a:xfrm>
        </p:grpSpPr>
        <p:grpSp>
          <p:nvGrpSpPr>
            <p:cNvPr id="63" name="组合 62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圆角矩形 6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64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5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anchor="ctr" bIns="45720" lIns="91440" rIns="91440" rtlCol="0" tIns="45720" vert="eaVert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财务部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820170" y="4027848"/>
            <a:ext cx="477217" cy="1561182"/>
            <a:chOff x="2787784" y="3964744"/>
            <a:chExt cx="551222" cy="1699070"/>
          </a:xfrm>
        </p:grpSpPr>
        <p:grpSp>
          <p:nvGrpSpPr>
            <p:cNvPr id="69" name="组合 68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圆角矩形 7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70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71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anchor="ctr" bIns="45720" lIns="91440" rIns="91440" rtlCol="0" tIns="45720" vert="eaVert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综合部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233491" y="3774069"/>
            <a:ext cx="1699070" cy="541811"/>
            <a:chOff x="6774781" y="1916832"/>
            <a:chExt cx="1699070" cy="541811"/>
          </a:xfrm>
        </p:grpSpPr>
        <p:grpSp>
          <p:nvGrpSpPr>
            <p:cNvPr id="75" name="组合 74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圆角矩形 7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5C05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5C05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76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mtClean="0" sz="2000">
                  <a:solidFill>
                    <a:srgbClr val="F5C05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研发部门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776390" y="4315880"/>
            <a:ext cx="2473325" cy="423862"/>
            <a:chOff x="5038726" y="3278188"/>
            <a:chExt cx="2473325" cy="423862"/>
          </a:xfrm>
        </p:grpSpPr>
        <p:sp>
          <p:nvSpPr>
            <p:cNvPr id="80" name="Line 116"/>
            <p:cNvSpPr>
              <a:spLocks noChangeShapeType="1"/>
            </p:cNvSpPr>
            <p:nvPr/>
          </p:nvSpPr>
          <p:spPr bwMode="auto">
            <a:xfrm flipH="1">
              <a:off x="7508876" y="3486150"/>
              <a:ext cx="0" cy="215900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1" name="Line 117"/>
            <p:cNvSpPr>
              <a:spLocks noChangeShapeType="1"/>
            </p:cNvSpPr>
            <p:nvPr/>
          </p:nvSpPr>
          <p:spPr bwMode="auto">
            <a:xfrm flipH="1">
              <a:off x="5038726" y="3486150"/>
              <a:ext cx="0" cy="215900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2" name="Line 118"/>
            <p:cNvSpPr>
              <a:spLocks noChangeShapeType="1"/>
            </p:cNvSpPr>
            <p:nvPr/>
          </p:nvSpPr>
          <p:spPr bwMode="auto">
            <a:xfrm flipH="1">
              <a:off x="5040313" y="3492500"/>
              <a:ext cx="2471738" cy="0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3" name="Line 119"/>
            <p:cNvSpPr>
              <a:spLocks noChangeShapeType="1"/>
            </p:cNvSpPr>
            <p:nvPr/>
          </p:nvSpPr>
          <p:spPr bwMode="auto">
            <a:xfrm flipH="1">
              <a:off x="6357938" y="3278188"/>
              <a:ext cx="0" cy="214313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585419" y="4698914"/>
            <a:ext cx="477217" cy="1561182"/>
            <a:chOff x="2787784" y="3964744"/>
            <a:chExt cx="551222" cy="1699070"/>
          </a:xfrm>
        </p:grpSpPr>
        <p:grpSp>
          <p:nvGrpSpPr>
            <p:cNvPr id="85" name="组合 84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圆角矩形 8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89" name="圆角矩形 88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86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7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anchor="ctr" bIns="45720" lIns="91440" rIns="91440" rtlCol="0" tIns="45720" vert="eaVert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制造中心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988522" y="4675920"/>
            <a:ext cx="477217" cy="1561182"/>
            <a:chOff x="2787784" y="3964744"/>
            <a:chExt cx="551222" cy="1699070"/>
          </a:xfrm>
        </p:grpSpPr>
        <p:grpSp>
          <p:nvGrpSpPr>
            <p:cNvPr id="91" name="组合 90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圆角矩形 9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92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3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anchor="ctr" bIns="45720" lIns="91440" rIns="91440" rtlCol="0" tIns="45720" vert="eaVert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研究室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863013" y="3739816"/>
            <a:ext cx="1699070" cy="541811"/>
            <a:chOff x="6774781" y="1916832"/>
            <a:chExt cx="1699070" cy="541811"/>
          </a:xfrm>
        </p:grpSpPr>
        <p:grpSp>
          <p:nvGrpSpPr>
            <p:cNvPr id="97" name="组合 96"/>
            <p:cNvGrpSpPr/>
            <p:nvPr/>
          </p:nvGrpSpPr>
          <p:grpSpPr>
            <a:xfrm>
              <a:off x="6774781" y="1916832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圆角矩形 9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5C05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F5C05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98" name="标题 4"/>
            <p:cNvSpPr txBox="1"/>
            <p:nvPr/>
          </p:nvSpPr>
          <p:spPr>
            <a:xfrm>
              <a:off x="6824511" y="1945757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mtClean="0" sz="2000">
                  <a:solidFill>
                    <a:srgbClr val="F5C05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市场营销部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004301" y="4271854"/>
            <a:ext cx="1339850" cy="476074"/>
            <a:chOff x="9004301" y="3221214"/>
            <a:chExt cx="1339850" cy="476074"/>
          </a:xfrm>
        </p:grpSpPr>
        <p:sp>
          <p:nvSpPr>
            <p:cNvPr id="102" name="Line 128"/>
            <p:cNvSpPr>
              <a:spLocks noChangeShapeType="1"/>
            </p:cNvSpPr>
            <p:nvPr/>
          </p:nvSpPr>
          <p:spPr bwMode="auto">
            <a:xfrm flipH="1">
              <a:off x="9702801" y="3221214"/>
              <a:ext cx="0" cy="474487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3" name="Line 129"/>
            <p:cNvSpPr>
              <a:spLocks noChangeShapeType="1"/>
            </p:cNvSpPr>
            <p:nvPr/>
          </p:nvSpPr>
          <p:spPr bwMode="auto">
            <a:xfrm flipH="1">
              <a:off x="9004301" y="3492500"/>
              <a:ext cx="1339850" cy="0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4" name="Line 130"/>
            <p:cNvSpPr>
              <a:spLocks noChangeShapeType="1"/>
            </p:cNvSpPr>
            <p:nvPr/>
          </p:nvSpPr>
          <p:spPr bwMode="auto">
            <a:xfrm flipH="1">
              <a:off x="9005888" y="3487738"/>
              <a:ext cx="0" cy="209550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5" name="Line 131"/>
            <p:cNvSpPr>
              <a:spLocks noChangeShapeType="1"/>
            </p:cNvSpPr>
            <p:nvPr/>
          </p:nvSpPr>
          <p:spPr bwMode="auto">
            <a:xfrm flipH="1">
              <a:off x="10334626" y="3487738"/>
              <a:ext cx="0" cy="209550"/>
            </a:xfrm>
            <a:prstGeom prst="line">
              <a:avLst/>
            </a:prstGeom>
            <a:noFill/>
            <a:ln cap="flat" w="12700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761883" y="4698914"/>
            <a:ext cx="477217" cy="1561182"/>
            <a:chOff x="2787784" y="3964744"/>
            <a:chExt cx="551222" cy="1699070"/>
          </a:xfrm>
        </p:grpSpPr>
        <p:grpSp>
          <p:nvGrpSpPr>
            <p:cNvPr id="107" name="组合 106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圆角矩形 10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108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9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anchor="ctr" bIns="45720" lIns="91440" rIns="91440" rtlCol="0" tIns="45720" vert="eaVert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广告部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9436794" y="4675920"/>
            <a:ext cx="477217" cy="1561182"/>
            <a:chOff x="2787784" y="3964744"/>
            <a:chExt cx="551222" cy="1699070"/>
          </a:xfrm>
        </p:grpSpPr>
        <p:grpSp>
          <p:nvGrpSpPr>
            <p:cNvPr id="113" name="组合 112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圆角矩形 11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114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5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anchor="ctr" bIns="45720" lIns="91440" rIns="91440" rtlCol="0" tIns="45720" vert="eaVert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销售部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0130035" y="4675920"/>
            <a:ext cx="477217" cy="1561182"/>
            <a:chOff x="2787784" y="3964744"/>
            <a:chExt cx="551222" cy="1699070"/>
          </a:xfrm>
        </p:grpSpPr>
        <p:grpSp>
          <p:nvGrpSpPr>
            <p:cNvPr id="119" name="组合 118"/>
            <p:cNvGrpSpPr/>
            <p:nvPr/>
          </p:nvGrpSpPr>
          <p:grpSpPr>
            <a:xfrm rot="5400000">
              <a:off x="2209155" y="4543373"/>
              <a:ext cx="1699070" cy="541811"/>
              <a:chOff x="4304043" y="1286668"/>
              <a:chExt cx="3837944" cy="2757793"/>
            </a:xfrm>
            <a:effectLst>
              <a:outerShdw algn="tr" blurRad="381000" dir="8100000" dist="254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圆角矩形 12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3" name="圆角矩形 122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 vert="horz"/>
              <a:lstStyle/>
              <a:p>
                <a:pPr algn="ctr"/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120" name="标题 4"/>
            <p:cNvSpPr txBox="1"/>
            <p:nvPr/>
          </p:nvSpPr>
          <p:spPr>
            <a:xfrm rot="5400000">
              <a:off x="2252170" y="4594114"/>
              <a:ext cx="1628141" cy="468860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altLang="en-US" b="1" lang="zh-CN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1" name="标题 4"/>
            <p:cNvSpPr txBox="1"/>
            <p:nvPr/>
          </p:nvSpPr>
          <p:spPr>
            <a:xfrm>
              <a:off x="2787784" y="4014473"/>
              <a:ext cx="551222" cy="1628141"/>
            </a:xfrm>
            <a:prstGeom prst="rect">
              <a:avLst/>
            </a:prstGeom>
          </p:spPr>
          <p:txBody>
            <a:bodyPr anchor="ctr" bIns="45720" lIns="91440" rIns="91440" rtlCol="0" tIns="45720" vert="eaVert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售后部</a:t>
              </a: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8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10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9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13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37"/>
      <p:bldP grpId="0" spid="38"/>
      <p:bldP grpId="0" spid="12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175925"/>
            <a:ext cx="2203938" cy="364770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74483" y="116632"/>
            <a:ext cx="483356" cy="48335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  <a:lumOff val="1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6350"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0000"/>
                  </a:schemeClr>
                </a:gs>
              </a:gsLst>
              <a:lin ang="13500000" scaled="1"/>
            </a:gradFill>
          </a:ln>
          <a:effectLst>
            <a:glow>
              <a:schemeClr val="bg1">
                <a:lumMod val="95000"/>
                <a:alpha val="41000"/>
              </a:schemeClr>
            </a:glow>
            <a:outerShdw algn="tl" blurRad="38100" dir="2700000" dist="127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threeP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altLang="en-US" b="1" lang="zh-CN" sz="2700">
              <a:ln w="1270">
                <a:noFill/>
              </a:ln>
              <a:solidFill>
                <a:schemeClr val="bg1"/>
              </a:solidFill>
              <a:effectLst>
                <a:innerShdw dir="18900000" dist="50800">
                  <a:schemeClr val="tx1">
                    <a:lumMod val="50000"/>
                    <a:lumOff val="50000"/>
                    <a:alpha val="93000"/>
                  </a:schemeClr>
                </a:innerShdw>
              </a:effectLst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框 123"/>
          <p:cNvSpPr txBox="1"/>
          <p:nvPr/>
        </p:nvSpPr>
        <p:spPr>
          <a:xfrm>
            <a:off x="336947" y="171363"/>
            <a:ext cx="14401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公司事记</a:t>
            </a:r>
          </a:p>
        </p:txBody>
      </p:sp>
      <p:sp>
        <p:nvSpPr>
          <p:cNvPr id="8" name="KSO_Shape"/>
          <p:cNvSpPr/>
          <p:nvPr/>
        </p:nvSpPr>
        <p:spPr bwMode="auto">
          <a:xfrm>
            <a:off x="2132215" y="232000"/>
            <a:ext cx="367893" cy="252620"/>
          </a:xfrm>
          <a:custGeom>
            <a:gdLst>
              <a:gd fmla="*/ 2147483646 w 112" name="T0"/>
              <a:gd fmla="*/ 2147483646 h 77" name="T1"/>
              <a:gd fmla="*/ 2147483646 w 112" name="T2"/>
              <a:gd fmla="*/ 2147483646 h 77" name="T3"/>
              <a:gd fmla="*/ 2147483646 w 112" name="T4"/>
              <a:gd fmla="*/ 2147483646 h 77" name="T5"/>
              <a:gd fmla="*/ 2147483646 w 112" name="T6"/>
              <a:gd fmla="*/ 2147483646 h 77" name="T7"/>
              <a:gd fmla="*/ 2147483646 w 112" name="T8"/>
              <a:gd fmla="*/ 2147483646 h 77" name="T9"/>
              <a:gd fmla="*/ 0 w 112" name="T10"/>
              <a:gd fmla="*/ 2147483646 h 77" name="T11"/>
              <a:gd fmla="*/ 2147483646 w 112" name="T12"/>
              <a:gd fmla="*/ 2147483646 h 77" name="T13"/>
              <a:gd fmla="*/ 2147483646 w 112" name="T14"/>
              <a:gd fmla="*/ 2147483646 h 77" name="T15"/>
              <a:gd fmla="*/ 2147483646 w 112" name="T16"/>
              <a:gd fmla="*/ 2147483646 h 77" name="T17"/>
              <a:gd fmla="*/ 2147483646 w 112" name="T18"/>
              <a:gd fmla="*/ 2147483646 h 77" name="T19"/>
              <a:gd fmla="*/ 2147483646 w 112" name="T20"/>
              <a:gd fmla="*/ 2147483646 h 77" name="T21"/>
              <a:gd fmla="*/ 2147483646 w 112" name="T22"/>
              <a:gd fmla="*/ 2147483646 h 77" name="T23"/>
              <a:gd fmla="*/ 2147483646 w 112" name="T24"/>
              <a:gd fmla="*/ 2147483646 h 77" name="T25"/>
              <a:gd fmla="*/ 2147483646 w 112" name="T26"/>
              <a:gd fmla="*/ 2147483646 h 77" name="T27"/>
              <a:gd fmla="*/ 2147483646 w 112" name="T28"/>
              <a:gd fmla="*/ 2147483646 h 77" name="T29"/>
              <a:gd fmla="*/ 2147483646 w 112" name="T30"/>
              <a:gd fmla="*/ 2147483646 h 77" name="T31"/>
              <a:gd fmla="*/ 2147483646 w 112" name="T32"/>
              <a:gd fmla="*/ 2147483646 h 77" name="T33"/>
              <a:gd fmla="*/ 2147483646 w 112" name="T34"/>
              <a:gd fmla="*/ 2147483646 h 77" name="T35"/>
              <a:gd fmla="*/ 2147483646 w 112" name="T36"/>
              <a:gd fmla="*/ 2147483646 h 77" name="T37"/>
              <a:gd fmla="*/ 2147483646 w 112" name="T38"/>
              <a:gd fmla="*/ 2147483646 h 77" name="T39"/>
              <a:gd fmla="*/ 2147483646 w 112" name="T40"/>
              <a:gd fmla="*/ 2147483646 h 77" name="T41"/>
              <a:gd fmla="*/ 2147483646 w 112" name="T42"/>
              <a:gd fmla="*/ 2147483646 h 77" name="T43"/>
              <a:gd fmla="*/ 2147483646 w 112" name="T44"/>
              <a:gd fmla="*/ 2147483646 h 77" name="T45"/>
              <a:gd fmla="*/ 2147483646 w 112" name="T46"/>
              <a:gd fmla="*/ 2147483646 h 77" name="T47"/>
              <a:gd fmla="*/ 2147483646 w 112" name="T48"/>
              <a:gd fmla="*/ 2147483646 h 77" name="T49"/>
              <a:gd fmla="*/ 2147483646 w 112" name="T50"/>
              <a:gd fmla="*/ 2147483646 h 77" name="T51"/>
              <a:gd fmla="*/ 2147483646 w 112" name="T52"/>
              <a:gd fmla="*/ 2147483646 h 77" name="T53"/>
              <a:gd fmla="*/ 2147483646 w 112" name="T54"/>
              <a:gd fmla="*/ 2147483646 h 77" name="T55"/>
              <a:gd fmla="*/ 2147483646 w 112" name="T56"/>
              <a:gd fmla="*/ 2147483646 h 77" name="T57"/>
              <a:gd fmla="*/ 2147483646 w 112" name="T58"/>
              <a:gd fmla="*/ 2147483646 h 77" name="T59"/>
              <a:gd fmla="*/ 2147483646 w 112" name="T60"/>
              <a:gd fmla="*/ 2147483646 h 77" name="T61"/>
              <a:gd fmla="*/ 2147483646 w 112" name="T62"/>
              <a:gd fmla="*/ 2147483646 h 77" name="T63"/>
              <a:gd fmla="*/ 2147483646 w 112" name="T64"/>
              <a:gd fmla="*/ 2147483646 h 77" name="T65"/>
              <a:gd fmla="*/ 2147483646 w 112" name="T66"/>
              <a:gd fmla="*/ 2147483646 h 77" name="T67"/>
              <a:gd fmla="*/ 2147483646 w 112" name="T68"/>
              <a:gd fmla="*/ 2147483646 h 77" name="T69"/>
              <a:gd fmla="*/ 2147483646 w 112" name="T70"/>
              <a:gd fmla="*/ 2147483646 h 77" name="T71"/>
              <a:gd fmla="*/ 2147483646 w 112" name="T72"/>
              <a:gd fmla="*/ 2147483646 h 77" name="T73"/>
              <a:gd fmla="*/ 2147483646 w 112" name="T74"/>
              <a:gd fmla="*/ 2147483646 h 77" name="T75"/>
              <a:gd fmla="*/ 2147483646 w 112" name="T76"/>
              <a:gd fmla="*/ 2147483646 h 77" name="T77"/>
              <a:gd fmla="*/ 2147483646 w 112" name="T78"/>
              <a:gd fmla="*/ 2147483646 h 77" name="T79"/>
              <a:gd fmla="*/ 2147483646 w 112" name="T80"/>
              <a:gd fmla="*/ 2147483646 h 77" name="T81"/>
              <a:gd fmla="*/ 2147483646 w 112" name="T82"/>
              <a:gd fmla="*/ 2147483646 h 77" name="T83"/>
              <a:gd fmla="*/ 2147483646 w 112" name="T84"/>
              <a:gd fmla="*/ 2147483646 h 77" name="T85"/>
              <a:gd fmla="*/ 2147483646 w 112" name="T86"/>
              <a:gd fmla="*/ 2147483646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1C666E"/>
              </a:solidFill>
              <a:ea charset="-122" panose="02010600030101010101" pitchFamily="2" typeface="宋体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3" y="6525344"/>
            <a:ext cx="12195177" cy="36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 flipH="1">
            <a:off x="-4" y="6596410"/>
            <a:ext cx="12195177" cy="2889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5"/>
          <p:cNvSpPr/>
          <p:nvPr/>
        </p:nvSpPr>
        <p:spPr>
          <a:xfrm>
            <a:off x="9976569" y="6493142"/>
            <a:ext cx="1018294" cy="111815"/>
          </a:xfrm>
          <a:custGeom>
            <a:gdLst>
              <a:gd fmla="*/ 0 w 926584" name="connsiteX0"/>
              <a:gd fmla="*/ 0 h 118098" name="connsiteY0"/>
              <a:gd fmla="*/ 926584 w 926584" name="connsiteX1"/>
              <a:gd fmla="*/ 0 h 118098" name="connsiteY1"/>
              <a:gd fmla="*/ 926584 w 926584" name="connsiteX2"/>
              <a:gd fmla="*/ 118098 h 118098" name="connsiteY2"/>
              <a:gd fmla="*/ 0 w 926584" name="connsiteX3"/>
              <a:gd fmla="*/ 118098 h 118098" name="connsiteY3"/>
              <a:gd fmla="*/ 0 w 926584" name="connsiteX4"/>
              <a:gd fmla="*/ 0 h 118098" name="connsiteY4"/>
              <a:gd fmla="*/ 55821 w 982405" name="connsiteX0-1"/>
              <a:gd fmla="*/ 0 h 144680" name="connsiteY0-2"/>
              <a:gd fmla="*/ 982405 w 982405" name="connsiteX1-3"/>
              <a:gd fmla="*/ 0 h 144680" name="connsiteY1-4"/>
              <a:gd fmla="*/ 982405 w 982405" name="connsiteX2-5"/>
              <a:gd fmla="*/ 118098 h 144680" name="connsiteY2-6"/>
              <a:gd fmla="*/ 0 w 982405" name="connsiteX3-7"/>
              <a:gd fmla="*/ 144680 h 144680" name="connsiteY3-8"/>
              <a:gd fmla="*/ 55821 w 982405" name="connsiteX4-9"/>
              <a:gd fmla="*/ 0 h 144680" name="connsiteY4-10"/>
              <a:gd fmla="*/ 55821 w 998354" name="connsiteX0-11"/>
              <a:gd fmla="*/ 0 h 147338" name="connsiteY0-12"/>
              <a:gd fmla="*/ 982405 w 998354" name="connsiteX1-13"/>
              <a:gd fmla="*/ 0 h 147338" name="connsiteY1-14"/>
              <a:gd fmla="*/ 998354 w 998354" name="connsiteX2-15"/>
              <a:gd fmla="*/ 147338 h 147338" name="connsiteY2-16"/>
              <a:gd fmla="*/ 0 w 998354" name="connsiteX3-17"/>
              <a:gd fmla="*/ 144680 h 147338" name="connsiteY3-18"/>
              <a:gd fmla="*/ 55821 w 998354" name="connsiteX4-19"/>
              <a:gd fmla="*/ 0 h 147338" name="connsiteY4-20"/>
              <a:gd fmla="*/ 84307 w 1026840" name="connsiteX0-21"/>
              <a:gd fmla="*/ 0 h 150534" name="connsiteY0-22"/>
              <a:gd fmla="*/ 1010891 w 1026840" name="connsiteX1-23"/>
              <a:gd fmla="*/ 0 h 150534" name="connsiteY1-24"/>
              <a:gd fmla="*/ 1026840 w 1026840" name="connsiteX2-25"/>
              <a:gd fmla="*/ 147338 h 150534" name="connsiteY2-26"/>
              <a:gd fmla="*/ 0 w 1026840" name="connsiteX3-27"/>
              <a:gd fmla="*/ 150534 h 150534" name="connsiteY3-28"/>
              <a:gd fmla="*/ 84307 w 1026840" name="connsiteX4-29"/>
              <a:gd fmla="*/ 0 h 150534" name="connsiteY4-30"/>
              <a:gd fmla="*/ 84307 w 1021143" name="connsiteX0-31"/>
              <a:gd fmla="*/ 0 h 153193" name="connsiteY0-32"/>
              <a:gd fmla="*/ 1010891 w 1021143" name="connsiteX1-33"/>
              <a:gd fmla="*/ 0 h 153193" name="connsiteY1-34"/>
              <a:gd fmla="*/ 1021143 w 1021143" name="connsiteX2-35"/>
              <a:gd fmla="*/ 153193 h 153193" name="connsiteY2-36"/>
              <a:gd fmla="*/ 0 w 1021143" name="connsiteX3-37"/>
              <a:gd fmla="*/ 150534 h 153193" name="connsiteY3-38"/>
              <a:gd fmla="*/ 84307 w 1021143" name="connsiteX4-39"/>
              <a:gd fmla="*/ 0 h 153193" name="connsiteY4-40"/>
              <a:gd fmla="*/ 92853 w 1021143" name="connsiteX0-41"/>
              <a:gd fmla="*/ 0 h 153193" name="connsiteY0-42"/>
              <a:gd fmla="*/ 1010891 w 1021143" name="connsiteX1-43"/>
              <a:gd fmla="*/ 0 h 153193" name="connsiteY1-44"/>
              <a:gd fmla="*/ 1021143 w 1021143" name="connsiteX2-45"/>
              <a:gd fmla="*/ 153193 h 153193" name="connsiteY2-46"/>
              <a:gd fmla="*/ 0 w 1021143" name="connsiteX3-47"/>
              <a:gd fmla="*/ 150534 h 153193" name="connsiteY3-48"/>
              <a:gd fmla="*/ 92853 w 1021143" name="connsiteX4-49"/>
              <a:gd fmla="*/ 0 h 153193" name="connsiteY4-50"/>
              <a:gd fmla="*/ 90004 w 1018294" name="connsiteX0-51"/>
              <a:gd fmla="*/ 0 h 153193" name="connsiteY0-52"/>
              <a:gd fmla="*/ 1008042 w 1018294" name="connsiteX1-53"/>
              <a:gd fmla="*/ 0 h 153193" name="connsiteY1-54"/>
              <a:gd fmla="*/ 1018294 w 1018294" name="connsiteX2-55"/>
              <a:gd fmla="*/ 153193 h 153193" name="connsiteY2-56"/>
              <a:gd fmla="*/ 0 w 1018294" name="connsiteX3-57"/>
              <a:gd fmla="*/ 142728 h 153193" name="connsiteY3-58"/>
              <a:gd fmla="*/ 90004 w 1018294" name="connsiteX4-59"/>
              <a:gd fmla="*/ 0 h 153193" name="connsiteY4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b="b" l="l" r="r" t="t"/>
            <a:pathLst>
              <a:path h="153193" w="10182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0067547" y="6493142"/>
            <a:ext cx="1070600" cy="3922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10202043" y="6493142"/>
            <a:ext cx="792820" cy="39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/>
          <a:lstStyle>
            <a:lvl1pPr algn="ctr" indent="0" marL="0">
              <a:buFontTx/>
              <a:buNone/>
              <a:defRPr b="1" sz="2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latin typeface="+mn-lt"/>
                <a:ea charset="-122" panose="02010609030101010101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altLang="en-US" lang="zh-CN" smtClean="0"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０9</a:t>
            </a:r>
          </a:p>
        </p:txBody>
      </p:sp>
      <p:cxnSp>
        <p:nvCxnSpPr>
          <p:cNvPr id="14" name="直接连接符 28"/>
          <p:cNvCxnSpPr>
            <a:cxnSpLocks noChangeShapeType="1"/>
            <a:stCxn id="21" idx="1"/>
            <a:endCxn id="20" idx="5"/>
          </p:cNvCxnSpPr>
          <p:nvPr/>
        </p:nvCxnSpPr>
        <p:spPr bwMode="auto">
          <a:xfrm flipH="1" flipV="1">
            <a:off x="6468773" y="2910543"/>
            <a:ext cx="1102745" cy="1045906"/>
          </a:xfrm>
          <a:prstGeom prst="line">
            <a:avLst/>
          </a:prstGeom>
          <a:noFill/>
          <a:ln w="28575">
            <a:solidFill>
              <a:srgbClr val="A6A6A6"/>
            </a:solidFill>
            <a:beve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" name="直接连接符 29"/>
          <p:cNvCxnSpPr>
            <a:cxnSpLocks noChangeShapeType="1"/>
            <a:stCxn id="18" idx="5"/>
            <a:endCxn id="19" idx="1"/>
          </p:cNvCxnSpPr>
          <p:nvPr/>
        </p:nvCxnSpPr>
        <p:spPr bwMode="auto">
          <a:xfrm>
            <a:off x="2731049" y="2904150"/>
            <a:ext cx="909036" cy="1082141"/>
          </a:xfrm>
          <a:prstGeom prst="line">
            <a:avLst/>
          </a:prstGeom>
          <a:noFill/>
          <a:ln w="28575">
            <a:solidFill>
              <a:srgbClr val="A6A6A6"/>
            </a:solidFill>
            <a:beve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6" name="直接连接符 30"/>
          <p:cNvCxnSpPr>
            <a:cxnSpLocks noChangeShapeType="1"/>
            <a:stCxn id="19" idx="7"/>
            <a:endCxn id="20" idx="3"/>
          </p:cNvCxnSpPr>
          <p:nvPr/>
        </p:nvCxnSpPr>
        <p:spPr bwMode="auto">
          <a:xfrm flipV="1">
            <a:off x="4422568" y="2910543"/>
            <a:ext cx="1250575" cy="1075748"/>
          </a:xfrm>
          <a:prstGeom prst="line">
            <a:avLst/>
          </a:prstGeom>
          <a:noFill/>
          <a:ln w="28575">
            <a:solidFill>
              <a:srgbClr val="A6A6A6"/>
            </a:solidFill>
            <a:beve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" name="直接连接符 31"/>
          <p:cNvCxnSpPr>
            <a:cxnSpLocks noChangeShapeType="1"/>
            <a:stCxn id="21" idx="7"/>
            <a:endCxn id="22" idx="3"/>
          </p:cNvCxnSpPr>
          <p:nvPr/>
        </p:nvCxnSpPr>
        <p:spPr bwMode="auto">
          <a:xfrm flipV="1">
            <a:off x="8378689" y="2903658"/>
            <a:ext cx="1419637" cy="1052791"/>
          </a:xfrm>
          <a:prstGeom prst="line">
            <a:avLst/>
          </a:prstGeom>
          <a:noFill/>
          <a:ln w="28575">
            <a:solidFill>
              <a:srgbClr val="A6A6A6"/>
            </a:solidFill>
            <a:beve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8" name="椭圆 32"/>
          <p:cNvSpPr>
            <a:spLocks noChangeArrowheads="1"/>
          </p:cNvSpPr>
          <p:nvPr/>
        </p:nvSpPr>
        <p:spPr bwMode="auto">
          <a:xfrm>
            <a:off x="1770468" y="1943569"/>
            <a:ext cx="1125391" cy="11253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lt1"/>
              </a:solidFill>
              <a:sym charset="-122" panose="020b0503020204020204" pitchFamily="34" typeface="微软雅黑"/>
            </a:endParaRPr>
          </a:p>
        </p:txBody>
      </p:sp>
      <p:sp>
        <p:nvSpPr>
          <p:cNvPr id="19" name="椭圆 33"/>
          <p:cNvSpPr>
            <a:spLocks noChangeArrowheads="1"/>
          </p:cNvSpPr>
          <p:nvPr/>
        </p:nvSpPr>
        <p:spPr bwMode="auto">
          <a:xfrm>
            <a:off x="3478028" y="3824003"/>
            <a:ext cx="1106597" cy="110817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lt1"/>
              </a:solidFill>
              <a:sym charset="-122" panose="020b0503020204020204" pitchFamily="34" typeface="微软雅黑"/>
            </a:endParaRPr>
          </a:p>
        </p:txBody>
      </p:sp>
      <p:sp>
        <p:nvSpPr>
          <p:cNvPr id="20" name="椭圆 34"/>
          <p:cNvSpPr>
            <a:spLocks noChangeArrowheads="1"/>
          </p:cNvSpPr>
          <p:nvPr/>
        </p:nvSpPr>
        <p:spPr bwMode="auto">
          <a:xfrm>
            <a:off x="5508362" y="1950132"/>
            <a:ext cx="1125192" cy="11251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lt1"/>
              </a:solidFill>
              <a:sym charset="-122" panose="020b0503020204020204" pitchFamily="34" typeface="微软雅黑"/>
            </a:endParaRPr>
          </a:p>
        </p:txBody>
      </p:sp>
      <p:sp>
        <p:nvSpPr>
          <p:cNvPr id="21" name="椭圆 38"/>
          <p:cNvSpPr>
            <a:spLocks noChangeArrowheads="1"/>
          </p:cNvSpPr>
          <p:nvPr/>
        </p:nvSpPr>
        <p:spPr bwMode="auto">
          <a:xfrm>
            <a:off x="7404348" y="3789040"/>
            <a:ext cx="1141511" cy="11431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lt1"/>
              </a:solidFill>
              <a:sym charset="-122" panose="020b0503020204020204" pitchFamily="34" typeface="微软雅黑"/>
            </a:endParaRPr>
          </a:p>
        </p:txBody>
      </p:sp>
      <p:sp>
        <p:nvSpPr>
          <p:cNvPr id="22" name="椭圆 39"/>
          <p:cNvSpPr>
            <a:spLocks noChangeArrowheads="1"/>
          </p:cNvSpPr>
          <p:nvPr/>
        </p:nvSpPr>
        <p:spPr bwMode="auto">
          <a:xfrm>
            <a:off x="9633024" y="1940210"/>
            <a:ext cx="1128750" cy="1128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algn="tl" blurRad="152400" dir="8100000" dist="63500" rotWithShape="0">
              <a:prstClr val="black">
                <a:alpha val="30000"/>
              </a:prstClr>
            </a:outerShdw>
          </a:effectLst>
          <a:scene3d>
            <a:camera prst="orthographicFront"/>
            <a:lightRig dir="t" rig="threePt"/>
          </a:scene3d>
          <a:sp3d prstMaterial="softEdge">
            <a:bevelT h="6350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lt1"/>
              </a:solidFill>
              <a:sym charset="-122" panose="020b0503020204020204" pitchFamily="34" typeface="微软雅黑"/>
            </a:endParaRPr>
          </a:p>
        </p:txBody>
      </p:sp>
      <p:sp>
        <p:nvSpPr>
          <p:cNvPr id="23" name="椭圆 40"/>
          <p:cNvSpPr>
            <a:spLocks noChangeArrowheads="1"/>
          </p:cNvSpPr>
          <p:nvPr/>
        </p:nvSpPr>
        <p:spPr bwMode="auto">
          <a:xfrm>
            <a:off x="1648407" y="1916832"/>
            <a:ext cx="490943" cy="488781"/>
          </a:xfrm>
          <a:prstGeom prst="ellipse">
            <a:avLst/>
          </a:prstGeom>
          <a:solidFill>
            <a:srgbClr val="92D05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0" pitchFamily="34" typeface="Impact MT Std"/>
                <a:sym charset="-122" panose="020b0503020204020204" pitchFamily="34" typeface="微软雅黑"/>
              </a:rPr>
              <a:t>1</a:t>
            </a:r>
          </a:p>
        </p:txBody>
      </p:sp>
      <p:sp>
        <p:nvSpPr>
          <p:cNvPr id="24" name="椭圆 41"/>
          <p:cNvSpPr>
            <a:spLocks noChangeArrowheads="1"/>
          </p:cNvSpPr>
          <p:nvPr/>
        </p:nvSpPr>
        <p:spPr bwMode="auto">
          <a:xfrm>
            <a:off x="3157137" y="4415342"/>
            <a:ext cx="490945" cy="488781"/>
          </a:xfrm>
          <a:prstGeom prst="ellipse">
            <a:avLst/>
          </a:prstGeom>
          <a:solidFill>
            <a:srgbClr val="FF6D67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0" pitchFamily="34" typeface="Impact MT Std"/>
                <a:sym charset="-122" panose="020b0503020204020204" pitchFamily="34" typeface="微软雅黑"/>
              </a:rPr>
              <a:t>2</a:t>
            </a:r>
          </a:p>
        </p:txBody>
      </p:sp>
      <p:sp>
        <p:nvSpPr>
          <p:cNvPr id="25" name="椭圆 42"/>
          <p:cNvSpPr>
            <a:spLocks noChangeArrowheads="1"/>
          </p:cNvSpPr>
          <p:nvPr/>
        </p:nvSpPr>
        <p:spPr bwMode="auto">
          <a:xfrm>
            <a:off x="5305499" y="1932107"/>
            <a:ext cx="490945" cy="488781"/>
          </a:xfrm>
          <a:prstGeom prst="ellipse">
            <a:avLst/>
          </a:prstGeom>
          <a:solidFill>
            <a:srgbClr val="00B0F0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0" pitchFamily="34" typeface="Impact MT Std"/>
                <a:sym charset="-122" panose="020b0503020204020204" pitchFamily="34" typeface="微软雅黑"/>
              </a:rPr>
              <a:t>3</a:t>
            </a:r>
          </a:p>
        </p:txBody>
      </p:sp>
      <p:sp>
        <p:nvSpPr>
          <p:cNvPr id="26" name="椭圆 43"/>
          <p:cNvSpPr>
            <a:spLocks noChangeArrowheads="1"/>
          </p:cNvSpPr>
          <p:nvPr/>
        </p:nvSpPr>
        <p:spPr bwMode="auto">
          <a:xfrm>
            <a:off x="7158876" y="4452387"/>
            <a:ext cx="490943" cy="488781"/>
          </a:xfrm>
          <a:prstGeom prst="ellipse">
            <a:avLst/>
          </a:prstGeom>
          <a:solidFill>
            <a:srgbClr val="F5C058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0" pitchFamily="34" typeface="Impact MT Std"/>
                <a:sym charset="-122" panose="020b0503020204020204" pitchFamily="34" typeface="微软雅黑"/>
              </a:rPr>
              <a:t>4</a:t>
            </a:r>
          </a:p>
        </p:txBody>
      </p:sp>
      <p:sp>
        <p:nvSpPr>
          <p:cNvPr id="27" name="椭圆 44"/>
          <p:cNvSpPr>
            <a:spLocks noChangeArrowheads="1"/>
          </p:cNvSpPr>
          <p:nvPr/>
        </p:nvSpPr>
        <p:spPr bwMode="auto">
          <a:xfrm>
            <a:off x="9387551" y="1916832"/>
            <a:ext cx="490945" cy="488781"/>
          </a:xfrm>
          <a:prstGeom prst="ellipse">
            <a:avLst/>
          </a:prstGeom>
          <a:solidFill>
            <a:srgbClr val="5E779E"/>
          </a:soli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</a:gradFill>
          </a:ln>
          <a:effectLst>
            <a:innerShdw blurRad="330200" dir="16200000" dist="1651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000">
                <a:solidFill>
                  <a:schemeClr val="bg1"/>
                </a:solidFill>
                <a:latin charset="0" pitchFamily="34" typeface="Impact MT Std"/>
                <a:sym charset="-122" panose="020b0503020204020204" pitchFamily="34" typeface="微软雅黑"/>
              </a:rPr>
              <a:t>5</a:t>
            </a:r>
          </a:p>
        </p:txBody>
      </p:sp>
      <p:sp>
        <p:nvSpPr>
          <p:cNvPr id="43" name="Freeform 26"/>
          <p:cNvSpPr>
            <a:spLocks noEditPoints="1"/>
          </p:cNvSpPr>
          <p:nvPr/>
        </p:nvSpPr>
        <p:spPr bwMode="auto">
          <a:xfrm>
            <a:off x="2074977" y="2276872"/>
            <a:ext cx="516372" cy="516372"/>
          </a:xfrm>
          <a:custGeom>
            <a:gdLst>
              <a:gd fmla="*/ 60 w 99" name="T0"/>
              <a:gd fmla="*/ 9 h 99" name="T1"/>
              <a:gd fmla="*/ 81 w 99" name="T2"/>
              <a:gd fmla="*/ 10 h 99" name="T3"/>
              <a:gd fmla="*/ 79 w 99" name="T4"/>
              <a:gd fmla="*/ 20 h 99" name="T5"/>
              <a:gd fmla="*/ 96 w 99" name="T6"/>
              <a:gd fmla="*/ 31 h 99" name="T7"/>
              <a:gd fmla="*/ 90 w 99" name="T8"/>
              <a:gd fmla="*/ 38 h 99" name="T9"/>
              <a:gd fmla="*/ 99 w 99" name="T10"/>
              <a:gd fmla="*/ 57 h 99" name="T11"/>
              <a:gd fmla="*/ 90 w 99" name="T12"/>
              <a:gd fmla="*/ 60 h 99" name="T13"/>
              <a:gd fmla="*/ 89 w 99" name="T14"/>
              <a:gd fmla="*/ 81 h 99" name="T15"/>
              <a:gd fmla="*/ 80 w 99" name="T16"/>
              <a:gd fmla="*/ 79 h 99" name="T17"/>
              <a:gd fmla="*/ 68 w 99" name="T18"/>
              <a:gd fmla="*/ 97 h 99" name="T19"/>
              <a:gd fmla="*/ 61 w 99" name="T20"/>
              <a:gd fmla="*/ 90 h 99" name="T21"/>
              <a:gd fmla="*/ 42 w 99" name="T22"/>
              <a:gd fmla="*/ 99 h 99" name="T23"/>
              <a:gd fmla="*/ 39 w 99" name="T24"/>
              <a:gd fmla="*/ 91 h 99" name="T25"/>
              <a:gd fmla="*/ 18 w 99" name="T26"/>
              <a:gd fmla="*/ 89 h 99" name="T27"/>
              <a:gd fmla="*/ 20 w 99" name="T28"/>
              <a:gd fmla="*/ 80 h 99" name="T29"/>
              <a:gd fmla="*/ 3 w 99" name="T30"/>
              <a:gd fmla="*/ 68 h 99" name="T31"/>
              <a:gd fmla="*/ 9 w 99" name="T32"/>
              <a:gd fmla="*/ 61 h 99" name="T33"/>
              <a:gd fmla="*/ 0 w 99" name="T34"/>
              <a:gd fmla="*/ 42 h 99" name="T35"/>
              <a:gd fmla="*/ 9 w 99" name="T36"/>
              <a:gd fmla="*/ 39 h 99" name="T37"/>
              <a:gd fmla="*/ 10 w 99" name="T38"/>
              <a:gd fmla="*/ 18 h 99" name="T39"/>
              <a:gd fmla="*/ 19 w 99" name="T40"/>
              <a:gd fmla="*/ 20 h 99" name="T41"/>
              <a:gd fmla="*/ 31 w 99" name="T42"/>
              <a:gd fmla="*/ 3 h 99" name="T43"/>
              <a:gd fmla="*/ 38 w 99" name="T44"/>
              <a:gd fmla="*/ 9 h 99" name="T45"/>
              <a:gd fmla="*/ 57 w 99" name="T46"/>
              <a:gd fmla="*/ 0 h 99" name="T47"/>
              <a:gd fmla="*/ 36 w 99" name="T48"/>
              <a:gd fmla="*/ 58 h 99" name="T49"/>
              <a:gd fmla="*/ 45 w 99" name="T50"/>
              <a:gd fmla="*/ 47 h 99" name="T51"/>
              <a:gd fmla="*/ 58 w 99" name="T52"/>
              <a:gd fmla="*/ 55 h 99" name="T53"/>
              <a:gd fmla="*/ 64 w 99" name="T54"/>
              <a:gd fmla="*/ 56 h 99" name="T55"/>
              <a:gd fmla="*/ 54 w 99" name="T56"/>
              <a:gd fmla="*/ 54 h 99" name="T57"/>
              <a:gd fmla="*/ 58 w 99" name="T58"/>
              <a:gd fmla="*/ 69 h 99" name="T59"/>
              <a:gd fmla="*/ 71 w 99" name="T60"/>
              <a:gd fmla="*/ 71 h 99" name="T61"/>
              <a:gd fmla="*/ 71 w 99" name="T62"/>
              <a:gd fmla="*/ 28 h 99" name="T63"/>
              <a:gd fmla="*/ 28 w 99" name="T64"/>
              <a:gd fmla="*/ 28 h 99" name="T65"/>
              <a:gd fmla="*/ 28 w 99" name="T66"/>
              <a:gd fmla="*/ 71 h 99" name="T67"/>
              <a:gd fmla="*/ 55 w 99" name="T68"/>
              <a:gd fmla="*/ 79 h 99" name="T69"/>
              <a:gd fmla="*/ 48 w 99" name="T70"/>
              <a:gd fmla="*/ 66 h 99" name="T71"/>
              <a:gd fmla="*/ 35 w 99" name="T72"/>
              <a:gd fmla="*/ 75 h 99" name="T73"/>
              <a:gd fmla="*/ 42 w 99" name="T74"/>
              <a:gd fmla="*/ 71 h 99" name="T75"/>
              <a:gd fmla="*/ 45 w 99" name="T76"/>
              <a:gd fmla="*/ 52 h 99" name="T77"/>
              <a:gd fmla="*/ 38 w 99" name="T78"/>
              <a:gd fmla="*/ 59 h 99" name="T79"/>
              <a:gd fmla="*/ 51 w 99" name="T80"/>
              <a:gd fmla="*/ 37 h 99" name="T81"/>
              <a:gd fmla="*/ 51 w 99" name="T82"/>
              <a:gd fmla="*/ 46 h 99" name="T83"/>
              <a:gd fmla="*/ 51 w 99" name="T84"/>
              <a:gd fmla="*/ 37 h 99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99" w="99">
                <a:moveTo>
                  <a:pt x="59" y="8"/>
                </a:moveTo>
                <a:cubicBezTo>
                  <a:pt x="59" y="9"/>
                  <a:pt x="60" y="9"/>
                  <a:pt x="60" y="9"/>
                </a:cubicBezTo>
                <a:cubicBezTo>
                  <a:pt x="66" y="2"/>
                  <a:pt x="66" y="2"/>
                  <a:pt x="66" y="2"/>
                </a:cubicBezTo>
                <a:cubicBezTo>
                  <a:pt x="81" y="10"/>
                  <a:pt x="81" y="10"/>
                  <a:pt x="81" y="10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9"/>
                  <a:pt x="79" y="19"/>
                  <a:pt x="79" y="20"/>
                </a:cubicBezTo>
                <a:cubicBezTo>
                  <a:pt x="88" y="17"/>
                  <a:pt x="88" y="17"/>
                  <a:pt x="88" y="17"/>
                </a:cubicBezTo>
                <a:cubicBezTo>
                  <a:pt x="96" y="31"/>
                  <a:pt x="96" y="31"/>
                  <a:pt x="96" y="31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57"/>
                  <a:pt x="99" y="57"/>
                  <a:pt x="99" y="57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59"/>
                  <a:pt x="90" y="60"/>
                  <a:pt x="90" y="60"/>
                </a:cubicBezTo>
                <a:cubicBezTo>
                  <a:pt x="97" y="67"/>
                  <a:pt x="97" y="67"/>
                  <a:pt x="97" y="67"/>
                </a:cubicBezTo>
                <a:cubicBezTo>
                  <a:pt x="89" y="81"/>
                  <a:pt x="89" y="81"/>
                  <a:pt x="89" y="81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9"/>
                  <a:pt x="80" y="79"/>
                  <a:pt x="80" y="79"/>
                </a:cubicBezTo>
                <a:cubicBezTo>
                  <a:pt x="82" y="88"/>
                  <a:pt x="82" y="88"/>
                  <a:pt x="82" y="88"/>
                </a:cubicBezTo>
                <a:cubicBezTo>
                  <a:pt x="68" y="97"/>
                  <a:pt x="68" y="97"/>
                  <a:pt x="68" y="97"/>
                </a:cubicBezTo>
                <a:cubicBezTo>
                  <a:pt x="62" y="90"/>
                  <a:pt x="62" y="90"/>
                  <a:pt x="62" y="90"/>
                </a:cubicBezTo>
                <a:cubicBezTo>
                  <a:pt x="62" y="90"/>
                  <a:pt x="61" y="90"/>
                  <a:pt x="61" y="90"/>
                </a:cubicBezTo>
                <a:cubicBezTo>
                  <a:pt x="59" y="99"/>
                  <a:pt x="59" y="99"/>
                  <a:pt x="59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39" y="91"/>
                  <a:pt x="39" y="91"/>
                </a:cubicBezTo>
                <a:cubicBezTo>
                  <a:pt x="33" y="97"/>
                  <a:pt x="33" y="97"/>
                  <a:pt x="33" y="97"/>
                </a:cubicBezTo>
                <a:cubicBezTo>
                  <a:pt x="18" y="89"/>
                  <a:pt x="18" y="89"/>
                  <a:pt x="18" y="89"/>
                </a:cubicBezTo>
                <a:cubicBezTo>
                  <a:pt x="21" y="81"/>
                  <a:pt x="21" y="81"/>
                  <a:pt x="21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11" y="83"/>
                  <a:pt x="11" y="83"/>
                  <a:pt x="11" y="83"/>
                </a:cubicBezTo>
                <a:cubicBezTo>
                  <a:pt x="3" y="68"/>
                  <a:pt x="3" y="68"/>
                  <a:pt x="3" y="68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2"/>
                  <a:pt x="9" y="61"/>
                  <a:pt x="9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39"/>
                  <a:pt x="9" y="39"/>
                </a:cubicBezTo>
                <a:cubicBezTo>
                  <a:pt x="2" y="33"/>
                  <a:pt x="2" y="33"/>
                  <a:pt x="2" y="33"/>
                </a:cubicBezTo>
                <a:cubicBezTo>
                  <a:pt x="10" y="18"/>
                  <a:pt x="10" y="18"/>
                  <a:pt x="10" y="18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0"/>
                  <a:pt x="19" y="20"/>
                </a:cubicBezTo>
                <a:cubicBezTo>
                  <a:pt x="17" y="11"/>
                  <a:pt x="17" y="11"/>
                  <a:pt x="17" y="11"/>
                </a:cubicBezTo>
                <a:cubicBezTo>
                  <a:pt x="31" y="3"/>
                  <a:pt x="31" y="3"/>
                  <a:pt x="31" y="3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8" y="9"/>
                  <a:pt x="38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36" y="58"/>
                </a:moveTo>
                <a:cubicBezTo>
                  <a:pt x="37" y="52"/>
                  <a:pt x="37" y="52"/>
                  <a:pt x="37" y="52"/>
                </a:cubicBezTo>
                <a:cubicBezTo>
                  <a:pt x="45" y="47"/>
                  <a:pt x="45" y="47"/>
                  <a:pt x="45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8" y="55"/>
                  <a:pt x="58" y="55"/>
                  <a:pt x="58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6"/>
                  <a:pt x="64" y="56"/>
                  <a:pt x="64" y="56"/>
                </a:cubicBezTo>
                <a:cubicBezTo>
                  <a:pt x="56" y="58"/>
                  <a:pt x="56" y="58"/>
                  <a:pt x="56" y="58"/>
                </a:cubicBezTo>
                <a:cubicBezTo>
                  <a:pt x="54" y="54"/>
                  <a:pt x="54" y="54"/>
                  <a:pt x="54" y="54"/>
                </a:cubicBezTo>
                <a:cubicBezTo>
                  <a:pt x="52" y="62"/>
                  <a:pt x="52" y="62"/>
                  <a:pt x="52" y="62"/>
                </a:cubicBezTo>
                <a:cubicBezTo>
                  <a:pt x="58" y="69"/>
                  <a:pt x="58" y="69"/>
                  <a:pt x="58" y="69"/>
                </a:cubicBezTo>
                <a:cubicBezTo>
                  <a:pt x="58" y="79"/>
                  <a:pt x="58" y="79"/>
                  <a:pt x="58" y="79"/>
                </a:cubicBezTo>
                <a:cubicBezTo>
                  <a:pt x="63" y="77"/>
                  <a:pt x="67" y="74"/>
                  <a:pt x="71" y="71"/>
                </a:cubicBezTo>
                <a:cubicBezTo>
                  <a:pt x="76" y="66"/>
                  <a:pt x="80" y="58"/>
                  <a:pt x="80" y="50"/>
                </a:cubicBezTo>
                <a:cubicBezTo>
                  <a:pt x="80" y="41"/>
                  <a:pt x="76" y="34"/>
                  <a:pt x="71" y="28"/>
                </a:cubicBezTo>
                <a:cubicBezTo>
                  <a:pt x="65" y="23"/>
                  <a:pt x="58" y="19"/>
                  <a:pt x="49" y="19"/>
                </a:cubicBezTo>
                <a:cubicBezTo>
                  <a:pt x="41" y="19"/>
                  <a:pt x="34" y="23"/>
                  <a:pt x="28" y="28"/>
                </a:cubicBezTo>
                <a:cubicBezTo>
                  <a:pt x="23" y="34"/>
                  <a:pt x="19" y="41"/>
                  <a:pt x="19" y="50"/>
                </a:cubicBezTo>
                <a:cubicBezTo>
                  <a:pt x="19" y="58"/>
                  <a:pt x="23" y="66"/>
                  <a:pt x="28" y="71"/>
                </a:cubicBezTo>
                <a:cubicBezTo>
                  <a:pt x="34" y="76"/>
                  <a:pt x="41" y="80"/>
                  <a:pt x="49" y="80"/>
                </a:cubicBezTo>
                <a:cubicBezTo>
                  <a:pt x="52" y="80"/>
                  <a:pt x="54" y="80"/>
                  <a:pt x="55" y="79"/>
                </a:cubicBezTo>
                <a:cubicBezTo>
                  <a:pt x="53" y="70"/>
                  <a:pt x="53" y="70"/>
                  <a:pt x="53" y="70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9"/>
                  <a:pt x="45" y="73"/>
                  <a:pt x="45" y="73"/>
                </a:cubicBezTo>
                <a:cubicBezTo>
                  <a:pt x="35" y="75"/>
                  <a:pt x="35" y="75"/>
                  <a:pt x="35" y="75"/>
                </a:cubicBezTo>
                <a:cubicBezTo>
                  <a:pt x="35" y="73"/>
                  <a:pt x="35" y="73"/>
                  <a:pt x="35" y="73"/>
                </a:cubicBezTo>
                <a:cubicBezTo>
                  <a:pt x="42" y="71"/>
                  <a:pt x="42" y="71"/>
                  <a:pt x="42" y="71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1" y="54"/>
                  <a:pt x="41" y="54"/>
                  <a:pt x="41" y="54"/>
                </a:cubicBezTo>
                <a:cubicBezTo>
                  <a:pt x="38" y="59"/>
                  <a:pt x="38" y="59"/>
                  <a:pt x="38" y="59"/>
                </a:cubicBezTo>
                <a:cubicBezTo>
                  <a:pt x="36" y="58"/>
                  <a:pt x="36" y="58"/>
                  <a:pt x="36" y="58"/>
                </a:cubicBezTo>
                <a:close/>
                <a:moveTo>
                  <a:pt x="51" y="37"/>
                </a:moveTo>
                <a:cubicBezTo>
                  <a:pt x="48" y="37"/>
                  <a:pt x="46" y="39"/>
                  <a:pt x="46" y="41"/>
                </a:cubicBezTo>
                <a:cubicBezTo>
                  <a:pt x="46" y="44"/>
                  <a:pt x="48" y="46"/>
                  <a:pt x="51" y="46"/>
                </a:cubicBezTo>
                <a:cubicBezTo>
                  <a:pt x="53" y="46"/>
                  <a:pt x="55" y="44"/>
                  <a:pt x="55" y="41"/>
                </a:cubicBezTo>
                <a:cubicBezTo>
                  <a:pt x="55" y="39"/>
                  <a:pt x="53" y="37"/>
                  <a:pt x="51" y="3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4" name="Freeform 10"/>
          <p:cNvSpPr>
            <a:spLocks noEditPoints="1"/>
          </p:cNvSpPr>
          <p:nvPr/>
        </p:nvSpPr>
        <p:spPr bwMode="auto">
          <a:xfrm>
            <a:off x="3808976" y="4164473"/>
            <a:ext cx="451620" cy="451618"/>
          </a:xfrm>
          <a:custGeom>
            <a:gdLst>
              <a:gd fmla="*/ 58 w 78" name="T0"/>
              <a:gd fmla="*/ 5 h 78" name="T1"/>
              <a:gd fmla="*/ 53 w 78" name="T2"/>
              <a:gd fmla="*/ 14 h 78" name="T3"/>
              <a:gd fmla="*/ 53 w 78" name="T4"/>
              <a:gd fmla="*/ 18 h 78" name="T5"/>
              <a:gd fmla="*/ 48 w 78" name="T6"/>
              <a:gd fmla="*/ 22 h 78" name="T7"/>
              <a:gd fmla="*/ 47 w 78" name="T8"/>
              <a:gd fmla="*/ 19 h 78" name="T9"/>
              <a:gd fmla="*/ 49 w 78" name="T10"/>
              <a:gd fmla="*/ 17 h 78" name="T11"/>
              <a:gd fmla="*/ 53 w 78" name="T12"/>
              <a:gd fmla="*/ 11 h 78" name="T13"/>
              <a:gd fmla="*/ 35 w 78" name="T14"/>
              <a:gd fmla="*/ 8 h 78" name="T15"/>
              <a:gd fmla="*/ 32 w 78" name="T16"/>
              <a:gd fmla="*/ 14 h 78" name="T17"/>
              <a:gd fmla="*/ 25 w 78" name="T18"/>
              <a:gd fmla="*/ 19 h 78" name="T19"/>
              <a:gd fmla="*/ 21 w 78" name="T20"/>
              <a:gd fmla="*/ 25 h 78" name="T21"/>
              <a:gd fmla="*/ 17 w 78" name="T22"/>
              <a:gd fmla="*/ 23 h 78" name="T23"/>
              <a:gd fmla="*/ 17 w 78" name="T24"/>
              <a:gd fmla="*/ 29 h 78" name="T25"/>
              <a:gd fmla="*/ 17 w 78" name="T26"/>
              <a:gd fmla="*/ 34 h 78" name="T27"/>
              <a:gd fmla="*/ 22 w 78" name="T28"/>
              <a:gd fmla="*/ 34 h 78" name="T29"/>
              <a:gd fmla="*/ 32 w 78" name="T30"/>
              <a:gd fmla="*/ 46 h 78" name="T31"/>
              <a:gd fmla="*/ 37 w 78" name="T32"/>
              <a:gd fmla="*/ 42 h 78" name="T33"/>
              <a:gd fmla="*/ 41 w 78" name="T34"/>
              <a:gd fmla="*/ 45 h 78" name="T35"/>
              <a:gd fmla="*/ 32 w 78" name="T36"/>
              <a:gd fmla="*/ 59 h 78" name="T37"/>
              <a:gd fmla="*/ 27 w 78" name="T38"/>
              <a:gd fmla="*/ 67 h 78" name="T39"/>
              <a:gd fmla="*/ 24 w 78" name="T40"/>
              <a:gd fmla="*/ 61 h 78" name="T41"/>
              <a:gd fmla="*/ 21 w 78" name="T42"/>
              <a:gd fmla="*/ 49 h 78" name="T43"/>
              <a:gd fmla="*/ 18 w 78" name="T44"/>
              <a:gd fmla="*/ 38 h 78" name="T45"/>
              <a:gd fmla="*/ 16 w 78" name="T46"/>
              <a:gd fmla="*/ 36 h 78" name="T47"/>
              <a:gd fmla="*/ 12 w 78" name="T48"/>
              <a:gd fmla="*/ 32 h 78" name="T49"/>
              <a:gd fmla="*/ 11 w 78" name="T50"/>
              <a:gd fmla="*/ 24 h 78" name="T51"/>
              <a:gd fmla="*/ 17 w 78" name="T52"/>
              <a:gd fmla="*/ 61 h 78" name="T53"/>
              <a:gd fmla="*/ 61 w 78" name="T54"/>
              <a:gd fmla="*/ 61 h 78" name="T55"/>
              <a:gd fmla="*/ 69 w 78" name="T56"/>
              <a:gd fmla="*/ 31 h 78" name="T57"/>
              <a:gd fmla="*/ 78 w 78" name="T58"/>
              <a:gd fmla="*/ 39 h 78" name="T59"/>
              <a:gd fmla="*/ 39 w 78" name="T60"/>
              <a:gd fmla="*/ 78 h 78" name="T61"/>
              <a:gd fmla="*/ 0 w 78" name="T62"/>
              <a:gd fmla="*/ 39 h 78" name="T63"/>
              <a:gd fmla="*/ 39 w 78" name="T64"/>
              <a:gd fmla="*/ 0 h 78" name="T65"/>
              <a:gd fmla="*/ 59 w 78" name="T66"/>
              <a:gd fmla="*/ 8 h 78" name="T67"/>
              <a:gd fmla="*/ 66 w 78" name="T68"/>
              <a:gd fmla="*/ 29 h 78" name="T69"/>
              <a:gd fmla="*/ 72 w 78" name="T70"/>
              <a:gd fmla="*/ 8 h 78" name="T71"/>
              <a:gd fmla="*/ 69 w 78" name="T72"/>
              <a:gd fmla="*/ 11 h 78" name="T73"/>
              <a:gd fmla="*/ 63 w 78" name="T74"/>
              <a:gd fmla="*/ 11 h 78" name="T75"/>
              <a:gd fmla="*/ 63 w 78" name="T76"/>
              <a:gd fmla="*/ 17 h 78" name="T77"/>
              <a:gd fmla="*/ 69 w 78" name="T78"/>
              <a:gd fmla="*/ 17 h 78" name="T79"/>
              <a:gd fmla="*/ 69 w 78" name="T80"/>
              <a:gd fmla="*/ 11 h 78" name="T81"/>
              <a:gd fmla="*/ 27 w 78" name="T82"/>
              <a:gd fmla="*/ 23 h 78" name="T83"/>
              <a:gd fmla="*/ 32 w 78" name="T84"/>
              <a:gd fmla="*/ 42 h 78" name="T85"/>
              <a:gd fmla="*/ 38 w 78" name="T86"/>
              <a:gd fmla="*/ 23 h 78" name="T87"/>
              <a:gd fmla="*/ 35 w 78" name="T88"/>
              <a:gd fmla="*/ 26 h 78" name="T89"/>
              <a:gd fmla="*/ 30 w 78" name="T90"/>
              <a:gd fmla="*/ 26 h 78" name="T91"/>
              <a:gd fmla="*/ 30 w 78" name="T92"/>
              <a:gd fmla="*/ 31 h 78" name="T93"/>
              <a:gd fmla="*/ 35 w 78" name="T94"/>
              <a:gd fmla="*/ 31 h 78" name="T95"/>
              <a:gd fmla="*/ 35 w 78" name="T96"/>
              <a:gd fmla="*/ 26 h 78" name="T97"/>
              <a:gd fmla="*/ 47 w 78" name="T98"/>
              <a:gd fmla="*/ 38 h 78" name="T99"/>
              <a:gd fmla="*/ 57 w 78" name="T100"/>
              <a:gd fmla="*/ 42 h 78" name="T101"/>
              <a:gd fmla="*/ 66 w 78" name="T102"/>
              <a:gd fmla="*/ 50 h 78" name="T103"/>
              <a:gd fmla="*/ 68 w 78" name="T104"/>
              <a:gd fmla="*/ 32 h 78" name="T105"/>
              <a:gd fmla="*/ 64 w 78" name="T106"/>
              <a:gd fmla="*/ 32 h 78" name="T107"/>
              <a:gd fmla="*/ 56 w 78" name="T108"/>
              <a:gd fmla="*/ 24 h 78" name="T109"/>
              <a:gd fmla="*/ 51 w 78" name="T110"/>
              <a:gd fmla="*/ 22 h 78" name="T111"/>
              <a:gd fmla="*/ 47 w 78" name="T112"/>
              <a:gd fmla="*/ 26 h 78" name="T113"/>
              <a:gd fmla="*/ 45 w 78" name="T114"/>
              <a:gd fmla="*/ 31 h 7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78" w="78">
                <a:moveTo>
                  <a:pt x="39" y="0"/>
                </a:moveTo>
                <a:cubicBezTo>
                  <a:pt x="46" y="0"/>
                  <a:pt x="52" y="2"/>
                  <a:pt x="58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5" y="8"/>
                  <a:pt x="53" y="11"/>
                  <a:pt x="53" y="14"/>
                </a:cubicBezTo>
                <a:cubicBezTo>
                  <a:pt x="53" y="16"/>
                  <a:pt x="54" y="18"/>
                  <a:pt x="55" y="20"/>
                </a:cubicBezTo>
                <a:cubicBezTo>
                  <a:pt x="54" y="20"/>
                  <a:pt x="53" y="19"/>
                  <a:pt x="53" y="18"/>
                </a:cubicBezTo>
                <a:cubicBezTo>
                  <a:pt x="52" y="17"/>
                  <a:pt x="51" y="19"/>
                  <a:pt x="51" y="20"/>
                </a:cubicBezTo>
                <a:cubicBezTo>
                  <a:pt x="50" y="21"/>
                  <a:pt x="49" y="22"/>
                  <a:pt x="48" y="22"/>
                </a:cubicBezTo>
                <a:cubicBezTo>
                  <a:pt x="47" y="22"/>
                  <a:pt x="46" y="18"/>
                  <a:pt x="46" y="18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8" y="18"/>
                  <a:pt x="48" y="17"/>
                </a:cubicBezTo>
                <a:cubicBezTo>
                  <a:pt x="48" y="16"/>
                  <a:pt x="48" y="17"/>
                  <a:pt x="49" y="17"/>
                </a:cubicBezTo>
                <a:cubicBezTo>
                  <a:pt x="49" y="17"/>
                  <a:pt x="50" y="15"/>
                  <a:pt x="50" y="14"/>
                </a:cubicBezTo>
                <a:cubicBezTo>
                  <a:pt x="51" y="13"/>
                  <a:pt x="52" y="12"/>
                  <a:pt x="53" y="11"/>
                </a:cubicBezTo>
                <a:cubicBezTo>
                  <a:pt x="49" y="9"/>
                  <a:pt x="44" y="8"/>
                  <a:pt x="39" y="8"/>
                </a:cubicBezTo>
                <a:cubicBezTo>
                  <a:pt x="37" y="8"/>
                  <a:pt x="36" y="8"/>
                  <a:pt x="35" y="8"/>
                </a:cubicBezTo>
                <a:cubicBezTo>
                  <a:pt x="35" y="9"/>
                  <a:pt x="35" y="10"/>
                  <a:pt x="35" y="12"/>
                </a:cubicBezTo>
                <a:cubicBezTo>
                  <a:pt x="35" y="15"/>
                  <a:pt x="33" y="13"/>
                  <a:pt x="32" y="14"/>
                </a:cubicBezTo>
                <a:cubicBezTo>
                  <a:pt x="30" y="15"/>
                  <a:pt x="30" y="17"/>
                  <a:pt x="28" y="17"/>
                </a:cubicBezTo>
                <a:cubicBezTo>
                  <a:pt x="28" y="17"/>
                  <a:pt x="27" y="18"/>
                  <a:pt x="25" y="19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2"/>
                  <a:pt x="22" y="23"/>
                  <a:pt x="21" y="25"/>
                </a:cubicBezTo>
                <a:cubicBezTo>
                  <a:pt x="21" y="26"/>
                  <a:pt x="20" y="26"/>
                  <a:pt x="20" y="27"/>
                </a:cubicBezTo>
                <a:cubicBezTo>
                  <a:pt x="19" y="27"/>
                  <a:pt x="19" y="24"/>
                  <a:pt x="17" y="23"/>
                </a:cubicBezTo>
                <a:cubicBezTo>
                  <a:pt x="14" y="23"/>
                  <a:pt x="13" y="27"/>
                  <a:pt x="13" y="29"/>
                </a:cubicBezTo>
                <a:cubicBezTo>
                  <a:pt x="12" y="31"/>
                  <a:pt x="15" y="29"/>
                  <a:pt x="17" y="29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3"/>
                  <a:pt x="17" y="34"/>
                </a:cubicBezTo>
                <a:cubicBezTo>
                  <a:pt x="17" y="35"/>
                  <a:pt x="18" y="36"/>
                  <a:pt x="19" y="36"/>
                </a:cubicBezTo>
                <a:cubicBezTo>
                  <a:pt x="20" y="35"/>
                  <a:pt x="21" y="34"/>
                  <a:pt x="22" y="34"/>
                </a:cubicBezTo>
                <a:cubicBezTo>
                  <a:pt x="24" y="38"/>
                  <a:pt x="27" y="42"/>
                  <a:pt x="30" y="45"/>
                </a:cubicBezTo>
                <a:cubicBezTo>
                  <a:pt x="32" y="46"/>
                  <a:pt x="32" y="46"/>
                  <a:pt x="32" y="46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4"/>
                  <a:pt x="36" y="43"/>
                  <a:pt x="37" y="42"/>
                </a:cubicBezTo>
                <a:cubicBezTo>
                  <a:pt x="37" y="42"/>
                  <a:pt x="38" y="42"/>
                  <a:pt x="38" y="42"/>
                </a:cubicBezTo>
                <a:cubicBezTo>
                  <a:pt x="39" y="43"/>
                  <a:pt x="42" y="44"/>
                  <a:pt x="41" y="45"/>
                </a:cubicBezTo>
                <a:cubicBezTo>
                  <a:pt x="40" y="46"/>
                  <a:pt x="40" y="47"/>
                  <a:pt x="39" y="49"/>
                </a:cubicBezTo>
                <a:cubicBezTo>
                  <a:pt x="38" y="51"/>
                  <a:pt x="35" y="57"/>
                  <a:pt x="32" y="59"/>
                </a:cubicBezTo>
                <a:cubicBezTo>
                  <a:pt x="29" y="62"/>
                  <a:pt x="29" y="62"/>
                  <a:pt x="28" y="64"/>
                </a:cubicBezTo>
                <a:cubicBezTo>
                  <a:pt x="27" y="65"/>
                  <a:pt x="28" y="67"/>
                  <a:pt x="27" y="67"/>
                </a:cubicBezTo>
                <a:cubicBezTo>
                  <a:pt x="26" y="67"/>
                  <a:pt x="25" y="66"/>
                  <a:pt x="25" y="66"/>
                </a:cubicBezTo>
                <a:cubicBezTo>
                  <a:pt x="25" y="66"/>
                  <a:pt x="24" y="62"/>
                  <a:pt x="24" y="61"/>
                </a:cubicBezTo>
                <a:cubicBezTo>
                  <a:pt x="24" y="59"/>
                  <a:pt x="23" y="55"/>
                  <a:pt x="23" y="54"/>
                </a:cubicBezTo>
                <a:cubicBezTo>
                  <a:pt x="23" y="53"/>
                  <a:pt x="22" y="50"/>
                  <a:pt x="21" y="49"/>
                </a:cubicBezTo>
                <a:cubicBezTo>
                  <a:pt x="20" y="49"/>
                  <a:pt x="18" y="46"/>
                  <a:pt x="18" y="45"/>
                </a:cubicBezTo>
                <a:cubicBezTo>
                  <a:pt x="18" y="43"/>
                  <a:pt x="16" y="40"/>
                  <a:pt x="18" y="38"/>
                </a:cubicBezTo>
                <a:cubicBezTo>
                  <a:pt x="18" y="38"/>
                  <a:pt x="18" y="37"/>
                  <a:pt x="18" y="37"/>
                </a:cubicBezTo>
                <a:cubicBezTo>
                  <a:pt x="18" y="37"/>
                  <a:pt x="17" y="36"/>
                  <a:pt x="16" y="36"/>
                </a:cubicBezTo>
                <a:cubicBezTo>
                  <a:pt x="15" y="35"/>
                  <a:pt x="15" y="34"/>
                  <a:pt x="15" y="34"/>
                </a:cubicBezTo>
                <a:cubicBezTo>
                  <a:pt x="15" y="33"/>
                  <a:pt x="13" y="33"/>
                  <a:pt x="12" y="32"/>
                </a:cubicBezTo>
                <a:cubicBezTo>
                  <a:pt x="10" y="31"/>
                  <a:pt x="11" y="29"/>
                  <a:pt x="11" y="28"/>
                </a:cubicBezTo>
                <a:cubicBezTo>
                  <a:pt x="11" y="28"/>
                  <a:pt x="10" y="26"/>
                  <a:pt x="11" y="24"/>
                </a:cubicBezTo>
                <a:cubicBezTo>
                  <a:pt x="9" y="29"/>
                  <a:pt x="7" y="34"/>
                  <a:pt x="7" y="39"/>
                </a:cubicBezTo>
                <a:cubicBezTo>
                  <a:pt x="7" y="47"/>
                  <a:pt x="11" y="55"/>
                  <a:pt x="17" y="61"/>
                </a:cubicBezTo>
                <a:cubicBezTo>
                  <a:pt x="22" y="66"/>
                  <a:pt x="30" y="70"/>
                  <a:pt x="39" y="70"/>
                </a:cubicBezTo>
                <a:cubicBezTo>
                  <a:pt x="47" y="70"/>
                  <a:pt x="55" y="66"/>
                  <a:pt x="61" y="61"/>
                </a:cubicBezTo>
                <a:cubicBezTo>
                  <a:pt x="66" y="55"/>
                  <a:pt x="70" y="47"/>
                  <a:pt x="70" y="39"/>
                </a:cubicBezTo>
                <a:cubicBezTo>
                  <a:pt x="70" y="36"/>
                  <a:pt x="69" y="34"/>
                  <a:pt x="69" y="31"/>
                </a:cubicBezTo>
                <a:cubicBezTo>
                  <a:pt x="71" y="30"/>
                  <a:pt x="73" y="27"/>
                  <a:pt x="75" y="24"/>
                </a:cubicBezTo>
                <a:cubicBezTo>
                  <a:pt x="77" y="29"/>
                  <a:pt x="78" y="34"/>
                  <a:pt x="78" y="39"/>
                </a:cubicBezTo>
                <a:cubicBezTo>
                  <a:pt x="78" y="50"/>
                  <a:pt x="73" y="59"/>
                  <a:pt x="66" y="66"/>
                </a:cubicBezTo>
                <a:cubicBezTo>
                  <a:pt x="59" y="74"/>
                  <a:pt x="49" y="78"/>
                  <a:pt x="39" y="78"/>
                </a:cubicBezTo>
                <a:cubicBezTo>
                  <a:pt x="28" y="78"/>
                  <a:pt x="18" y="74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8" y="4"/>
                  <a:pt x="28" y="0"/>
                  <a:pt x="39" y="0"/>
                </a:cubicBezTo>
                <a:close/>
                <a:moveTo>
                  <a:pt x="66" y="5"/>
                </a:moveTo>
                <a:cubicBezTo>
                  <a:pt x="63" y="5"/>
                  <a:pt x="61" y="6"/>
                  <a:pt x="59" y="8"/>
                </a:cubicBezTo>
                <a:cubicBezTo>
                  <a:pt x="58" y="10"/>
                  <a:pt x="57" y="12"/>
                  <a:pt x="57" y="14"/>
                </a:cubicBezTo>
                <a:cubicBezTo>
                  <a:pt x="57" y="18"/>
                  <a:pt x="62" y="26"/>
                  <a:pt x="66" y="29"/>
                </a:cubicBezTo>
                <a:cubicBezTo>
                  <a:pt x="69" y="27"/>
                  <a:pt x="75" y="18"/>
                  <a:pt x="75" y="14"/>
                </a:cubicBezTo>
                <a:cubicBezTo>
                  <a:pt x="75" y="12"/>
                  <a:pt x="74" y="10"/>
                  <a:pt x="72" y="8"/>
                </a:cubicBezTo>
                <a:cubicBezTo>
                  <a:pt x="71" y="6"/>
                  <a:pt x="68" y="5"/>
                  <a:pt x="66" y="5"/>
                </a:cubicBezTo>
                <a:close/>
                <a:moveTo>
                  <a:pt x="69" y="11"/>
                </a:moveTo>
                <a:cubicBezTo>
                  <a:pt x="68" y="11"/>
                  <a:pt x="67" y="10"/>
                  <a:pt x="66" y="10"/>
                </a:cubicBezTo>
                <a:cubicBezTo>
                  <a:pt x="65" y="10"/>
                  <a:pt x="64" y="11"/>
                  <a:pt x="63" y="11"/>
                </a:cubicBezTo>
                <a:cubicBezTo>
                  <a:pt x="62" y="12"/>
                  <a:pt x="62" y="13"/>
                  <a:pt x="62" y="14"/>
                </a:cubicBezTo>
                <a:cubicBezTo>
                  <a:pt x="62" y="15"/>
                  <a:pt x="62" y="16"/>
                  <a:pt x="63" y="17"/>
                </a:cubicBezTo>
                <a:cubicBezTo>
                  <a:pt x="64" y="18"/>
                  <a:pt x="65" y="18"/>
                  <a:pt x="66" y="18"/>
                </a:cubicBezTo>
                <a:cubicBezTo>
                  <a:pt x="67" y="18"/>
                  <a:pt x="68" y="18"/>
                  <a:pt x="69" y="17"/>
                </a:cubicBezTo>
                <a:cubicBezTo>
                  <a:pt x="69" y="16"/>
                  <a:pt x="70" y="15"/>
                  <a:pt x="70" y="14"/>
                </a:cubicBezTo>
                <a:cubicBezTo>
                  <a:pt x="70" y="13"/>
                  <a:pt x="69" y="12"/>
                  <a:pt x="69" y="11"/>
                </a:cubicBezTo>
                <a:close/>
                <a:moveTo>
                  <a:pt x="32" y="21"/>
                </a:moveTo>
                <a:cubicBezTo>
                  <a:pt x="30" y="21"/>
                  <a:pt x="28" y="22"/>
                  <a:pt x="27" y="23"/>
                </a:cubicBezTo>
                <a:cubicBezTo>
                  <a:pt x="25" y="24"/>
                  <a:pt x="24" y="26"/>
                  <a:pt x="24" y="29"/>
                </a:cubicBezTo>
                <a:cubicBezTo>
                  <a:pt x="24" y="32"/>
                  <a:pt x="29" y="39"/>
                  <a:pt x="32" y="42"/>
                </a:cubicBezTo>
                <a:cubicBezTo>
                  <a:pt x="35" y="40"/>
                  <a:pt x="40" y="32"/>
                  <a:pt x="40" y="29"/>
                </a:cubicBezTo>
                <a:cubicBezTo>
                  <a:pt x="40" y="26"/>
                  <a:pt x="40" y="24"/>
                  <a:pt x="38" y="23"/>
                </a:cubicBezTo>
                <a:cubicBezTo>
                  <a:pt x="37" y="22"/>
                  <a:pt x="35" y="21"/>
                  <a:pt x="32" y="21"/>
                </a:cubicBezTo>
                <a:close/>
                <a:moveTo>
                  <a:pt x="35" y="26"/>
                </a:moveTo>
                <a:cubicBezTo>
                  <a:pt x="34" y="25"/>
                  <a:pt x="33" y="25"/>
                  <a:pt x="32" y="25"/>
                </a:cubicBezTo>
                <a:cubicBezTo>
                  <a:pt x="31" y="25"/>
                  <a:pt x="31" y="25"/>
                  <a:pt x="30" y="26"/>
                </a:cubicBezTo>
                <a:cubicBezTo>
                  <a:pt x="29" y="27"/>
                  <a:pt x="29" y="28"/>
                  <a:pt x="29" y="29"/>
                </a:cubicBezTo>
                <a:cubicBezTo>
                  <a:pt x="29" y="30"/>
                  <a:pt x="29" y="31"/>
                  <a:pt x="30" y="31"/>
                </a:cubicBezTo>
                <a:cubicBezTo>
                  <a:pt x="31" y="32"/>
                  <a:pt x="31" y="32"/>
                  <a:pt x="32" y="32"/>
                </a:cubicBezTo>
                <a:cubicBezTo>
                  <a:pt x="33" y="32"/>
                  <a:pt x="34" y="32"/>
                  <a:pt x="35" y="31"/>
                </a:cubicBezTo>
                <a:cubicBezTo>
                  <a:pt x="36" y="31"/>
                  <a:pt x="36" y="30"/>
                  <a:pt x="36" y="29"/>
                </a:cubicBezTo>
                <a:cubicBezTo>
                  <a:pt x="36" y="28"/>
                  <a:pt x="36" y="27"/>
                  <a:pt x="35" y="26"/>
                </a:cubicBezTo>
                <a:close/>
                <a:moveTo>
                  <a:pt x="44" y="33"/>
                </a:moveTo>
                <a:cubicBezTo>
                  <a:pt x="44" y="33"/>
                  <a:pt x="46" y="37"/>
                  <a:pt x="47" y="38"/>
                </a:cubicBezTo>
                <a:cubicBezTo>
                  <a:pt x="48" y="39"/>
                  <a:pt x="55" y="38"/>
                  <a:pt x="56" y="38"/>
                </a:cubicBezTo>
                <a:cubicBezTo>
                  <a:pt x="57" y="38"/>
                  <a:pt x="56" y="40"/>
                  <a:pt x="57" y="42"/>
                </a:cubicBezTo>
                <a:cubicBezTo>
                  <a:pt x="59" y="45"/>
                  <a:pt x="58" y="57"/>
                  <a:pt x="59" y="58"/>
                </a:cubicBezTo>
                <a:cubicBezTo>
                  <a:pt x="61" y="58"/>
                  <a:pt x="65" y="51"/>
                  <a:pt x="66" y="50"/>
                </a:cubicBezTo>
                <a:cubicBezTo>
                  <a:pt x="67" y="48"/>
                  <a:pt x="68" y="35"/>
                  <a:pt x="68" y="33"/>
                </a:cubicBezTo>
                <a:cubicBezTo>
                  <a:pt x="68" y="33"/>
                  <a:pt x="68" y="32"/>
                  <a:pt x="68" y="32"/>
                </a:cubicBezTo>
                <a:cubicBezTo>
                  <a:pt x="66" y="34"/>
                  <a:pt x="66" y="34"/>
                  <a:pt x="66" y="34"/>
                </a:cubicBezTo>
                <a:cubicBezTo>
                  <a:pt x="64" y="32"/>
                  <a:pt x="64" y="32"/>
                  <a:pt x="64" y="32"/>
                </a:cubicBezTo>
                <a:cubicBezTo>
                  <a:pt x="61" y="30"/>
                  <a:pt x="59" y="27"/>
                  <a:pt x="57" y="24"/>
                </a:cubicBezTo>
                <a:cubicBezTo>
                  <a:pt x="57" y="24"/>
                  <a:pt x="56" y="24"/>
                  <a:pt x="56" y="24"/>
                </a:cubicBezTo>
                <a:cubicBezTo>
                  <a:pt x="55" y="24"/>
                  <a:pt x="54" y="22"/>
                  <a:pt x="53" y="22"/>
                </a:cubicBezTo>
                <a:cubicBezTo>
                  <a:pt x="53" y="22"/>
                  <a:pt x="52" y="22"/>
                  <a:pt x="51" y="22"/>
                </a:cubicBezTo>
                <a:cubicBezTo>
                  <a:pt x="50" y="22"/>
                  <a:pt x="49" y="23"/>
                  <a:pt x="48" y="23"/>
                </a:cubicBezTo>
                <a:cubicBezTo>
                  <a:pt x="47" y="24"/>
                  <a:pt x="47" y="25"/>
                  <a:pt x="47" y="26"/>
                </a:cubicBezTo>
                <a:cubicBezTo>
                  <a:pt x="46" y="26"/>
                  <a:pt x="46" y="27"/>
                  <a:pt x="45" y="28"/>
                </a:cubicBezTo>
                <a:cubicBezTo>
                  <a:pt x="44" y="29"/>
                  <a:pt x="44" y="29"/>
                  <a:pt x="45" y="31"/>
                </a:cubicBezTo>
                <a:cubicBezTo>
                  <a:pt x="45" y="32"/>
                  <a:pt x="44" y="33"/>
                  <a:pt x="44" y="33"/>
                </a:cubicBezTo>
                <a:close/>
              </a:path>
            </a:pathLst>
          </a:custGeom>
          <a:solidFill>
            <a:srgbClr val="FF6D67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5846135" y="2292150"/>
            <a:ext cx="493012" cy="488778"/>
          </a:xfrm>
          <a:custGeom>
            <a:gdLst>
              <a:gd fmla="*/ 38 w 76" name="T0"/>
              <a:gd fmla="*/ 0 h 75" name="T1"/>
              <a:gd fmla="*/ 65 w 76" name="T2"/>
              <a:gd fmla="*/ 11 h 75" name="T3"/>
              <a:gd fmla="*/ 76 w 76" name="T4"/>
              <a:gd fmla="*/ 37 h 75" name="T5"/>
              <a:gd fmla="*/ 65 w 76" name="T6"/>
              <a:gd fmla="*/ 64 h 75" name="T7"/>
              <a:gd fmla="*/ 38 w 76" name="T8"/>
              <a:gd fmla="*/ 75 h 75" name="T9"/>
              <a:gd fmla="*/ 11 w 76" name="T10"/>
              <a:gd fmla="*/ 64 h 75" name="T11"/>
              <a:gd fmla="*/ 0 w 76" name="T12"/>
              <a:gd fmla="*/ 37 h 75" name="T13"/>
              <a:gd fmla="*/ 11 w 76" name="T14"/>
              <a:gd fmla="*/ 11 h 75" name="T15"/>
              <a:gd fmla="*/ 38 w 76" name="T16"/>
              <a:gd fmla="*/ 0 h 75" name="T17"/>
              <a:gd fmla="*/ 43 w 76" name="T18"/>
              <a:gd fmla="*/ 36 h 75" name="T19"/>
              <a:gd fmla="*/ 42 w 76" name="T20"/>
              <a:gd fmla="*/ 35 h 75" name="T21"/>
              <a:gd fmla="*/ 53 w 76" name="T22"/>
              <a:gd fmla="*/ 18 h 75" name="T23"/>
              <a:gd fmla="*/ 51 w 76" name="T24"/>
              <a:gd fmla="*/ 16 h 75" name="T25"/>
              <a:gd fmla="*/ 39 w 76" name="T26"/>
              <a:gd fmla="*/ 33 h 75" name="T27"/>
              <a:gd fmla="*/ 35 w 76" name="T28"/>
              <a:gd fmla="*/ 33 h 75" name="T29"/>
              <a:gd fmla="*/ 33 w 76" name="T30"/>
              <a:gd fmla="*/ 40 h 75" name="T31"/>
              <a:gd fmla="*/ 40 w 76" name="T32"/>
              <a:gd fmla="*/ 43 h 75" name="T33"/>
              <a:gd fmla="*/ 41 w 76" name="T34"/>
              <a:gd fmla="*/ 43 h 75" name="T35"/>
              <a:gd fmla="*/ 54 w 76" name="T36"/>
              <a:gd fmla="*/ 47 h 75" name="T37"/>
              <a:gd fmla="*/ 55 w 76" name="T38"/>
              <a:gd fmla="*/ 43 h 75" name="T39"/>
              <a:gd fmla="*/ 43 w 76" name="T40"/>
              <a:gd fmla="*/ 38 h 75" name="T41"/>
              <a:gd fmla="*/ 43 w 76" name="T42"/>
              <a:gd fmla="*/ 36 h 75" name="T43"/>
              <a:gd fmla="*/ 57 w 76" name="T44"/>
              <a:gd fmla="*/ 18 h 75" name="T45"/>
              <a:gd fmla="*/ 38 w 76" name="T46"/>
              <a:gd fmla="*/ 10 h 75" name="T47"/>
              <a:gd fmla="*/ 19 w 76" name="T48"/>
              <a:gd fmla="*/ 18 h 75" name="T49"/>
              <a:gd fmla="*/ 10 w 76" name="T50"/>
              <a:gd fmla="*/ 37 h 75" name="T51"/>
              <a:gd fmla="*/ 19 w 76" name="T52"/>
              <a:gd fmla="*/ 57 h 75" name="T53"/>
              <a:gd fmla="*/ 38 w 76" name="T54"/>
              <a:gd fmla="*/ 65 h 75" name="T55"/>
              <a:gd fmla="*/ 57 w 76" name="T56"/>
              <a:gd fmla="*/ 57 h 75" name="T57"/>
              <a:gd fmla="*/ 65 w 76" name="T58"/>
              <a:gd fmla="*/ 37 h 75" name="T59"/>
              <a:gd fmla="*/ 57 w 76" name="T60"/>
              <a:gd fmla="*/ 18 h 75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75" w="76">
                <a:moveTo>
                  <a:pt x="38" y="0"/>
                </a:moveTo>
                <a:cubicBezTo>
                  <a:pt x="48" y="0"/>
                  <a:pt x="58" y="4"/>
                  <a:pt x="65" y="11"/>
                </a:cubicBezTo>
                <a:cubicBezTo>
                  <a:pt x="71" y="18"/>
                  <a:pt x="76" y="27"/>
                  <a:pt x="76" y="37"/>
                </a:cubicBezTo>
                <a:cubicBezTo>
                  <a:pt x="76" y="48"/>
                  <a:pt x="71" y="57"/>
                  <a:pt x="65" y="64"/>
                </a:cubicBezTo>
                <a:cubicBezTo>
                  <a:pt x="58" y="71"/>
                  <a:pt x="48" y="75"/>
                  <a:pt x="38" y="75"/>
                </a:cubicBezTo>
                <a:cubicBezTo>
                  <a:pt x="28" y="75"/>
                  <a:pt x="18" y="71"/>
                  <a:pt x="11" y="64"/>
                </a:cubicBezTo>
                <a:cubicBezTo>
                  <a:pt x="4" y="57"/>
                  <a:pt x="0" y="48"/>
                  <a:pt x="0" y="37"/>
                </a:cubicBezTo>
                <a:cubicBezTo>
                  <a:pt x="0" y="27"/>
                  <a:pt x="4" y="18"/>
                  <a:pt x="11" y="11"/>
                </a:cubicBezTo>
                <a:cubicBezTo>
                  <a:pt x="18" y="4"/>
                  <a:pt x="28" y="0"/>
                  <a:pt x="38" y="0"/>
                </a:cubicBezTo>
                <a:close/>
                <a:moveTo>
                  <a:pt x="43" y="36"/>
                </a:moveTo>
                <a:cubicBezTo>
                  <a:pt x="42" y="35"/>
                  <a:pt x="42" y="35"/>
                  <a:pt x="42" y="35"/>
                </a:cubicBezTo>
                <a:cubicBezTo>
                  <a:pt x="46" y="30"/>
                  <a:pt x="50" y="24"/>
                  <a:pt x="53" y="18"/>
                </a:cubicBezTo>
                <a:cubicBezTo>
                  <a:pt x="52" y="17"/>
                  <a:pt x="52" y="17"/>
                  <a:pt x="51" y="16"/>
                </a:cubicBezTo>
                <a:cubicBezTo>
                  <a:pt x="46" y="21"/>
                  <a:pt x="42" y="27"/>
                  <a:pt x="39" y="33"/>
                </a:cubicBezTo>
                <a:cubicBezTo>
                  <a:pt x="38" y="33"/>
                  <a:pt x="36" y="33"/>
                  <a:pt x="35" y="33"/>
                </a:cubicBezTo>
                <a:cubicBezTo>
                  <a:pt x="33" y="34"/>
                  <a:pt x="31" y="38"/>
                  <a:pt x="33" y="40"/>
                </a:cubicBezTo>
                <a:cubicBezTo>
                  <a:pt x="34" y="43"/>
                  <a:pt x="37" y="44"/>
                  <a:pt x="40" y="43"/>
                </a:cubicBezTo>
                <a:cubicBezTo>
                  <a:pt x="40" y="43"/>
                  <a:pt x="41" y="43"/>
                  <a:pt x="41" y="43"/>
                </a:cubicBezTo>
                <a:cubicBezTo>
                  <a:pt x="45" y="45"/>
                  <a:pt x="49" y="46"/>
                  <a:pt x="54" y="47"/>
                </a:cubicBezTo>
                <a:cubicBezTo>
                  <a:pt x="55" y="46"/>
                  <a:pt x="55" y="45"/>
                  <a:pt x="55" y="43"/>
                </a:cubicBezTo>
                <a:cubicBezTo>
                  <a:pt x="51" y="41"/>
                  <a:pt x="47" y="40"/>
                  <a:pt x="43" y="38"/>
                </a:cubicBezTo>
                <a:cubicBezTo>
                  <a:pt x="43" y="38"/>
                  <a:pt x="43" y="37"/>
                  <a:pt x="43" y="36"/>
                </a:cubicBezTo>
                <a:close/>
                <a:moveTo>
                  <a:pt x="57" y="18"/>
                </a:moveTo>
                <a:cubicBezTo>
                  <a:pt x="52" y="13"/>
                  <a:pt x="46" y="10"/>
                  <a:pt x="38" y="10"/>
                </a:cubicBezTo>
                <a:cubicBezTo>
                  <a:pt x="30" y="10"/>
                  <a:pt x="23" y="13"/>
                  <a:pt x="19" y="18"/>
                </a:cubicBezTo>
                <a:cubicBezTo>
                  <a:pt x="14" y="23"/>
                  <a:pt x="10" y="30"/>
                  <a:pt x="10" y="37"/>
                </a:cubicBezTo>
                <a:cubicBezTo>
                  <a:pt x="10" y="45"/>
                  <a:pt x="14" y="52"/>
                  <a:pt x="19" y="57"/>
                </a:cubicBezTo>
                <a:cubicBezTo>
                  <a:pt x="23" y="62"/>
                  <a:pt x="30" y="65"/>
                  <a:pt x="38" y="65"/>
                </a:cubicBezTo>
                <a:cubicBezTo>
                  <a:pt x="46" y="65"/>
                  <a:pt x="52" y="62"/>
                  <a:pt x="57" y="57"/>
                </a:cubicBezTo>
                <a:cubicBezTo>
                  <a:pt x="62" y="52"/>
                  <a:pt x="65" y="45"/>
                  <a:pt x="65" y="37"/>
                </a:cubicBezTo>
                <a:cubicBezTo>
                  <a:pt x="65" y="30"/>
                  <a:pt x="62" y="23"/>
                  <a:pt x="57" y="18"/>
                </a:cubicBezTo>
                <a:close/>
              </a:path>
            </a:pathLst>
          </a:custGeom>
          <a:solidFill>
            <a:srgbClr val="37C1FF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0" pitchFamily="34" typeface="Impact MT Std"/>
            </a:endParaRPr>
          </a:p>
        </p:txBody>
      </p:sp>
      <p:sp>
        <p:nvSpPr>
          <p:cNvPr id="46" name="Freeform 6"/>
          <p:cNvSpPr>
            <a:spLocks noEditPoints="1"/>
          </p:cNvSpPr>
          <p:nvPr/>
        </p:nvSpPr>
        <p:spPr bwMode="auto">
          <a:xfrm>
            <a:off x="7768343" y="4129488"/>
            <a:ext cx="462240" cy="462240"/>
          </a:xfrm>
          <a:custGeom>
            <a:gdLst>
              <a:gd fmla="*/ 46 w 112" name="T0"/>
              <a:gd fmla="*/ 29 h 112" name="T1"/>
              <a:gd fmla="*/ 68 w 112" name="T2"/>
              <a:gd fmla="*/ 61 h 112" name="T3"/>
              <a:gd fmla="*/ 46 w 112" name="T4"/>
              <a:gd fmla="*/ 61 h 112" name="T5"/>
              <a:gd fmla="*/ 56 w 112" name="T6"/>
              <a:gd fmla="*/ 0 h 112" name="T7"/>
              <a:gd fmla="*/ 0 w 112" name="T8"/>
              <a:gd fmla="*/ 56 h 112" name="T9"/>
              <a:gd fmla="*/ 56 w 112" name="T10"/>
              <a:gd fmla="*/ 112 h 112" name="T11"/>
              <a:gd fmla="*/ 112 w 112" name="T12"/>
              <a:gd fmla="*/ 56 h 112" name="T13"/>
              <a:gd fmla="*/ 56 w 112" name="T14"/>
              <a:gd fmla="*/ 0 h 112" name="T15"/>
              <a:gd fmla="*/ 56 w 112" name="T16"/>
              <a:gd fmla="*/ 10 h 112" name="T17"/>
              <a:gd fmla="*/ 10 w 112" name="T18"/>
              <a:gd fmla="*/ 56 h 112" name="T19"/>
              <a:gd fmla="*/ 56 w 112" name="T20"/>
              <a:gd fmla="*/ 102 h 112" name="T21"/>
              <a:gd fmla="*/ 102 w 112" name="T22"/>
              <a:gd fmla="*/ 56 h 112" name="T23"/>
              <a:gd fmla="*/ 26 w 112" name="T24"/>
              <a:gd fmla="*/ 69 h 112" name="T25"/>
              <a:gd fmla="*/ 30 w 112" name="T26"/>
              <a:gd fmla="*/ 60 h 112" name="T27"/>
              <a:gd fmla="*/ 24 w 112" name="T28"/>
              <a:gd fmla="*/ 52 h 112" name="T29"/>
              <a:gd fmla="*/ 31 w 112" name="T30"/>
              <a:gd fmla="*/ 46 h 112" name="T31"/>
              <a:gd fmla="*/ 30 w 112" name="T32"/>
              <a:gd fmla="*/ 37 h 112" name="T33"/>
              <a:gd fmla="*/ 36 w 112" name="T34"/>
              <a:gd fmla="*/ 30 h 112" name="T35"/>
              <a:gd fmla="*/ 45 w 112" name="T36"/>
              <a:gd fmla="*/ 31 h 112" name="T37"/>
              <a:gd fmla="*/ 51 w 112" name="T38"/>
              <a:gd fmla="*/ 24 h 112" name="T39"/>
              <a:gd fmla="*/ 58 w 112" name="T40"/>
              <a:gd fmla="*/ 28 h 112" name="T41"/>
              <a:gd fmla="*/ 67 w 112" name="T42"/>
              <a:gd fmla="*/ 25 h 112" name="T43"/>
              <a:gd fmla="*/ 71 w 112" name="T44"/>
              <a:gd fmla="*/ 33 h 112" name="T45"/>
              <a:gd fmla="*/ 80 w 112" name="T46"/>
              <a:gd fmla="*/ 33 h 112" name="T47"/>
              <a:gd fmla="*/ 76 w 112" name="T48"/>
              <a:gd fmla="*/ 37 h 112" name="T49"/>
              <a:gd fmla="*/ 85 w 112" name="T50"/>
              <a:gd fmla="*/ 40 h 112" name="T51"/>
              <a:gd fmla="*/ 82 w 112" name="T52"/>
              <a:gd fmla="*/ 49 h 112" name="T53"/>
              <a:gd fmla="*/ 89 w 112" name="T54"/>
              <a:gd fmla="*/ 57 h 112" name="T55"/>
              <a:gd fmla="*/ 81 w 112" name="T56"/>
              <a:gd fmla="*/ 63 h 112" name="T57"/>
              <a:gd fmla="*/ 84 w 112" name="T58"/>
              <a:gd fmla="*/ 73 h 112" name="T59"/>
              <a:gd fmla="*/ 96 w 112" name="T60"/>
              <a:gd fmla="*/ 56 h 112" name="T61"/>
              <a:gd fmla="*/ 56 w 112" name="T62"/>
              <a:gd fmla="*/ 16 h 112" name="T63"/>
              <a:gd fmla="*/ 16 w 112" name="T64"/>
              <a:gd fmla="*/ 56 h 112" name="T65"/>
              <a:gd fmla="*/ 30 w 112" name="T66"/>
              <a:gd fmla="*/ 76 h 112" name="T67"/>
              <a:gd fmla="*/ 36 w 112" name="T68"/>
              <a:gd fmla="*/ 72 h 112" name="T69"/>
              <a:gd fmla="*/ 26 w 112" name="T70"/>
              <a:gd fmla="*/ 69 h 112" name="T71"/>
              <a:gd fmla="*/ 52 w 112" name="T72"/>
              <a:gd fmla="*/ 61 h 112" name="T73"/>
              <a:gd fmla="*/ 63 w 112" name="T74"/>
              <a:gd fmla="*/ 61 h 11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12" w="112">
                <a:moveTo>
                  <a:pt x="49" y="54"/>
                </a:moveTo>
                <a:cubicBezTo>
                  <a:pt x="46" y="29"/>
                  <a:pt x="46" y="29"/>
                  <a:pt x="46" y="29"/>
                </a:cubicBezTo>
                <a:cubicBezTo>
                  <a:pt x="60" y="50"/>
                  <a:pt x="60" y="50"/>
                  <a:pt x="60" y="50"/>
                </a:cubicBezTo>
                <a:cubicBezTo>
                  <a:pt x="65" y="51"/>
                  <a:pt x="68" y="55"/>
                  <a:pt x="68" y="61"/>
                </a:cubicBezTo>
                <a:cubicBezTo>
                  <a:pt x="68" y="67"/>
                  <a:pt x="63" y="72"/>
                  <a:pt x="57" y="72"/>
                </a:cubicBezTo>
                <a:cubicBezTo>
                  <a:pt x="51" y="72"/>
                  <a:pt x="46" y="67"/>
                  <a:pt x="46" y="61"/>
                </a:cubicBezTo>
                <a:cubicBezTo>
                  <a:pt x="46" y="58"/>
                  <a:pt x="47" y="56"/>
                  <a:pt x="49" y="54"/>
                </a:cubicBezTo>
                <a:close/>
                <a:moveTo>
                  <a:pt x="56" y="0"/>
                </a:moveTo>
                <a:cubicBezTo>
                  <a:pt x="41" y="0"/>
                  <a:pt x="27" y="6"/>
                  <a:pt x="17" y="17"/>
                </a:cubicBezTo>
                <a:cubicBezTo>
                  <a:pt x="7" y="27"/>
                  <a:pt x="0" y="41"/>
                  <a:pt x="0" y="56"/>
                </a:cubicBezTo>
                <a:cubicBezTo>
                  <a:pt x="0" y="72"/>
                  <a:pt x="7" y="86"/>
                  <a:pt x="17" y="96"/>
                </a:cubicBezTo>
                <a:cubicBezTo>
                  <a:pt x="27" y="106"/>
                  <a:pt x="41" y="112"/>
                  <a:pt x="56" y="112"/>
                </a:cubicBezTo>
                <a:cubicBezTo>
                  <a:pt x="72" y="112"/>
                  <a:pt x="86" y="106"/>
                  <a:pt x="96" y="96"/>
                </a:cubicBezTo>
                <a:cubicBezTo>
                  <a:pt x="106" y="86"/>
                  <a:pt x="112" y="72"/>
                  <a:pt x="112" y="56"/>
                </a:cubicBezTo>
                <a:cubicBezTo>
                  <a:pt x="112" y="41"/>
                  <a:pt x="106" y="27"/>
                  <a:pt x="96" y="17"/>
                </a:cubicBezTo>
                <a:cubicBezTo>
                  <a:pt x="86" y="6"/>
                  <a:pt x="72" y="0"/>
                  <a:pt x="56" y="0"/>
                </a:cubicBezTo>
                <a:close/>
                <a:moveTo>
                  <a:pt x="89" y="24"/>
                </a:moveTo>
                <a:cubicBezTo>
                  <a:pt x="81" y="15"/>
                  <a:pt x="69" y="10"/>
                  <a:pt x="56" y="10"/>
                </a:cubicBezTo>
                <a:cubicBezTo>
                  <a:pt x="44" y="10"/>
                  <a:pt x="32" y="15"/>
                  <a:pt x="24" y="24"/>
                </a:cubicBezTo>
                <a:cubicBezTo>
                  <a:pt x="15" y="32"/>
                  <a:pt x="10" y="43"/>
                  <a:pt x="10" y="56"/>
                </a:cubicBezTo>
                <a:cubicBezTo>
                  <a:pt x="10" y="69"/>
                  <a:pt x="15" y="80"/>
                  <a:pt x="24" y="89"/>
                </a:cubicBezTo>
                <a:cubicBezTo>
                  <a:pt x="32" y="97"/>
                  <a:pt x="44" y="102"/>
                  <a:pt x="56" y="102"/>
                </a:cubicBezTo>
                <a:cubicBezTo>
                  <a:pt x="69" y="102"/>
                  <a:pt x="81" y="97"/>
                  <a:pt x="89" y="89"/>
                </a:cubicBezTo>
                <a:cubicBezTo>
                  <a:pt x="97" y="80"/>
                  <a:pt x="102" y="69"/>
                  <a:pt x="102" y="56"/>
                </a:cubicBezTo>
                <a:cubicBezTo>
                  <a:pt x="102" y="43"/>
                  <a:pt x="97" y="32"/>
                  <a:pt x="89" y="24"/>
                </a:cubicBezTo>
                <a:close/>
                <a:moveTo>
                  <a:pt x="26" y="69"/>
                </a:moveTo>
                <a:cubicBezTo>
                  <a:pt x="25" y="66"/>
                  <a:pt x="24" y="63"/>
                  <a:pt x="24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2"/>
                  <a:pt x="30" y="52"/>
                  <a:pt x="30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49"/>
                  <a:pt x="25" y="46"/>
                  <a:pt x="26" y="43"/>
                </a:cubicBezTo>
                <a:cubicBezTo>
                  <a:pt x="31" y="46"/>
                  <a:pt x="31" y="46"/>
                  <a:pt x="31" y="46"/>
                </a:cubicBezTo>
                <a:cubicBezTo>
                  <a:pt x="34" y="40"/>
                  <a:pt x="34" y="40"/>
                  <a:pt x="34" y="40"/>
                </a:cubicBezTo>
                <a:cubicBezTo>
                  <a:pt x="30" y="37"/>
                  <a:pt x="30" y="37"/>
                  <a:pt x="30" y="37"/>
                </a:cubicBezTo>
                <a:cubicBezTo>
                  <a:pt x="31" y="35"/>
                  <a:pt x="32" y="34"/>
                  <a:pt x="33" y="33"/>
                </a:cubicBezTo>
                <a:cubicBezTo>
                  <a:pt x="34" y="32"/>
                  <a:pt x="35" y="31"/>
                  <a:pt x="36" y="30"/>
                </a:cubicBezTo>
                <a:cubicBezTo>
                  <a:pt x="38" y="34"/>
                  <a:pt x="38" y="34"/>
                  <a:pt x="38" y="34"/>
                </a:cubicBezTo>
                <a:cubicBezTo>
                  <a:pt x="45" y="31"/>
                  <a:pt x="45" y="31"/>
                  <a:pt x="45" y="31"/>
                </a:cubicBezTo>
                <a:cubicBezTo>
                  <a:pt x="42" y="26"/>
                  <a:pt x="42" y="26"/>
                  <a:pt x="42" y="26"/>
                </a:cubicBezTo>
                <a:cubicBezTo>
                  <a:pt x="45" y="25"/>
                  <a:pt x="48" y="24"/>
                  <a:pt x="51" y="24"/>
                </a:cubicBezTo>
                <a:cubicBezTo>
                  <a:pt x="51" y="28"/>
                  <a:pt x="51" y="28"/>
                  <a:pt x="51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3"/>
                  <a:pt x="58" y="23"/>
                  <a:pt x="58" y="23"/>
                </a:cubicBezTo>
                <a:cubicBezTo>
                  <a:pt x="61" y="23"/>
                  <a:pt x="64" y="24"/>
                  <a:pt x="67" y="25"/>
                </a:cubicBezTo>
                <a:cubicBezTo>
                  <a:pt x="64" y="29"/>
                  <a:pt x="64" y="29"/>
                  <a:pt x="64" y="29"/>
                </a:cubicBezTo>
                <a:cubicBezTo>
                  <a:pt x="71" y="33"/>
                  <a:pt x="71" y="33"/>
                  <a:pt x="71" y="33"/>
                </a:cubicBezTo>
                <a:cubicBezTo>
                  <a:pt x="74" y="28"/>
                  <a:pt x="74" y="28"/>
                  <a:pt x="74" y="28"/>
                </a:cubicBezTo>
                <a:cubicBezTo>
                  <a:pt x="76" y="29"/>
                  <a:pt x="78" y="31"/>
                  <a:pt x="80" y="33"/>
                </a:cubicBezTo>
                <a:cubicBezTo>
                  <a:pt x="80" y="33"/>
                  <a:pt x="80" y="34"/>
                  <a:pt x="81" y="34"/>
                </a:cubicBezTo>
                <a:cubicBezTo>
                  <a:pt x="76" y="37"/>
                  <a:pt x="76" y="37"/>
                  <a:pt x="76" y="37"/>
                </a:cubicBezTo>
                <a:cubicBezTo>
                  <a:pt x="80" y="43"/>
                  <a:pt x="80" y="43"/>
                  <a:pt x="80" y="43"/>
                </a:cubicBezTo>
                <a:cubicBezTo>
                  <a:pt x="85" y="40"/>
                  <a:pt x="85" y="40"/>
                  <a:pt x="85" y="40"/>
                </a:cubicBezTo>
                <a:cubicBezTo>
                  <a:pt x="87" y="43"/>
                  <a:pt x="88" y="46"/>
                  <a:pt x="89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57"/>
                  <a:pt x="82" y="57"/>
                  <a:pt x="82" y="57"/>
                </a:cubicBezTo>
                <a:cubicBezTo>
                  <a:pt x="89" y="57"/>
                  <a:pt x="89" y="57"/>
                  <a:pt x="89" y="57"/>
                </a:cubicBezTo>
                <a:cubicBezTo>
                  <a:pt x="89" y="59"/>
                  <a:pt x="88" y="63"/>
                  <a:pt x="87" y="66"/>
                </a:cubicBezTo>
                <a:cubicBezTo>
                  <a:pt x="81" y="63"/>
                  <a:pt x="81" y="63"/>
                  <a:pt x="81" y="63"/>
                </a:cubicBezTo>
                <a:cubicBezTo>
                  <a:pt x="78" y="69"/>
                  <a:pt x="78" y="69"/>
                  <a:pt x="78" y="69"/>
                </a:cubicBezTo>
                <a:cubicBezTo>
                  <a:pt x="84" y="73"/>
                  <a:pt x="84" y="73"/>
                  <a:pt x="84" y="73"/>
                </a:cubicBezTo>
                <a:cubicBezTo>
                  <a:pt x="91" y="77"/>
                  <a:pt x="91" y="77"/>
                  <a:pt x="91" y="77"/>
                </a:cubicBezTo>
                <a:cubicBezTo>
                  <a:pt x="94" y="71"/>
                  <a:pt x="96" y="63"/>
                  <a:pt x="96" y="56"/>
                </a:cubicBezTo>
                <a:cubicBezTo>
                  <a:pt x="96" y="45"/>
                  <a:pt x="92" y="35"/>
                  <a:pt x="85" y="28"/>
                </a:cubicBezTo>
                <a:cubicBezTo>
                  <a:pt x="77" y="21"/>
                  <a:pt x="67" y="16"/>
                  <a:pt x="56" y="16"/>
                </a:cubicBezTo>
                <a:cubicBezTo>
                  <a:pt x="45" y="16"/>
                  <a:pt x="35" y="21"/>
                  <a:pt x="28" y="28"/>
                </a:cubicBezTo>
                <a:cubicBezTo>
                  <a:pt x="21" y="35"/>
                  <a:pt x="16" y="45"/>
                  <a:pt x="16" y="56"/>
                </a:cubicBezTo>
                <a:cubicBezTo>
                  <a:pt x="16" y="64"/>
                  <a:pt x="19" y="73"/>
                  <a:pt x="24" y="79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6" y="72"/>
                  <a:pt x="36" y="72"/>
                  <a:pt x="36" y="72"/>
                </a:cubicBezTo>
                <a:cubicBezTo>
                  <a:pt x="32" y="66"/>
                  <a:pt x="32" y="66"/>
                  <a:pt x="32" y="66"/>
                </a:cubicBezTo>
                <a:cubicBezTo>
                  <a:pt x="26" y="69"/>
                  <a:pt x="26" y="69"/>
                  <a:pt x="26" y="69"/>
                </a:cubicBezTo>
                <a:close/>
                <a:moveTo>
                  <a:pt x="57" y="55"/>
                </a:moveTo>
                <a:cubicBezTo>
                  <a:pt x="54" y="55"/>
                  <a:pt x="52" y="58"/>
                  <a:pt x="52" y="61"/>
                </a:cubicBezTo>
                <a:cubicBezTo>
                  <a:pt x="52" y="64"/>
                  <a:pt x="54" y="66"/>
                  <a:pt x="57" y="66"/>
                </a:cubicBezTo>
                <a:cubicBezTo>
                  <a:pt x="60" y="66"/>
                  <a:pt x="63" y="64"/>
                  <a:pt x="63" y="61"/>
                </a:cubicBezTo>
                <a:cubicBezTo>
                  <a:pt x="63" y="58"/>
                  <a:pt x="60" y="55"/>
                  <a:pt x="57" y="55"/>
                </a:cubicBezTo>
                <a:close/>
              </a:path>
            </a:pathLst>
          </a:custGeom>
          <a:solidFill>
            <a:srgbClr val="F5C058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>
              <a:latin charset="0" pitchFamily="34" typeface="Impact MT Std"/>
            </a:endParaRPr>
          </a:p>
        </p:txBody>
      </p:sp>
      <p:sp>
        <p:nvSpPr>
          <p:cNvPr id="47" name="Freeform 58"/>
          <p:cNvSpPr>
            <a:spLocks noEditPoints="1"/>
          </p:cNvSpPr>
          <p:nvPr/>
        </p:nvSpPr>
        <p:spPr bwMode="auto">
          <a:xfrm>
            <a:off x="9946443" y="2276872"/>
            <a:ext cx="488950" cy="487363"/>
          </a:xfrm>
          <a:custGeom>
            <a:gdLst>
              <a:gd fmla="*/ 41 w 81" name="T0"/>
              <a:gd fmla="*/ 0 h 81" name="T1"/>
              <a:gd fmla="*/ 81 w 81" name="T2"/>
              <a:gd fmla="*/ 41 h 81" name="T3"/>
              <a:gd fmla="*/ 41 w 81" name="T4"/>
              <a:gd fmla="*/ 81 h 81" name="T5"/>
              <a:gd fmla="*/ 0 w 81" name="T6"/>
              <a:gd fmla="*/ 41 h 81" name="T7"/>
              <a:gd fmla="*/ 41 w 81" name="T8"/>
              <a:gd fmla="*/ 0 h 81" name="T9"/>
              <a:gd fmla="*/ 39 w 81" name="T10"/>
              <a:gd fmla="*/ 54 h 81" name="T11"/>
              <a:gd fmla="*/ 36 w 81" name="T12"/>
              <a:gd fmla="*/ 52 h 81" name="T13"/>
              <a:gd fmla="*/ 34 w 81" name="T14"/>
              <a:gd fmla="*/ 48 h 81" name="T15"/>
              <a:gd fmla="*/ 26 w 81" name="T16"/>
              <a:gd fmla="*/ 49 h 81" name="T17"/>
              <a:gd fmla="*/ 30 w 81" name="T18"/>
              <a:gd fmla="*/ 58 h 81" name="T19"/>
              <a:gd fmla="*/ 39 w 81" name="T20"/>
              <a:gd fmla="*/ 62 h 81" name="T21"/>
              <a:gd fmla="*/ 39 w 81" name="T22"/>
              <a:gd fmla="*/ 67 h 81" name="T23"/>
              <a:gd fmla="*/ 43 w 81" name="T24"/>
              <a:gd fmla="*/ 67 h 81" name="T25"/>
              <a:gd fmla="*/ 43 w 81" name="T26"/>
              <a:gd fmla="*/ 62 h 81" name="T27"/>
              <a:gd fmla="*/ 53 w 81" name="T28"/>
              <a:gd fmla="*/ 57 h 81" name="T29"/>
              <a:gd fmla="*/ 56 w 81" name="T30"/>
              <a:gd fmla="*/ 48 h 81" name="T31"/>
              <a:gd fmla="*/ 53 w 81" name="T32"/>
              <a:gd fmla="*/ 39 h 81" name="T33"/>
              <a:gd fmla="*/ 43 w 81" name="T34"/>
              <a:gd fmla="*/ 34 h 81" name="T35"/>
              <a:gd fmla="*/ 43 w 81" name="T36"/>
              <a:gd fmla="*/ 22 h 81" name="T37"/>
              <a:gd fmla="*/ 47 w 81" name="T38"/>
              <a:gd fmla="*/ 27 h 81" name="T39"/>
              <a:gd fmla="*/ 55 w 81" name="T40"/>
              <a:gd fmla="*/ 26 h 81" name="T41"/>
              <a:gd fmla="*/ 51 w 81" name="T42"/>
              <a:gd fmla="*/ 19 h 81" name="T43"/>
              <a:gd fmla="*/ 43 w 81" name="T44"/>
              <a:gd fmla="*/ 15 h 81" name="T45"/>
              <a:gd fmla="*/ 43 w 81" name="T46"/>
              <a:gd fmla="*/ 12 h 81" name="T47"/>
              <a:gd fmla="*/ 39 w 81" name="T48"/>
              <a:gd fmla="*/ 12 h 81" name="T49"/>
              <a:gd fmla="*/ 39 w 81" name="T50"/>
              <a:gd fmla="*/ 15 h 81" name="T51"/>
              <a:gd fmla="*/ 30 w 81" name="T52"/>
              <a:gd fmla="*/ 19 h 81" name="T53"/>
              <a:gd fmla="*/ 27 w 81" name="T54"/>
              <a:gd fmla="*/ 28 h 81" name="T55"/>
              <a:gd fmla="*/ 30 w 81" name="T56"/>
              <a:gd fmla="*/ 36 h 81" name="T57"/>
              <a:gd fmla="*/ 39 w 81" name="T58"/>
              <a:gd fmla="*/ 42 h 81" name="T59"/>
              <a:gd fmla="*/ 39 w 81" name="T60"/>
              <a:gd fmla="*/ 54 h 81" name="T61"/>
              <a:gd fmla="*/ 39 w 81" name="T62"/>
              <a:gd fmla="*/ 22 h 81" name="T63"/>
              <a:gd fmla="*/ 36 w 81" name="T64"/>
              <a:gd fmla="*/ 24 h 81" name="T65"/>
              <a:gd fmla="*/ 35 w 81" name="T66"/>
              <a:gd fmla="*/ 28 h 81" name="T67"/>
              <a:gd fmla="*/ 36 w 81" name="T68"/>
              <a:gd fmla="*/ 31 h 81" name="T69"/>
              <a:gd fmla="*/ 39 w 81" name="T70"/>
              <a:gd fmla="*/ 33 h 81" name="T71"/>
              <a:gd fmla="*/ 39 w 81" name="T72"/>
              <a:gd fmla="*/ 22 h 81" name="T73"/>
              <a:gd fmla="*/ 43 w 81" name="T74"/>
              <a:gd fmla="*/ 55 h 81" name="T75"/>
              <a:gd fmla="*/ 47 w 81" name="T76"/>
              <a:gd fmla="*/ 53 h 81" name="T77"/>
              <a:gd fmla="*/ 48 w 81" name="T78"/>
              <a:gd fmla="*/ 49 h 81" name="T79"/>
              <a:gd fmla="*/ 47 w 81" name="T80"/>
              <a:gd fmla="*/ 45 h 81" name="T81"/>
              <a:gd fmla="*/ 43 w 81" name="T82"/>
              <a:gd fmla="*/ 43 h 81" name="T83"/>
              <a:gd fmla="*/ 43 w 81" name="T84"/>
              <a:gd fmla="*/ 55 h 81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81" w="81">
                <a:moveTo>
                  <a:pt x="41" y="0"/>
                </a:moveTo>
                <a:cubicBezTo>
                  <a:pt x="63" y="0"/>
                  <a:pt x="81" y="18"/>
                  <a:pt x="81" y="41"/>
                </a:cubicBezTo>
                <a:cubicBezTo>
                  <a:pt x="81" y="63"/>
                  <a:pt x="63" y="81"/>
                  <a:pt x="41" y="81"/>
                </a:cubicBezTo>
                <a:cubicBezTo>
                  <a:pt x="18" y="81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39" y="54"/>
                </a:moveTo>
                <a:cubicBezTo>
                  <a:pt x="38" y="54"/>
                  <a:pt x="37" y="53"/>
                  <a:pt x="36" y="52"/>
                </a:cubicBezTo>
                <a:cubicBezTo>
                  <a:pt x="35" y="51"/>
                  <a:pt x="34" y="49"/>
                  <a:pt x="34" y="48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53"/>
                  <a:pt x="28" y="56"/>
                  <a:pt x="30" y="58"/>
                </a:cubicBezTo>
                <a:cubicBezTo>
                  <a:pt x="32" y="60"/>
                  <a:pt x="35" y="61"/>
                  <a:pt x="39" y="62"/>
                </a:cubicBezTo>
                <a:cubicBezTo>
                  <a:pt x="39" y="67"/>
                  <a:pt x="39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2"/>
                  <a:pt x="43" y="62"/>
                  <a:pt x="43" y="62"/>
                </a:cubicBezTo>
                <a:cubicBezTo>
                  <a:pt x="47" y="61"/>
                  <a:pt x="50" y="60"/>
                  <a:pt x="53" y="57"/>
                </a:cubicBezTo>
                <a:cubicBezTo>
                  <a:pt x="55" y="54"/>
                  <a:pt x="56" y="51"/>
                  <a:pt x="56" y="48"/>
                </a:cubicBezTo>
                <a:cubicBezTo>
                  <a:pt x="56" y="44"/>
                  <a:pt x="55" y="42"/>
                  <a:pt x="53" y="39"/>
                </a:cubicBezTo>
                <a:cubicBezTo>
                  <a:pt x="51" y="37"/>
                  <a:pt x="48" y="36"/>
                  <a:pt x="43" y="34"/>
                </a:cubicBezTo>
                <a:cubicBezTo>
                  <a:pt x="43" y="22"/>
                  <a:pt x="43" y="22"/>
                  <a:pt x="43" y="22"/>
                </a:cubicBezTo>
                <a:cubicBezTo>
                  <a:pt x="45" y="23"/>
                  <a:pt x="46" y="25"/>
                  <a:pt x="47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4" y="23"/>
                  <a:pt x="53" y="21"/>
                  <a:pt x="51" y="19"/>
                </a:cubicBezTo>
                <a:cubicBezTo>
                  <a:pt x="49" y="17"/>
                  <a:pt x="46" y="16"/>
                  <a:pt x="43" y="15"/>
                </a:cubicBezTo>
                <a:cubicBezTo>
                  <a:pt x="43" y="12"/>
                  <a:pt x="43" y="12"/>
                  <a:pt x="43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5"/>
                  <a:pt x="39" y="15"/>
                  <a:pt x="39" y="15"/>
                </a:cubicBezTo>
                <a:cubicBezTo>
                  <a:pt x="35" y="16"/>
                  <a:pt x="32" y="17"/>
                  <a:pt x="30" y="19"/>
                </a:cubicBezTo>
                <a:cubicBezTo>
                  <a:pt x="28" y="22"/>
                  <a:pt x="27" y="24"/>
                  <a:pt x="27" y="28"/>
                </a:cubicBezTo>
                <a:cubicBezTo>
                  <a:pt x="27" y="31"/>
                  <a:pt x="28" y="34"/>
                  <a:pt x="30" y="36"/>
                </a:cubicBezTo>
                <a:cubicBezTo>
                  <a:pt x="32" y="39"/>
                  <a:pt x="35" y="40"/>
                  <a:pt x="39" y="42"/>
                </a:cubicBezTo>
                <a:cubicBezTo>
                  <a:pt x="39" y="54"/>
                  <a:pt x="39" y="54"/>
                  <a:pt x="39" y="54"/>
                </a:cubicBezTo>
                <a:close/>
                <a:moveTo>
                  <a:pt x="39" y="22"/>
                </a:moveTo>
                <a:cubicBezTo>
                  <a:pt x="37" y="23"/>
                  <a:pt x="37" y="23"/>
                  <a:pt x="36" y="24"/>
                </a:cubicBezTo>
                <a:cubicBezTo>
                  <a:pt x="35" y="25"/>
                  <a:pt x="35" y="26"/>
                  <a:pt x="35" y="28"/>
                </a:cubicBezTo>
                <a:cubicBezTo>
                  <a:pt x="35" y="29"/>
                  <a:pt x="35" y="30"/>
                  <a:pt x="36" y="31"/>
                </a:cubicBezTo>
                <a:cubicBezTo>
                  <a:pt x="36" y="31"/>
                  <a:pt x="37" y="32"/>
                  <a:pt x="39" y="33"/>
                </a:cubicBezTo>
                <a:cubicBezTo>
                  <a:pt x="39" y="22"/>
                  <a:pt x="39" y="22"/>
                  <a:pt x="39" y="22"/>
                </a:cubicBezTo>
                <a:close/>
                <a:moveTo>
                  <a:pt x="43" y="55"/>
                </a:moveTo>
                <a:cubicBezTo>
                  <a:pt x="45" y="55"/>
                  <a:pt x="46" y="54"/>
                  <a:pt x="47" y="53"/>
                </a:cubicBezTo>
                <a:cubicBezTo>
                  <a:pt x="48" y="52"/>
                  <a:pt x="48" y="50"/>
                  <a:pt x="48" y="49"/>
                </a:cubicBezTo>
                <a:cubicBezTo>
                  <a:pt x="48" y="47"/>
                  <a:pt x="48" y="46"/>
                  <a:pt x="47" y="45"/>
                </a:cubicBezTo>
                <a:cubicBezTo>
                  <a:pt x="46" y="44"/>
                  <a:pt x="45" y="43"/>
                  <a:pt x="43" y="43"/>
                </a:cubicBezTo>
                <a:lnTo>
                  <a:pt x="43" y="55"/>
                </a:lnTo>
                <a:close/>
              </a:path>
            </a:pathLst>
          </a:custGeom>
          <a:solidFill>
            <a:srgbClr val="5E779E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8" name="TextBox 27"/>
          <p:cNvSpPr txBox="1"/>
          <p:nvPr/>
        </p:nvSpPr>
        <p:spPr>
          <a:xfrm>
            <a:off x="1610975" y="328498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92D05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9" name="Rectangle 28"/>
          <p:cNvSpPr/>
          <p:nvPr/>
        </p:nvSpPr>
        <p:spPr>
          <a:xfrm>
            <a:off x="1399547" y="3622997"/>
            <a:ext cx="1673704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50" name="TextBox 27"/>
          <p:cNvSpPr txBox="1"/>
          <p:nvPr/>
        </p:nvSpPr>
        <p:spPr>
          <a:xfrm>
            <a:off x="5516926" y="328498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37C1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1" name="Rectangle 28"/>
          <p:cNvSpPr/>
          <p:nvPr/>
        </p:nvSpPr>
        <p:spPr>
          <a:xfrm>
            <a:off x="5305499" y="3622997"/>
            <a:ext cx="1673704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52" name="TextBox 27"/>
          <p:cNvSpPr txBox="1"/>
          <p:nvPr/>
        </p:nvSpPr>
        <p:spPr>
          <a:xfrm>
            <a:off x="9693391" y="328498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5E779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3" name="Rectangle 28"/>
          <p:cNvSpPr/>
          <p:nvPr/>
        </p:nvSpPr>
        <p:spPr>
          <a:xfrm>
            <a:off x="9481964" y="3622997"/>
            <a:ext cx="1673704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54" name="TextBox 27"/>
          <p:cNvSpPr txBox="1"/>
          <p:nvPr/>
        </p:nvSpPr>
        <p:spPr>
          <a:xfrm>
            <a:off x="7550670" y="2568347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F5C05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5" name="Rectangle 28"/>
          <p:cNvSpPr/>
          <p:nvPr/>
        </p:nvSpPr>
        <p:spPr>
          <a:xfrm>
            <a:off x="7339243" y="2906359"/>
            <a:ext cx="1673704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56" name="TextBox 27"/>
          <p:cNvSpPr txBox="1"/>
          <p:nvPr/>
        </p:nvSpPr>
        <p:spPr>
          <a:xfrm>
            <a:off x="3483182" y="2564904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>
                <a:solidFill>
                  <a:srgbClr val="FF6D67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7" name="Rectangle 28"/>
          <p:cNvSpPr/>
          <p:nvPr/>
        </p:nvSpPr>
        <p:spPr>
          <a:xfrm>
            <a:off x="3271755" y="2902916"/>
            <a:ext cx="1673704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14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请在此输入详细的计划内容文字信息，表达图表含义。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514411" y="7029400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/>
              <a:t>延时符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9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0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8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grpId="0" id="1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grpId="0" id="1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6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id="1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grpId="0" id="1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6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1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8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fill="hold" grpId="0" id="1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fill="hold" grpId="0" id="1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0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fill="hold" grpId="0" id="1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17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8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自定义</PresentationFormat>
  <Paragraphs>610</Paragraphs>
  <Slides>40</Slides>
  <Notes>40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baseType="lpstr" size="60">
      <vt:lpstr>Arial</vt:lpstr>
      <vt:lpstr>Calibri</vt:lpstr>
      <vt:lpstr>Calibri Light</vt:lpstr>
      <vt:lpstr>微软雅黑</vt:lpstr>
      <vt:lpstr>方正兰亭黑简体</vt:lpstr>
      <vt:lpstr>仿宋_GB2312</vt:lpstr>
      <vt:lpstr>方正兰亭超细黑简体</vt:lpstr>
      <vt:lpstr>宋体</vt:lpstr>
      <vt:lpstr>Impact</vt:lpstr>
      <vt:lpstr>方正兰亭细黑_GBK_M</vt:lpstr>
      <vt:lpstr>DIN-BoldItalic</vt:lpstr>
      <vt:lpstr>Impact MT Std</vt:lpstr>
      <vt:lpstr>DFGothic-EB</vt:lpstr>
      <vt:lpstr>Times New Roman</vt:lpstr>
      <vt:lpstr>Aharoni</vt:lpstr>
      <vt:lpstr>方正兰亭黑_GBK</vt:lpstr>
      <vt:lpstr>Wingdings</vt:lpstr>
      <vt:lpstr>Arial Unicode MS</vt:lpstr>
      <vt:lpstr>LilyUPC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2015-12-18T01:38:00Z</dcterms:created>
  <cp:lastModifiedBy>优品PPT</cp:lastModifiedBy>
  <dcterms:modified xsi:type="dcterms:W3CDTF">2021-08-20T11:23:13Z</dcterms:modified>
  <cp:revision>168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2052-10.1.0.6135</vt:lpwstr>
  </property>
</Properties>
</file>