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3FE94283-FC5D-4470-891E-7ADED7C87BE9}" type="datetime1">
              <a:rPr lang="zh-CN" altLang="en-US" smtClean="0"/>
              <a:pPr>
                <a:defRPr/>
              </a:pPr>
              <a:t>2017/2/4</a:t>
            </a:fld>
            <a:endParaRPr lang="zh-CN" altLang="en-US" sz="120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>
                <a:ea typeface="微软雅黑 Light" panose="020b0502040204020203" pitchFamily="34" charset="-122"/>
              </a:rPr>
              <a:t>单击此处编辑母版文本样式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>
                <a:ea typeface="微软雅黑 Light" panose="020b0502040204020203" pitchFamily="34" charset="-122"/>
              </a:rPr>
              <a:t>第二级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>
                <a:ea typeface="微软雅黑 Light" panose="020b0502040204020203" pitchFamily="34" charset="-122"/>
              </a:rPr>
              <a:t>第三级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>
                <a:ea typeface="微软雅黑 Light" panose="020b0502040204020203" pitchFamily="34" charset="-122"/>
              </a:rPr>
              <a:t>第四级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>
                <a:ea typeface="微软雅黑 Light" panose="020b0502040204020203" pitchFamily="34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a typeface="微软雅黑 Light" panose="020b0502040204020203" pitchFamily="34" charset="-122"/>
              </a:defRPr>
            </a:lvl1pPr>
          </a:lstStyle>
          <a:p>
            <a:fld id="{7FC76479-D435-4C11-AEC7-F2333278C548}" type="slidenum">
              <a:rPr lang="zh-CN" altLang="en-US" smtClean="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val="13408343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6954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30F8-2F4D-47C6-8AF4-A7F87FC7CFCE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038F-C93A-40A5-B797-35895AE0894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9946577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EF13-D795-45B6-BBD8-D2CA17388C3E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3DC6-0B1E-41FB-8EA3-FF69F5434C4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45089299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998B-B977-4C6B-8F3E-5C280BB6802B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E0B0-1BDF-4CC0-BFEF-5380A737F68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6028254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778919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94490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395306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35804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638443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66603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50049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33931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60AD-5206-4E00-B5E5-1C8BC7160F4B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A9E6-1CEF-4936-82CC-12938192741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07751704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22638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94034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301242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36620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819770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920348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101610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623222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212090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92930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F80-9D8F-4662-8EB6-0A86EDD90759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466D-8C22-4060-942A-EC3CF97C89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0575568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210407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891996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750478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24952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3AD8-9E0C-4ACA-BC68-D4019353F222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70E1-91E9-4A8D-8113-2E93678A16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963230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5DBA-1727-421E-AB0E-27845A237448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95E7-C905-4A81-9B00-6A3553CF5A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6341557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D0DB-36C1-4AB0-B9A2-70F373E5B9ED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A156-E6CE-43C1-8C36-68AC384962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7923169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95CD-DB93-4CC5-B545-5E3EA2509067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C33C-41EE-4E30-BC86-9B4BCB37E0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9543265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F5AC-C9F8-4BB0-8640-4C3FD1B19E2F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A1AA0-811E-47D0-94AC-823A5780EA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43486776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CD30-0C3E-41E5-9E4F-F7C840ACECB3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3A61-0467-4708-B487-76EC2E31F8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08661858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75E85FE5-767D-41FB-8018-C1F0E450C888}" type="datetime1">
              <a:rPr lang="zh-CN" altLang="en-US" smtClean="0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fld id="{B399BB89-5F07-409E-8345-7C25E030DE91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1720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2588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5214938" y="1473200"/>
            <a:ext cx="17068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闪耀</a:t>
            </a:r>
          </a:p>
          <a:p>
            <a:pPr eaLnBrk="1" hangingPunct="1"/>
            <a:r>
              <a:rPr altLang="en-US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星空</a:t>
            </a: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3947161" y="5865813"/>
            <a:ext cx="2164080" cy="3962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84C7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295867" y="5865813"/>
            <a:ext cx="1598930" cy="3962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84C7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时间：XXXX</a:t>
            </a: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84625" y="730250"/>
            <a:ext cx="361950" cy="361950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6819900" y="3246438"/>
            <a:ext cx="409575" cy="409575"/>
          </a:xfrm>
          <a:custGeom>
            <a:gdLst>
              <a:gd fmla="*/ 329935 w 36" name="T0"/>
              <a:gd fmla="*/ 329935 h 36" name="T1"/>
              <a:gd fmla="*/ 79640 w 36" name="T2"/>
              <a:gd fmla="*/ 329935 h 36" name="T3"/>
              <a:gd fmla="*/ 79640 w 36" name="T4"/>
              <a:gd fmla="*/ 79640 h 36" name="T5"/>
              <a:gd fmla="*/ 329935 w 36" name="T6"/>
              <a:gd fmla="*/ 79640 h 36" name="T7"/>
              <a:gd fmla="*/ 329935 w 36" name="T8"/>
              <a:gd fmla="*/ 329935 h 3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6" name="T15"/>
              <a:gd fmla="*/ 0 h 36" name="T16"/>
              <a:gd fmla="*/ 36 w 36" name="T17"/>
              <a:gd fmla="*/ 36 h 3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6" w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027613" y="501650"/>
            <a:ext cx="90487" cy="90488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6753225" y="411163"/>
            <a:ext cx="90488" cy="90487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5165725" y="4175125"/>
            <a:ext cx="92075" cy="92075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3984625" y="3541713"/>
            <a:ext cx="542925" cy="544512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067550" y="363538"/>
            <a:ext cx="728663" cy="728662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6072188" y="1011238"/>
            <a:ext cx="2087562" cy="3436937"/>
          </a:xfrm>
          <a:custGeom>
            <a:gdLst>
              <a:gd fmla="*/ 1588362 w 184" name="T0"/>
              <a:gd fmla="*/ 0 h 303" name="T1"/>
              <a:gd fmla="*/ 2087562 w 184" name="T2"/>
              <a:gd fmla="*/ 1349820 h 303" name="T3"/>
              <a:gd fmla="*/ 0 w 184" name="T4"/>
              <a:gd fmla="*/ 3436937 h 303" name="T5"/>
              <a:gd fmla="*/ 0 60000 65536" name="T6"/>
              <a:gd fmla="*/ 0 60000 65536" name="T7"/>
              <a:gd fmla="*/ 0 60000 65536" name="T8"/>
              <a:gd fmla="*/ 0 w 184" name="T9"/>
              <a:gd fmla="*/ 0 h 303" name="T10"/>
              <a:gd fmla="*/ 184 w 184" name="T11"/>
              <a:gd fmla="*/ 303 h 303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303" w="184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63" name="Freeform 14"/>
          <p:cNvSpPr>
            <a:spLocks noChangeArrowheads="1"/>
          </p:cNvSpPr>
          <p:nvPr/>
        </p:nvSpPr>
        <p:spPr bwMode="auto">
          <a:xfrm>
            <a:off x="4984750" y="2360613"/>
            <a:ext cx="9525" cy="147637"/>
          </a:xfrm>
          <a:custGeom>
            <a:gdLst>
              <a:gd fmla="*/ 9525 w 1" name="T0"/>
              <a:gd fmla="*/ 147637 h 13" name="T1"/>
              <a:gd fmla="*/ 0 w 1" name="T2"/>
              <a:gd fmla="*/ 0 h 13" name="T3"/>
              <a:gd fmla="*/ 0 60000 65536" name="T4"/>
              <a:gd fmla="*/ 0 60000 65536" name="T5"/>
              <a:gd fmla="*/ 0 w 1" name="T6"/>
              <a:gd fmla="*/ 0 h 13" name="T7"/>
              <a:gd fmla="*/ 1 w 1" name="T8"/>
              <a:gd fmla="*/ 13 h 13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13" w="1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64" name="Freeform 15"/>
          <p:cNvSpPr>
            <a:spLocks noChangeArrowheads="1"/>
          </p:cNvSpPr>
          <p:nvPr/>
        </p:nvSpPr>
        <p:spPr bwMode="auto">
          <a:xfrm>
            <a:off x="5060950" y="1330325"/>
            <a:ext cx="658813" cy="625475"/>
          </a:xfrm>
          <a:custGeom>
            <a:gdLst>
              <a:gd fmla="*/ 0 w 58" name="T0"/>
              <a:gd fmla="*/ 625475 h 55" name="T1"/>
              <a:gd fmla="*/ 658813 w 58" name="T2"/>
              <a:gd fmla="*/ 0 h 55" name="T3"/>
              <a:gd fmla="*/ 0 60000 65536" name="T4"/>
              <a:gd fmla="*/ 0 60000 65536" name="T5"/>
              <a:gd fmla="*/ 0 w 58" name="T6"/>
              <a:gd fmla="*/ 0 h 55" name="T7"/>
              <a:gd fmla="*/ 58 w 58" name="T8"/>
              <a:gd fmla="*/ 55 h 55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55" w="57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4618038" y="911225"/>
            <a:ext cx="2906712" cy="2901950"/>
          </a:xfrm>
          <a:custGeom>
            <a:gdLst>
              <a:gd fmla="*/ 2270869 w 256" name="T0"/>
              <a:gd fmla="*/ 2652564 h 256" name="T1"/>
              <a:gd fmla="*/ 1453356 w 256" name="T2"/>
              <a:gd fmla="*/ 2901950 h 256" name="T3"/>
              <a:gd fmla="*/ 0 w 256" name="T4"/>
              <a:gd fmla="*/ 1450975 h 256" name="T5"/>
              <a:gd fmla="*/ 1453356 w 256" name="T6"/>
              <a:gd fmla="*/ 0 h 256" name="T7"/>
              <a:gd fmla="*/ 2906712 w 256" name="T8"/>
              <a:gd fmla="*/ 1450975 h 256" name="T9"/>
              <a:gd fmla="*/ 2543373 w 256" name="T10"/>
              <a:gd fmla="*/ 2414513 h 25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56" name="T18"/>
              <a:gd fmla="*/ 0 h 256" name="T19"/>
              <a:gd fmla="*/ 256 w 256" name="T20"/>
              <a:gd fmla="*/ 256 h 256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56" w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66" name="文本框 25"/>
          <p:cNvSpPr>
            <a:spLocks noChangeArrowheads="1"/>
          </p:cNvSpPr>
          <p:nvPr/>
        </p:nvSpPr>
        <p:spPr bwMode="auto">
          <a:xfrm>
            <a:off x="3560763" y="4608513"/>
            <a:ext cx="50215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星空系列PPT模版</a:t>
            </a: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592354" y="5441950"/>
            <a:ext cx="500729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LOREM IPSUM DOLOR SIT AMET CONSECTETUER</a:t>
            </a:r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MH_Other_1"/>
          <p:cNvSpPr>
            <a:spLocks noChangeArrowheads="1"/>
          </p:cNvSpPr>
          <p:nvPr/>
        </p:nvSpPr>
        <p:spPr bwMode="auto">
          <a:xfrm>
            <a:off x="1524000" y="2336800"/>
            <a:ext cx="9144000" cy="29606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315" name="MH_Other_2"/>
          <p:cNvSpPr>
            <a:spLocks noChangeArrowheads="1"/>
          </p:cNvSpPr>
          <p:nvPr/>
        </p:nvSpPr>
        <p:spPr bwMode="auto">
          <a:xfrm>
            <a:off x="2679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13316" name="MH_SubTitle_1"/>
          <p:cNvSpPr>
            <a:spLocks noChangeArrowheads="1"/>
          </p:cNvSpPr>
          <p:nvPr/>
        </p:nvSpPr>
        <p:spPr bwMode="auto"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3317" name="MH_Text_1"/>
          <p:cNvSpPr>
            <a:spLocks noChangeArrowheads="1"/>
          </p:cNvSpPr>
          <p:nvPr/>
        </p:nvSpPr>
        <p:spPr bwMode="auto"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3318" name="MH_Other_3"/>
          <p:cNvSpPr>
            <a:spLocks noChangeArrowheads="1"/>
          </p:cNvSpPr>
          <p:nvPr/>
        </p:nvSpPr>
        <p:spPr bwMode="auto">
          <a:xfrm>
            <a:off x="483235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3319" name="MH_SubTitle_2"/>
          <p:cNvSpPr>
            <a:spLocks noChangeArrowheads="1"/>
          </p:cNvSpPr>
          <p:nvPr/>
        </p:nvSpPr>
        <p:spPr bwMode="auto"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3320" name="MH_Text_2"/>
          <p:cNvSpPr>
            <a:spLocks noChangeArrowheads="1"/>
          </p:cNvSpPr>
          <p:nvPr/>
        </p:nvSpPr>
        <p:spPr bwMode="auto"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3321" name="MH_Other_4"/>
          <p:cNvSpPr>
            <a:spLocks noChangeArrowheads="1"/>
          </p:cNvSpPr>
          <p:nvPr/>
        </p:nvSpPr>
        <p:spPr bwMode="auto">
          <a:xfrm>
            <a:off x="6997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13322" name="MH_SubTitle_3"/>
          <p:cNvSpPr>
            <a:spLocks noChangeArrowheads="1"/>
          </p:cNvSpPr>
          <p:nvPr/>
        </p:nvSpPr>
        <p:spPr bwMode="auto"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3323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3324" name="MH_Other_5"/>
          <p:cNvSpPr>
            <a:spLocks noChangeArrowheads="1"/>
          </p:cNvSpPr>
          <p:nvPr/>
        </p:nvSpPr>
        <p:spPr bwMode="auto">
          <a:xfrm>
            <a:off x="9083675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13325" name="MH_SubTitle_4"/>
          <p:cNvSpPr>
            <a:spLocks noChangeArrowheads="1"/>
          </p:cNvSpPr>
          <p:nvPr/>
        </p:nvSpPr>
        <p:spPr bwMode="auto">
          <a:xfrm>
            <a:off x="8461375" y="3101975"/>
            <a:ext cx="1736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3326" name="MH_Text_4"/>
          <p:cNvSpPr>
            <a:spLocks noChangeArrowheads="1"/>
          </p:cNvSpPr>
          <p:nvPr/>
        </p:nvSpPr>
        <p:spPr bwMode="auto">
          <a:xfrm>
            <a:off x="8461375" y="3773488"/>
            <a:ext cx="17367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3328" name="组合 30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3329" name="文本框 31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1333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333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33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MH_SubTitle_1"/>
          <p:cNvSpPr>
            <a:spLocks noChangeArrowheads="1"/>
          </p:cNvSpPr>
          <p:nvPr/>
        </p:nvSpPr>
        <p:spPr bwMode="auto">
          <a:xfrm>
            <a:off x="2263775" y="1925638"/>
            <a:ext cx="1905000" cy="714375"/>
          </a:xfrm>
          <a:custGeom>
            <a:gdLst>
              <a:gd fmla="*/ 2147483647 w 30720" name="T0"/>
              <a:gd fmla="*/ 2147483647 h 11496" name="T1"/>
              <a:gd fmla="*/ 2147483647 w 30720" name="T2"/>
              <a:gd fmla="*/ 2147483647 h 11496" name="T3"/>
              <a:gd fmla="*/ 2147483647 w 30720" name="T4"/>
              <a:gd fmla="*/ 2147483647 h 11496" name="T5"/>
              <a:gd fmla="*/ 2147483647 w 30720" name="T6"/>
              <a:gd fmla="*/ 2147483647 h 11496" name="T7"/>
              <a:gd fmla="*/ 2147483647 w 30720" name="T8"/>
              <a:gd fmla="*/ 2147483647 h 11496" name="T9"/>
              <a:gd fmla="*/ 2147483647 w 30720" name="T10"/>
              <a:gd fmla="*/ 2147483647 h 11496" name="T11"/>
              <a:gd fmla="*/ 2147483647 w 30720" name="T12"/>
              <a:gd fmla="*/ 2147483647 h 11496" name="T13"/>
              <a:gd fmla="*/ 2147483647 w 30720" name="T14"/>
              <a:gd fmla="*/ 2147483647 h 11496" name="T15"/>
              <a:gd fmla="*/ 2147483647 w 30720" name="T16"/>
              <a:gd fmla="*/ 2147483647 h 11496" name="T17"/>
              <a:gd fmla="*/ 2147483647 w 30720" name="T18"/>
              <a:gd fmla="*/ 2147483647 h 11496" name="T19"/>
              <a:gd fmla="*/ 2147483647 w 30720" name="T20"/>
              <a:gd fmla="*/ 2147483647 h 11496" name="T21"/>
              <a:gd fmla="*/ 2147483647 w 30720" name="T22"/>
              <a:gd fmla="*/ 2147483647 h 11496" name="T23"/>
              <a:gd fmla="*/ 2147483647 w 30720" name="T24"/>
              <a:gd fmla="*/ 2147483647 h 11496" name="T25"/>
              <a:gd fmla="*/ 2147483647 w 30720" name="T26"/>
              <a:gd fmla="*/ 2147483647 h 11496" name="T27"/>
              <a:gd fmla="*/ 2147483647 w 30720" name="T28"/>
              <a:gd fmla="*/ 2147483647 h 11496" name="T29"/>
              <a:gd fmla="*/ 2147483647 w 30720" name="T30"/>
              <a:gd fmla="*/ 2147483647 h 11496" name="T31"/>
              <a:gd fmla="*/ 2147483647 w 30720" name="T32"/>
              <a:gd fmla="*/ 2147483647 h 11496" name="T33"/>
              <a:gd fmla="*/ 2147483647 w 30720" name="T34"/>
              <a:gd fmla="*/ 2147483647 h 11496" name="T35"/>
              <a:gd fmla="*/ 2147483647 w 30720" name="T36"/>
              <a:gd fmla="*/ 2147483647 h 11496" name="T37"/>
              <a:gd fmla="*/ 2147483647 w 30720" name="T38"/>
              <a:gd fmla="*/ 2147483647 h 11496" name="T39"/>
              <a:gd fmla="*/ 2147483647 w 30720" name="T40"/>
              <a:gd fmla="*/ 2147483647 h 11496" name="T41"/>
              <a:gd fmla="*/ 2147483647 w 30720" name="T42"/>
              <a:gd fmla="*/ 2147483647 h 11496" name="T43"/>
              <a:gd fmla="*/ 2147483647 w 30720" name="T44"/>
              <a:gd fmla="*/ 2147483647 h 11496" name="T45"/>
              <a:gd fmla="*/ 2147483647 w 30720" name="T46"/>
              <a:gd fmla="*/ 2147483647 h 11496" name="T47"/>
              <a:gd fmla="*/ 2147483647 w 30720" name="T48"/>
              <a:gd fmla="*/ 2147483647 h 11496" name="T49"/>
              <a:gd fmla="*/ 2147483647 w 30720" name="T50"/>
              <a:gd fmla="*/ 2147483647 h 11496" name="T51"/>
              <a:gd fmla="*/ 2147483647 w 30720" name="T52"/>
              <a:gd fmla="*/ 2147483647 h 11496" name="T53"/>
              <a:gd fmla="*/ 2147483647 w 30720" name="T54"/>
              <a:gd fmla="*/ 2147483647 h 11496" name="T55"/>
              <a:gd fmla="*/ 2147483647 w 30720" name="T56"/>
              <a:gd fmla="*/ 2147483647 h 11496" name="T57"/>
              <a:gd fmla="*/ 2147483647 w 30720" name="T58"/>
              <a:gd fmla="*/ 2147483647 h 11496" name="T59"/>
              <a:gd fmla="*/ 2147483647 w 30720" name="T60"/>
              <a:gd fmla="*/ 2147483647 h 11496" name="T61"/>
              <a:gd fmla="*/ 2147483647 w 30720" name="T62"/>
              <a:gd fmla="*/ 2147483647 h 11496" name="T63"/>
              <a:gd fmla="*/ 2147483647 w 30720" name="T64"/>
              <a:gd fmla="*/ 2147483647 h 11496" name="T65"/>
              <a:gd fmla="*/ 2147483647 w 30720" name="T66"/>
              <a:gd fmla="*/ 2147483647 h 11496" name="T67"/>
              <a:gd fmla="*/ 2147483647 w 30720" name="T68"/>
              <a:gd fmla="*/ 2147483647 h 11496" name="T69"/>
              <a:gd fmla="*/ 2147483647 w 30720" name="T70"/>
              <a:gd fmla="*/ 2147483647 h 11496" name="T71"/>
              <a:gd fmla="*/ 2147483647 w 30720" name="T72"/>
              <a:gd fmla="*/ 2147483647 h 11496" name="T73"/>
              <a:gd fmla="*/ 2147483647 w 30720" name="T74"/>
              <a:gd fmla="*/ 2147483647 h 11496" name="T75"/>
              <a:gd fmla="*/ 2147483647 w 30720" name="T76"/>
              <a:gd fmla="*/ 2147483647 h 11496" name="T77"/>
              <a:gd fmla="*/ 2147483647 w 30720" name="T78"/>
              <a:gd fmla="*/ 2147483647 h 11496" name="T79"/>
              <a:gd fmla="*/ 2147483647 w 30720" name="T80"/>
              <a:gd fmla="*/ 2147483647 h 11496" name="T81"/>
              <a:gd fmla="*/ 2147483647 w 30720" name="T82"/>
              <a:gd fmla="*/ 2147483647 h 11496" name="T83"/>
              <a:gd fmla="*/ 2147483647 w 30720" name="T84"/>
              <a:gd fmla="*/ 2147483647 h 11496" name="T85"/>
              <a:gd fmla="*/ 2147483647 w 30720" name="T86"/>
              <a:gd fmla="*/ 2147483647 h 11496" name="T87"/>
              <a:gd fmla="*/ 2147483647 w 30720" name="T88"/>
              <a:gd fmla="*/ 2147483647 h 11496" name="T89"/>
              <a:gd fmla="*/ 2147483647 w 30720" name="T90"/>
              <a:gd fmla="*/ 2147483647 h 11496" name="T91"/>
              <a:gd fmla="*/ 2147483647 w 30720" name="T92"/>
              <a:gd fmla="*/ 2147483647 h 11496" name="T93"/>
              <a:gd fmla="*/ 2147483647 w 30720" name="T94"/>
              <a:gd fmla="*/ 2147483647 h 11496" name="T95"/>
              <a:gd fmla="*/ 2147483647 w 30720" name="T96"/>
              <a:gd fmla="*/ 2147483647 h 11496" name="T97"/>
              <a:gd fmla="*/ 2147483647 w 30720" name="T98"/>
              <a:gd fmla="*/ 2147483647 h 11496" name="T99"/>
              <a:gd fmla="*/ 2147483647 w 30720" name="T100"/>
              <a:gd fmla="*/ 2147483647 h 11496" name="T101"/>
              <a:gd fmla="*/ 2147483647 w 30720" name="T102"/>
              <a:gd fmla="*/ 2147483647 h 11496" name="T103"/>
              <a:gd fmla="*/ 2147483647 w 30720" name="T104"/>
              <a:gd fmla="*/ 2147483647 h 11496" name="T105"/>
              <a:gd fmla="*/ 2147483647 w 30720" name="T106"/>
              <a:gd fmla="*/ 2147483647 h 11496" name="T107"/>
              <a:gd fmla="*/ 2147483647 w 30720" name="T108"/>
              <a:gd fmla="*/ 2147483647 h 11496" name="T109"/>
              <a:gd fmla="*/ 2147483647 w 30720" name="T110"/>
              <a:gd fmla="*/ 2147483647 h 11496" name="T111"/>
              <a:gd fmla="*/ 2147483647 w 30720" name="T112"/>
              <a:gd fmla="*/ 2147483647 h 11496" name="T113"/>
              <a:gd fmla="*/ 2147483647 w 30720" name="T114"/>
              <a:gd fmla="*/ 2147483647 h 11496" name="T115"/>
              <a:gd fmla="*/ 2147483647 w 30720" name="T116"/>
              <a:gd fmla="*/ 2147483647 h 11496" name="T117"/>
              <a:gd fmla="*/ 2147483647 w 30720" name="T118"/>
              <a:gd fmla="*/ 2147483647 h 11496" name="T119"/>
              <a:gd fmla="*/ 2147483647 w 30720" name="T120"/>
              <a:gd fmla="*/ 2147483647 h 11496" name="T121"/>
              <a:gd fmla="*/ 2147483647 w 30720" name="T122"/>
              <a:gd fmla="*/ 2147483647 h 11496" name="T123"/>
              <a:gd fmla="*/ 2147483647 w 30720" name="T124"/>
              <a:gd fmla="*/ 2147483647 h 1149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30720" name="T189"/>
              <a:gd fmla="*/ 0 h 11496" name="T190"/>
              <a:gd fmla="*/ 30720 w 30720" name="T191"/>
              <a:gd fmla="*/ 11496 h 1149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496" w="30720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252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339" name="MH_Text_1"/>
          <p:cNvSpPr>
            <a:spLocks noChangeArrowheads="1"/>
          </p:cNvSpPr>
          <p:nvPr/>
        </p:nvSpPr>
        <p:spPr bwMode="auto">
          <a:xfrm>
            <a:off x="22637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4340" name="MH_SubTitle_2"/>
          <p:cNvSpPr>
            <a:spLocks noChangeArrowheads="1"/>
          </p:cNvSpPr>
          <p:nvPr/>
        </p:nvSpPr>
        <p:spPr bwMode="auto">
          <a:xfrm>
            <a:off x="5210175" y="1925638"/>
            <a:ext cx="1905000" cy="714375"/>
          </a:xfrm>
          <a:custGeom>
            <a:gdLst>
              <a:gd fmla="*/ 2147483647 w 30720" name="T0"/>
              <a:gd fmla="*/ 2147483647 h 11496" name="T1"/>
              <a:gd fmla="*/ 2147483647 w 30720" name="T2"/>
              <a:gd fmla="*/ 2147483647 h 11496" name="T3"/>
              <a:gd fmla="*/ 2147483647 w 30720" name="T4"/>
              <a:gd fmla="*/ 2147483647 h 11496" name="T5"/>
              <a:gd fmla="*/ 2147483647 w 30720" name="T6"/>
              <a:gd fmla="*/ 2147483647 h 11496" name="T7"/>
              <a:gd fmla="*/ 2147483647 w 30720" name="T8"/>
              <a:gd fmla="*/ 2147483647 h 11496" name="T9"/>
              <a:gd fmla="*/ 2147483647 w 30720" name="T10"/>
              <a:gd fmla="*/ 2147483647 h 11496" name="T11"/>
              <a:gd fmla="*/ 2147483647 w 30720" name="T12"/>
              <a:gd fmla="*/ 2147483647 h 11496" name="T13"/>
              <a:gd fmla="*/ 2147483647 w 30720" name="T14"/>
              <a:gd fmla="*/ 2147483647 h 11496" name="T15"/>
              <a:gd fmla="*/ 2147483647 w 30720" name="T16"/>
              <a:gd fmla="*/ 2147483647 h 11496" name="T17"/>
              <a:gd fmla="*/ 2147483647 w 30720" name="T18"/>
              <a:gd fmla="*/ 2147483647 h 11496" name="T19"/>
              <a:gd fmla="*/ 2147483647 w 30720" name="T20"/>
              <a:gd fmla="*/ 2147483647 h 11496" name="T21"/>
              <a:gd fmla="*/ 2147483647 w 30720" name="T22"/>
              <a:gd fmla="*/ 2147483647 h 11496" name="T23"/>
              <a:gd fmla="*/ 2147483647 w 30720" name="T24"/>
              <a:gd fmla="*/ 2147483647 h 11496" name="T25"/>
              <a:gd fmla="*/ 2147483647 w 30720" name="T26"/>
              <a:gd fmla="*/ 2147483647 h 11496" name="T27"/>
              <a:gd fmla="*/ 2147483647 w 30720" name="T28"/>
              <a:gd fmla="*/ 2147483647 h 11496" name="T29"/>
              <a:gd fmla="*/ 2147483647 w 30720" name="T30"/>
              <a:gd fmla="*/ 2147483647 h 11496" name="T31"/>
              <a:gd fmla="*/ 2147483647 w 30720" name="T32"/>
              <a:gd fmla="*/ 2147483647 h 11496" name="T33"/>
              <a:gd fmla="*/ 2147483647 w 30720" name="T34"/>
              <a:gd fmla="*/ 2147483647 h 11496" name="T35"/>
              <a:gd fmla="*/ 2147483647 w 30720" name="T36"/>
              <a:gd fmla="*/ 2147483647 h 11496" name="T37"/>
              <a:gd fmla="*/ 2147483647 w 30720" name="T38"/>
              <a:gd fmla="*/ 2147483647 h 11496" name="T39"/>
              <a:gd fmla="*/ 2147483647 w 30720" name="T40"/>
              <a:gd fmla="*/ 2147483647 h 11496" name="T41"/>
              <a:gd fmla="*/ 2147483647 w 30720" name="T42"/>
              <a:gd fmla="*/ 2147483647 h 11496" name="T43"/>
              <a:gd fmla="*/ 2147483647 w 30720" name="T44"/>
              <a:gd fmla="*/ 2147483647 h 11496" name="T45"/>
              <a:gd fmla="*/ 2147483647 w 30720" name="T46"/>
              <a:gd fmla="*/ 2147483647 h 11496" name="T47"/>
              <a:gd fmla="*/ 2147483647 w 30720" name="T48"/>
              <a:gd fmla="*/ 2147483647 h 11496" name="T49"/>
              <a:gd fmla="*/ 2147483647 w 30720" name="T50"/>
              <a:gd fmla="*/ 2147483647 h 11496" name="T51"/>
              <a:gd fmla="*/ 2147483647 w 30720" name="T52"/>
              <a:gd fmla="*/ 2147483647 h 11496" name="T53"/>
              <a:gd fmla="*/ 2147483647 w 30720" name="T54"/>
              <a:gd fmla="*/ 2147483647 h 11496" name="T55"/>
              <a:gd fmla="*/ 2147483647 w 30720" name="T56"/>
              <a:gd fmla="*/ 2147483647 h 11496" name="T57"/>
              <a:gd fmla="*/ 2147483647 w 30720" name="T58"/>
              <a:gd fmla="*/ 2147483647 h 11496" name="T59"/>
              <a:gd fmla="*/ 2147483647 w 30720" name="T60"/>
              <a:gd fmla="*/ 2147483647 h 11496" name="T61"/>
              <a:gd fmla="*/ 2147483647 w 30720" name="T62"/>
              <a:gd fmla="*/ 2147483647 h 11496" name="T63"/>
              <a:gd fmla="*/ 2147483647 w 30720" name="T64"/>
              <a:gd fmla="*/ 2147483647 h 11496" name="T65"/>
              <a:gd fmla="*/ 2147483647 w 30720" name="T66"/>
              <a:gd fmla="*/ 2147483647 h 11496" name="T67"/>
              <a:gd fmla="*/ 2147483647 w 30720" name="T68"/>
              <a:gd fmla="*/ 2147483647 h 11496" name="T69"/>
              <a:gd fmla="*/ 2147483647 w 30720" name="T70"/>
              <a:gd fmla="*/ 2147483647 h 11496" name="T71"/>
              <a:gd fmla="*/ 2147483647 w 30720" name="T72"/>
              <a:gd fmla="*/ 2147483647 h 11496" name="T73"/>
              <a:gd fmla="*/ 2147483647 w 30720" name="T74"/>
              <a:gd fmla="*/ 2147483647 h 11496" name="T75"/>
              <a:gd fmla="*/ 2147483647 w 30720" name="T76"/>
              <a:gd fmla="*/ 2147483647 h 11496" name="T77"/>
              <a:gd fmla="*/ 2147483647 w 30720" name="T78"/>
              <a:gd fmla="*/ 2147483647 h 11496" name="T79"/>
              <a:gd fmla="*/ 2147483647 w 30720" name="T80"/>
              <a:gd fmla="*/ 2147483647 h 11496" name="T81"/>
              <a:gd fmla="*/ 2147483647 w 30720" name="T82"/>
              <a:gd fmla="*/ 2147483647 h 11496" name="T83"/>
              <a:gd fmla="*/ 2147483647 w 30720" name="T84"/>
              <a:gd fmla="*/ 2147483647 h 11496" name="T85"/>
              <a:gd fmla="*/ 2147483647 w 30720" name="T86"/>
              <a:gd fmla="*/ 2147483647 h 11496" name="T87"/>
              <a:gd fmla="*/ 2147483647 w 30720" name="T88"/>
              <a:gd fmla="*/ 2147483647 h 11496" name="T89"/>
              <a:gd fmla="*/ 2147483647 w 30720" name="T90"/>
              <a:gd fmla="*/ 2147483647 h 11496" name="T91"/>
              <a:gd fmla="*/ 2147483647 w 30720" name="T92"/>
              <a:gd fmla="*/ 2147483647 h 11496" name="T93"/>
              <a:gd fmla="*/ 2147483647 w 30720" name="T94"/>
              <a:gd fmla="*/ 2147483647 h 11496" name="T95"/>
              <a:gd fmla="*/ 2147483647 w 30720" name="T96"/>
              <a:gd fmla="*/ 2147483647 h 11496" name="T97"/>
              <a:gd fmla="*/ 2147483647 w 30720" name="T98"/>
              <a:gd fmla="*/ 2147483647 h 11496" name="T99"/>
              <a:gd fmla="*/ 2147483647 w 30720" name="T100"/>
              <a:gd fmla="*/ 2147483647 h 11496" name="T101"/>
              <a:gd fmla="*/ 2147483647 w 30720" name="T102"/>
              <a:gd fmla="*/ 2147483647 h 11496" name="T103"/>
              <a:gd fmla="*/ 2147483647 w 30720" name="T104"/>
              <a:gd fmla="*/ 2147483647 h 11496" name="T105"/>
              <a:gd fmla="*/ 2147483647 w 30720" name="T106"/>
              <a:gd fmla="*/ 2147483647 h 11496" name="T107"/>
              <a:gd fmla="*/ 2147483647 w 30720" name="T108"/>
              <a:gd fmla="*/ 2147483647 h 11496" name="T109"/>
              <a:gd fmla="*/ 2147483647 w 30720" name="T110"/>
              <a:gd fmla="*/ 2147483647 h 11496" name="T111"/>
              <a:gd fmla="*/ 2147483647 w 30720" name="T112"/>
              <a:gd fmla="*/ 2147483647 h 11496" name="T113"/>
              <a:gd fmla="*/ 2147483647 w 30720" name="T114"/>
              <a:gd fmla="*/ 2147483647 h 11496" name="T115"/>
              <a:gd fmla="*/ 2147483647 w 30720" name="T116"/>
              <a:gd fmla="*/ 2147483647 h 11496" name="T117"/>
              <a:gd fmla="*/ 2147483647 w 30720" name="T118"/>
              <a:gd fmla="*/ 2147483647 h 11496" name="T119"/>
              <a:gd fmla="*/ 2147483647 w 30720" name="T120"/>
              <a:gd fmla="*/ 2147483647 h 11496" name="T121"/>
              <a:gd fmla="*/ 2147483647 w 30720" name="T122"/>
              <a:gd fmla="*/ 2147483647 h 11496" name="T123"/>
              <a:gd fmla="*/ 2147483647 w 30720" name="T124"/>
              <a:gd fmla="*/ 2147483647 h 1149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30720" name="T189"/>
              <a:gd fmla="*/ 0 h 11496" name="T190"/>
              <a:gd fmla="*/ 30720 w 30720" name="T191"/>
              <a:gd fmla="*/ 11496 h 1149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496" w="30720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252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341" name="MH_Text_2"/>
          <p:cNvSpPr>
            <a:spLocks noChangeArrowheads="1"/>
          </p:cNvSpPr>
          <p:nvPr/>
        </p:nvSpPr>
        <p:spPr bwMode="auto">
          <a:xfrm>
            <a:off x="52101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4342" name="MH_SubTitle_3"/>
          <p:cNvSpPr>
            <a:spLocks noChangeArrowheads="1"/>
          </p:cNvSpPr>
          <p:nvPr/>
        </p:nvSpPr>
        <p:spPr bwMode="auto">
          <a:xfrm>
            <a:off x="8105775" y="1925638"/>
            <a:ext cx="1905000" cy="714375"/>
          </a:xfrm>
          <a:custGeom>
            <a:gdLst>
              <a:gd fmla="*/ 2147483647 w 30720" name="T0"/>
              <a:gd fmla="*/ 2147483647 h 11496" name="T1"/>
              <a:gd fmla="*/ 2147483647 w 30720" name="T2"/>
              <a:gd fmla="*/ 2147483647 h 11496" name="T3"/>
              <a:gd fmla="*/ 2147483647 w 30720" name="T4"/>
              <a:gd fmla="*/ 2147483647 h 11496" name="T5"/>
              <a:gd fmla="*/ 2147483647 w 30720" name="T6"/>
              <a:gd fmla="*/ 2147483647 h 11496" name="T7"/>
              <a:gd fmla="*/ 2147483647 w 30720" name="T8"/>
              <a:gd fmla="*/ 2147483647 h 11496" name="T9"/>
              <a:gd fmla="*/ 2147483647 w 30720" name="T10"/>
              <a:gd fmla="*/ 2147483647 h 11496" name="T11"/>
              <a:gd fmla="*/ 2147483647 w 30720" name="T12"/>
              <a:gd fmla="*/ 2147483647 h 11496" name="T13"/>
              <a:gd fmla="*/ 2147483647 w 30720" name="T14"/>
              <a:gd fmla="*/ 2147483647 h 11496" name="T15"/>
              <a:gd fmla="*/ 2147483647 w 30720" name="T16"/>
              <a:gd fmla="*/ 2147483647 h 11496" name="T17"/>
              <a:gd fmla="*/ 2147483647 w 30720" name="T18"/>
              <a:gd fmla="*/ 2147483647 h 11496" name="T19"/>
              <a:gd fmla="*/ 2147483647 w 30720" name="T20"/>
              <a:gd fmla="*/ 2147483647 h 11496" name="T21"/>
              <a:gd fmla="*/ 2147483647 w 30720" name="T22"/>
              <a:gd fmla="*/ 2147483647 h 11496" name="T23"/>
              <a:gd fmla="*/ 2147483647 w 30720" name="T24"/>
              <a:gd fmla="*/ 2147483647 h 11496" name="T25"/>
              <a:gd fmla="*/ 2147483647 w 30720" name="T26"/>
              <a:gd fmla="*/ 2147483647 h 11496" name="T27"/>
              <a:gd fmla="*/ 2147483647 w 30720" name="T28"/>
              <a:gd fmla="*/ 2147483647 h 11496" name="T29"/>
              <a:gd fmla="*/ 2147483647 w 30720" name="T30"/>
              <a:gd fmla="*/ 2147483647 h 11496" name="T31"/>
              <a:gd fmla="*/ 2147483647 w 30720" name="T32"/>
              <a:gd fmla="*/ 2147483647 h 11496" name="T33"/>
              <a:gd fmla="*/ 2147483647 w 30720" name="T34"/>
              <a:gd fmla="*/ 2147483647 h 11496" name="T35"/>
              <a:gd fmla="*/ 2147483647 w 30720" name="T36"/>
              <a:gd fmla="*/ 2147483647 h 11496" name="T37"/>
              <a:gd fmla="*/ 2147483647 w 30720" name="T38"/>
              <a:gd fmla="*/ 2147483647 h 11496" name="T39"/>
              <a:gd fmla="*/ 2147483647 w 30720" name="T40"/>
              <a:gd fmla="*/ 2147483647 h 11496" name="T41"/>
              <a:gd fmla="*/ 2147483647 w 30720" name="T42"/>
              <a:gd fmla="*/ 2147483647 h 11496" name="T43"/>
              <a:gd fmla="*/ 2147483647 w 30720" name="T44"/>
              <a:gd fmla="*/ 2147483647 h 11496" name="T45"/>
              <a:gd fmla="*/ 2147483647 w 30720" name="T46"/>
              <a:gd fmla="*/ 2147483647 h 11496" name="T47"/>
              <a:gd fmla="*/ 2147483647 w 30720" name="T48"/>
              <a:gd fmla="*/ 2147483647 h 11496" name="T49"/>
              <a:gd fmla="*/ 2147483647 w 30720" name="T50"/>
              <a:gd fmla="*/ 2147483647 h 11496" name="T51"/>
              <a:gd fmla="*/ 2147483647 w 30720" name="T52"/>
              <a:gd fmla="*/ 2147483647 h 11496" name="T53"/>
              <a:gd fmla="*/ 2147483647 w 30720" name="T54"/>
              <a:gd fmla="*/ 2147483647 h 11496" name="T55"/>
              <a:gd fmla="*/ 2147483647 w 30720" name="T56"/>
              <a:gd fmla="*/ 2147483647 h 11496" name="T57"/>
              <a:gd fmla="*/ 2147483647 w 30720" name="T58"/>
              <a:gd fmla="*/ 2147483647 h 11496" name="T59"/>
              <a:gd fmla="*/ 2147483647 w 30720" name="T60"/>
              <a:gd fmla="*/ 2147483647 h 11496" name="T61"/>
              <a:gd fmla="*/ 2147483647 w 30720" name="T62"/>
              <a:gd fmla="*/ 2147483647 h 11496" name="T63"/>
              <a:gd fmla="*/ 2147483647 w 30720" name="T64"/>
              <a:gd fmla="*/ 2147483647 h 11496" name="T65"/>
              <a:gd fmla="*/ 2147483647 w 30720" name="T66"/>
              <a:gd fmla="*/ 2147483647 h 11496" name="T67"/>
              <a:gd fmla="*/ 2147483647 w 30720" name="T68"/>
              <a:gd fmla="*/ 2147483647 h 11496" name="T69"/>
              <a:gd fmla="*/ 2147483647 w 30720" name="T70"/>
              <a:gd fmla="*/ 2147483647 h 11496" name="T71"/>
              <a:gd fmla="*/ 2147483647 w 30720" name="T72"/>
              <a:gd fmla="*/ 2147483647 h 11496" name="T73"/>
              <a:gd fmla="*/ 2147483647 w 30720" name="T74"/>
              <a:gd fmla="*/ 2147483647 h 11496" name="T75"/>
              <a:gd fmla="*/ 2147483647 w 30720" name="T76"/>
              <a:gd fmla="*/ 2147483647 h 11496" name="T77"/>
              <a:gd fmla="*/ 2147483647 w 30720" name="T78"/>
              <a:gd fmla="*/ 2147483647 h 11496" name="T79"/>
              <a:gd fmla="*/ 2147483647 w 30720" name="T80"/>
              <a:gd fmla="*/ 2147483647 h 11496" name="T81"/>
              <a:gd fmla="*/ 2147483647 w 30720" name="T82"/>
              <a:gd fmla="*/ 2147483647 h 11496" name="T83"/>
              <a:gd fmla="*/ 2147483647 w 30720" name="T84"/>
              <a:gd fmla="*/ 2147483647 h 11496" name="T85"/>
              <a:gd fmla="*/ 2147483647 w 30720" name="T86"/>
              <a:gd fmla="*/ 2147483647 h 11496" name="T87"/>
              <a:gd fmla="*/ 2147483647 w 30720" name="T88"/>
              <a:gd fmla="*/ 2147483647 h 11496" name="T89"/>
              <a:gd fmla="*/ 2147483647 w 30720" name="T90"/>
              <a:gd fmla="*/ 2147483647 h 11496" name="T91"/>
              <a:gd fmla="*/ 2147483647 w 30720" name="T92"/>
              <a:gd fmla="*/ 2147483647 h 11496" name="T93"/>
              <a:gd fmla="*/ 2147483647 w 30720" name="T94"/>
              <a:gd fmla="*/ 2147483647 h 11496" name="T95"/>
              <a:gd fmla="*/ 2147483647 w 30720" name="T96"/>
              <a:gd fmla="*/ 2147483647 h 11496" name="T97"/>
              <a:gd fmla="*/ 2147483647 w 30720" name="T98"/>
              <a:gd fmla="*/ 2147483647 h 11496" name="T99"/>
              <a:gd fmla="*/ 2147483647 w 30720" name="T100"/>
              <a:gd fmla="*/ 2147483647 h 11496" name="T101"/>
              <a:gd fmla="*/ 2147483647 w 30720" name="T102"/>
              <a:gd fmla="*/ 2147483647 h 11496" name="T103"/>
              <a:gd fmla="*/ 2147483647 w 30720" name="T104"/>
              <a:gd fmla="*/ 2147483647 h 11496" name="T105"/>
              <a:gd fmla="*/ 2147483647 w 30720" name="T106"/>
              <a:gd fmla="*/ 2147483647 h 11496" name="T107"/>
              <a:gd fmla="*/ 2147483647 w 30720" name="T108"/>
              <a:gd fmla="*/ 2147483647 h 11496" name="T109"/>
              <a:gd fmla="*/ 2147483647 w 30720" name="T110"/>
              <a:gd fmla="*/ 2147483647 h 11496" name="T111"/>
              <a:gd fmla="*/ 2147483647 w 30720" name="T112"/>
              <a:gd fmla="*/ 2147483647 h 11496" name="T113"/>
              <a:gd fmla="*/ 2147483647 w 30720" name="T114"/>
              <a:gd fmla="*/ 2147483647 h 11496" name="T115"/>
              <a:gd fmla="*/ 2147483647 w 30720" name="T116"/>
              <a:gd fmla="*/ 2147483647 h 11496" name="T117"/>
              <a:gd fmla="*/ 2147483647 w 30720" name="T118"/>
              <a:gd fmla="*/ 2147483647 h 11496" name="T119"/>
              <a:gd fmla="*/ 2147483647 w 30720" name="T120"/>
              <a:gd fmla="*/ 2147483647 h 11496" name="T121"/>
              <a:gd fmla="*/ 2147483647 w 30720" name="T122"/>
              <a:gd fmla="*/ 2147483647 h 11496" name="T123"/>
              <a:gd fmla="*/ 2147483647 w 30720" name="T124"/>
              <a:gd fmla="*/ 2147483647 h 1149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30720" name="T189"/>
              <a:gd fmla="*/ 0 h 11496" name="T190"/>
              <a:gd fmla="*/ 30720 w 30720" name="T191"/>
              <a:gd fmla="*/ 11496 h 1149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496" w="30720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252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343" name="MH_Text_3"/>
          <p:cNvSpPr>
            <a:spLocks noChangeArrowheads="1"/>
          </p:cNvSpPr>
          <p:nvPr/>
        </p:nvSpPr>
        <p:spPr bwMode="auto">
          <a:xfrm>
            <a:off x="8105775" y="2640013"/>
            <a:ext cx="16891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4344" name="MH_SubTitle_4"/>
          <p:cNvSpPr>
            <a:spLocks noChangeArrowheads="1"/>
          </p:cNvSpPr>
          <p:nvPr/>
        </p:nvSpPr>
        <p:spPr bwMode="auto">
          <a:xfrm>
            <a:off x="3841750" y="4367213"/>
            <a:ext cx="1905000" cy="714375"/>
          </a:xfrm>
          <a:custGeom>
            <a:gdLst>
              <a:gd fmla="*/ 2147483647 w 30720" name="T0"/>
              <a:gd fmla="*/ 2147483647 h 11496" name="T1"/>
              <a:gd fmla="*/ 2147483647 w 30720" name="T2"/>
              <a:gd fmla="*/ 2147483647 h 11496" name="T3"/>
              <a:gd fmla="*/ 2147483647 w 30720" name="T4"/>
              <a:gd fmla="*/ 2147483647 h 11496" name="T5"/>
              <a:gd fmla="*/ 2147483647 w 30720" name="T6"/>
              <a:gd fmla="*/ 2147483647 h 11496" name="T7"/>
              <a:gd fmla="*/ 2147483647 w 30720" name="T8"/>
              <a:gd fmla="*/ 2147483647 h 11496" name="T9"/>
              <a:gd fmla="*/ 2147483647 w 30720" name="T10"/>
              <a:gd fmla="*/ 2147483647 h 11496" name="T11"/>
              <a:gd fmla="*/ 2147483647 w 30720" name="T12"/>
              <a:gd fmla="*/ 2147483647 h 11496" name="T13"/>
              <a:gd fmla="*/ 2147483647 w 30720" name="T14"/>
              <a:gd fmla="*/ 2147483647 h 11496" name="T15"/>
              <a:gd fmla="*/ 2147483647 w 30720" name="T16"/>
              <a:gd fmla="*/ 2147483647 h 11496" name="T17"/>
              <a:gd fmla="*/ 2147483647 w 30720" name="T18"/>
              <a:gd fmla="*/ 2147483647 h 11496" name="T19"/>
              <a:gd fmla="*/ 2147483647 w 30720" name="T20"/>
              <a:gd fmla="*/ 2147483647 h 11496" name="T21"/>
              <a:gd fmla="*/ 2147483647 w 30720" name="T22"/>
              <a:gd fmla="*/ 2147483647 h 11496" name="T23"/>
              <a:gd fmla="*/ 2147483647 w 30720" name="T24"/>
              <a:gd fmla="*/ 2147483647 h 11496" name="T25"/>
              <a:gd fmla="*/ 2147483647 w 30720" name="T26"/>
              <a:gd fmla="*/ 2147483647 h 11496" name="T27"/>
              <a:gd fmla="*/ 2147483647 w 30720" name="T28"/>
              <a:gd fmla="*/ 2147483647 h 11496" name="T29"/>
              <a:gd fmla="*/ 2147483647 w 30720" name="T30"/>
              <a:gd fmla="*/ 2147483647 h 11496" name="T31"/>
              <a:gd fmla="*/ 2147483647 w 30720" name="T32"/>
              <a:gd fmla="*/ 2147483647 h 11496" name="T33"/>
              <a:gd fmla="*/ 2147483647 w 30720" name="T34"/>
              <a:gd fmla="*/ 2147483647 h 11496" name="T35"/>
              <a:gd fmla="*/ 2147483647 w 30720" name="T36"/>
              <a:gd fmla="*/ 2147483647 h 11496" name="T37"/>
              <a:gd fmla="*/ 2147483647 w 30720" name="T38"/>
              <a:gd fmla="*/ 2147483647 h 11496" name="T39"/>
              <a:gd fmla="*/ 2147483647 w 30720" name="T40"/>
              <a:gd fmla="*/ 2147483647 h 11496" name="T41"/>
              <a:gd fmla="*/ 2147483647 w 30720" name="T42"/>
              <a:gd fmla="*/ 2147483647 h 11496" name="T43"/>
              <a:gd fmla="*/ 2147483647 w 30720" name="T44"/>
              <a:gd fmla="*/ 2147483647 h 11496" name="T45"/>
              <a:gd fmla="*/ 2147483647 w 30720" name="T46"/>
              <a:gd fmla="*/ 2147483647 h 11496" name="T47"/>
              <a:gd fmla="*/ 2147483647 w 30720" name="T48"/>
              <a:gd fmla="*/ 2147483647 h 11496" name="T49"/>
              <a:gd fmla="*/ 2147483647 w 30720" name="T50"/>
              <a:gd fmla="*/ 2147483647 h 11496" name="T51"/>
              <a:gd fmla="*/ 2147483647 w 30720" name="T52"/>
              <a:gd fmla="*/ 2147483647 h 11496" name="T53"/>
              <a:gd fmla="*/ 2147483647 w 30720" name="T54"/>
              <a:gd fmla="*/ 2147483647 h 11496" name="T55"/>
              <a:gd fmla="*/ 2147483647 w 30720" name="T56"/>
              <a:gd fmla="*/ 2147483647 h 11496" name="T57"/>
              <a:gd fmla="*/ 2147483647 w 30720" name="T58"/>
              <a:gd fmla="*/ 2147483647 h 11496" name="T59"/>
              <a:gd fmla="*/ 2147483647 w 30720" name="T60"/>
              <a:gd fmla="*/ 2147483647 h 11496" name="T61"/>
              <a:gd fmla="*/ 2147483647 w 30720" name="T62"/>
              <a:gd fmla="*/ 2147483647 h 11496" name="T63"/>
              <a:gd fmla="*/ 2147483647 w 30720" name="T64"/>
              <a:gd fmla="*/ 2147483647 h 11496" name="T65"/>
              <a:gd fmla="*/ 2147483647 w 30720" name="T66"/>
              <a:gd fmla="*/ 2147483647 h 11496" name="T67"/>
              <a:gd fmla="*/ 2147483647 w 30720" name="T68"/>
              <a:gd fmla="*/ 2147483647 h 11496" name="T69"/>
              <a:gd fmla="*/ 2147483647 w 30720" name="T70"/>
              <a:gd fmla="*/ 2147483647 h 11496" name="T71"/>
              <a:gd fmla="*/ 2147483647 w 30720" name="T72"/>
              <a:gd fmla="*/ 2147483647 h 11496" name="T73"/>
              <a:gd fmla="*/ 2147483647 w 30720" name="T74"/>
              <a:gd fmla="*/ 2147483647 h 11496" name="T75"/>
              <a:gd fmla="*/ 2147483647 w 30720" name="T76"/>
              <a:gd fmla="*/ 2147483647 h 11496" name="T77"/>
              <a:gd fmla="*/ 2147483647 w 30720" name="T78"/>
              <a:gd fmla="*/ 2147483647 h 11496" name="T79"/>
              <a:gd fmla="*/ 2147483647 w 30720" name="T80"/>
              <a:gd fmla="*/ 2147483647 h 11496" name="T81"/>
              <a:gd fmla="*/ 2147483647 w 30720" name="T82"/>
              <a:gd fmla="*/ 2147483647 h 11496" name="T83"/>
              <a:gd fmla="*/ 2147483647 w 30720" name="T84"/>
              <a:gd fmla="*/ 2147483647 h 11496" name="T85"/>
              <a:gd fmla="*/ 2147483647 w 30720" name="T86"/>
              <a:gd fmla="*/ 2147483647 h 11496" name="T87"/>
              <a:gd fmla="*/ 2147483647 w 30720" name="T88"/>
              <a:gd fmla="*/ 2147483647 h 11496" name="T89"/>
              <a:gd fmla="*/ 2147483647 w 30720" name="T90"/>
              <a:gd fmla="*/ 2147483647 h 11496" name="T91"/>
              <a:gd fmla="*/ 2147483647 w 30720" name="T92"/>
              <a:gd fmla="*/ 2147483647 h 11496" name="T93"/>
              <a:gd fmla="*/ 2147483647 w 30720" name="T94"/>
              <a:gd fmla="*/ 2147483647 h 11496" name="T95"/>
              <a:gd fmla="*/ 2147483647 w 30720" name="T96"/>
              <a:gd fmla="*/ 2147483647 h 11496" name="T97"/>
              <a:gd fmla="*/ 2147483647 w 30720" name="T98"/>
              <a:gd fmla="*/ 2147483647 h 11496" name="T99"/>
              <a:gd fmla="*/ 2147483647 w 30720" name="T100"/>
              <a:gd fmla="*/ 2147483647 h 11496" name="T101"/>
              <a:gd fmla="*/ 2147483647 w 30720" name="T102"/>
              <a:gd fmla="*/ 2147483647 h 11496" name="T103"/>
              <a:gd fmla="*/ 2147483647 w 30720" name="T104"/>
              <a:gd fmla="*/ 2147483647 h 11496" name="T105"/>
              <a:gd fmla="*/ 2147483647 w 30720" name="T106"/>
              <a:gd fmla="*/ 2147483647 h 11496" name="T107"/>
              <a:gd fmla="*/ 2147483647 w 30720" name="T108"/>
              <a:gd fmla="*/ 2147483647 h 11496" name="T109"/>
              <a:gd fmla="*/ 2147483647 w 30720" name="T110"/>
              <a:gd fmla="*/ 2147483647 h 11496" name="T111"/>
              <a:gd fmla="*/ 2147483647 w 30720" name="T112"/>
              <a:gd fmla="*/ 2147483647 h 11496" name="T113"/>
              <a:gd fmla="*/ 2147483647 w 30720" name="T114"/>
              <a:gd fmla="*/ 2147483647 h 11496" name="T115"/>
              <a:gd fmla="*/ 2147483647 w 30720" name="T116"/>
              <a:gd fmla="*/ 2147483647 h 11496" name="T117"/>
              <a:gd fmla="*/ 2147483647 w 30720" name="T118"/>
              <a:gd fmla="*/ 2147483647 h 11496" name="T119"/>
              <a:gd fmla="*/ 2147483647 w 30720" name="T120"/>
              <a:gd fmla="*/ 2147483647 h 11496" name="T121"/>
              <a:gd fmla="*/ 2147483647 w 30720" name="T122"/>
              <a:gd fmla="*/ 2147483647 h 11496" name="T123"/>
              <a:gd fmla="*/ 2147483647 w 30720" name="T124"/>
              <a:gd fmla="*/ 2147483647 h 1149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30720" name="T189"/>
              <a:gd fmla="*/ 0 h 11496" name="T190"/>
              <a:gd fmla="*/ 30720 w 30720" name="T191"/>
              <a:gd fmla="*/ 11496 h 1149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496" w="30720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252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345" name="MH_Text_4"/>
          <p:cNvSpPr>
            <a:spLocks noChangeArrowheads="1"/>
          </p:cNvSpPr>
          <p:nvPr/>
        </p:nvSpPr>
        <p:spPr bwMode="auto">
          <a:xfrm>
            <a:off x="3841750" y="5081588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4346" name="MH_SubTitle_5"/>
          <p:cNvSpPr>
            <a:spLocks noChangeArrowheads="1"/>
          </p:cNvSpPr>
          <p:nvPr/>
        </p:nvSpPr>
        <p:spPr bwMode="auto">
          <a:xfrm>
            <a:off x="6608763" y="4367213"/>
            <a:ext cx="1905000" cy="714375"/>
          </a:xfrm>
          <a:custGeom>
            <a:gdLst>
              <a:gd fmla="*/ 2147483647 w 30720" name="T0"/>
              <a:gd fmla="*/ 2147483647 h 11496" name="T1"/>
              <a:gd fmla="*/ 2147483647 w 30720" name="T2"/>
              <a:gd fmla="*/ 2147483647 h 11496" name="T3"/>
              <a:gd fmla="*/ 2147483647 w 30720" name="T4"/>
              <a:gd fmla="*/ 2147483647 h 11496" name="T5"/>
              <a:gd fmla="*/ 2147483647 w 30720" name="T6"/>
              <a:gd fmla="*/ 2147483647 h 11496" name="T7"/>
              <a:gd fmla="*/ 2147483647 w 30720" name="T8"/>
              <a:gd fmla="*/ 2147483647 h 11496" name="T9"/>
              <a:gd fmla="*/ 2147483647 w 30720" name="T10"/>
              <a:gd fmla="*/ 2147483647 h 11496" name="T11"/>
              <a:gd fmla="*/ 2147483647 w 30720" name="T12"/>
              <a:gd fmla="*/ 2147483647 h 11496" name="T13"/>
              <a:gd fmla="*/ 2147483647 w 30720" name="T14"/>
              <a:gd fmla="*/ 2147483647 h 11496" name="T15"/>
              <a:gd fmla="*/ 2147483647 w 30720" name="T16"/>
              <a:gd fmla="*/ 2147483647 h 11496" name="T17"/>
              <a:gd fmla="*/ 2147483647 w 30720" name="T18"/>
              <a:gd fmla="*/ 2147483647 h 11496" name="T19"/>
              <a:gd fmla="*/ 2147483647 w 30720" name="T20"/>
              <a:gd fmla="*/ 2147483647 h 11496" name="T21"/>
              <a:gd fmla="*/ 2147483647 w 30720" name="T22"/>
              <a:gd fmla="*/ 2147483647 h 11496" name="T23"/>
              <a:gd fmla="*/ 2147483647 w 30720" name="T24"/>
              <a:gd fmla="*/ 2147483647 h 11496" name="T25"/>
              <a:gd fmla="*/ 2147483647 w 30720" name="T26"/>
              <a:gd fmla="*/ 2147483647 h 11496" name="T27"/>
              <a:gd fmla="*/ 2147483647 w 30720" name="T28"/>
              <a:gd fmla="*/ 2147483647 h 11496" name="T29"/>
              <a:gd fmla="*/ 2147483647 w 30720" name="T30"/>
              <a:gd fmla="*/ 2147483647 h 11496" name="T31"/>
              <a:gd fmla="*/ 2147483647 w 30720" name="T32"/>
              <a:gd fmla="*/ 2147483647 h 11496" name="T33"/>
              <a:gd fmla="*/ 2147483647 w 30720" name="T34"/>
              <a:gd fmla="*/ 2147483647 h 11496" name="T35"/>
              <a:gd fmla="*/ 2147483647 w 30720" name="T36"/>
              <a:gd fmla="*/ 2147483647 h 11496" name="T37"/>
              <a:gd fmla="*/ 2147483647 w 30720" name="T38"/>
              <a:gd fmla="*/ 2147483647 h 11496" name="T39"/>
              <a:gd fmla="*/ 2147483647 w 30720" name="T40"/>
              <a:gd fmla="*/ 2147483647 h 11496" name="T41"/>
              <a:gd fmla="*/ 2147483647 w 30720" name="T42"/>
              <a:gd fmla="*/ 2147483647 h 11496" name="T43"/>
              <a:gd fmla="*/ 2147483647 w 30720" name="T44"/>
              <a:gd fmla="*/ 2147483647 h 11496" name="T45"/>
              <a:gd fmla="*/ 2147483647 w 30720" name="T46"/>
              <a:gd fmla="*/ 2147483647 h 11496" name="T47"/>
              <a:gd fmla="*/ 2147483647 w 30720" name="T48"/>
              <a:gd fmla="*/ 2147483647 h 11496" name="T49"/>
              <a:gd fmla="*/ 2147483647 w 30720" name="T50"/>
              <a:gd fmla="*/ 2147483647 h 11496" name="T51"/>
              <a:gd fmla="*/ 2147483647 w 30720" name="T52"/>
              <a:gd fmla="*/ 2147483647 h 11496" name="T53"/>
              <a:gd fmla="*/ 2147483647 w 30720" name="T54"/>
              <a:gd fmla="*/ 2147483647 h 11496" name="T55"/>
              <a:gd fmla="*/ 2147483647 w 30720" name="T56"/>
              <a:gd fmla="*/ 2147483647 h 11496" name="T57"/>
              <a:gd fmla="*/ 2147483647 w 30720" name="T58"/>
              <a:gd fmla="*/ 2147483647 h 11496" name="T59"/>
              <a:gd fmla="*/ 2147483647 w 30720" name="T60"/>
              <a:gd fmla="*/ 2147483647 h 11496" name="T61"/>
              <a:gd fmla="*/ 2147483647 w 30720" name="T62"/>
              <a:gd fmla="*/ 2147483647 h 11496" name="T63"/>
              <a:gd fmla="*/ 2147483647 w 30720" name="T64"/>
              <a:gd fmla="*/ 2147483647 h 11496" name="T65"/>
              <a:gd fmla="*/ 2147483647 w 30720" name="T66"/>
              <a:gd fmla="*/ 2147483647 h 11496" name="T67"/>
              <a:gd fmla="*/ 2147483647 w 30720" name="T68"/>
              <a:gd fmla="*/ 2147483647 h 11496" name="T69"/>
              <a:gd fmla="*/ 2147483647 w 30720" name="T70"/>
              <a:gd fmla="*/ 2147483647 h 11496" name="T71"/>
              <a:gd fmla="*/ 2147483647 w 30720" name="T72"/>
              <a:gd fmla="*/ 2147483647 h 11496" name="T73"/>
              <a:gd fmla="*/ 2147483647 w 30720" name="T74"/>
              <a:gd fmla="*/ 2147483647 h 11496" name="T75"/>
              <a:gd fmla="*/ 2147483647 w 30720" name="T76"/>
              <a:gd fmla="*/ 2147483647 h 11496" name="T77"/>
              <a:gd fmla="*/ 2147483647 w 30720" name="T78"/>
              <a:gd fmla="*/ 2147483647 h 11496" name="T79"/>
              <a:gd fmla="*/ 2147483647 w 30720" name="T80"/>
              <a:gd fmla="*/ 2147483647 h 11496" name="T81"/>
              <a:gd fmla="*/ 2147483647 w 30720" name="T82"/>
              <a:gd fmla="*/ 2147483647 h 11496" name="T83"/>
              <a:gd fmla="*/ 2147483647 w 30720" name="T84"/>
              <a:gd fmla="*/ 2147483647 h 11496" name="T85"/>
              <a:gd fmla="*/ 2147483647 w 30720" name="T86"/>
              <a:gd fmla="*/ 2147483647 h 11496" name="T87"/>
              <a:gd fmla="*/ 2147483647 w 30720" name="T88"/>
              <a:gd fmla="*/ 2147483647 h 11496" name="T89"/>
              <a:gd fmla="*/ 2147483647 w 30720" name="T90"/>
              <a:gd fmla="*/ 2147483647 h 11496" name="T91"/>
              <a:gd fmla="*/ 2147483647 w 30720" name="T92"/>
              <a:gd fmla="*/ 2147483647 h 11496" name="T93"/>
              <a:gd fmla="*/ 2147483647 w 30720" name="T94"/>
              <a:gd fmla="*/ 2147483647 h 11496" name="T95"/>
              <a:gd fmla="*/ 2147483647 w 30720" name="T96"/>
              <a:gd fmla="*/ 2147483647 h 11496" name="T97"/>
              <a:gd fmla="*/ 2147483647 w 30720" name="T98"/>
              <a:gd fmla="*/ 2147483647 h 11496" name="T99"/>
              <a:gd fmla="*/ 2147483647 w 30720" name="T100"/>
              <a:gd fmla="*/ 2147483647 h 11496" name="T101"/>
              <a:gd fmla="*/ 2147483647 w 30720" name="T102"/>
              <a:gd fmla="*/ 2147483647 h 11496" name="T103"/>
              <a:gd fmla="*/ 2147483647 w 30720" name="T104"/>
              <a:gd fmla="*/ 2147483647 h 11496" name="T105"/>
              <a:gd fmla="*/ 2147483647 w 30720" name="T106"/>
              <a:gd fmla="*/ 2147483647 h 11496" name="T107"/>
              <a:gd fmla="*/ 2147483647 w 30720" name="T108"/>
              <a:gd fmla="*/ 2147483647 h 11496" name="T109"/>
              <a:gd fmla="*/ 2147483647 w 30720" name="T110"/>
              <a:gd fmla="*/ 2147483647 h 11496" name="T111"/>
              <a:gd fmla="*/ 2147483647 w 30720" name="T112"/>
              <a:gd fmla="*/ 2147483647 h 11496" name="T113"/>
              <a:gd fmla="*/ 2147483647 w 30720" name="T114"/>
              <a:gd fmla="*/ 2147483647 h 11496" name="T115"/>
              <a:gd fmla="*/ 2147483647 w 30720" name="T116"/>
              <a:gd fmla="*/ 2147483647 h 11496" name="T117"/>
              <a:gd fmla="*/ 2147483647 w 30720" name="T118"/>
              <a:gd fmla="*/ 2147483647 h 11496" name="T119"/>
              <a:gd fmla="*/ 2147483647 w 30720" name="T120"/>
              <a:gd fmla="*/ 2147483647 h 11496" name="T121"/>
              <a:gd fmla="*/ 2147483647 w 30720" name="T122"/>
              <a:gd fmla="*/ 2147483647 h 11496" name="T123"/>
              <a:gd fmla="*/ 2147483647 w 30720" name="T124"/>
              <a:gd fmla="*/ 2147483647 h 1149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30720" name="T189"/>
              <a:gd fmla="*/ 0 h 11496" name="T190"/>
              <a:gd fmla="*/ 30720 w 30720" name="T191"/>
              <a:gd fmla="*/ 11496 h 1149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496" w="30720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252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347" name="MH_Text_5"/>
          <p:cNvSpPr>
            <a:spLocks noChangeArrowheads="1"/>
          </p:cNvSpPr>
          <p:nvPr/>
        </p:nvSpPr>
        <p:spPr bwMode="auto">
          <a:xfrm>
            <a:off x="6608763" y="5081588"/>
            <a:ext cx="168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4349" name="组合 22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4350" name="文本框 23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435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35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435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435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35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MH_Other_1"/>
          <p:cNvSpPr>
            <a:spLocks noChangeArrowheads="1" noEditPoints="1"/>
          </p:cNvSpPr>
          <p:nvPr/>
        </p:nvSpPr>
        <p:spPr bwMode="auto">
          <a:xfrm>
            <a:off x="5187950" y="3017838"/>
            <a:ext cx="1816100" cy="1816100"/>
          </a:xfrm>
          <a:custGeom>
            <a:gdLst>
              <a:gd fmla="*/ 2147483647 w 211" name="T0"/>
              <a:gd fmla="*/ 2147483647 h 211" name="T1"/>
              <a:gd fmla="*/ 2147483647 w 211" name="T2"/>
              <a:gd fmla="*/ 0 h 211" name="T3"/>
              <a:gd fmla="*/ 2147483647 w 211" name="T4"/>
              <a:gd fmla="*/ 2147483647 h 211" name="T5"/>
              <a:gd fmla="*/ 2147483647 w 211" name="T6"/>
              <a:gd fmla="*/ 2147483647 h 211" name="T7"/>
              <a:gd fmla="*/ 2147483647 w 211" name="T8"/>
              <a:gd fmla="*/ 2147483647 h 211" name="T9"/>
              <a:gd fmla="*/ 2147483647 w 211" name="T10"/>
              <a:gd fmla="*/ 2147483647 h 211" name="T11"/>
              <a:gd fmla="*/ 2147483647 w 211" name="T12"/>
              <a:gd fmla="*/ 2147483647 h 211" name="T13"/>
              <a:gd fmla="*/ 2147483647 w 211" name="T14"/>
              <a:gd fmla="*/ 2147483647 h 211" name="T15"/>
              <a:gd fmla="*/ 0 w 211" name="T16"/>
              <a:gd fmla="*/ 2147483647 h 211" name="T17"/>
              <a:gd fmla="*/ 2147483647 w 211" name="T18"/>
              <a:gd fmla="*/ 2147483647 h 211" name="T19"/>
              <a:gd fmla="*/ 2147483647 w 211" name="T20"/>
              <a:gd fmla="*/ 2147483647 h 211" name="T21"/>
              <a:gd fmla="*/ 2147483647 w 211" name="T22"/>
              <a:gd fmla="*/ 2147483647 h 211" name="T23"/>
              <a:gd fmla="*/ 2147483647 w 211" name="T24"/>
              <a:gd fmla="*/ 2147483647 h 211" name="T25"/>
              <a:gd fmla="*/ 2147483647 w 211" name="T26"/>
              <a:gd fmla="*/ 2147483647 h 211" name="T27"/>
              <a:gd fmla="*/ 2147483647 w 211" name="T28"/>
              <a:gd fmla="*/ 2147483647 h 211" name="T29"/>
              <a:gd fmla="*/ 2147483647 w 211" name="T30"/>
              <a:gd fmla="*/ 2147483647 h 211" name="T31"/>
              <a:gd fmla="*/ 2147483647 w 211" name="T32"/>
              <a:gd fmla="*/ 2147483647 h 211" name="T33"/>
              <a:gd fmla="*/ 2147483647 w 211" name="T34"/>
              <a:gd fmla="*/ 0 h 211" name="T35"/>
              <a:gd fmla="*/ 2147483647 w 211" name="T36"/>
              <a:gd fmla="*/ 2147483647 h 211" name="T37"/>
              <a:gd fmla="*/ 0 w 211" name="T38"/>
              <a:gd fmla="*/ 2147483647 h 211" name="T39"/>
              <a:gd fmla="*/ 2147483647 w 211" name="T40"/>
              <a:gd fmla="*/ 2147483647 h 211" name="T41"/>
              <a:gd fmla="*/ 2147483647 w 211" name="T42"/>
              <a:gd fmla="*/ 2147483647 h 211" name="T43"/>
              <a:gd fmla="*/ 2147483647 w 211" name="T44"/>
              <a:gd fmla="*/ 2147483647 h 211" name="T45"/>
              <a:gd fmla="*/ 2147483647 w 211" name="T46"/>
              <a:gd fmla="*/ 2147483647 h 211" name="T47"/>
              <a:gd fmla="*/ 2147483647 w 211" name="T48"/>
              <a:gd fmla="*/ 2147483647 h 211" name="T49"/>
              <a:gd fmla="*/ 2147483647 w 211" name="T50"/>
              <a:gd fmla="*/ 2147483647 h 211" name="T51"/>
              <a:gd fmla="*/ 2147483647 w 211" name="T52"/>
              <a:gd fmla="*/ 2147483647 h 211" name="T53"/>
              <a:gd fmla="*/ 2147483647 w 211" name="T54"/>
              <a:gd fmla="*/ 2147483647 h 211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211" name="T84"/>
              <a:gd fmla="*/ 0 h 211" name="T85"/>
              <a:gd fmla="*/ 211 w 211" name="T86"/>
              <a:gd fmla="*/ 211 h 211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211" w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363" name="MH_Other_2"/>
          <p:cNvSpPr>
            <a:spLocks noChangeArrowheads="1"/>
          </p:cNvSpPr>
          <p:nvPr/>
        </p:nvSpPr>
        <p:spPr bwMode="auto">
          <a:xfrm>
            <a:off x="4267200" y="2089150"/>
            <a:ext cx="1746250" cy="1746250"/>
          </a:xfrm>
          <a:custGeom>
            <a:gdLst>
              <a:gd fmla="*/ 2147483647 w 203" name="T0"/>
              <a:gd fmla="*/ 2147483647 h 203" name="T1"/>
              <a:gd fmla="*/ 2147483647 w 203" name="T2"/>
              <a:gd fmla="*/ 2147483647 h 203" name="T3"/>
              <a:gd fmla="*/ 2147483647 w 203" name="T4"/>
              <a:gd fmla="*/ 2147483647 h 203" name="T5"/>
              <a:gd fmla="*/ 2147483647 w 203" name="T6"/>
              <a:gd fmla="*/ 0 h 203" name="T7"/>
              <a:gd fmla="*/ 2147483647 w 203" name="T8"/>
              <a:gd fmla="*/ 2147483647 h 203" name="T9"/>
              <a:gd fmla="*/ 2147483647 w 203" name="T10"/>
              <a:gd fmla="*/ 2147483647 h 203" name="T11"/>
              <a:gd fmla="*/ 2147483647 w 203" name="T12"/>
              <a:gd fmla="*/ 2147483647 h 203" name="T13"/>
              <a:gd fmla="*/ 0 w 203" name="T14"/>
              <a:gd fmla="*/ 2147483647 h 203" name="T15"/>
              <a:gd fmla="*/ 2147483647 w 203" name="T16"/>
              <a:gd fmla="*/ 2147483647 h 20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03" name="T27"/>
              <a:gd fmla="*/ 0 h 203" name="T28"/>
              <a:gd fmla="*/ 203 w 203" name="T29"/>
              <a:gd fmla="*/ 203 h 203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03" w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364" name="MH_Other_3"/>
          <p:cNvSpPr>
            <a:spLocks noChangeArrowheads="1"/>
          </p:cNvSpPr>
          <p:nvPr/>
        </p:nvSpPr>
        <p:spPr bwMode="auto">
          <a:xfrm>
            <a:off x="4267200" y="4008438"/>
            <a:ext cx="1746250" cy="1746250"/>
          </a:xfrm>
          <a:custGeom>
            <a:gdLst>
              <a:gd fmla="*/ 2147483647 w 203" name="T0"/>
              <a:gd fmla="*/ 2147483647 h 203" name="T1"/>
              <a:gd fmla="*/ 2147483647 w 203" name="T2"/>
              <a:gd fmla="*/ 2147483647 h 203" name="T3"/>
              <a:gd fmla="*/ 2147483647 w 203" name="T4"/>
              <a:gd fmla="*/ 0 h 203" name="T5"/>
              <a:gd fmla="*/ 0 w 203" name="T6"/>
              <a:gd fmla="*/ 0 h 203" name="T7"/>
              <a:gd fmla="*/ 2147483647 w 203" name="T8"/>
              <a:gd fmla="*/ 2147483647 h 203" name="T9"/>
              <a:gd fmla="*/ 2147483647 w 203" name="T10"/>
              <a:gd fmla="*/ 2147483647 h 203" name="T11"/>
              <a:gd fmla="*/ 2147483647 w 203" name="T12"/>
              <a:gd fmla="*/ 2147483647 h 203" name="T13"/>
              <a:gd fmla="*/ 2147483647 w 203" name="T14"/>
              <a:gd fmla="*/ 2147483647 h 203" name="T15"/>
              <a:gd fmla="*/ 2147483647 w 203" name="T16"/>
              <a:gd fmla="*/ 2147483647 h 20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03" name="T27"/>
              <a:gd fmla="*/ 0 h 203" name="T28"/>
              <a:gd fmla="*/ 203 w 203" name="T29"/>
              <a:gd fmla="*/ 203 h 203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03" w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365" name="MH_Other_4"/>
          <p:cNvSpPr>
            <a:spLocks noChangeArrowheads="1"/>
          </p:cNvSpPr>
          <p:nvPr/>
        </p:nvSpPr>
        <p:spPr bwMode="auto">
          <a:xfrm>
            <a:off x="6186488" y="2089150"/>
            <a:ext cx="1738312" cy="1746250"/>
          </a:xfrm>
          <a:custGeom>
            <a:gdLst>
              <a:gd fmla="*/ 2147483647 w 202" name="T0"/>
              <a:gd fmla="*/ 2147483647 h 203" name="T1"/>
              <a:gd fmla="*/ 0 w 202" name="T2"/>
              <a:gd fmla="*/ 0 h 203" name="T3"/>
              <a:gd fmla="*/ 0 w 202" name="T4"/>
              <a:gd fmla="*/ 2147483647 h 203" name="T5"/>
              <a:gd fmla="*/ 2147483647 w 202" name="T6"/>
              <a:gd fmla="*/ 2147483647 h 203" name="T7"/>
              <a:gd fmla="*/ 2147483647 w 202" name="T8"/>
              <a:gd fmla="*/ 2147483647 h 203" name="T9"/>
              <a:gd fmla="*/ 2147483647 w 202" name="T10"/>
              <a:gd fmla="*/ 2147483647 h 203" name="T11"/>
              <a:gd fmla="*/ 2147483647 w 202" name="T12"/>
              <a:gd fmla="*/ 2147483647 h 203" name="T13"/>
              <a:gd fmla="*/ 2147483647 w 202" name="T14"/>
              <a:gd fmla="*/ 2147483647 h 203" name="T15"/>
              <a:gd fmla="*/ 2147483647 w 202" name="T16"/>
              <a:gd fmla="*/ 2147483647 h 20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02" name="T27"/>
              <a:gd fmla="*/ 0 h 203" name="T28"/>
              <a:gd fmla="*/ 202 w 202" name="T29"/>
              <a:gd fmla="*/ 203 h 203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03" w="201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366" name="MH_Other_5"/>
          <p:cNvSpPr>
            <a:spLocks noChangeArrowheads="1"/>
          </p:cNvSpPr>
          <p:nvPr/>
        </p:nvSpPr>
        <p:spPr bwMode="auto">
          <a:xfrm>
            <a:off x="6186488" y="4008438"/>
            <a:ext cx="1738312" cy="1746250"/>
          </a:xfrm>
          <a:custGeom>
            <a:gdLst>
              <a:gd fmla="*/ 2147483647 w 202" name="T0"/>
              <a:gd fmla="*/ 0 h 203" name="T1"/>
              <a:gd fmla="*/ 2147483647 w 202" name="T2"/>
              <a:gd fmla="*/ 2147483647 h 203" name="T3"/>
              <a:gd fmla="*/ 0 w 202" name="T4"/>
              <a:gd fmla="*/ 2147483647 h 203" name="T5"/>
              <a:gd fmla="*/ 0 w 202" name="T6"/>
              <a:gd fmla="*/ 2147483647 h 203" name="T7"/>
              <a:gd fmla="*/ 2147483647 w 202" name="T8"/>
              <a:gd fmla="*/ 2147483647 h 203" name="T9"/>
              <a:gd fmla="*/ 2147483647 w 202" name="T10"/>
              <a:gd fmla="*/ 2147483647 h 203" name="T11"/>
              <a:gd fmla="*/ 2147483647 w 202" name="T12"/>
              <a:gd fmla="*/ 2147483647 h 203" name="T13"/>
              <a:gd fmla="*/ 2147483647 w 202" name="T14"/>
              <a:gd fmla="*/ 0 h 203" name="T15"/>
              <a:gd fmla="*/ 2147483647 w 202" name="T16"/>
              <a:gd fmla="*/ 0 h 20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02" name="T27"/>
              <a:gd fmla="*/ 0 h 203" name="T28"/>
              <a:gd fmla="*/ 202 w 202" name="T29"/>
              <a:gd fmla="*/ 203 h 203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03" w="201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367" name="MH_SubTitle_1"/>
          <p:cNvSpPr>
            <a:spLocks noChangeArrowheads="1"/>
          </p:cNvSpPr>
          <p:nvPr/>
        </p:nvSpPr>
        <p:spPr bwMode="auto">
          <a:xfrm>
            <a:off x="2152650" y="214471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pic>
        <p:nvPicPr>
          <p:cNvPr id="15368" name="MH_Other_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30750" y="2670175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MH_Other_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08788" y="264636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MH_Other_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4400" y="4664075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MH_Other_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18325" y="4535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MH_SubTitle_3"/>
          <p:cNvSpPr>
            <a:spLocks noChangeArrowheads="1"/>
          </p:cNvSpPr>
          <p:nvPr/>
        </p:nvSpPr>
        <p:spPr bwMode="auto">
          <a:xfrm>
            <a:off x="2162175" y="5067300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5373" name="MH_SubTitle_2"/>
          <p:cNvSpPr>
            <a:spLocks noChangeArrowheads="1"/>
          </p:cNvSpPr>
          <p:nvPr/>
        </p:nvSpPr>
        <p:spPr bwMode="auto">
          <a:xfrm>
            <a:off x="7635875" y="2144713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5374" name="MH_SubTitle_4"/>
          <p:cNvSpPr>
            <a:spLocks noChangeArrowheads="1"/>
          </p:cNvSpPr>
          <p:nvPr/>
        </p:nvSpPr>
        <p:spPr bwMode="auto">
          <a:xfrm>
            <a:off x="7623175" y="5067300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5375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5376" name="组合 23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5377" name="文本框 24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537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37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538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538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38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3"/>
          <p:cNvGrpSpPr/>
          <p:nvPr/>
        </p:nvGrpSpPr>
        <p:grpSpPr>
          <a:xfrm>
            <a:off x="4132263" y="765175"/>
            <a:ext cx="3927475" cy="3843338"/>
            <a:chExt cx="1390650" cy="136048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39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fmla="*/ 3175 w 1" name="T0"/>
                <a:gd fmla="*/ 49213 h 13" name="T1"/>
                <a:gd fmla="*/ 0 w 1" name="T2"/>
                <a:gd fmla="*/ 0 h 13" name="T3"/>
                <a:gd fmla="*/ 0 60000 65536" name="T4"/>
                <a:gd fmla="*/ 0 60000 65536" name="T5"/>
                <a:gd fmla="*/ 0 w 1" name="T6"/>
                <a:gd fmla="*/ 0 h 13" name="T7"/>
                <a:gd fmla="*/ 1 w 1" name="T8"/>
                <a:gd fmla="*/ 13 h 13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13" w="1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39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fmla="*/ 0 w 58" name="T0"/>
                <a:gd fmla="*/ 207963 h 55" name="T1"/>
                <a:gd fmla="*/ 219075 w 58" name="T2"/>
                <a:gd fmla="*/ 0 h 55" name="T3"/>
                <a:gd fmla="*/ 0 60000 65536" name="T4"/>
                <a:gd fmla="*/ 0 60000 65536" name="T5"/>
                <a:gd fmla="*/ 0 w 58" name="T6"/>
                <a:gd fmla="*/ 0 h 55" name="T7"/>
                <a:gd fmla="*/ 58 w 58" name="T8"/>
                <a:gd fmla="*/ 55 h 55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55" w="57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16387" name="文本框 17"/>
          <p:cNvSpPr>
            <a:spLocks noChangeArrowheads="1"/>
          </p:cNvSpPr>
          <p:nvPr/>
        </p:nvSpPr>
        <p:spPr bwMode="auto">
          <a:xfrm>
            <a:off x="5340986" y="1320800"/>
            <a:ext cx="1483042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2155825" y="4822825"/>
            <a:ext cx="7802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2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5600" y="114935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17"/>
          <p:cNvSpPr>
            <a:spLocks noChangeArrowheads="1"/>
          </p:cNvSpPr>
          <p:nvPr/>
        </p:nvSpPr>
        <p:spPr bwMode="auto">
          <a:xfrm>
            <a:off x="1825625" y="4719638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7412" name="矩形 124"/>
          <p:cNvSpPr>
            <a:spLocks noChangeArrowheads="1"/>
          </p:cNvSpPr>
          <p:nvPr/>
        </p:nvSpPr>
        <p:spPr bwMode="auto">
          <a:xfrm>
            <a:off x="1825625" y="5232400"/>
            <a:ext cx="85439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7413" name="直接连接符 5"/>
          <p:cNvSpPr>
            <a:spLocks noChangeShapeType="1"/>
          </p:cNvSpPr>
          <p:nvPr/>
        </p:nvSpPr>
        <p:spPr bwMode="auto">
          <a:xfrm>
            <a:off x="1920875" y="5181600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7414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7415" name="组合 1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7416" name="文本框 16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17417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7420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421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39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32"/>
          <p:cNvSpPr>
            <a:spLocks noChangeArrowheads="1"/>
          </p:cNvSpPr>
          <p:nvPr/>
        </p:nvSpPr>
        <p:spPr bwMode="auto">
          <a:xfrm>
            <a:off x="6475412" y="21621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8436" name="矩形 133"/>
          <p:cNvSpPr>
            <a:spLocks noChangeArrowheads="1"/>
          </p:cNvSpPr>
          <p:nvPr/>
        </p:nvSpPr>
        <p:spPr bwMode="auto">
          <a:xfrm>
            <a:off x="6475412" y="2754313"/>
            <a:ext cx="4856162" cy="18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37" name="直接连接符 5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8439" name="组合 1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8440" name="文本框 16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1844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844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44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19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gdLst>
              <a:gd fmla="*/ 0 w 2440530" name="T0"/>
              <a:gd fmla="*/ 0 h 2016073" name="T1"/>
              <a:gd fmla="*/ 2440530 w 2440530" name="T2"/>
              <a:gd fmla="*/ 0 h 2016073" name="T3"/>
              <a:gd fmla="*/ 2440530 w 2440530" name="T4"/>
              <a:gd fmla="*/ 2016073 h 2016073" name="T5"/>
              <a:gd fmla="*/ 0 w 2440530" name="T6"/>
              <a:gd fmla="*/ 2016073 h 2016073" name="T7"/>
              <a:gd fmla="*/ 0 w 2440530" name="T8"/>
              <a:gd fmla="*/ 0 h 2016073" name="T9"/>
              <a:gd fmla="*/ 2440530 w 2440530" name="T10"/>
              <a:gd fmla="*/ 2016073 h 201607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016073" w="2440530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7" name="图片 20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gdLst>
              <a:gd fmla="*/ 0 w 2447390" name="T0"/>
              <a:gd fmla="*/ 0 h 2019300" name="T1"/>
              <a:gd fmla="*/ 2447390 w 2447390" name="T2"/>
              <a:gd fmla="*/ 0 h 2019300" name="T3"/>
              <a:gd fmla="*/ 2447390 w 2447390" name="T4"/>
              <a:gd fmla="*/ 2019300 h 2019300" name="T5"/>
              <a:gd fmla="*/ 0 w 2447390" name="T6"/>
              <a:gd fmla="*/ 2019300 h 2019300" name="T7"/>
              <a:gd fmla="*/ 0 w 2447390" name="T8"/>
              <a:gd fmla="*/ 0 h 2019300" name="T9"/>
              <a:gd fmla="*/ 2447390 w 2447390" name="T10"/>
              <a:gd fmla="*/ 2019300 h 20193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019300" w="244739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图片 21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gdLst>
              <a:gd fmla="*/ 0 w 2447390" name="T0"/>
              <a:gd fmla="*/ 0 h 2010046" name="T1"/>
              <a:gd fmla="*/ 2447390 w 2447390" name="T2"/>
              <a:gd fmla="*/ 0 h 2010046" name="T3"/>
              <a:gd fmla="*/ 2447390 w 2447390" name="T4"/>
              <a:gd fmla="*/ 2010046 h 2010046" name="T5"/>
              <a:gd fmla="*/ 0 w 2447390" name="T6"/>
              <a:gd fmla="*/ 2010046 h 2010046" name="T7"/>
              <a:gd fmla="*/ 0 w 2447390" name="T8"/>
              <a:gd fmla="*/ 0 h 2010046" name="T9"/>
              <a:gd fmla="*/ 2447390 w 2447390" name="T10"/>
              <a:gd fmla="*/ 2010046 h 201004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010046" w="2447390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图片 22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gdLst>
              <a:gd fmla="*/ 0 w 2447390" name="T0"/>
              <a:gd fmla="*/ 0 h 2019300" name="T1"/>
              <a:gd fmla="*/ 2447390 w 2447390" name="T2"/>
              <a:gd fmla="*/ 0 h 2019300" name="T3"/>
              <a:gd fmla="*/ 2447390 w 2447390" name="T4"/>
              <a:gd fmla="*/ 2019300 h 2019300" name="T5"/>
              <a:gd fmla="*/ 0 w 2447390" name="T6"/>
              <a:gd fmla="*/ 2019300 h 2019300" name="T7"/>
              <a:gd fmla="*/ 0 w 2447390" name="T8"/>
              <a:gd fmla="*/ 0 h 2019300" name="T9"/>
              <a:gd fmla="*/ 2447390 w 2447390" name="T10"/>
              <a:gd fmla="*/ 2019300 h 20193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019300" w="244739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2" name="矩形 23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3" name="矩形 24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4" name="矩形 25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5" name="矩形 26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6" name="矩形 27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7" name="矩形 28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8" name="矩形 2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69" name="矩形 3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19470" name="文本框 7"/>
          <p:cNvSpPr>
            <a:spLocks noChangeArrowheads="1"/>
          </p:cNvSpPr>
          <p:nvPr/>
        </p:nvSpPr>
        <p:spPr bwMode="auto">
          <a:xfrm>
            <a:off x="949325" y="304800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71" name="文本框 7"/>
          <p:cNvSpPr>
            <a:spLocks noChangeArrowheads="1"/>
          </p:cNvSpPr>
          <p:nvPr/>
        </p:nvSpPr>
        <p:spPr bwMode="auto">
          <a:xfrm>
            <a:off x="3602038" y="304800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72" name="文本框 7"/>
          <p:cNvSpPr>
            <a:spLocks noChangeArrowheads="1"/>
          </p:cNvSpPr>
          <p:nvPr/>
        </p:nvSpPr>
        <p:spPr bwMode="auto">
          <a:xfrm>
            <a:off x="6253162" y="304800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73" name="文本框 7"/>
          <p:cNvSpPr>
            <a:spLocks noChangeArrowheads="1"/>
          </p:cNvSpPr>
          <p:nvPr/>
        </p:nvSpPr>
        <p:spPr bwMode="auto">
          <a:xfrm>
            <a:off x="8931274" y="304800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74" name="矩形 55"/>
          <p:cNvSpPr>
            <a:spLocks noChangeArrowheads="1"/>
          </p:cNvSpPr>
          <p:nvPr/>
        </p:nvSpPr>
        <p:spPr bwMode="auto">
          <a:xfrm>
            <a:off x="1087438" y="3775074"/>
            <a:ext cx="206533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75" name="矩形 55"/>
          <p:cNvSpPr>
            <a:spLocks noChangeArrowheads="1"/>
          </p:cNvSpPr>
          <p:nvPr/>
        </p:nvSpPr>
        <p:spPr bwMode="auto">
          <a:xfrm>
            <a:off x="3738563" y="3775074"/>
            <a:ext cx="206533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76" name="矩形 55"/>
          <p:cNvSpPr>
            <a:spLocks noChangeArrowheads="1"/>
          </p:cNvSpPr>
          <p:nvPr/>
        </p:nvSpPr>
        <p:spPr bwMode="auto">
          <a:xfrm>
            <a:off x="6397625" y="3775074"/>
            <a:ext cx="206533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77" name="矩形 55"/>
          <p:cNvSpPr>
            <a:spLocks noChangeArrowheads="1"/>
          </p:cNvSpPr>
          <p:nvPr/>
        </p:nvSpPr>
        <p:spPr bwMode="auto">
          <a:xfrm>
            <a:off x="9069389" y="3775074"/>
            <a:ext cx="206533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78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9479" name="组合 48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9480" name="文本框 49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1948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48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948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948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48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矩形 117"/>
          <p:cNvSpPr>
            <a:spLocks noChangeArrowheads="1"/>
          </p:cNvSpPr>
          <p:nvPr/>
        </p:nvSpPr>
        <p:spPr bwMode="auto">
          <a:xfrm>
            <a:off x="6664324" y="13620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483" name="矩形 124"/>
          <p:cNvSpPr>
            <a:spLocks noChangeArrowheads="1"/>
          </p:cNvSpPr>
          <p:nvPr/>
        </p:nvSpPr>
        <p:spPr bwMode="auto">
          <a:xfrm>
            <a:off x="6664324" y="1874838"/>
            <a:ext cx="405606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484" name="矩形 117"/>
          <p:cNvSpPr>
            <a:spLocks noChangeArrowheads="1"/>
          </p:cNvSpPr>
          <p:nvPr/>
        </p:nvSpPr>
        <p:spPr bwMode="auto">
          <a:xfrm>
            <a:off x="1444625" y="3738563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485" name="矩形 124"/>
          <p:cNvSpPr>
            <a:spLocks noChangeArrowheads="1"/>
          </p:cNvSpPr>
          <p:nvPr/>
        </p:nvSpPr>
        <p:spPr bwMode="auto">
          <a:xfrm>
            <a:off x="1444625" y="4251324"/>
            <a:ext cx="405606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pic>
        <p:nvPicPr>
          <p:cNvPr id="20486" name="图片 39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15042"/>
          <a:stretch>
            <a:fillRect/>
          </a:stretch>
        </p:blipFill>
        <p:spPr bwMode="auto">
          <a:xfrm>
            <a:off x="1524000" y="1225550"/>
            <a:ext cx="4178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rcRect b="15369"/>
          <a:stretch>
            <a:fillRect/>
          </a:stretch>
        </p:blipFill>
        <p:spPr bwMode="auto">
          <a:xfrm>
            <a:off x="6454775" y="3694113"/>
            <a:ext cx="41830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直接连接符 8"/>
          <p:cNvSpPr>
            <a:spLocks noChangeShapeType="1"/>
          </p:cNvSpPr>
          <p:nvPr/>
        </p:nvSpPr>
        <p:spPr bwMode="auto">
          <a:xfrm>
            <a:off x="1524000" y="421322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489" name="直接连接符 9"/>
          <p:cNvSpPr>
            <a:spLocks noChangeShapeType="1"/>
          </p:cNvSpPr>
          <p:nvPr/>
        </p:nvSpPr>
        <p:spPr bwMode="auto">
          <a:xfrm>
            <a:off x="6751638" y="1824038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0491" name="组合 19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0492" name="文本框 20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049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049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049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49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3"/>
          <p:cNvGrpSpPr/>
          <p:nvPr/>
        </p:nvGrpSpPr>
        <p:grpSpPr>
          <a:xfrm>
            <a:off x="4132263" y="822325"/>
            <a:ext cx="3927475" cy="3843338"/>
            <a:chExt cx="1390650" cy="1360488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151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151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fmla="*/ 3175 w 1" name="T0"/>
                <a:gd fmla="*/ 49213 h 13" name="T1"/>
                <a:gd fmla="*/ 0 w 1" name="T2"/>
                <a:gd fmla="*/ 0 h 13" name="T3"/>
                <a:gd fmla="*/ 0 60000 65536" name="T4"/>
                <a:gd fmla="*/ 0 60000 65536" name="T5"/>
                <a:gd fmla="*/ 0 w 1" name="T6"/>
                <a:gd fmla="*/ 0 h 13" name="T7"/>
                <a:gd fmla="*/ 1 w 1" name="T8"/>
                <a:gd fmla="*/ 13 h 13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13" w="1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151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fmla="*/ 0 w 58" name="T0"/>
                <a:gd fmla="*/ 207963 h 55" name="T1"/>
                <a:gd fmla="*/ 219075 w 58" name="T2"/>
                <a:gd fmla="*/ 0 h 55" name="T3"/>
                <a:gd fmla="*/ 0 60000 65536" name="T4"/>
                <a:gd fmla="*/ 0 60000 65536" name="T5"/>
                <a:gd fmla="*/ 0 w 58" name="T6"/>
                <a:gd fmla="*/ 0 h 55" name="T7"/>
                <a:gd fmla="*/ 58 w 58" name="T8"/>
                <a:gd fmla="*/ 55 h 55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55" w="57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152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21507" name="文本框 17"/>
          <p:cNvSpPr>
            <a:spLocks noChangeArrowheads="1"/>
          </p:cNvSpPr>
          <p:nvPr/>
        </p:nvSpPr>
        <p:spPr bwMode="auto">
          <a:xfrm>
            <a:off x="5340986" y="1377950"/>
            <a:ext cx="1483042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2155825" y="4879975"/>
            <a:ext cx="7802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MH_Other_1"/>
          <p:cNvSpPr>
            <a:spLocks noChangeArrowheads="1"/>
          </p:cNvSpPr>
          <p:nvPr/>
        </p:nvSpPr>
        <p:spPr bwMode="auto">
          <a:xfrm>
            <a:off x="3040063" y="3919538"/>
            <a:ext cx="5921375" cy="123825"/>
          </a:xfrm>
          <a:prstGeom prst="roundRect">
            <a:avLst>
              <a:gd fmla="val 34528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2531" name="MH_Other_2"/>
          <p:cNvSpPr>
            <a:spLocks noChangeArrowheads="1"/>
          </p:cNvSpPr>
          <p:nvPr/>
        </p:nvSpPr>
        <p:spPr bwMode="auto">
          <a:xfrm>
            <a:off x="36353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22532" name="MH_Other_3"/>
          <p:cNvSpPr>
            <a:spLocks noChangeArrowheads="1"/>
          </p:cNvSpPr>
          <p:nvPr/>
        </p:nvSpPr>
        <p:spPr bwMode="auto">
          <a:xfrm>
            <a:off x="572452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22533" name="MH_Other_4"/>
          <p:cNvSpPr>
            <a:spLocks noChangeArrowheads="1"/>
          </p:cNvSpPr>
          <p:nvPr/>
        </p:nvSpPr>
        <p:spPr bwMode="auto">
          <a:xfrm>
            <a:off x="78136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22534" name="MH_SubTitle_1"/>
          <p:cNvSpPr>
            <a:spLocks noChangeArrowheads="1"/>
          </p:cNvSpPr>
          <p:nvPr/>
        </p:nvSpPr>
        <p:spPr bwMode="auto">
          <a:xfrm>
            <a:off x="3213100" y="2066925"/>
            <a:ext cx="2116138" cy="1157288"/>
          </a:xfrm>
          <a:prstGeom prst="wedgeRoundRectCallout">
            <a:avLst>
              <a:gd fmla="val -19366" name="adj1"/>
              <a:gd fmla="val 76764" name="adj2"/>
              <a:gd fmla="val 16667" name="adj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输入标题</a:t>
            </a:r>
          </a:p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zero极简主义设计，极致简约风潮流所向，通用设计，完美兼容。</a:t>
            </a:r>
          </a:p>
        </p:txBody>
      </p:sp>
      <p:sp>
        <p:nvSpPr>
          <p:cNvPr id="22535" name="MH_SubTitle_2"/>
          <p:cNvSpPr>
            <a:spLocks noChangeArrowheads="1"/>
          </p:cNvSpPr>
          <p:nvPr/>
        </p:nvSpPr>
        <p:spPr bwMode="auto">
          <a:xfrm>
            <a:off x="5359400" y="4379913"/>
            <a:ext cx="1955800" cy="1516062"/>
          </a:xfrm>
          <a:custGeom>
            <a:gdLst>
              <a:gd fmla="*/ 599219 w 1727200" name="T0"/>
              <a:gd fmla="*/ 0 h 1466978" name="T1"/>
              <a:gd fmla="*/ 814917 w 1727200" name="T2"/>
              <a:gd fmla="*/ 320118 h 1466978" name="T3"/>
              <a:gd fmla="*/ 1737397 w 1727200" name="T4"/>
              <a:gd fmla="*/ 320118 h 1466978" name="T5"/>
              <a:gd fmla="*/ 1955800 w 1727200" name="T6"/>
              <a:gd fmla="*/ 519447 h 1466978" name="T7"/>
              <a:gd fmla="*/ 1955800 w 1727200" name="T8"/>
              <a:gd fmla="*/ 818428 h 1466978" name="T9"/>
              <a:gd fmla="*/ 1955800 w 1727200" name="T10"/>
              <a:gd fmla="*/ 1316734 h 1466978" name="T11"/>
              <a:gd fmla="*/ 1737397 w 1727200" name="T12"/>
              <a:gd fmla="*/ 1516062 h 1466978" name="T13"/>
              <a:gd fmla="*/ 814917 w 1727200" name="T14"/>
              <a:gd fmla="*/ 1516062 h 1466978" name="T15"/>
              <a:gd fmla="*/ 325967 w 1727200" name="T16"/>
              <a:gd fmla="*/ 1516062 h 1466978" name="T17"/>
              <a:gd fmla="*/ 218403 w 1727200" name="T18"/>
              <a:gd fmla="*/ 1516062 h 1466978" name="T19"/>
              <a:gd fmla="*/ 0 w 1727200" name="T20"/>
              <a:gd fmla="*/ 1316734 h 1466978" name="T21"/>
              <a:gd fmla="*/ 0 w 1727200" name="T22"/>
              <a:gd fmla="*/ 818428 h 1466978" name="T23"/>
              <a:gd fmla="*/ 0 w 1727200" name="T24"/>
              <a:gd fmla="*/ 519447 h 1466978" name="T25"/>
              <a:gd fmla="*/ 218403 w 1727200" name="T26"/>
              <a:gd fmla="*/ 320118 h 1466978" name="T27"/>
              <a:gd fmla="*/ 325967 w 1727200" name="T28"/>
              <a:gd fmla="*/ 320118 h 1466978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1727200" name="T45"/>
              <a:gd fmla="*/ 0 h 1466978" name="T46"/>
              <a:gd fmla="*/ 1727200 w 1727200" name="T47"/>
              <a:gd fmla="*/ 1466978 h 1466978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1466978" w="1727200">
                <a:moveTo>
                  <a:pt x="529180" y="0"/>
                </a:moveTo>
                <a:lnTo>
                  <a:pt x="719667" y="309754"/>
                </a:lnTo>
                <a:lnTo>
                  <a:pt x="1534325" y="309754"/>
                </a:lnTo>
                <a:cubicBezTo>
                  <a:pt x="1640847" y="309754"/>
                  <a:pt x="1727200" y="396107"/>
                  <a:pt x="1727200" y="502629"/>
                </a:cubicBezTo>
                <a:lnTo>
                  <a:pt x="1727200" y="791931"/>
                </a:lnTo>
                <a:lnTo>
                  <a:pt x="1727200" y="1274103"/>
                </a:lnTo>
                <a:cubicBezTo>
                  <a:pt x="1727200" y="1380625"/>
                  <a:pt x="1640847" y="1466978"/>
                  <a:pt x="1534325" y="1466978"/>
                </a:cubicBezTo>
                <a:lnTo>
                  <a:pt x="719667" y="1466978"/>
                </a:lnTo>
                <a:lnTo>
                  <a:pt x="287867" y="1466978"/>
                </a:lnTo>
                <a:lnTo>
                  <a:pt x="192875" y="1466978"/>
                </a:lnTo>
                <a:cubicBezTo>
                  <a:pt x="86353" y="1466978"/>
                  <a:pt x="0" y="1380625"/>
                  <a:pt x="0" y="1274103"/>
                </a:cubicBezTo>
                <a:lnTo>
                  <a:pt x="0" y="791931"/>
                </a:lnTo>
                <a:lnTo>
                  <a:pt x="0" y="502629"/>
                </a:lnTo>
                <a:cubicBezTo>
                  <a:pt x="0" y="396107"/>
                  <a:pt x="86353" y="309754"/>
                  <a:pt x="192875" y="309754"/>
                </a:cubicBezTo>
                <a:lnTo>
                  <a:pt x="287867" y="309754"/>
                </a:lnTo>
                <a:lnTo>
                  <a:pt x="52918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432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输入标题</a:t>
            </a:r>
          </a:p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zero极简主义设计，极致简约风潮流所向，通用设计，完美兼容。</a:t>
            </a:r>
          </a:p>
        </p:txBody>
      </p:sp>
      <p:sp>
        <p:nvSpPr>
          <p:cNvPr id="22536" name="MH_SubTitle_1"/>
          <p:cNvSpPr>
            <a:spLocks noChangeArrowheads="1"/>
          </p:cNvSpPr>
          <p:nvPr/>
        </p:nvSpPr>
        <p:spPr bwMode="auto">
          <a:xfrm>
            <a:off x="7386638" y="2066925"/>
            <a:ext cx="2117725" cy="1157288"/>
          </a:xfrm>
          <a:prstGeom prst="wedgeRoundRectCallout">
            <a:avLst>
              <a:gd fmla="val -19366" name="adj1"/>
              <a:gd fmla="val 76764" name="adj2"/>
              <a:gd fmla="val 16667" name="adj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输入标题</a:t>
            </a:r>
          </a:p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zero极简主义设计，极致简约风潮流所向，通用设计，完美兼容。</a:t>
            </a:r>
          </a:p>
        </p:txBody>
      </p:sp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2538" name="组合 21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2539" name="文本框 22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25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25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25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25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5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3" t="15106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组合 55"/>
          <p:cNvGrpSpPr/>
          <p:nvPr/>
        </p:nvGrpSpPr>
        <p:grpSpPr>
          <a:xfrm>
            <a:off x="890588" y="1371600"/>
            <a:ext cx="3929062" cy="3843338"/>
            <a:chExt cx="1390650" cy="1360488"/>
          </a:xfrm>
        </p:grpSpPr>
        <p:sp>
          <p:nvSpPr>
            <p:cNvPr id="515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6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6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6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fmla="*/ 3175 w 1" name="T0"/>
                <a:gd fmla="*/ 49213 h 13" name="T1"/>
                <a:gd fmla="*/ 0 w 1" name="T2"/>
                <a:gd fmla="*/ 0 h 13" name="T3"/>
                <a:gd fmla="*/ 0 60000 65536" name="T4"/>
                <a:gd fmla="*/ 0 60000 65536" name="T5"/>
                <a:gd fmla="*/ 0 w 1" name="T6"/>
                <a:gd fmla="*/ 0 h 13" name="T7"/>
                <a:gd fmla="*/ 1 w 1" name="T8"/>
                <a:gd fmla="*/ 13 h 13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13" w="1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6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fmla="*/ 0 w 58" name="T0"/>
                <a:gd fmla="*/ 207963 h 55" name="T1"/>
                <a:gd fmla="*/ 219075 w 58" name="T2"/>
                <a:gd fmla="*/ 0 h 55" name="T3"/>
                <a:gd fmla="*/ 0 60000 65536" name="T4"/>
                <a:gd fmla="*/ 0 60000 65536" name="T5"/>
                <a:gd fmla="*/ 0 w 58" name="T6"/>
                <a:gd fmla="*/ 0 h 55" name="T7"/>
                <a:gd fmla="*/ 58 w 58" name="T8"/>
                <a:gd fmla="*/ 55 h 55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55" w="57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7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043739" y="11715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5125" name="组合 27"/>
          <p:cNvGrpSpPr/>
          <p:nvPr/>
        </p:nvGrpSpPr>
        <p:grpSpPr>
          <a:xfrm>
            <a:off x="5908675" y="911225"/>
            <a:ext cx="922338" cy="1065213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5126" name="组合 28"/>
          <p:cNvGrpSpPr/>
          <p:nvPr/>
        </p:nvGrpSpPr>
        <p:grpSpPr>
          <a:xfrm>
            <a:off x="5908675" y="2228850"/>
            <a:ext cx="922338" cy="1065213"/>
            <a:chExt cx="1179513" cy="1360488"/>
          </a:xfrm>
        </p:grpSpPr>
        <p:sp>
          <p:nvSpPr>
            <p:cNvPr id="5147" name="文本框 29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514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4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5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5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5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5127" name="组合 35"/>
          <p:cNvGrpSpPr/>
          <p:nvPr/>
        </p:nvGrpSpPr>
        <p:grpSpPr>
          <a:xfrm>
            <a:off x="5908675" y="3546475"/>
            <a:ext cx="922338" cy="1065213"/>
            <a:chExt cx="1179513" cy="1360488"/>
          </a:xfrm>
        </p:grpSpPr>
        <p:sp>
          <p:nvSpPr>
            <p:cNvPr id="5141" name="文本框 36"/>
            <p:cNvSpPr>
              <a:spLocks noChangeArrowheads="1"/>
            </p:cNvSpPr>
            <p:nvPr/>
          </p:nvSpPr>
          <p:spPr bwMode="auto">
            <a:xfrm>
              <a:off x="159925" y="241188"/>
              <a:ext cx="595238" cy="81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514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4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4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4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4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5128" name="组合 42"/>
          <p:cNvGrpSpPr/>
          <p:nvPr/>
        </p:nvGrpSpPr>
        <p:grpSpPr>
          <a:xfrm>
            <a:off x="5908675" y="4864100"/>
            <a:ext cx="922338" cy="1065213"/>
            <a:chExt cx="1179513" cy="1360488"/>
          </a:xfrm>
        </p:grpSpPr>
        <p:sp>
          <p:nvSpPr>
            <p:cNvPr id="5135" name="文本框 43"/>
            <p:cNvSpPr>
              <a:spLocks noChangeArrowheads="1"/>
            </p:cNvSpPr>
            <p:nvPr/>
          </p:nvSpPr>
          <p:spPr bwMode="auto">
            <a:xfrm>
              <a:off x="159925" y="241188"/>
              <a:ext cx="595238" cy="81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513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3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3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513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4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5129" name="矩形 1"/>
          <p:cNvSpPr>
            <a:spLocks noChangeArrowheads="1"/>
          </p:cNvSpPr>
          <p:nvPr/>
        </p:nvSpPr>
        <p:spPr bwMode="auto">
          <a:xfrm>
            <a:off x="7043739" y="2493963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sp>
        <p:nvSpPr>
          <p:cNvPr id="5130" name="矩形 1"/>
          <p:cNvSpPr>
            <a:spLocks noChangeArrowheads="1"/>
          </p:cNvSpPr>
          <p:nvPr/>
        </p:nvSpPr>
        <p:spPr bwMode="auto">
          <a:xfrm>
            <a:off x="7043739" y="38068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7043739" y="51276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sp>
        <p:nvSpPr>
          <p:cNvPr id="5132" name="MH_Others_1"/>
          <p:cNvSpPr>
            <a:spLocks noChangeArrowheads="1"/>
          </p:cNvSpPr>
          <p:nvPr/>
        </p:nvSpPr>
        <p:spPr bwMode="auto">
          <a:xfrm>
            <a:off x="2114550" y="36195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CONTENTS</a:t>
            </a:r>
          </a:p>
        </p:txBody>
      </p:sp>
      <p:sp>
        <p:nvSpPr>
          <p:cNvPr id="5133" name="文本框 53"/>
          <p:cNvSpPr>
            <a:spLocks noChangeArrowheads="1"/>
          </p:cNvSpPr>
          <p:nvPr/>
        </p:nvSpPr>
        <p:spPr bwMode="auto">
          <a:xfrm>
            <a:off x="2040573" y="2573338"/>
            <a:ext cx="1859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目录</a:t>
            </a:r>
          </a:p>
        </p:txBody>
      </p:sp>
      <p:sp>
        <p:nvSpPr>
          <p:cNvPr id="5134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fmla="val 25014" name="adj"/>
              <a:gd fmla="val 115470" name="vf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55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gdLst>
              <a:gd fmla="*/ 161360 w 2960688" name="T0"/>
              <a:gd fmla="*/ 576336 h 3298826" name="T1"/>
              <a:gd fmla="*/ 125358 w 2960688" name="T2"/>
              <a:gd fmla="*/ 614206 h 3298826" name="T3"/>
              <a:gd fmla="*/ 125943 w 2960688" name="T4"/>
              <a:gd fmla="*/ 685649 h 3298826" name="T5"/>
              <a:gd fmla="*/ 107503 w 2960688" name="T6"/>
              <a:gd fmla="*/ 709854 h 3298826" name="T7"/>
              <a:gd fmla="*/ 83696 w 2960688" name="T8"/>
              <a:gd fmla="*/ 652172 h 3298826" name="T9"/>
              <a:gd fmla="*/ 105942 w 2960688" name="T10"/>
              <a:gd fmla="*/ 580728 h 3298826" name="T11"/>
              <a:gd fmla="*/ 274418 w 2960688" name="T12"/>
              <a:gd fmla="*/ 548140 h 3298826" name="T13"/>
              <a:gd fmla="*/ 327201 w 2960688" name="T14"/>
              <a:gd fmla="*/ 619135 h 3298826" name="T15"/>
              <a:gd fmla="*/ 327007 w 2960688" name="T16"/>
              <a:gd fmla="*/ 684278 h 3298826" name="T17"/>
              <a:gd fmla="*/ 293665 w 2960688" name="T18"/>
              <a:gd fmla="*/ 739865 h 3298826" name="T19"/>
              <a:gd fmla="*/ 218523 w 2960688" name="T20"/>
              <a:gd fmla="*/ 773315 h 3298826" name="T21"/>
              <a:gd fmla="*/ 212302 w 2960688" name="T22"/>
              <a:gd fmla="*/ 600996 h 3298826" name="T23"/>
              <a:gd fmla="*/ 195971 w 2960688" name="T24"/>
              <a:gd fmla="*/ 501733 h 3298826" name="T25"/>
              <a:gd fmla="*/ 120149 w 2960688" name="T26"/>
              <a:gd fmla="*/ 530978 h 3298826" name="T27"/>
              <a:gd fmla="*/ 71059 w 2960688" name="T28"/>
              <a:gd fmla="*/ 594145 h 3298826" name="T29"/>
              <a:gd fmla="*/ 61241 w 2960688" name="T30"/>
              <a:gd fmla="*/ 672032 h 3298826" name="T31"/>
              <a:gd fmla="*/ 94194 w 2960688" name="T32"/>
              <a:gd fmla="*/ 746800 h 3298826" name="T33"/>
              <a:gd fmla="*/ 159226 w 2960688" name="T34"/>
              <a:gd fmla="*/ 792519 h 3298826" name="T35"/>
              <a:gd fmla="*/ 237381 w 2960688" name="T36"/>
              <a:gd fmla="*/ 798660 h 3298826" name="T37"/>
              <a:gd fmla="*/ 310481 w 2960688" name="T38"/>
              <a:gd fmla="*/ 761910 h 3298826" name="T39"/>
              <a:gd fmla="*/ 352670 w 2960688" name="T40"/>
              <a:gd fmla="*/ 694843 h 3298826" name="T41"/>
              <a:gd fmla="*/ 355003 w 2960688" name="T42"/>
              <a:gd fmla="*/ 615981 h 3298826" name="T43"/>
              <a:gd fmla="*/ 314661 w 2960688" name="T44"/>
              <a:gd fmla="*/ 544528 h 3298826" name="T45"/>
              <a:gd fmla="*/ 245935 w 2960688" name="T46"/>
              <a:gd fmla="*/ 505730 h 3298826" name="T47"/>
              <a:gd fmla="*/ 482150 w 2960688" name="T48"/>
              <a:gd fmla="*/ 642557 h 3298826" name="T49"/>
              <a:gd fmla="*/ 659457 w 2960688" name="T50"/>
              <a:gd fmla="*/ 459420 h 3298826" name="T51"/>
              <a:gd fmla="*/ 849109 w 2960688" name="T52"/>
              <a:gd fmla="*/ 523713 h 3298826" name="T53"/>
              <a:gd fmla="*/ 897130 w 2960688" name="T54"/>
              <a:gd fmla="*/ 624633 h 3298826" name="T55"/>
              <a:gd fmla="*/ 775912 w 2960688" name="T56"/>
              <a:gd fmla="*/ 716298 h 3298826" name="T57"/>
              <a:gd fmla="*/ 631559 w 2960688" name="T58"/>
              <a:gd fmla="*/ 869529 h 3298826" name="T59"/>
              <a:gd fmla="*/ 426742 w 2960688" name="T60"/>
              <a:gd fmla="*/ 747762 h 3298826" name="T61"/>
              <a:gd fmla="*/ 443850 w 2960688" name="T62"/>
              <a:gd fmla="*/ 611287 h 3298826" name="T63"/>
              <a:gd fmla="*/ 396122 w 2960688" name="T64"/>
              <a:gd fmla="*/ 504328 h 3298826" name="T65"/>
              <a:gd fmla="*/ 250699 w 2960688" name="T66"/>
              <a:gd fmla="*/ 445292 h 3298826" name="T67"/>
              <a:gd fmla="*/ 349364 w 2960688" name="T68"/>
              <a:gd fmla="*/ 494812 h 3298826" name="T69"/>
              <a:gd fmla="*/ 410508 w 2960688" name="T70"/>
              <a:gd fmla="*/ 591903 h 3298826" name="T71"/>
              <a:gd fmla="*/ 412841 w 2960688" name="T72"/>
              <a:gd fmla="*/ 701472 h 3298826" name="T73"/>
              <a:gd fmla="*/ 374444 w 2960688" name="T74"/>
              <a:gd fmla="*/ 780431 h 3298826" name="T75"/>
              <a:gd fmla="*/ 451044 w 2960688" name="T76"/>
              <a:gd fmla="*/ 978902 h 3298826" name="T77"/>
              <a:gd fmla="*/ 431602 w 2960688" name="T78"/>
              <a:gd fmla="*/ 1009218 h 3298826" name="T79"/>
              <a:gd fmla="*/ 396122 w 2960688" name="T80"/>
              <a:gd fmla="*/ 1006489 h 3298826" name="T81"/>
              <a:gd fmla="*/ 238937 w 2960688" name="T82"/>
              <a:gd fmla="*/ 859098 h 3298826" name="T83"/>
              <a:gd fmla="*/ 148728 w 2960688" name="T84"/>
              <a:gd fmla="*/ 852274 h 3298826" name="T85"/>
              <a:gd fmla="*/ 54922 w 2960688" name="T86"/>
              <a:gd fmla="*/ 793006 h 3298826" name="T87"/>
              <a:gd fmla="*/ 3597 w 2960688" name="T88"/>
              <a:gd fmla="*/ 690456 h 3298826" name="T89"/>
              <a:gd fmla="*/ 12151 w 2960688" name="T90"/>
              <a:gd fmla="*/ 580790 h 3298826" name="T91"/>
              <a:gd fmla="*/ 76016 w 2960688" name="T92"/>
              <a:gd fmla="*/ 489256 h 3298826" name="T93"/>
              <a:gd fmla="*/ 180515 w 2960688" name="T94"/>
              <a:gd fmla="*/ 443148 h 3298826" name="T95"/>
              <a:gd fmla="*/ 615262 w 2960688" name="T96"/>
              <a:gd fmla="*/ 13654 h 3298826" name="T97"/>
              <a:gd fmla="*/ 677023 w 2960688" name="T98"/>
              <a:gd fmla="*/ 69926 h 3298826" name="T99"/>
              <a:gd fmla="*/ 706785 w 2960688" name="T100"/>
              <a:gd fmla="*/ 157016 h 3298826" name="T101"/>
              <a:gd fmla="*/ 730419 w 2960688" name="T102"/>
              <a:gd fmla="*/ 209387 h 3298826" name="T103"/>
              <a:gd fmla="*/ 712328 w 2960688" name="T104"/>
              <a:gd fmla="*/ 262246 h 3298826" name="T105"/>
              <a:gd fmla="*/ 655917 w 2960688" name="T106"/>
              <a:gd fmla="*/ 367963 h 3298826" name="T107"/>
              <a:gd fmla="*/ 593962 w 2960688" name="T108"/>
              <a:gd fmla="*/ 417702 h 3298826" name="T109"/>
              <a:gd fmla="*/ 520044 w 2960688" name="T110"/>
              <a:gd fmla="*/ 419944 h 3298826" name="T111"/>
              <a:gd fmla="*/ 460812 w 2960688" name="T112"/>
              <a:gd fmla="*/ 379374 h 3298826" name="T113"/>
              <a:gd fmla="*/ 397593 w 2960688" name="T114"/>
              <a:gd fmla="*/ 268097 h 3298826" name="T115"/>
              <a:gd fmla="*/ 373278 w 2960688" name="T116"/>
              <a:gd fmla="*/ 215044 h 3298826" name="T117"/>
              <a:gd fmla="*/ 400024 w 2960688" name="T118"/>
              <a:gd fmla="*/ 164721 h 3298826" name="T119"/>
              <a:gd fmla="*/ 427063 w 2960688" name="T120"/>
              <a:gd fmla="*/ 76167 h 3298826" name="T121"/>
              <a:gd fmla="*/ 486003 w 2960688" name="T122"/>
              <a:gd fmla="*/ 16872 h 329882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2960688" name="T186"/>
              <a:gd fmla="*/ 0 h 3298826" name="T187"/>
              <a:gd fmla="*/ 2960688 w 2960688" name="T188"/>
              <a:gd fmla="*/ 3298826 h 3298826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3298826" w="2960688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56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3557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fmla="val 25014" name="adj"/>
              <a:gd fmla="val 115470" name="vf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58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gdLst>
              <a:gd fmla="*/ 618706 w 2063750" name="T0"/>
              <a:gd fmla="*/ 457001 h 1925638" name="T1"/>
              <a:gd fmla="*/ 589528 w 2063750" name="T2"/>
              <a:gd fmla="*/ 480489 h 1925638" name="T3"/>
              <a:gd fmla="*/ 572222 w 2063750" name="T4"/>
              <a:gd fmla="*/ 447405 h 1925638" name="T5"/>
              <a:gd fmla="*/ 911744 w 2063750" name="T6"/>
              <a:gd fmla="*/ 303329 h 1925638" name="T7"/>
              <a:gd fmla="*/ 916346 w 2063750" name="T8"/>
              <a:gd fmla="*/ 326764 h 1925638" name="T9"/>
              <a:gd fmla="*/ 827472 w 2063750" name="T10"/>
              <a:gd fmla="*/ 327764 h 1925638" name="T11"/>
              <a:gd fmla="*/ 829773 w 2063750" name="T12"/>
              <a:gd fmla="*/ 304186 h 1925638" name="T13"/>
              <a:gd fmla="*/ 363040 w 2063750" name="T14"/>
              <a:gd fmla="*/ 308330 h 1925638" name="T15"/>
              <a:gd fmla="*/ 356148 w 2063750" name="T16"/>
              <a:gd fmla="*/ 331050 h 1925638" name="T17"/>
              <a:gd fmla="*/ 269560 w 2063750" name="T18"/>
              <a:gd fmla="*/ 321476 h 1925638" name="T19"/>
              <a:gd fmla="*/ 282770 w 2063750" name="T20"/>
              <a:gd fmla="*/ 301614 h 1925638" name="T21"/>
              <a:gd fmla="*/ 622853 w 2063750" name="T22"/>
              <a:gd fmla="*/ 274255 h 1925638" name="T23"/>
              <a:gd fmla="*/ 585524 w 2063750" name="T24"/>
              <a:gd fmla="*/ 414465 h 1925638" name="T25"/>
              <a:gd fmla="*/ 566358 w 2063750" name="T26"/>
              <a:gd fmla="*/ 269958 h 1925638" name="T27"/>
              <a:gd fmla="*/ 585430 w 2063750" name="T28"/>
              <a:gd fmla="*/ 193412 h 1925638" name="T29"/>
              <a:gd fmla="*/ 491371 w 2063750" name="T30"/>
              <a:gd fmla="*/ 222158 h 1925638" name="T31"/>
              <a:gd fmla="*/ 448213 w 2063750" name="T32"/>
              <a:gd fmla="*/ 302360 h 1925638" name="T33"/>
              <a:gd fmla="*/ 460974 w 2063750" name="T34"/>
              <a:gd fmla="*/ 379831 h 1925638" name="T35"/>
              <a:gd fmla="*/ 521051 w 2063750" name="T36"/>
              <a:gd fmla="*/ 466501 h 1925638" name="T37"/>
              <a:gd fmla="*/ 661566 w 2063750" name="T38"/>
              <a:gd fmla="*/ 494385 h 1925638" name="T39"/>
              <a:gd fmla="*/ 712323 w 2063750" name="T40"/>
              <a:gd fmla="*/ 406996 h 1925638" name="T41"/>
              <a:gd fmla="*/ 741143 w 2063750" name="T42"/>
              <a:gd fmla="*/ 340018 h 1925638" name="T43"/>
              <a:gd fmla="*/ 726375 w 2063750" name="T44"/>
              <a:gd fmla="*/ 248030 h 1925638" name="T45"/>
              <a:gd fmla="*/ 647658 w 2063750" name="T46"/>
              <a:gd fmla="*/ 199736 h 1925638" name="T47"/>
              <a:gd fmla="*/ 624860 w 2063750" name="T48"/>
              <a:gd fmla="*/ 161935 h 1925638" name="T49"/>
              <a:gd fmla="*/ 725801 w 2063750" name="T50"/>
              <a:gd fmla="*/ 200024 h 1925638" name="T51"/>
              <a:gd fmla="*/ 775842 w 2063750" name="T52"/>
              <a:gd fmla="*/ 292874 h 1925638" name="T53"/>
              <a:gd fmla="*/ 761503 w 2063750" name="T54"/>
              <a:gd fmla="*/ 391617 h 1925638" name="T55"/>
              <a:gd fmla="*/ 706732 w 2063750" name="T56"/>
              <a:gd fmla="*/ 467075 h 1925638" name="T57"/>
              <a:gd fmla="*/ 674901 w 2063750" name="T58"/>
              <a:gd fmla="*/ 604770 h 1925638" name="T59"/>
              <a:gd fmla="*/ 599195 w 2063750" name="T60"/>
              <a:gd fmla="*/ 636534 h 1925638" name="T61"/>
              <a:gd fmla="*/ 476246 w 2063750" name="T62"/>
              <a:gd fmla="*/ 637362 h 1925638" name="T63"/>
              <a:gd fmla="*/ 432795 w 2063750" name="T64"/>
              <a:gd fmla="*/ 662473 h 1925638" name="T65"/>
              <a:gd fmla="*/ 573043 w 2063750" name="T66"/>
              <a:gd fmla="*/ 676391 h 1925638" name="T67"/>
              <a:gd fmla="*/ 787576 w 2063750" name="T68"/>
              <a:gd fmla="*/ 590441 h 1925638" name="T69"/>
              <a:gd fmla="*/ 865589 w 2063750" name="T70"/>
              <a:gd fmla="*/ 588718 h 1925638" name="T71"/>
              <a:gd fmla="*/ 830730 w 2063750" name="T72"/>
              <a:gd fmla="*/ 657924 h 1925638" name="T73"/>
              <a:gd fmla="*/ 895703 w 2063750" name="T74"/>
              <a:gd fmla="*/ 641236 h 1925638" name="T75"/>
              <a:gd fmla="*/ 930694 w 2063750" name="T76"/>
              <a:gd fmla="*/ 658311 h 1925638" name="T77"/>
              <a:gd fmla="*/ 883371 w 2063750" name="T78"/>
              <a:gd fmla="*/ 698776 h 1925638" name="T79"/>
              <a:gd fmla="*/ 545940 w 2063750" name="T80"/>
              <a:gd fmla="*/ 861781 h 1925638" name="T81"/>
              <a:gd fmla="*/ 266302 w 2063750" name="T82"/>
              <a:gd fmla="*/ 839253 h 1925638" name="T83"/>
              <a:gd fmla="*/ 24522 w 2063750" name="T84"/>
              <a:gd fmla="*/ 679979 h 1925638" name="T85"/>
              <a:gd fmla="*/ 135804 w 2063750" name="T86"/>
              <a:gd fmla="*/ 668356 h 1925638" name="T87"/>
              <a:gd fmla="*/ 272899 w 2063750" name="T88"/>
              <a:gd fmla="*/ 592306 h 1925638" name="T89"/>
              <a:gd fmla="*/ 500691 w 2063750" name="T90"/>
              <a:gd fmla="*/ 517669 h 1925638" name="T91"/>
              <a:gd fmla="*/ 449647 w 2063750" name="T92"/>
              <a:gd fmla="*/ 423525 h 1925638" name="T93"/>
              <a:gd fmla="*/ 417960 w 2063750" name="T94"/>
              <a:gd fmla="*/ 346629 h 1925638" name="T95"/>
              <a:gd fmla="*/ 434305 w 2063750" name="T96"/>
              <a:gd fmla="*/ 234519 h 1925638" name="T97"/>
              <a:gd fmla="*/ 521051 w 2063750" name="T98"/>
              <a:gd fmla="*/ 171853 h 1925638" name="T99"/>
              <a:gd fmla="*/ 826870 w 2063750" name="T100"/>
              <a:gd fmla="*/ 99486 h 1925638" name="T101"/>
              <a:gd fmla="*/ 831754 w 2063750" name="T102"/>
              <a:gd fmla="*/ 122885 h 1925638" name="T103"/>
              <a:gd fmla="*/ 762228 w 2063750" name="T104"/>
              <a:gd fmla="*/ 170547 h 1925638" name="T105"/>
              <a:gd fmla="*/ 809920 w 2063750" name="T106"/>
              <a:gd fmla="*/ 101065 h 1925638" name="T107"/>
              <a:gd fmla="*/ 442504 w 2063750" name="T108"/>
              <a:gd fmla="*/ 149874 h 1925638" name="T109"/>
              <a:gd fmla="*/ 437950 w 2063750" name="T110"/>
              <a:gd fmla="*/ 173274 h 1925638" name="T111"/>
              <a:gd fmla="*/ 370348 w 2063750" name="T112"/>
              <a:gd fmla="*/ 119010 h 1925638" name="T113"/>
              <a:gd fmla="*/ 381591 w 2063750" name="T114"/>
              <a:gd fmla="*/ 97906 h 1925638" name="T115"/>
              <a:gd fmla="*/ 610809 w 2063750" name="T116"/>
              <a:gd fmla="*/ 13946 h 1925638" name="T117"/>
              <a:gd fmla="*/ 595467 w 2063750" name="T118"/>
              <a:gd fmla="*/ 96902 h 1925638" name="T119"/>
              <a:gd fmla="*/ 579982 w 2063750" name="T120"/>
              <a:gd fmla="*/ 13946 h 19256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w 2063750" name="T183"/>
              <a:gd fmla="*/ 0 h 1925638" name="T184"/>
              <a:gd fmla="*/ 2063750 w 2063750" name="T185"/>
              <a:gd fmla="*/ 1925638 h 1925638" name="T18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T186" l="T183" r="T185" t="T184"/>
            <a:pathLst>
              <a:path h="1925638" w="2063750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59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3560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fmla="val 25014" name="adj"/>
              <a:gd fmla="val 115470" name="vf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61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gdLst>
              <a:gd fmla="*/ 843718 w 2074863" name="T0"/>
              <a:gd fmla="*/ 283248 h 1449388" name="T1"/>
              <a:gd fmla="*/ 871949 w 2074863" name="T2"/>
              <a:gd fmla="*/ 293220 h 1449388" name="T3"/>
              <a:gd fmla="*/ 873370 w 2074863" name="T4"/>
              <a:gd fmla="*/ 263129 h 1449388" name="T5"/>
              <a:gd fmla="*/ 248575 w 2074863" name="T6"/>
              <a:gd fmla="*/ 79262 h 1449388" name="T7"/>
              <a:gd fmla="*/ 239847 w 2074863" name="T8"/>
              <a:gd fmla="*/ 108924 h 1449388" name="T9"/>
              <a:gd fmla="*/ 213485 w 2074863" name="T10"/>
              <a:gd fmla="*/ 92074 h 1449388" name="T11"/>
              <a:gd fmla="*/ 777666 w 2074863" name="T12"/>
              <a:gd fmla="*/ 69410 h 1449388" name="T13"/>
              <a:gd fmla="*/ 917405 w 2074863" name="T14"/>
              <a:gd fmla="*/ 268471 h 1449388" name="T15"/>
              <a:gd fmla="*/ 771806 w 2074863" name="T16"/>
              <a:gd fmla="*/ 219863 h 1449388" name="T17"/>
              <a:gd fmla="*/ 236713 w 2074863" name="T18"/>
              <a:gd fmla="*/ 35262 h 1449388" name="T19"/>
              <a:gd fmla="*/ 73585 w 2074863" name="T20"/>
              <a:gd fmla="*/ 174532 h 1449388" name="T21"/>
              <a:gd fmla="*/ 143978 w 2074863" name="T22"/>
              <a:gd fmla="*/ 199108 h 1449388" name="T23"/>
              <a:gd fmla="*/ 236713 w 2074863" name="T24"/>
              <a:gd fmla="*/ 35262 h 1449388" name="T25"/>
              <a:gd fmla="*/ 331753 w 2074863" name="T26"/>
              <a:gd fmla="*/ 102582 h 1449388" name="T27"/>
              <a:gd fmla="*/ 443283 w 2074863" name="T28"/>
              <a:gd fmla="*/ 134639 h 1449388" name="T29"/>
              <a:gd fmla="*/ 576267 w 2074863" name="T30"/>
              <a:gd fmla="*/ 171682 h 1449388" name="T31"/>
              <a:gd fmla="*/ 679463 w 2074863" name="T32"/>
              <a:gd fmla="*/ 162599 h 1449388" name="T33"/>
              <a:gd fmla="*/ 781596 w 2074863" name="T34"/>
              <a:gd fmla="*/ 274798 h 1449388" name="T35"/>
              <a:gd fmla="*/ 798441 w 2074863" name="T36"/>
              <a:gd fmla="*/ 361352 h 1449388" name="T37"/>
              <a:gd fmla="*/ 671307 w 2074863" name="T38"/>
              <a:gd fmla="*/ 412286 h 1449388" name="T39"/>
              <a:gd fmla="*/ 547365 w 2074863" name="T40"/>
              <a:gd fmla="*/ 313266 h 1449388" name="T41"/>
              <a:gd fmla="*/ 350548 w 2074863" name="T42"/>
              <a:gd fmla="*/ 253783 h 1449388" name="T43"/>
              <a:gd fmla="*/ 318100 w 2074863" name="T44"/>
              <a:gd fmla="*/ 152092 h 1449388" name="T45"/>
              <a:gd fmla="*/ 158341 w 2074863" name="T46"/>
              <a:gd fmla="*/ 234905 h 1449388" name="T47"/>
              <a:gd fmla="*/ 211889 w 2074863" name="T48"/>
              <a:gd fmla="*/ 333925 h 1449388" name="T49"/>
              <a:gd fmla="*/ 258168 w 2074863" name="T50"/>
              <a:gd fmla="*/ 388244 h 1449388" name="T51"/>
              <a:gd fmla="*/ 297531 w 2074863" name="T52"/>
              <a:gd fmla="*/ 434904 h 1449388" name="T53"/>
              <a:gd fmla="*/ 335122 w 2074863" name="T54"/>
              <a:gd fmla="*/ 489222 h 1449388" name="T55"/>
              <a:gd fmla="*/ 389380 w 2074863" name="T56"/>
              <a:gd fmla="*/ 600887 h 1449388" name="T57"/>
              <a:gd fmla="*/ 444524 w 2074863" name="T58"/>
              <a:gd fmla="*/ 613354 h 1449388" name="T59"/>
              <a:gd fmla="*/ 373953 w 2074863" name="T60"/>
              <a:gd fmla="*/ 519498 h 1449388" name="T61"/>
              <a:gd fmla="*/ 388670 w 2074863" name="T62"/>
              <a:gd fmla="*/ 499374 h 1449388" name="T63"/>
              <a:gd fmla="*/ 509775 w 2074863" name="T64"/>
              <a:gd fmla="*/ 608189 h 1449388" name="T65"/>
              <a:gd fmla="*/ 541337 w 2074863" name="T66"/>
              <a:gd fmla="*/ 578625 h 1449388" name="T67"/>
              <a:gd fmla="*/ 409593 w 2074863" name="T68"/>
              <a:gd fmla="*/ 437753 h 1449388" name="T69"/>
              <a:gd fmla="*/ 431225 w 2074863" name="T70"/>
              <a:gd fmla="*/ 424040 h 1449388" name="T71"/>
              <a:gd fmla="*/ 586552 w 2074863" name="T72"/>
              <a:gd fmla="*/ 556007 h 1449388" name="T73"/>
              <a:gd fmla="*/ 585133 w 2074863" name="T74"/>
              <a:gd fmla="*/ 501511 h 1449388" name="T75"/>
              <a:gd fmla="*/ 465092 w 2074863" name="T76"/>
              <a:gd fmla="*/ 365982 h 1449388" name="T77"/>
              <a:gd fmla="*/ 489916 w 2074863" name="T78"/>
              <a:gd fmla="*/ 359749 h 1449388" name="T79"/>
              <a:gd fmla="*/ 637972 w 2074863" name="T80"/>
              <a:gd fmla="*/ 489222 h 1449388" name="T81"/>
              <a:gd fmla="*/ 634071 w 2074863" name="T82"/>
              <a:gd fmla="*/ 434904 h 1449388" name="T83"/>
              <a:gd fmla="*/ 637618 w 2074863" name="T84"/>
              <a:gd fmla="*/ 409614 h 1449388" name="T85"/>
              <a:gd fmla="*/ 686024 w 2074863" name="T86"/>
              <a:gd fmla="*/ 448973 h 1449388" name="T87"/>
              <a:gd fmla="*/ 670953 w 2074863" name="T88"/>
              <a:gd fmla="*/ 502223 h 1449388" name="T89"/>
              <a:gd fmla="*/ 635667 w 2074863" name="T90"/>
              <a:gd fmla="*/ 548706 h 1449388" name="T91"/>
              <a:gd fmla="*/ 588857 w 2074863" name="T92"/>
              <a:gd fmla="*/ 588955 h 1449388" name="T93"/>
              <a:gd fmla="*/ 542046 w 2074863" name="T94"/>
              <a:gd fmla="*/ 630273 h 1449388" name="T95"/>
              <a:gd fmla="*/ 494703 w 2074863" name="T96"/>
              <a:gd fmla="*/ 635437 h 1449388" name="T97"/>
              <a:gd fmla="*/ 436722 w 2074863" name="T98"/>
              <a:gd fmla="*/ 648260 h 1449388" name="T99"/>
              <a:gd fmla="*/ 304447 w 2074863" name="T100"/>
              <a:gd fmla="*/ 567049 h 1449388" name="T101"/>
              <a:gd fmla="*/ 239372 w 2074863" name="T102"/>
              <a:gd fmla="*/ 587352 h 1449388" name="T103"/>
              <a:gd fmla="*/ 223237 w 2074863" name="T104"/>
              <a:gd fmla="*/ 554227 h 1449388" name="T105"/>
              <a:gd fmla="*/ 177845 w 2074863" name="T106"/>
              <a:gd fmla="*/ 516471 h 1449388" name="T107"/>
              <a:gd fmla="*/ 154439 w 2074863" name="T108"/>
              <a:gd fmla="*/ 473729 h 1449388" name="T109"/>
              <a:gd fmla="*/ 113480 w 2074863" name="T110"/>
              <a:gd fmla="*/ 422616 h 1449388" name="T111"/>
              <a:gd fmla="*/ 130857 w 2074863" name="T112"/>
              <a:gd fmla="*/ 358324 h 1449388" name="T113"/>
              <a:gd fmla="*/ 90784 w 2074863" name="T114"/>
              <a:gd fmla="*/ 316472 h 1449388" name="T115"/>
              <a:gd fmla="*/ 887 w 2074863" name="T116"/>
              <a:gd fmla="*/ 214246 h 1449388" name="T117"/>
              <a:gd fmla="*/ 132807 w 2074863" name="T118"/>
              <a:gd fmla="*/ 68388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2074863" name="T180"/>
              <a:gd fmla="*/ 0 h 1449388" name="T181"/>
              <a:gd fmla="*/ 2074863 w 2074863" name="T182"/>
              <a:gd fmla="*/ 1449388 h 1449388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62" name="矩形 27"/>
          <p:cNvSpPr>
            <a:spLocks noChangeArrowheads="1"/>
          </p:cNvSpPr>
          <p:nvPr/>
        </p:nvSpPr>
        <p:spPr bwMode="auto">
          <a:xfrm>
            <a:off x="9285289" y="2970213"/>
            <a:ext cx="15382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3563" name="矩形 117"/>
          <p:cNvSpPr>
            <a:spLocks noChangeArrowheads="1"/>
          </p:cNvSpPr>
          <p:nvPr/>
        </p:nvSpPr>
        <p:spPr bwMode="auto">
          <a:xfrm>
            <a:off x="1825625" y="4367213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3564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5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566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3567" name="组合 40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3568" name="文本框 41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356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357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357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357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357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695575" y="1581150"/>
            <a:ext cx="2292350" cy="1955800"/>
          </a:xfrm>
          <a:custGeom>
            <a:gdLst>
              <a:gd fmla="*/ 2147483647 w 714" name="T0"/>
              <a:gd fmla="*/ 2147483647 h 609" name="T1"/>
              <a:gd fmla="*/ 2147483647 w 714" name="T2"/>
              <a:gd fmla="*/ 2147483647 h 609" name="T3"/>
              <a:gd fmla="*/ 2147483647 w 714" name="T4"/>
              <a:gd fmla="*/ 2147483647 h 609" name="T5"/>
              <a:gd fmla="*/ 2147483647 w 714" name="T6"/>
              <a:gd fmla="*/ 2147483647 h 609" name="T7"/>
              <a:gd fmla="*/ 2147483647 w 714" name="T8"/>
              <a:gd fmla="*/ 2147483647 h 609" name="T9"/>
              <a:gd fmla="*/ 2147483647 w 714" name="T10"/>
              <a:gd fmla="*/ 2147483647 h 609" name="T11"/>
              <a:gd fmla="*/ 2147483647 w 714" name="T12"/>
              <a:gd fmla="*/ 2147483647 h 609" name="T13"/>
              <a:gd fmla="*/ 2147483647 w 714" name="T14"/>
              <a:gd fmla="*/ 2147483647 h 609" name="T15"/>
              <a:gd fmla="*/ 2147483647 w 714" name="T16"/>
              <a:gd fmla="*/ 2147483647 h 609" name="T17"/>
              <a:gd fmla="*/ 2147483647 w 714" name="T18"/>
              <a:gd fmla="*/ 2147483647 h 609" name="T19"/>
              <a:gd fmla="*/ 2147483647 w 714" name="T20"/>
              <a:gd fmla="*/ 2147483647 h 609" name="T21"/>
              <a:gd fmla="*/ 2147483647 w 714" name="T22"/>
              <a:gd fmla="*/ 2147483647 h 609" name="T23"/>
              <a:gd fmla="*/ 2147483647 w 714" name="T24"/>
              <a:gd fmla="*/ 2147483647 h 609" name="T25"/>
              <a:gd fmla="*/ 2147483647 w 714" name="T26"/>
              <a:gd fmla="*/ 2147483647 h 609" name="T27"/>
              <a:gd fmla="*/ 2147483647 w 714" name="T28"/>
              <a:gd fmla="*/ 2147483647 h 609" name="T29"/>
              <a:gd fmla="*/ 2147483647 w 714" name="T30"/>
              <a:gd fmla="*/ 2147483647 h 609" name="T31"/>
              <a:gd fmla="*/ 2147483647 w 714" name="T32"/>
              <a:gd fmla="*/ 2147483647 h 609" name="T33"/>
              <a:gd fmla="*/ 2147483647 w 714" name="T34"/>
              <a:gd fmla="*/ 2147483647 h 609" name="T35"/>
              <a:gd fmla="*/ 2147483647 w 714" name="T36"/>
              <a:gd fmla="*/ 2147483647 h 609" name="T37"/>
              <a:gd fmla="*/ 2147483647 w 714" name="T38"/>
              <a:gd fmla="*/ 2147483647 h 609" name="T39"/>
              <a:gd fmla="*/ 2147483647 w 714" name="T40"/>
              <a:gd fmla="*/ 2147483647 h 609" name="T41"/>
              <a:gd fmla="*/ 2147483647 w 714" name="T42"/>
              <a:gd fmla="*/ 2147483647 h 609" name="T43"/>
              <a:gd fmla="*/ 2147483647 w 714" name="T44"/>
              <a:gd fmla="*/ 2147483647 h 609" name="T45"/>
              <a:gd fmla="*/ 2147483647 w 714" name="T46"/>
              <a:gd fmla="*/ 2147483647 h 609" name="T47"/>
              <a:gd fmla="*/ 2147483647 w 714" name="T48"/>
              <a:gd fmla="*/ 2147483647 h 609" name="T49"/>
              <a:gd fmla="*/ 2147483647 w 714" name="T50"/>
              <a:gd fmla="*/ 2147483647 h 609" name="T51"/>
              <a:gd fmla="*/ 2147483647 w 714" name="T52"/>
              <a:gd fmla="*/ 2147483647 h 609" name="T53"/>
              <a:gd fmla="*/ 2147483647 w 714" name="T54"/>
              <a:gd fmla="*/ 2147483647 h 609" name="T55"/>
              <a:gd fmla="*/ 2147483647 w 714" name="T56"/>
              <a:gd fmla="*/ 2147483647 h 609" name="T57"/>
              <a:gd fmla="*/ 2147483647 w 714" name="T58"/>
              <a:gd fmla="*/ 2147483647 h 609" name="T59"/>
              <a:gd fmla="*/ 2147483647 w 714" name="T60"/>
              <a:gd fmla="*/ 2147483647 h 609" name="T61"/>
              <a:gd fmla="*/ 2147483647 w 714" name="T62"/>
              <a:gd fmla="*/ 2147483647 h 609" name="T63"/>
              <a:gd fmla="*/ 2147483647 w 714" name="T64"/>
              <a:gd fmla="*/ 2147483647 h 609" name="T65"/>
              <a:gd fmla="*/ 2147483647 w 714" name="T66"/>
              <a:gd fmla="*/ 2147483647 h 609" name="T67"/>
              <a:gd fmla="*/ 2147483647 w 714" name="T68"/>
              <a:gd fmla="*/ 2147483647 h 609" name="T69"/>
              <a:gd fmla="*/ 2147483647 w 714" name="T70"/>
              <a:gd fmla="*/ 2147483647 h 609" name="T71"/>
              <a:gd fmla="*/ 2147483647 w 714" name="T72"/>
              <a:gd fmla="*/ 2147483647 h 609" name="T73"/>
              <a:gd fmla="*/ 2147483647 w 714" name="T74"/>
              <a:gd fmla="*/ 2147483647 h 609" name="T75"/>
              <a:gd fmla="*/ 2147483647 w 714" name="T76"/>
              <a:gd fmla="*/ 2147483647 h 609" name="T77"/>
              <a:gd fmla="*/ 2147483647 w 714" name="T78"/>
              <a:gd fmla="*/ 2147483647 h 609" name="T79"/>
              <a:gd fmla="*/ 2147483647 w 714" name="T80"/>
              <a:gd fmla="*/ 2147483647 h 609" name="T81"/>
              <a:gd fmla="*/ 2147483647 w 714" name="T82"/>
              <a:gd fmla="*/ 2147483647 h 609" name="T83"/>
              <a:gd fmla="*/ 2147483647 w 714" name="T84"/>
              <a:gd fmla="*/ 2147483647 h 609" name="T85"/>
              <a:gd fmla="*/ 2147483647 w 714" name="T86"/>
              <a:gd fmla="*/ 2147483647 h 609" name="T87"/>
              <a:gd fmla="*/ 2147483647 w 714" name="T88"/>
              <a:gd fmla="*/ 2147483647 h 609" name="T89"/>
              <a:gd fmla="*/ 2147483647 w 714" name="T90"/>
              <a:gd fmla="*/ 2147483647 h 609" name="T91"/>
              <a:gd fmla="*/ 2147483647 w 714" name="T92"/>
              <a:gd fmla="*/ 2147483647 h 609" name="T93"/>
              <a:gd fmla="*/ 2147483647 w 714" name="T94"/>
              <a:gd fmla="*/ 2147483647 h 609" name="T95"/>
              <a:gd fmla="*/ 2147483647 w 714" name="T96"/>
              <a:gd fmla="*/ 2147483647 h 609" name="T97"/>
              <a:gd fmla="*/ 2147483647 w 714" name="T98"/>
              <a:gd fmla="*/ 2147483647 h 609" name="T99"/>
              <a:gd fmla="*/ 2147483647 w 714" name="T100"/>
              <a:gd fmla="*/ 2147483647 h 609" name="T101"/>
              <a:gd fmla="*/ 2147483647 w 714" name="T102"/>
              <a:gd fmla="*/ 2147483647 h 609" name="T103"/>
              <a:gd fmla="*/ 2147483647 w 714" name="T104"/>
              <a:gd fmla="*/ 2147483647 h 609" name="T105"/>
              <a:gd fmla="*/ 2147483647 w 714" name="T106"/>
              <a:gd fmla="*/ 2147483647 h 609" name="T107"/>
              <a:gd fmla="*/ 2147483647 w 714" name="T108"/>
              <a:gd fmla="*/ 2147483647 h 609" name="T109"/>
              <a:gd fmla="*/ 2147483647 w 714" name="T110"/>
              <a:gd fmla="*/ 2147483647 h 609" name="T111"/>
              <a:gd fmla="*/ 2147483647 w 714" name="T112"/>
              <a:gd fmla="*/ 2147483647 h 609" name="T113"/>
              <a:gd fmla="*/ 2147483647 w 714" name="T114"/>
              <a:gd fmla="*/ 2147483647 h 609" name="T115"/>
              <a:gd fmla="*/ 2147483647 w 714" name="T116"/>
              <a:gd fmla="*/ 2147483647 h 609" name="T117"/>
              <a:gd fmla="*/ 2147483647 w 714" name="T118"/>
              <a:gd fmla="*/ 2147483647 h 609" name="T119"/>
              <a:gd fmla="*/ 2147483647 w 714" name="T120"/>
              <a:gd fmla="*/ 2147483647 h 609" name="T121"/>
              <a:gd fmla="*/ 2147483647 w 714" name="T122"/>
              <a:gd fmla="*/ 2147483647 h 609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714" name="T186"/>
              <a:gd fmla="*/ 0 h 609" name="T187"/>
              <a:gd fmla="*/ 714 w 714" name="T188"/>
              <a:gd fmla="*/ 609 h 609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609" w="714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254250" y="2905125"/>
            <a:ext cx="1466850" cy="1239838"/>
          </a:xfrm>
          <a:custGeom>
            <a:gdLst>
              <a:gd fmla="*/ 2147483647 w 456" name="T0"/>
              <a:gd fmla="*/ 2147483647 h 386" name="T1"/>
              <a:gd fmla="*/ 2147483647 w 456" name="T2"/>
              <a:gd fmla="*/ 2147483647 h 386" name="T3"/>
              <a:gd fmla="*/ 2147483647 w 456" name="T4"/>
              <a:gd fmla="*/ 2147483647 h 386" name="T5"/>
              <a:gd fmla="*/ 2147483647 w 456" name="T6"/>
              <a:gd fmla="*/ 2147483647 h 386" name="T7"/>
              <a:gd fmla="*/ 2147483647 w 456" name="T8"/>
              <a:gd fmla="*/ 2147483647 h 386" name="T9"/>
              <a:gd fmla="*/ 2147483647 w 456" name="T10"/>
              <a:gd fmla="*/ 2147483647 h 386" name="T11"/>
              <a:gd fmla="*/ 2147483647 w 456" name="T12"/>
              <a:gd fmla="*/ 2147483647 h 386" name="T13"/>
              <a:gd fmla="*/ 2147483647 w 456" name="T14"/>
              <a:gd fmla="*/ 2147483647 h 386" name="T15"/>
              <a:gd fmla="*/ 2147483647 w 456" name="T16"/>
              <a:gd fmla="*/ 2147483647 h 386" name="T17"/>
              <a:gd fmla="*/ 2147483647 w 456" name="T18"/>
              <a:gd fmla="*/ 2147483647 h 386" name="T19"/>
              <a:gd fmla="*/ 2147483647 w 456" name="T20"/>
              <a:gd fmla="*/ 2147483647 h 386" name="T21"/>
              <a:gd fmla="*/ 2147483647 w 456" name="T22"/>
              <a:gd fmla="*/ 2147483647 h 386" name="T23"/>
              <a:gd fmla="*/ 2147483647 w 456" name="T24"/>
              <a:gd fmla="*/ 2147483647 h 386" name="T25"/>
              <a:gd fmla="*/ 2147483647 w 456" name="T26"/>
              <a:gd fmla="*/ 2147483647 h 386" name="T27"/>
              <a:gd fmla="*/ 2147483647 w 456" name="T28"/>
              <a:gd fmla="*/ 2147483647 h 386" name="T29"/>
              <a:gd fmla="*/ 2147483647 w 456" name="T30"/>
              <a:gd fmla="*/ 2147483647 h 386" name="T31"/>
              <a:gd fmla="*/ 2147483647 w 456" name="T32"/>
              <a:gd fmla="*/ 2147483647 h 386" name="T33"/>
              <a:gd fmla="*/ 2147483647 w 456" name="T34"/>
              <a:gd fmla="*/ 2147483647 h 386" name="T35"/>
              <a:gd fmla="*/ 2147483647 w 456" name="T36"/>
              <a:gd fmla="*/ 2147483647 h 386" name="T37"/>
              <a:gd fmla="*/ 2147483647 w 456" name="T38"/>
              <a:gd fmla="*/ 2147483647 h 386" name="T39"/>
              <a:gd fmla="*/ 2147483647 w 456" name="T40"/>
              <a:gd fmla="*/ 2147483647 h 386" name="T41"/>
              <a:gd fmla="*/ 2147483647 w 456" name="T42"/>
              <a:gd fmla="*/ 2147483647 h 386" name="T43"/>
              <a:gd fmla="*/ 2147483647 w 456" name="T44"/>
              <a:gd fmla="*/ 2147483647 h 386" name="T45"/>
              <a:gd fmla="*/ 2147483647 w 456" name="T46"/>
              <a:gd fmla="*/ 2147483647 h 386" name="T47"/>
              <a:gd fmla="*/ 2147483647 w 456" name="T48"/>
              <a:gd fmla="*/ 2147483647 h 386" name="T49"/>
              <a:gd fmla="*/ 2147483647 w 456" name="T50"/>
              <a:gd fmla="*/ 2147483647 h 386" name="T51"/>
              <a:gd fmla="*/ 2147483647 w 456" name="T52"/>
              <a:gd fmla="*/ 2147483647 h 386" name="T53"/>
              <a:gd fmla="*/ 2147483647 w 456" name="T54"/>
              <a:gd fmla="*/ 2147483647 h 386" name="T55"/>
              <a:gd fmla="*/ 2147483647 w 456" name="T56"/>
              <a:gd fmla="*/ 2147483647 h 386" name="T57"/>
              <a:gd fmla="*/ 2147483647 w 456" name="T58"/>
              <a:gd fmla="*/ 2147483647 h 386" name="T59"/>
              <a:gd fmla="*/ 2147483647 w 456" name="T60"/>
              <a:gd fmla="*/ 2147483647 h 386" name="T61"/>
              <a:gd fmla="*/ 2147483647 w 456" name="T62"/>
              <a:gd fmla="*/ 2147483647 h 386" name="T63"/>
              <a:gd fmla="*/ 2147483647 w 456" name="T64"/>
              <a:gd fmla="*/ 2147483647 h 386" name="T65"/>
              <a:gd fmla="*/ 2147483647 w 456" name="T66"/>
              <a:gd fmla="*/ 2147483647 h 386" name="T67"/>
              <a:gd fmla="*/ 2147483647 w 456" name="T68"/>
              <a:gd fmla="*/ 2147483647 h 386" name="T69"/>
              <a:gd fmla="*/ 2147483647 w 456" name="T70"/>
              <a:gd fmla="*/ 2147483647 h 386" name="T71"/>
              <a:gd fmla="*/ 2147483647 w 456" name="T72"/>
              <a:gd fmla="*/ 2147483647 h 386" name="T73"/>
              <a:gd fmla="*/ 2147483647 w 456" name="T74"/>
              <a:gd fmla="*/ 2147483647 h 386" name="T75"/>
              <a:gd fmla="*/ 2147483647 w 456" name="T76"/>
              <a:gd fmla="*/ 2147483647 h 386" name="T77"/>
              <a:gd fmla="*/ 2147483647 w 456" name="T78"/>
              <a:gd fmla="*/ 2147483647 h 386" name="T79"/>
              <a:gd fmla="*/ 2147483647 w 456" name="T80"/>
              <a:gd fmla="*/ 2147483647 h 386" name="T81"/>
              <a:gd fmla="*/ 2147483647 w 456" name="T82"/>
              <a:gd fmla="*/ 2147483647 h 386" name="T83"/>
              <a:gd fmla="*/ 2147483647 w 456" name="T84"/>
              <a:gd fmla="*/ 2147483647 h 386" name="T85"/>
              <a:gd fmla="*/ 2147483647 w 456" name="T86"/>
              <a:gd fmla="*/ 2147483647 h 386" name="T87"/>
              <a:gd fmla="*/ 2147483647 w 456" name="T88"/>
              <a:gd fmla="*/ 2147483647 h 386" name="T89"/>
              <a:gd fmla="*/ 2147483647 w 456" name="T90"/>
              <a:gd fmla="*/ 2147483647 h 386" name="T91"/>
              <a:gd fmla="*/ 2147483647 w 456" name="T92"/>
              <a:gd fmla="*/ 2147483647 h 386" name="T93"/>
              <a:gd fmla="*/ 2147483647 w 456" name="T94"/>
              <a:gd fmla="*/ 2147483647 h 386" name="T95"/>
              <a:gd fmla="*/ 2147483647 w 456" name="T96"/>
              <a:gd fmla="*/ 2147483647 h 386" name="T97"/>
              <a:gd fmla="*/ 2147483647 w 456" name="T98"/>
              <a:gd fmla="*/ 2147483647 h 386" name="T99"/>
              <a:gd fmla="*/ 2147483647 w 456" name="T100"/>
              <a:gd fmla="*/ 2147483647 h 386" name="T101"/>
              <a:gd fmla="*/ 2147483647 w 456" name="T102"/>
              <a:gd fmla="*/ 2147483647 h 386" name="T103"/>
              <a:gd fmla="*/ 2147483647 w 456" name="T104"/>
              <a:gd fmla="*/ 2147483647 h 386" name="T105"/>
              <a:gd fmla="*/ 2147483647 w 456" name="T106"/>
              <a:gd fmla="*/ 2147483647 h 386" name="T107"/>
              <a:gd fmla="*/ 2147483647 w 456" name="T108"/>
              <a:gd fmla="*/ 2147483647 h 38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456" name="T165"/>
              <a:gd fmla="*/ 0 h 386" name="T166"/>
              <a:gd fmla="*/ 456 w 456" name="T167"/>
              <a:gd fmla="*/ 386 h 386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386" w="45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294063" y="3335338"/>
            <a:ext cx="296862" cy="487362"/>
          </a:xfrm>
          <a:custGeom>
            <a:gdLst>
              <a:gd fmla="*/ 2147483647 w 92" name="T0"/>
              <a:gd fmla="*/ 2147483647 h 152" name="T1"/>
              <a:gd fmla="*/ 2147483647 w 92" name="T2"/>
              <a:gd fmla="*/ 2147483647 h 152" name="T3"/>
              <a:gd fmla="*/ 2147483647 w 92" name="T4"/>
              <a:gd fmla="*/ 2147483647 h 152" name="T5"/>
              <a:gd fmla="*/ 2147483647 w 92" name="T6"/>
              <a:gd fmla="*/ 2147483647 h 152" name="T7"/>
              <a:gd fmla="*/ 2147483647 w 92" name="T8"/>
              <a:gd fmla="*/ 2147483647 h 152" name="T9"/>
              <a:gd fmla="*/ 2147483647 w 92" name="T10"/>
              <a:gd fmla="*/ 2147483647 h 152" name="T11"/>
              <a:gd fmla="*/ 2147483647 w 92" name="T12"/>
              <a:gd fmla="*/ 2147483647 h 152" name="T13"/>
              <a:gd fmla="*/ 2147483647 w 92" name="T14"/>
              <a:gd fmla="*/ 2147483647 h 152" name="T15"/>
              <a:gd fmla="*/ 2147483647 w 92" name="T16"/>
              <a:gd fmla="*/ 2147483647 h 152" name="T17"/>
              <a:gd fmla="*/ 2147483647 w 92" name="T18"/>
              <a:gd fmla="*/ 2147483647 h 152" name="T19"/>
              <a:gd fmla="*/ 2147483647 w 92" name="T20"/>
              <a:gd fmla="*/ 2147483647 h 152" name="T21"/>
              <a:gd fmla="*/ 2147483647 w 92" name="T22"/>
              <a:gd fmla="*/ 2147483647 h 152" name="T23"/>
              <a:gd fmla="*/ 2147483647 w 92" name="T24"/>
              <a:gd fmla="*/ 2147483647 h 152" name="T25"/>
              <a:gd fmla="*/ 2147483647 w 92" name="T26"/>
              <a:gd fmla="*/ 2147483647 h 152" name="T27"/>
              <a:gd fmla="*/ 2147483647 w 92" name="T28"/>
              <a:gd fmla="*/ 2147483647 h 152" name="T29"/>
              <a:gd fmla="*/ 2147483647 w 92" name="T30"/>
              <a:gd fmla="*/ 2147483647 h 152" name="T31"/>
              <a:gd fmla="*/ 2147483647 w 92" name="T32"/>
              <a:gd fmla="*/ 2147483647 h 152" name="T33"/>
              <a:gd fmla="*/ 2147483647 w 92" name="T34"/>
              <a:gd fmla="*/ 2147483647 h 152" name="T35"/>
              <a:gd fmla="*/ 2147483647 w 92" name="T36"/>
              <a:gd fmla="*/ 2147483647 h 152" name="T37"/>
              <a:gd fmla="*/ 2147483647 w 92" name="T38"/>
              <a:gd fmla="*/ 2147483647 h 152" name="T39"/>
              <a:gd fmla="*/ 2147483647 w 92" name="T40"/>
              <a:gd fmla="*/ 2147483647 h 152" name="T41"/>
              <a:gd fmla="*/ 2147483647 w 92" name="T42"/>
              <a:gd fmla="*/ 2147483647 h 152" name="T43"/>
              <a:gd fmla="*/ 2147483647 w 92" name="T44"/>
              <a:gd fmla="*/ 2147483647 h 152" name="T45"/>
              <a:gd fmla="*/ 2147483647 w 92" name="T46"/>
              <a:gd fmla="*/ 2147483647 h 152" name="T47"/>
              <a:gd fmla="*/ 2147483647 w 92" name="T48"/>
              <a:gd fmla="*/ 2147483647 h 152" name="T49"/>
              <a:gd fmla="*/ 2147483647 w 92" name="T50"/>
              <a:gd fmla="*/ 2147483647 h 152" name="T51"/>
              <a:gd fmla="*/ 2147483647 w 92" name="T52"/>
              <a:gd fmla="*/ 2147483647 h 152" name="T53"/>
              <a:gd fmla="*/ 2147483647 w 92" name="T54"/>
              <a:gd fmla="*/ 2147483647 h 152" name="T55"/>
              <a:gd fmla="*/ 2147483647 w 92" name="T56"/>
              <a:gd fmla="*/ 2147483647 h 152" name="T57"/>
              <a:gd fmla="*/ 2147483647 w 92" name="T58"/>
              <a:gd fmla="*/ 2147483647 h 152" name="T59"/>
              <a:gd fmla="*/ 2147483647 w 92" name="T60"/>
              <a:gd fmla="*/ 2147483647 h 152" name="T61"/>
              <a:gd fmla="*/ 2147483647 w 92" name="T62"/>
              <a:gd fmla="*/ 2147483647 h 152" name="T63"/>
              <a:gd fmla="*/ 2147483647 w 92" name="T64"/>
              <a:gd fmla="*/ 2147483647 h 152" name="T65"/>
              <a:gd fmla="*/ 2147483647 w 92" name="T66"/>
              <a:gd fmla="*/ 2147483647 h 152" name="T67"/>
              <a:gd fmla="*/ 2147483647 w 92" name="T68"/>
              <a:gd fmla="*/ 2147483647 h 152" name="T69"/>
              <a:gd fmla="*/ 2147483647 w 92" name="T70"/>
              <a:gd fmla="*/ 2147483647 h 152" name="T71"/>
              <a:gd fmla="*/ 2147483647 w 92" name="T72"/>
              <a:gd fmla="*/ 2147483647 h 152" name="T73"/>
              <a:gd fmla="*/ 2147483647 w 92" name="T74"/>
              <a:gd fmla="*/ 2147483647 h 152" name="T75"/>
              <a:gd fmla="*/ 2147483647 w 92" name="T76"/>
              <a:gd fmla="*/ 2147483647 h 152" name="T77"/>
              <a:gd fmla="*/ 2147483647 w 92" name="T78"/>
              <a:gd fmla="*/ 2147483647 h 152" name="T79"/>
              <a:gd fmla="*/ 2147483647 w 92" name="T80"/>
              <a:gd fmla="*/ 0 h 152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92" name="T123"/>
              <a:gd fmla="*/ 0 h 152" name="T124"/>
              <a:gd fmla="*/ 92 w 92" name="T125"/>
              <a:gd fmla="*/ 152 h 152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52" w="9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496888" y="2049463"/>
            <a:ext cx="2095500" cy="1584325"/>
          </a:xfrm>
          <a:custGeom>
            <a:gdLst>
              <a:gd fmla="*/ 2147483647 w 652" name="T0"/>
              <a:gd fmla="*/ 2147483647 h 493" name="T1"/>
              <a:gd fmla="*/ 2147483647 w 652" name="T2"/>
              <a:gd fmla="*/ 2147483647 h 493" name="T3"/>
              <a:gd fmla="*/ 2147483647 w 652" name="T4"/>
              <a:gd fmla="*/ 2147483647 h 493" name="T5"/>
              <a:gd fmla="*/ 2147483647 w 652" name="T6"/>
              <a:gd fmla="*/ 2147483647 h 493" name="T7"/>
              <a:gd fmla="*/ 2147483647 w 652" name="T8"/>
              <a:gd fmla="*/ 2147483647 h 493" name="T9"/>
              <a:gd fmla="*/ 2147483647 w 652" name="T10"/>
              <a:gd fmla="*/ 2147483647 h 493" name="T11"/>
              <a:gd fmla="*/ 2147483647 w 652" name="T12"/>
              <a:gd fmla="*/ 2147483647 h 493" name="T13"/>
              <a:gd fmla="*/ 2147483647 w 652" name="T14"/>
              <a:gd fmla="*/ 2147483647 h 493" name="T15"/>
              <a:gd fmla="*/ 2147483647 w 652" name="T16"/>
              <a:gd fmla="*/ 2147483647 h 493" name="T17"/>
              <a:gd fmla="*/ 2147483647 w 652" name="T18"/>
              <a:gd fmla="*/ 2147483647 h 493" name="T19"/>
              <a:gd fmla="*/ 2147483647 w 652" name="T20"/>
              <a:gd fmla="*/ 2147483647 h 493" name="T21"/>
              <a:gd fmla="*/ 2147483647 w 652" name="T22"/>
              <a:gd fmla="*/ 2147483647 h 493" name="T23"/>
              <a:gd fmla="*/ 2147483647 w 652" name="T24"/>
              <a:gd fmla="*/ 2147483647 h 493" name="T25"/>
              <a:gd fmla="*/ 2147483647 w 652" name="T26"/>
              <a:gd fmla="*/ 2147483647 h 493" name="T27"/>
              <a:gd fmla="*/ 2147483647 w 652" name="T28"/>
              <a:gd fmla="*/ 2147483647 h 493" name="T29"/>
              <a:gd fmla="*/ 2147483647 w 652" name="T30"/>
              <a:gd fmla="*/ 2147483647 h 493" name="T31"/>
              <a:gd fmla="*/ 2147483647 w 652" name="T32"/>
              <a:gd fmla="*/ 2147483647 h 493" name="T33"/>
              <a:gd fmla="*/ 2147483647 w 652" name="T34"/>
              <a:gd fmla="*/ 2147483647 h 493" name="T35"/>
              <a:gd fmla="*/ 2147483647 w 652" name="T36"/>
              <a:gd fmla="*/ 2147483647 h 493" name="T37"/>
              <a:gd fmla="*/ 2147483647 w 652" name="T38"/>
              <a:gd fmla="*/ 2147483647 h 493" name="T39"/>
              <a:gd fmla="*/ 2147483647 w 652" name="T40"/>
              <a:gd fmla="*/ 2147483647 h 493" name="T41"/>
              <a:gd fmla="*/ 2147483647 w 652" name="T42"/>
              <a:gd fmla="*/ 2147483647 h 493" name="T43"/>
              <a:gd fmla="*/ 2147483647 w 652" name="T44"/>
              <a:gd fmla="*/ 2147483647 h 493" name="T45"/>
              <a:gd fmla="*/ 2147483647 w 652" name="T46"/>
              <a:gd fmla="*/ 2147483647 h 493" name="T47"/>
              <a:gd fmla="*/ 2147483647 w 652" name="T48"/>
              <a:gd fmla="*/ 2147483647 h 493" name="T49"/>
              <a:gd fmla="*/ 2147483647 w 652" name="T50"/>
              <a:gd fmla="*/ 2147483647 h 493" name="T51"/>
              <a:gd fmla="*/ 2147483647 w 652" name="T52"/>
              <a:gd fmla="*/ 2147483647 h 493" name="T53"/>
              <a:gd fmla="*/ 2147483647 w 652" name="T54"/>
              <a:gd fmla="*/ 2147483647 h 493" name="T55"/>
              <a:gd fmla="*/ 2147483647 w 652" name="T56"/>
              <a:gd fmla="*/ 2147483647 h 493" name="T57"/>
              <a:gd fmla="*/ 2147483647 w 652" name="T58"/>
              <a:gd fmla="*/ 2147483647 h 493" name="T59"/>
              <a:gd fmla="*/ 2147483647 w 652" name="T60"/>
              <a:gd fmla="*/ 2147483647 h 493" name="T61"/>
              <a:gd fmla="*/ 2147483647 w 652" name="T62"/>
              <a:gd fmla="*/ 2147483647 h 493" name="T63"/>
              <a:gd fmla="*/ 2147483647 w 652" name="T64"/>
              <a:gd fmla="*/ 2147483647 h 493" name="T65"/>
              <a:gd fmla="*/ 2147483647 w 652" name="T66"/>
              <a:gd fmla="*/ 2147483647 h 493" name="T67"/>
              <a:gd fmla="*/ 2147483647 w 652" name="T68"/>
              <a:gd fmla="*/ 2147483647 h 493" name="T69"/>
              <a:gd fmla="*/ 2147483647 w 652" name="T70"/>
              <a:gd fmla="*/ 2147483647 h 493" name="T71"/>
              <a:gd fmla="*/ 2147483647 w 652" name="T72"/>
              <a:gd fmla="*/ 2147483647 h 493" name="T73"/>
              <a:gd fmla="*/ 2147483647 w 652" name="T74"/>
              <a:gd fmla="*/ 2147483647 h 493" name="T75"/>
              <a:gd fmla="*/ 2147483647 w 652" name="T76"/>
              <a:gd fmla="*/ 2147483647 h 493" name="T77"/>
              <a:gd fmla="*/ 2147483647 w 652" name="T78"/>
              <a:gd fmla="*/ 2147483647 h 493" name="T79"/>
              <a:gd fmla="*/ 2147483647 w 652" name="T80"/>
              <a:gd fmla="*/ 2147483647 h 493" name="T81"/>
              <a:gd fmla="*/ 2147483647 w 652" name="T82"/>
              <a:gd fmla="*/ 2147483647 h 493" name="T83"/>
              <a:gd fmla="*/ 2147483647 w 652" name="T84"/>
              <a:gd fmla="*/ 2147483647 h 493" name="T85"/>
              <a:gd fmla="*/ 2147483647 w 652" name="T86"/>
              <a:gd fmla="*/ 2147483647 h 493" name="T87"/>
              <a:gd fmla="*/ 2147483647 w 652" name="T88"/>
              <a:gd fmla="*/ 2147483647 h 493" name="T89"/>
              <a:gd fmla="*/ 2147483647 w 652" name="T90"/>
              <a:gd fmla="*/ 2147483647 h 493" name="T91"/>
              <a:gd fmla="*/ 2147483647 w 652" name="T92"/>
              <a:gd fmla="*/ 2147483647 h 493" name="T93"/>
              <a:gd fmla="*/ 2147483647 w 652" name="T94"/>
              <a:gd fmla="*/ 2147483647 h 493" name="T95"/>
              <a:gd fmla="*/ 2147483647 w 652" name="T96"/>
              <a:gd fmla="*/ 2147483647 h 493" name="T97"/>
              <a:gd fmla="*/ 2147483647 w 652" name="T98"/>
              <a:gd fmla="*/ 2147483647 h 493" name="T99"/>
              <a:gd fmla="*/ 2147483647 w 652" name="T100"/>
              <a:gd fmla="*/ 2147483647 h 49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652" name="T153"/>
              <a:gd fmla="*/ 0 h 493" name="T154"/>
              <a:gd fmla="*/ 652 w 652" name="T155"/>
              <a:gd fmla="*/ 493 h 493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492" w="652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857375" y="3292475"/>
            <a:ext cx="1304925" cy="935038"/>
          </a:xfrm>
          <a:custGeom>
            <a:gdLst>
              <a:gd fmla="*/ 2147483647 w 406" name="T0"/>
              <a:gd fmla="*/ 2147483647 h 291" name="T1"/>
              <a:gd fmla="*/ 2147483647 w 406" name="T2"/>
              <a:gd fmla="*/ 2147483647 h 291" name="T3"/>
              <a:gd fmla="*/ 2147483647 w 406" name="T4"/>
              <a:gd fmla="*/ 2147483647 h 291" name="T5"/>
              <a:gd fmla="*/ 2147483647 w 406" name="T6"/>
              <a:gd fmla="*/ 2147483647 h 291" name="T7"/>
              <a:gd fmla="*/ 2147483647 w 406" name="T8"/>
              <a:gd fmla="*/ 2147483647 h 291" name="T9"/>
              <a:gd fmla="*/ 2147483647 w 406" name="T10"/>
              <a:gd fmla="*/ 2147483647 h 291" name="T11"/>
              <a:gd fmla="*/ 2147483647 w 406" name="T12"/>
              <a:gd fmla="*/ 2147483647 h 291" name="T13"/>
              <a:gd fmla="*/ 2147483647 w 406" name="T14"/>
              <a:gd fmla="*/ 2147483647 h 291" name="T15"/>
              <a:gd fmla="*/ 2147483647 w 406" name="T16"/>
              <a:gd fmla="*/ 2147483647 h 291" name="T17"/>
              <a:gd fmla="*/ 2147483647 w 406" name="T18"/>
              <a:gd fmla="*/ 2147483647 h 291" name="T19"/>
              <a:gd fmla="*/ 2147483647 w 406" name="T20"/>
              <a:gd fmla="*/ 2147483647 h 291" name="T21"/>
              <a:gd fmla="*/ 2147483647 w 406" name="T22"/>
              <a:gd fmla="*/ 2147483647 h 291" name="T23"/>
              <a:gd fmla="*/ 2147483647 w 406" name="T24"/>
              <a:gd fmla="*/ 2147483647 h 291" name="T25"/>
              <a:gd fmla="*/ 2147483647 w 406" name="T26"/>
              <a:gd fmla="*/ 2147483647 h 291" name="T27"/>
              <a:gd fmla="*/ 2147483647 w 406" name="T28"/>
              <a:gd fmla="*/ 2147483647 h 291" name="T29"/>
              <a:gd fmla="*/ 2147483647 w 406" name="T30"/>
              <a:gd fmla="*/ 2147483647 h 291" name="T31"/>
              <a:gd fmla="*/ 2147483647 w 406" name="T32"/>
              <a:gd fmla="*/ 2147483647 h 291" name="T33"/>
              <a:gd fmla="*/ 2147483647 w 406" name="T34"/>
              <a:gd fmla="*/ 2147483647 h 291" name="T35"/>
              <a:gd fmla="*/ 2147483647 w 406" name="T36"/>
              <a:gd fmla="*/ 2147483647 h 291" name="T37"/>
              <a:gd fmla="*/ 2147483647 w 406" name="T38"/>
              <a:gd fmla="*/ 2147483647 h 291" name="T39"/>
              <a:gd fmla="*/ 2147483647 w 406" name="T40"/>
              <a:gd fmla="*/ 2147483647 h 291" name="T41"/>
              <a:gd fmla="*/ 2147483647 w 406" name="T42"/>
              <a:gd fmla="*/ 2147483647 h 291" name="T43"/>
              <a:gd fmla="*/ 2147483647 w 406" name="T44"/>
              <a:gd fmla="*/ 2147483647 h 291" name="T45"/>
              <a:gd fmla="*/ 2147483647 w 406" name="T46"/>
              <a:gd fmla="*/ 2147483647 h 291" name="T47"/>
              <a:gd fmla="*/ 2147483647 w 406" name="T48"/>
              <a:gd fmla="*/ 2147483647 h 291" name="T49"/>
              <a:gd fmla="*/ 2147483647 w 406" name="T50"/>
              <a:gd fmla="*/ 2147483647 h 291" name="T51"/>
              <a:gd fmla="*/ 2147483647 w 406" name="T52"/>
              <a:gd fmla="*/ 2147483647 h 291" name="T53"/>
              <a:gd fmla="*/ 2147483647 w 406" name="T54"/>
              <a:gd fmla="*/ 2147483647 h 291" name="T55"/>
              <a:gd fmla="*/ 2147483647 w 406" name="T56"/>
              <a:gd fmla="*/ 2147483647 h 291" name="T57"/>
              <a:gd fmla="*/ 2147483647 w 406" name="T58"/>
              <a:gd fmla="*/ 2147483647 h 291" name="T59"/>
              <a:gd fmla="*/ 2147483647 w 406" name="T60"/>
              <a:gd fmla="*/ 2147483647 h 291" name="T61"/>
              <a:gd fmla="*/ 2147483647 w 406" name="T62"/>
              <a:gd fmla="*/ 2147483647 h 291" name="T63"/>
              <a:gd fmla="*/ 2147483647 w 406" name="T64"/>
              <a:gd fmla="*/ 2147483647 h 291" name="T65"/>
              <a:gd fmla="*/ 2147483647 w 406" name="T66"/>
              <a:gd fmla="*/ 2147483647 h 291" name="T67"/>
              <a:gd fmla="*/ 2147483647 w 406" name="T68"/>
              <a:gd fmla="*/ 2147483647 h 291" name="T69"/>
              <a:gd fmla="*/ 2147483647 w 406" name="T70"/>
              <a:gd fmla="*/ 2147483647 h 291" name="T71"/>
              <a:gd fmla="*/ 2147483647 w 406" name="T72"/>
              <a:gd fmla="*/ 2147483647 h 291" name="T73"/>
              <a:gd fmla="*/ 2147483647 w 406" name="T74"/>
              <a:gd fmla="*/ 2147483647 h 291" name="T75"/>
              <a:gd fmla="*/ 2147483647 w 406" name="T76"/>
              <a:gd fmla="*/ 2147483647 h 291" name="T77"/>
              <a:gd fmla="*/ 2147483647 w 406" name="T78"/>
              <a:gd fmla="*/ 2147483647 h 291" name="T79"/>
              <a:gd fmla="*/ 2147483647 w 406" name="T80"/>
              <a:gd fmla="*/ 2147483647 h 291" name="T81"/>
              <a:gd fmla="*/ 2147483647 w 406" name="T82"/>
              <a:gd fmla="*/ 2147483647 h 291" name="T83"/>
              <a:gd fmla="*/ 2147483647 w 406" name="T84"/>
              <a:gd fmla="*/ 2147483647 h 291" name="T85"/>
              <a:gd fmla="*/ 2147483647 w 406" name="T86"/>
              <a:gd fmla="*/ 2147483647 h 291" name="T87"/>
              <a:gd fmla="*/ 2147483647 w 406" name="T88"/>
              <a:gd fmla="*/ 2147483647 h 291" name="T89"/>
              <a:gd fmla="*/ 2147483647 w 406" name="T90"/>
              <a:gd fmla="*/ 2147483647 h 291" name="T91"/>
              <a:gd fmla="*/ 2147483647 w 406" name="T92"/>
              <a:gd fmla="*/ 2147483647 h 291" name="T93"/>
              <a:gd fmla="*/ 2147483647 w 406" name="T94"/>
              <a:gd fmla="*/ 2147483647 h 291" name="T95"/>
              <a:gd fmla="*/ 2147483647 w 406" name="T96"/>
              <a:gd fmla="*/ 2147483647 h 291" name="T97"/>
              <a:gd fmla="*/ 2147483647 w 406" name="T98"/>
              <a:gd fmla="*/ 2147483647 h 291" name="T99"/>
              <a:gd fmla="*/ 2147483647 w 406" name="T100"/>
              <a:gd fmla="*/ 2147483647 h 291" name="T101"/>
              <a:gd fmla="*/ 2147483647 w 406" name="T102"/>
              <a:gd fmla="*/ 2147483647 h 291" name="T103"/>
              <a:gd fmla="*/ 2147483647 w 406" name="T104"/>
              <a:gd fmla="*/ 2147483647 h 291" name="T105"/>
              <a:gd fmla="*/ 2147483647 w 406" name="T106"/>
              <a:gd fmla="*/ 2147483647 h 291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406" name="T162"/>
              <a:gd fmla="*/ 0 h 291" name="T163"/>
              <a:gd fmla="*/ 406 w 406" name="T164"/>
              <a:gd fmla="*/ 291 h 291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291" w="406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03500" y="3948113"/>
            <a:ext cx="1130300" cy="990600"/>
          </a:xfrm>
          <a:custGeom>
            <a:gdLst>
              <a:gd fmla="*/ 2147483647 w 351" name="T0"/>
              <a:gd fmla="*/ 2147483647 h 308" name="T1"/>
              <a:gd fmla="*/ 2147483647 w 351" name="T2"/>
              <a:gd fmla="*/ 2147483647 h 308" name="T3"/>
              <a:gd fmla="*/ 2147483647 w 351" name="T4"/>
              <a:gd fmla="*/ 2147483647 h 308" name="T5"/>
              <a:gd fmla="*/ 2147483647 w 351" name="T6"/>
              <a:gd fmla="*/ 2147483647 h 308" name="T7"/>
              <a:gd fmla="*/ 2147483647 w 351" name="T8"/>
              <a:gd fmla="*/ 2147483647 h 308" name="T9"/>
              <a:gd fmla="*/ 2147483647 w 351" name="T10"/>
              <a:gd fmla="*/ 2147483647 h 308" name="T11"/>
              <a:gd fmla="*/ 2147483647 w 351" name="T12"/>
              <a:gd fmla="*/ 2147483647 h 308" name="T13"/>
              <a:gd fmla="*/ 2147483647 w 351" name="T14"/>
              <a:gd fmla="*/ 2147483647 h 308" name="T15"/>
              <a:gd fmla="*/ 2147483647 w 351" name="T16"/>
              <a:gd fmla="*/ 2147483647 h 308" name="T17"/>
              <a:gd fmla="*/ 2147483647 w 351" name="T18"/>
              <a:gd fmla="*/ 2147483647 h 308" name="T19"/>
              <a:gd fmla="*/ 2147483647 w 351" name="T20"/>
              <a:gd fmla="*/ 2147483647 h 308" name="T21"/>
              <a:gd fmla="*/ 2147483647 w 351" name="T22"/>
              <a:gd fmla="*/ 2147483647 h 308" name="T23"/>
              <a:gd fmla="*/ 2147483647 w 351" name="T24"/>
              <a:gd fmla="*/ 2147483647 h 308" name="T25"/>
              <a:gd fmla="*/ 2147483647 w 351" name="T26"/>
              <a:gd fmla="*/ 2147483647 h 308" name="T27"/>
              <a:gd fmla="*/ 2147483647 w 351" name="T28"/>
              <a:gd fmla="*/ 2147483647 h 308" name="T29"/>
              <a:gd fmla="*/ 2147483647 w 351" name="T30"/>
              <a:gd fmla="*/ 2147483647 h 308" name="T31"/>
              <a:gd fmla="*/ 2147483647 w 351" name="T32"/>
              <a:gd fmla="*/ 2147483647 h 308" name="T33"/>
              <a:gd fmla="*/ 2147483647 w 351" name="T34"/>
              <a:gd fmla="*/ 2147483647 h 308" name="T35"/>
              <a:gd fmla="*/ 2147483647 w 351" name="T36"/>
              <a:gd fmla="*/ 2147483647 h 308" name="T37"/>
              <a:gd fmla="*/ 2147483647 w 351" name="T38"/>
              <a:gd fmla="*/ 2147483647 h 308" name="T39"/>
              <a:gd fmla="*/ 2147483647 w 351" name="T40"/>
              <a:gd fmla="*/ 2147483647 h 308" name="T41"/>
              <a:gd fmla="*/ 2147483647 w 351" name="T42"/>
              <a:gd fmla="*/ 2147483647 h 308" name="T43"/>
              <a:gd fmla="*/ 2147483647 w 351" name="T44"/>
              <a:gd fmla="*/ 2147483647 h 308" name="T45"/>
              <a:gd fmla="*/ 2147483647 w 351" name="T46"/>
              <a:gd fmla="*/ 2147483647 h 308" name="T47"/>
              <a:gd fmla="*/ 2147483647 w 351" name="T48"/>
              <a:gd fmla="*/ 2147483647 h 308" name="T49"/>
              <a:gd fmla="*/ 2147483647 w 351" name="T50"/>
              <a:gd fmla="*/ 2147483647 h 308" name="T51"/>
              <a:gd fmla="*/ 2147483647 w 351" name="T52"/>
              <a:gd fmla="*/ 2147483647 h 308" name="T53"/>
              <a:gd fmla="*/ 2147483647 w 351" name="T54"/>
              <a:gd fmla="*/ 2147483647 h 308" name="T55"/>
              <a:gd fmla="*/ 2147483647 w 351" name="T56"/>
              <a:gd fmla="*/ 2147483647 h 308" name="T57"/>
              <a:gd fmla="*/ 2147483647 w 351" name="T58"/>
              <a:gd fmla="*/ 2147483647 h 308" name="T59"/>
              <a:gd fmla="*/ 2147483647 w 351" name="T60"/>
              <a:gd fmla="*/ 2147483647 h 308" name="T61"/>
              <a:gd fmla="*/ 2147483647 w 351" name="T62"/>
              <a:gd fmla="*/ 2147483647 h 308" name="T63"/>
              <a:gd fmla="*/ 2147483647 w 351" name="T64"/>
              <a:gd fmla="*/ 2147483647 h 308" name="T65"/>
              <a:gd fmla="*/ 2147483647 w 351" name="T66"/>
              <a:gd fmla="*/ 2147483647 h 308" name="T67"/>
              <a:gd fmla="*/ 2147483647 w 351" name="T68"/>
              <a:gd fmla="*/ 2147483647 h 308" name="T69"/>
              <a:gd fmla="*/ 2147483647 w 351" name="T70"/>
              <a:gd fmla="*/ 2147483647 h 308" name="T71"/>
              <a:gd fmla="*/ 2147483647 w 351" name="T72"/>
              <a:gd fmla="*/ 2147483647 h 308" name="T73"/>
              <a:gd fmla="*/ 2147483647 w 351" name="T74"/>
              <a:gd fmla="*/ 2147483647 h 308" name="T75"/>
              <a:gd fmla="*/ 2147483647 w 351" name="T76"/>
              <a:gd fmla="*/ 2147483647 h 308" name="T77"/>
              <a:gd fmla="*/ 2147483647 w 351" name="T78"/>
              <a:gd fmla="*/ 2147483647 h 308" name="T79"/>
              <a:gd fmla="*/ 2147483647 w 351" name="T80"/>
              <a:gd fmla="*/ 2147483647 h 308" name="T81"/>
              <a:gd fmla="*/ 2147483647 w 351" name="T82"/>
              <a:gd fmla="*/ 2147483647 h 308" name="T83"/>
              <a:gd fmla="*/ 2147483647 w 351" name="T84"/>
              <a:gd fmla="*/ 2147483647 h 308" name="T85"/>
              <a:gd fmla="*/ 2147483647 w 351" name="T86"/>
              <a:gd fmla="*/ 2147483647 h 308" name="T87"/>
              <a:gd fmla="*/ 2147483647 w 351" name="T88"/>
              <a:gd fmla="*/ 2147483647 h 308" name="T89"/>
              <a:gd fmla="*/ 2147483647 w 351" name="T90"/>
              <a:gd fmla="*/ 2147483647 h 308" name="T91"/>
              <a:gd fmla="*/ 2147483647 w 351" name="T92"/>
              <a:gd fmla="*/ 2147483647 h 308" name="T93"/>
              <a:gd fmla="*/ 2147483647 w 351" name="T94"/>
              <a:gd fmla="*/ 2147483647 h 308" name="T95"/>
              <a:gd fmla="*/ 2147483647 w 351" name="T96"/>
              <a:gd fmla="*/ 2147483647 h 308" name="T97"/>
              <a:gd fmla="*/ 2147483647 w 351" name="T98"/>
              <a:gd fmla="*/ 2147483647 h 308" name="T99"/>
              <a:gd fmla="*/ 2147483647 w 351" name="T100"/>
              <a:gd fmla="*/ 2147483647 h 308" name="T101"/>
              <a:gd fmla="*/ 2147483647 w 351" name="T102"/>
              <a:gd fmla="*/ 2147483647 h 308" name="T103"/>
              <a:gd fmla="*/ 2147483647 w 351" name="T104"/>
              <a:gd fmla="*/ 2147483647 h 308" name="T105"/>
              <a:gd fmla="*/ 2147483647 w 351" name="T106"/>
              <a:gd fmla="*/ 2147483647 h 308" name="T107"/>
              <a:gd fmla="*/ 2147483647 w 351" name="T108"/>
              <a:gd fmla="*/ 2147483647 h 308" name="T109"/>
              <a:gd fmla="*/ 2147483647 w 351" name="T110"/>
              <a:gd fmla="*/ 2147483647 h 308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51" name="T168"/>
              <a:gd fmla="*/ 0 h 308" name="T169"/>
              <a:gd fmla="*/ 351 w 351" name="T170"/>
              <a:gd fmla="*/ 308 h 308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08" w="351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28663" y="3548063"/>
            <a:ext cx="2020887" cy="1225550"/>
          </a:xfrm>
          <a:custGeom>
            <a:gdLst>
              <a:gd fmla="*/ 2147483647 w 629" name="T0"/>
              <a:gd fmla="*/ 2147483647 h 382" name="T1"/>
              <a:gd fmla="*/ 2147483647 w 629" name="T2"/>
              <a:gd fmla="*/ 2147483647 h 382" name="T3"/>
              <a:gd fmla="*/ 2147483647 w 629" name="T4"/>
              <a:gd fmla="*/ 2147483647 h 382" name="T5"/>
              <a:gd fmla="*/ 2147483647 w 629" name="T6"/>
              <a:gd fmla="*/ 2147483647 h 382" name="T7"/>
              <a:gd fmla="*/ 2147483647 w 629" name="T8"/>
              <a:gd fmla="*/ 2147483647 h 382" name="T9"/>
              <a:gd fmla="*/ 2147483647 w 629" name="T10"/>
              <a:gd fmla="*/ 2147483647 h 382" name="T11"/>
              <a:gd fmla="*/ 2147483647 w 629" name="T12"/>
              <a:gd fmla="*/ 2147483647 h 382" name="T13"/>
              <a:gd fmla="*/ 2147483647 w 629" name="T14"/>
              <a:gd fmla="*/ 2147483647 h 382" name="T15"/>
              <a:gd fmla="*/ 2147483647 w 629" name="T16"/>
              <a:gd fmla="*/ 2147483647 h 382" name="T17"/>
              <a:gd fmla="*/ 2147483647 w 629" name="T18"/>
              <a:gd fmla="*/ 2147483647 h 382" name="T19"/>
              <a:gd fmla="*/ 2147483647 w 629" name="T20"/>
              <a:gd fmla="*/ 2147483647 h 382" name="T21"/>
              <a:gd fmla="*/ 2147483647 w 629" name="T22"/>
              <a:gd fmla="*/ 2147483647 h 382" name="T23"/>
              <a:gd fmla="*/ 2147483647 w 629" name="T24"/>
              <a:gd fmla="*/ 2147483647 h 382" name="T25"/>
              <a:gd fmla="*/ 2147483647 w 629" name="T26"/>
              <a:gd fmla="*/ 2147483647 h 382" name="T27"/>
              <a:gd fmla="*/ 2147483647 w 629" name="T28"/>
              <a:gd fmla="*/ 2147483647 h 382" name="T29"/>
              <a:gd fmla="*/ 2147483647 w 629" name="T30"/>
              <a:gd fmla="*/ 2147483647 h 382" name="T31"/>
              <a:gd fmla="*/ 2147483647 w 629" name="T32"/>
              <a:gd fmla="*/ 2147483647 h 382" name="T33"/>
              <a:gd fmla="*/ 2147483647 w 629" name="T34"/>
              <a:gd fmla="*/ 2147483647 h 382" name="T35"/>
              <a:gd fmla="*/ 2147483647 w 629" name="T36"/>
              <a:gd fmla="*/ 2147483647 h 382" name="T37"/>
              <a:gd fmla="*/ 2147483647 w 629" name="T38"/>
              <a:gd fmla="*/ 2147483647 h 382" name="T39"/>
              <a:gd fmla="*/ 2147483647 w 629" name="T40"/>
              <a:gd fmla="*/ 2147483647 h 382" name="T41"/>
              <a:gd fmla="*/ 2147483647 w 629" name="T42"/>
              <a:gd fmla="*/ 2147483647 h 382" name="T43"/>
              <a:gd fmla="*/ 2147483647 w 629" name="T44"/>
              <a:gd fmla="*/ 2147483647 h 382" name="T45"/>
              <a:gd fmla="*/ 2147483647 w 629" name="T46"/>
              <a:gd fmla="*/ 2147483647 h 382" name="T47"/>
              <a:gd fmla="*/ 2147483647 w 629" name="T48"/>
              <a:gd fmla="*/ 2147483647 h 382" name="T49"/>
              <a:gd fmla="*/ 2147483647 w 629" name="T50"/>
              <a:gd fmla="*/ 2147483647 h 382" name="T51"/>
              <a:gd fmla="*/ 2147483647 w 629" name="T52"/>
              <a:gd fmla="*/ 2147483647 h 382" name="T53"/>
              <a:gd fmla="*/ 2147483647 w 629" name="T54"/>
              <a:gd fmla="*/ 2147483647 h 382" name="T55"/>
              <a:gd fmla="*/ 2147483647 w 629" name="T56"/>
              <a:gd fmla="*/ 2147483647 h 382" name="T57"/>
              <a:gd fmla="*/ 2147483647 w 629" name="T58"/>
              <a:gd fmla="*/ 2147483647 h 382" name="T59"/>
              <a:gd fmla="*/ 2147483647 w 629" name="T60"/>
              <a:gd fmla="*/ 2147483647 h 382" name="T61"/>
              <a:gd fmla="*/ 2147483647 w 629" name="T62"/>
              <a:gd fmla="*/ 2147483647 h 382" name="T63"/>
              <a:gd fmla="*/ 2147483647 w 629" name="T64"/>
              <a:gd fmla="*/ 2147483647 h 382" name="T65"/>
              <a:gd fmla="*/ 2147483647 w 629" name="T66"/>
              <a:gd fmla="*/ 2147483647 h 382" name="T67"/>
              <a:gd fmla="*/ 2147483647 w 629" name="T68"/>
              <a:gd fmla="*/ 2147483647 h 382" name="T69"/>
              <a:gd fmla="*/ 2147483647 w 629" name="T70"/>
              <a:gd fmla="*/ 2147483647 h 382" name="T71"/>
              <a:gd fmla="*/ 2147483647 w 629" name="T72"/>
              <a:gd fmla="*/ 2147483647 h 382" name="T73"/>
              <a:gd fmla="*/ 2147483647 w 629" name="T74"/>
              <a:gd fmla="*/ 2147483647 h 382" name="T75"/>
              <a:gd fmla="*/ 2147483647 w 629" name="T76"/>
              <a:gd fmla="*/ 2147483647 h 382" name="T77"/>
              <a:gd fmla="*/ 2147483647 w 629" name="T78"/>
              <a:gd fmla="*/ 2147483647 h 382" name="T79"/>
              <a:gd fmla="*/ 2147483647 w 629" name="T80"/>
              <a:gd fmla="*/ 2147483647 h 382" name="T81"/>
              <a:gd fmla="*/ 2147483647 w 629" name="T82"/>
              <a:gd fmla="*/ 2147483647 h 382" name="T83"/>
              <a:gd fmla="*/ 2147483647 w 629" name="T84"/>
              <a:gd fmla="*/ 2147483647 h 382" name="T85"/>
              <a:gd fmla="*/ 2147483647 w 629" name="T86"/>
              <a:gd fmla="*/ 2147483647 h 382" name="T87"/>
              <a:gd fmla="*/ 2147483647 w 629" name="T88"/>
              <a:gd fmla="*/ 2147483647 h 382" name="T89"/>
              <a:gd fmla="*/ 2147483647 w 629" name="T90"/>
              <a:gd fmla="*/ 2147483647 h 382" name="T91"/>
              <a:gd fmla="*/ 2147483647 w 629" name="T92"/>
              <a:gd fmla="*/ 2147483647 h 382" name="T93"/>
              <a:gd fmla="*/ 2147483647 w 629" name="T94"/>
              <a:gd fmla="*/ 2147483647 h 382" name="T95"/>
              <a:gd fmla="*/ 2147483647 w 629" name="T96"/>
              <a:gd fmla="*/ 0 h 382" name="T97"/>
              <a:gd fmla="*/ 2147483647 w 629" name="T98"/>
              <a:gd fmla="*/ 2147483647 h 382" name="T99"/>
              <a:gd fmla="*/ 2147483647 w 629" name="T100"/>
              <a:gd fmla="*/ 2147483647 h 382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629" name="T153"/>
              <a:gd fmla="*/ 0 h 382" name="T154"/>
              <a:gd fmla="*/ 629 w 629" name="T155"/>
              <a:gd fmla="*/ 382 h 382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382" w="629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568575" y="4567238"/>
            <a:ext cx="914400" cy="950912"/>
          </a:xfrm>
          <a:custGeom>
            <a:gdLst>
              <a:gd fmla="*/ 2147483647 w 284" name="T0"/>
              <a:gd fmla="*/ 2147483647 h 296" name="T1"/>
              <a:gd fmla="*/ 2147483647 w 284" name="T2"/>
              <a:gd fmla="*/ 2147483647 h 296" name="T3"/>
              <a:gd fmla="*/ 2147483647 w 284" name="T4"/>
              <a:gd fmla="*/ 2147483647 h 296" name="T5"/>
              <a:gd fmla="*/ 2147483647 w 284" name="T6"/>
              <a:gd fmla="*/ 2147483647 h 296" name="T7"/>
              <a:gd fmla="*/ 2147483647 w 284" name="T8"/>
              <a:gd fmla="*/ 2147483647 h 296" name="T9"/>
              <a:gd fmla="*/ 2147483647 w 284" name="T10"/>
              <a:gd fmla="*/ 2147483647 h 296" name="T11"/>
              <a:gd fmla="*/ 2147483647 w 284" name="T12"/>
              <a:gd fmla="*/ 2147483647 h 296" name="T13"/>
              <a:gd fmla="*/ 2147483647 w 284" name="T14"/>
              <a:gd fmla="*/ 2147483647 h 296" name="T15"/>
              <a:gd fmla="*/ 2147483647 w 284" name="T16"/>
              <a:gd fmla="*/ 2147483647 h 296" name="T17"/>
              <a:gd fmla="*/ 2147483647 w 284" name="T18"/>
              <a:gd fmla="*/ 2147483647 h 296" name="T19"/>
              <a:gd fmla="*/ 2147483647 w 284" name="T20"/>
              <a:gd fmla="*/ 2147483647 h 296" name="T21"/>
              <a:gd fmla="*/ 2147483647 w 284" name="T22"/>
              <a:gd fmla="*/ 2147483647 h 296" name="T23"/>
              <a:gd fmla="*/ 2147483647 w 284" name="T24"/>
              <a:gd fmla="*/ 2147483647 h 296" name="T25"/>
              <a:gd fmla="*/ 2147483647 w 284" name="T26"/>
              <a:gd fmla="*/ 2147483647 h 296" name="T27"/>
              <a:gd fmla="*/ 2147483647 w 284" name="T28"/>
              <a:gd fmla="*/ 2147483647 h 296" name="T29"/>
              <a:gd fmla="*/ 2147483647 w 284" name="T30"/>
              <a:gd fmla="*/ 2147483647 h 296" name="T31"/>
              <a:gd fmla="*/ 2147483647 w 284" name="T32"/>
              <a:gd fmla="*/ 2147483647 h 296" name="T33"/>
              <a:gd fmla="*/ 2147483647 w 284" name="T34"/>
              <a:gd fmla="*/ 2147483647 h 296" name="T35"/>
              <a:gd fmla="*/ 2147483647 w 284" name="T36"/>
              <a:gd fmla="*/ 2147483647 h 296" name="T37"/>
              <a:gd fmla="*/ 2147483647 w 284" name="T38"/>
              <a:gd fmla="*/ 2147483647 h 296" name="T39"/>
              <a:gd fmla="*/ 2147483647 w 284" name="T40"/>
              <a:gd fmla="*/ 2147483647 h 296" name="T41"/>
              <a:gd fmla="*/ 2147483647 w 284" name="T42"/>
              <a:gd fmla="*/ 2147483647 h 296" name="T43"/>
              <a:gd fmla="*/ 2147483647 w 284" name="T44"/>
              <a:gd fmla="*/ 2147483647 h 296" name="T45"/>
              <a:gd fmla="*/ 2147483647 w 284" name="T46"/>
              <a:gd fmla="*/ 2147483647 h 296" name="T47"/>
              <a:gd fmla="*/ 2147483647 w 284" name="T48"/>
              <a:gd fmla="*/ 2147483647 h 296" name="T49"/>
              <a:gd fmla="*/ 2147483647 w 284" name="T50"/>
              <a:gd fmla="*/ 2147483647 h 296" name="T51"/>
              <a:gd fmla="*/ 2147483647 w 284" name="T52"/>
              <a:gd fmla="*/ 2147483647 h 296" name="T53"/>
              <a:gd fmla="*/ 2147483647 w 284" name="T54"/>
              <a:gd fmla="*/ 2147483647 h 296" name="T55"/>
              <a:gd fmla="*/ 2147483647 w 284" name="T56"/>
              <a:gd fmla="*/ 2147483647 h 296" name="T57"/>
              <a:gd fmla="*/ 2147483647 w 284" name="T58"/>
              <a:gd fmla="*/ 2147483647 h 296" name="T59"/>
              <a:gd fmla="*/ 2147483647 w 284" name="T60"/>
              <a:gd fmla="*/ 2147483647 h 296" name="T61"/>
              <a:gd fmla="*/ 2147483647 w 284" name="T62"/>
              <a:gd fmla="*/ 2147483647 h 296" name="T63"/>
              <a:gd fmla="*/ 2147483647 w 284" name="T64"/>
              <a:gd fmla="*/ 2147483647 h 296" name="T65"/>
              <a:gd fmla="*/ 2147483647 w 284" name="T66"/>
              <a:gd fmla="*/ 2147483647 h 296" name="T67"/>
              <a:gd fmla="*/ 2147483647 w 284" name="T68"/>
              <a:gd fmla="*/ 2147483647 h 296" name="T69"/>
              <a:gd fmla="*/ 2147483647 w 284" name="T70"/>
              <a:gd fmla="*/ 2147483647 h 296" name="T71"/>
              <a:gd fmla="*/ 2147483647 w 284" name="T72"/>
              <a:gd fmla="*/ 2147483647 h 296" name="T73"/>
              <a:gd fmla="*/ 2147483647 w 284" name="T74"/>
              <a:gd fmla="*/ 2147483647 h 296" name="T75"/>
              <a:gd fmla="*/ 2147483647 w 284" name="T76"/>
              <a:gd fmla="*/ 2147483647 h 296" name="T77"/>
              <a:gd fmla="*/ 2147483647 w 284" name="T78"/>
              <a:gd fmla="*/ 2147483647 h 296" name="T79"/>
              <a:gd fmla="*/ 2147483647 w 284" name="T80"/>
              <a:gd fmla="*/ 2147483647 h 296" name="T81"/>
              <a:gd fmla="*/ 2147483647 w 284" name="T82"/>
              <a:gd fmla="*/ 2147483647 h 296" name="T83"/>
              <a:gd fmla="*/ 2147483647 w 284" name="T84"/>
              <a:gd fmla="*/ 2147483647 h 296" name="T85"/>
              <a:gd fmla="*/ 2147483647 w 284" name="T86"/>
              <a:gd fmla="*/ 2147483647 h 296" name="T87"/>
              <a:gd fmla="*/ 2147483647 w 284" name="T88"/>
              <a:gd fmla="*/ 2147483647 h 296" name="T89"/>
              <a:gd fmla="*/ 2147483647 w 284" name="T90"/>
              <a:gd fmla="*/ 2147483647 h 296" name="T91"/>
              <a:gd fmla="*/ 2147483647 w 284" name="T92"/>
              <a:gd fmla="*/ 2147483647 h 296" name="T93"/>
              <a:gd fmla="*/ 2147483647 w 284" name="T94"/>
              <a:gd fmla="*/ 2147483647 h 296" name="T95"/>
              <a:gd fmla="*/ 2147483647 w 284" name="T96"/>
              <a:gd fmla="*/ 2147483647 h 296" name="T97"/>
              <a:gd fmla="*/ 2147483647 w 284" name="T98"/>
              <a:gd fmla="*/ 2147483647 h 296" name="T99"/>
              <a:gd fmla="*/ 2147483647 w 284" name="T100"/>
              <a:gd fmla="*/ 2147483647 h 296" name="T101"/>
              <a:gd fmla="*/ 2147483647 w 284" name="T102"/>
              <a:gd fmla="*/ 2147483647 h 296" name="T103"/>
              <a:gd fmla="*/ 2147483647 w 284" name="T104"/>
              <a:gd fmla="*/ 2147483647 h 296" name="T105"/>
              <a:gd fmla="*/ 2147483647 w 284" name="T106"/>
              <a:gd fmla="*/ 2147483647 h 296" name="T107"/>
              <a:gd fmla="*/ 2147483647 w 284" name="T108"/>
              <a:gd fmla="*/ 2147483647 h 296" name="T109"/>
              <a:gd fmla="*/ 2147483647 w 284" name="T110"/>
              <a:gd fmla="*/ 2147483647 h 296" name="T111"/>
              <a:gd fmla="*/ 2147483647 w 284" name="T112"/>
              <a:gd fmla="*/ 2147483647 h 296" name="T113"/>
              <a:gd fmla="*/ 2147483647 w 284" name="T114"/>
              <a:gd fmla="*/ 2147483647 h 296" name="T115"/>
              <a:gd fmla="*/ 2147483647 w 284" name="T116"/>
              <a:gd fmla="*/ 2147483647 h 296" name="T117"/>
              <a:gd fmla="*/ 2147483647 w 284" name="T118"/>
              <a:gd fmla="*/ 2147483647 h 29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284" name="T180"/>
              <a:gd fmla="*/ 0 h 296" name="T181"/>
              <a:gd fmla="*/ 284 w 284" name="T182"/>
              <a:gd fmla="*/ 296 h 296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296" w="284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24213" y="4556125"/>
            <a:ext cx="617537" cy="533400"/>
          </a:xfrm>
          <a:custGeom>
            <a:gdLst>
              <a:gd fmla="*/ 2147483647 w 192" name="T0"/>
              <a:gd fmla="*/ 2147483647 h 166" name="T1"/>
              <a:gd fmla="*/ 2147483647 w 192" name="T2"/>
              <a:gd fmla="*/ 2147483647 h 166" name="T3"/>
              <a:gd fmla="*/ 2147483647 w 192" name="T4"/>
              <a:gd fmla="*/ 0 h 166" name="T5"/>
              <a:gd fmla="*/ 2147483647 w 192" name="T6"/>
              <a:gd fmla="*/ 2147483647 h 166" name="T7"/>
              <a:gd fmla="*/ 2147483647 w 192" name="T8"/>
              <a:gd fmla="*/ 2147483647 h 166" name="T9"/>
              <a:gd fmla="*/ 2147483647 w 192" name="T10"/>
              <a:gd fmla="*/ 2147483647 h 166" name="T11"/>
              <a:gd fmla="*/ 2147483647 w 192" name="T12"/>
              <a:gd fmla="*/ 2147483647 h 166" name="T13"/>
              <a:gd fmla="*/ 2147483647 w 192" name="T14"/>
              <a:gd fmla="*/ 2147483647 h 166" name="T15"/>
              <a:gd fmla="*/ 2147483647 w 192" name="T16"/>
              <a:gd fmla="*/ 2147483647 h 166" name="T17"/>
              <a:gd fmla="*/ 2147483647 w 192" name="T18"/>
              <a:gd fmla="*/ 2147483647 h 166" name="T19"/>
              <a:gd fmla="*/ 2147483647 w 192" name="T20"/>
              <a:gd fmla="*/ 2147483647 h 166" name="T21"/>
              <a:gd fmla="*/ 2147483647 w 192" name="T22"/>
              <a:gd fmla="*/ 2147483647 h 166" name="T23"/>
              <a:gd fmla="*/ 2147483647 w 192" name="T24"/>
              <a:gd fmla="*/ 2147483647 h 166" name="T25"/>
              <a:gd fmla="*/ 2147483647 w 192" name="T26"/>
              <a:gd fmla="*/ 2147483647 h 166" name="T27"/>
              <a:gd fmla="*/ 2147483647 w 192" name="T28"/>
              <a:gd fmla="*/ 2147483647 h 166" name="T29"/>
              <a:gd fmla="*/ 2147483647 w 192" name="T30"/>
              <a:gd fmla="*/ 2147483647 h 166" name="T31"/>
              <a:gd fmla="*/ 2147483647 w 192" name="T32"/>
              <a:gd fmla="*/ 2147483647 h 166" name="T33"/>
              <a:gd fmla="*/ 2147483647 w 192" name="T34"/>
              <a:gd fmla="*/ 2147483647 h 166" name="T35"/>
              <a:gd fmla="*/ 2147483647 w 192" name="T36"/>
              <a:gd fmla="*/ 2147483647 h 166" name="T37"/>
              <a:gd fmla="*/ 2147483647 w 192" name="T38"/>
              <a:gd fmla="*/ 2147483647 h 166" name="T39"/>
              <a:gd fmla="*/ 2147483647 w 192" name="T40"/>
              <a:gd fmla="*/ 2147483647 h 166" name="T41"/>
              <a:gd fmla="*/ 2147483647 w 192" name="T42"/>
              <a:gd fmla="*/ 2147483647 h 166" name="T43"/>
              <a:gd fmla="*/ 2147483647 w 192" name="T44"/>
              <a:gd fmla="*/ 2147483647 h 166" name="T45"/>
              <a:gd fmla="*/ 2147483647 w 192" name="T46"/>
              <a:gd fmla="*/ 2147483647 h 166" name="T47"/>
              <a:gd fmla="*/ 2147483647 w 192" name="T48"/>
              <a:gd fmla="*/ 2147483647 h 166" name="T49"/>
              <a:gd fmla="*/ 2147483647 w 192" name="T50"/>
              <a:gd fmla="*/ 2147483647 h 166" name="T51"/>
              <a:gd fmla="*/ 2147483647 w 192" name="T52"/>
              <a:gd fmla="*/ 2147483647 h 166" name="T53"/>
              <a:gd fmla="*/ 2147483647 w 192" name="T54"/>
              <a:gd fmla="*/ 2147483647 h 166" name="T55"/>
              <a:gd fmla="*/ 2147483647 w 192" name="T56"/>
              <a:gd fmla="*/ 2147483647 h 166" name="T57"/>
              <a:gd fmla="*/ 2147483647 w 192" name="T58"/>
              <a:gd fmla="*/ 2147483647 h 166" name="T59"/>
              <a:gd fmla="*/ 2147483647 w 192" name="T60"/>
              <a:gd fmla="*/ 2147483647 h 166" name="T61"/>
              <a:gd fmla="*/ 2147483647 w 192" name="T62"/>
              <a:gd fmla="*/ 2147483647 h 166" name="T63"/>
              <a:gd fmla="*/ 2147483647 w 192" name="T64"/>
              <a:gd fmla="*/ 2147483647 h 166" name="T65"/>
              <a:gd fmla="*/ 2147483647 w 192" name="T66"/>
              <a:gd fmla="*/ 2147483647 h 166" name="T67"/>
              <a:gd fmla="*/ 2147483647 w 192" name="T68"/>
              <a:gd fmla="*/ 2147483647 h 166" name="T69"/>
              <a:gd fmla="*/ 2147483647 w 192" name="T70"/>
              <a:gd fmla="*/ 2147483647 h 166" name="T71"/>
              <a:gd fmla="*/ 2147483647 w 192" name="T72"/>
              <a:gd fmla="*/ 2147483647 h 166" name="T73"/>
              <a:gd fmla="*/ 2147483647 w 192" name="T74"/>
              <a:gd fmla="*/ 2147483647 h 166" name="T75"/>
              <a:gd fmla="*/ 2147483647 w 192" name="T76"/>
              <a:gd fmla="*/ 2147483647 h 166" name="T77"/>
              <a:gd fmla="*/ 2147483647 w 192" name="T78"/>
              <a:gd fmla="*/ 2147483647 h 166" name="T79"/>
              <a:gd fmla="*/ 2147483647 w 192" name="T80"/>
              <a:gd fmla="*/ 2147483647 h 166" name="T81"/>
              <a:gd fmla="*/ 2147483647 w 192" name="T82"/>
              <a:gd fmla="*/ 2147483647 h 166" name="T83"/>
              <a:gd fmla="*/ 2147483647 w 192" name="T84"/>
              <a:gd fmla="*/ 2147483647 h 166" name="T85"/>
              <a:gd fmla="*/ 2147483647 w 192" name="T86"/>
              <a:gd fmla="*/ 2147483647 h 166" name="T87"/>
              <a:gd fmla="*/ 2147483647 w 192" name="T88"/>
              <a:gd fmla="*/ 2147483647 h 166" name="T89"/>
              <a:gd fmla="*/ 2147483647 w 192" name="T90"/>
              <a:gd fmla="*/ 2147483647 h 166" name="T91"/>
              <a:gd fmla="*/ 2147483647 w 192" name="T92"/>
              <a:gd fmla="*/ 2147483647 h 166" name="T93"/>
              <a:gd fmla="*/ 2147483647 w 192" name="T94"/>
              <a:gd fmla="*/ 2147483647 h 166" name="T95"/>
              <a:gd fmla="*/ 2147483647 w 192" name="T96"/>
              <a:gd fmla="*/ 2147483647 h 166" name="T97"/>
              <a:gd fmla="*/ 2147483647 w 192" name="T98"/>
              <a:gd fmla="*/ 2147483647 h 166" name="T99"/>
              <a:gd fmla="*/ 2147483647 w 192" name="T100"/>
              <a:gd fmla="*/ 2147483647 h 166" name="T101"/>
              <a:gd fmla="*/ 2147483647 w 192" name="T102"/>
              <a:gd fmla="*/ 2147483647 h 16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92" name="T156"/>
              <a:gd fmla="*/ 0 h 166" name="T157"/>
              <a:gd fmla="*/ 192 w 192" name="T158"/>
              <a:gd fmla="*/ 166 h 16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66" w="192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24225" y="4883150"/>
            <a:ext cx="806450" cy="614363"/>
          </a:xfrm>
          <a:custGeom>
            <a:gdLst>
              <a:gd fmla="*/ 2147483647 w 251" name="T0"/>
              <a:gd fmla="*/ 2147483647 h 191" name="T1"/>
              <a:gd fmla="*/ 2147483647 w 251" name="T2"/>
              <a:gd fmla="*/ 2147483647 h 191" name="T3"/>
              <a:gd fmla="*/ 2147483647 w 251" name="T4"/>
              <a:gd fmla="*/ 2147483647 h 191" name="T5"/>
              <a:gd fmla="*/ 2147483647 w 251" name="T6"/>
              <a:gd fmla="*/ 2147483647 h 191" name="T7"/>
              <a:gd fmla="*/ 2147483647 w 251" name="T8"/>
              <a:gd fmla="*/ 2147483647 h 191" name="T9"/>
              <a:gd fmla="*/ 2147483647 w 251" name="T10"/>
              <a:gd fmla="*/ 2147483647 h 191" name="T11"/>
              <a:gd fmla="*/ 2147483647 w 251" name="T12"/>
              <a:gd fmla="*/ 2147483647 h 191" name="T13"/>
              <a:gd fmla="*/ 2147483647 w 251" name="T14"/>
              <a:gd fmla="*/ 2147483647 h 191" name="T15"/>
              <a:gd fmla="*/ 2147483647 w 251" name="T16"/>
              <a:gd fmla="*/ 2147483647 h 191" name="T17"/>
              <a:gd fmla="*/ 2147483647 w 251" name="T18"/>
              <a:gd fmla="*/ 2147483647 h 191" name="T19"/>
              <a:gd fmla="*/ 2147483647 w 251" name="T20"/>
              <a:gd fmla="*/ 2147483647 h 191" name="T21"/>
              <a:gd fmla="*/ 2147483647 w 251" name="T22"/>
              <a:gd fmla="*/ 2147483647 h 191" name="T23"/>
              <a:gd fmla="*/ 2147483647 w 251" name="T24"/>
              <a:gd fmla="*/ 2147483647 h 191" name="T25"/>
              <a:gd fmla="*/ 2147483647 w 251" name="T26"/>
              <a:gd fmla="*/ 2147483647 h 191" name="T27"/>
              <a:gd fmla="*/ 2147483647 w 251" name="T28"/>
              <a:gd fmla="*/ 2147483647 h 191" name="T29"/>
              <a:gd fmla="*/ 2147483647 w 251" name="T30"/>
              <a:gd fmla="*/ 2147483647 h 191" name="T31"/>
              <a:gd fmla="*/ 2147483647 w 251" name="T32"/>
              <a:gd fmla="*/ 2147483647 h 191" name="T33"/>
              <a:gd fmla="*/ 2147483647 w 251" name="T34"/>
              <a:gd fmla="*/ 2147483647 h 191" name="T35"/>
              <a:gd fmla="*/ 2147483647 w 251" name="T36"/>
              <a:gd fmla="*/ 2147483647 h 191" name="T37"/>
              <a:gd fmla="*/ 2147483647 w 251" name="T38"/>
              <a:gd fmla="*/ 2147483647 h 191" name="T39"/>
              <a:gd fmla="*/ 2147483647 w 251" name="T40"/>
              <a:gd fmla="*/ 2147483647 h 191" name="T41"/>
              <a:gd fmla="*/ 2147483647 w 251" name="T42"/>
              <a:gd fmla="*/ 2147483647 h 191" name="T43"/>
              <a:gd fmla="*/ 2147483647 w 251" name="T44"/>
              <a:gd fmla="*/ 2147483647 h 191" name="T45"/>
              <a:gd fmla="*/ 2147483647 w 251" name="T46"/>
              <a:gd fmla="*/ 2147483647 h 191" name="T47"/>
              <a:gd fmla="*/ 2147483647 w 251" name="T48"/>
              <a:gd fmla="*/ 2147483647 h 191" name="T49"/>
              <a:gd fmla="*/ 2147483647 w 251" name="T50"/>
              <a:gd fmla="*/ 2147483647 h 191" name="T51"/>
              <a:gd fmla="*/ 2147483647 w 251" name="T52"/>
              <a:gd fmla="*/ 2147483647 h 191" name="T53"/>
              <a:gd fmla="*/ 2147483647 w 251" name="T54"/>
              <a:gd fmla="*/ 2147483647 h 191" name="T55"/>
              <a:gd fmla="*/ 2147483647 w 251" name="T56"/>
              <a:gd fmla="*/ 2147483647 h 191" name="T57"/>
              <a:gd fmla="*/ 2147483647 w 251" name="T58"/>
              <a:gd fmla="*/ 2147483647 h 191" name="T59"/>
              <a:gd fmla="*/ 2147483647 w 251" name="T60"/>
              <a:gd fmla="*/ 2147483647 h 191" name="T61"/>
              <a:gd fmla="*/ 2147483647 w 251" name="T62"/>
              <a:gd fmla="*/ 2147483647 h 191" name="T63"/>
              <a:gd fmla="*/ 2147483647 w 251" name="T64"/>
              <a:gd fmla="*/ 2147483647 h 191" name="T65"/>
              <a:gd fmla="*/ 2147483647 w 251" name="T66"/>
              <a:gd fmla="*/ 2147483647 h 191" name="T67"/>
              <a:gd fmla="*/ 2147483647 w 251" name="T68"/>
              <a:gd fmla="*/ 2147483647 h 191" name="T69"/>
              <a:gd fmla="*/ 2147483647 w 251" name="T70"/>
              <a:gd fmla="*/ 2147483647 h 191" name="T71"/>
              <a:gd fmla="*/ 2147483647 w 251" name="T72"/>
              <a:gd fmla="*/ 2147483647 h 191" name="T73"/>
              <a:gd fmla="*/ 2147483647 w 251" name="T74"/>
              <a:gd fmla="*/ 2147483647 h 191" name="T75"/>
              <a:gd fmla="*/ 2147483647 w 251" name="T76"/>
              <a:gd fmla="*/ 2147483647 h 191" name="T77"/>
              <a:gd fmla="*/ 2147483647 w 251" name="T78"/>
              <a:gd fmla="*/ 2147483647 h 191" name="T79"/>
              <a:gd fmla="*/ 2147483647 w 251" name="T80"/>
              <a:gd fmla="*/ 2147483647 h 191" name="T81"/>
              <a:gd fmla="*/ 2147483647 w 251" name="T82"/>
              <a:gd fmla="*/ 2147483647 h 191" name="T83"/>
              <a:gd fmla="*/ 2147483647 w 251" name="T84"/>
              <a:gd fmla="*/ 2147483647 h 191" name="T85"/>
              <a:gd fmla="*/ 2147483647 w 251" name="T86"/>
              <a:gd fmla="*/ 2147483647 h 191" name="T87"/>
              <a:gd fmla="*/ 2147483647 w 251" name="T88"/>
              <a:gd fmla="*/ 2147483647 h 191" name="T89"/>
              <a:gd fmla="*/ 2147483647 w 251" name="T90"/>
              <a:gd fmla="*/ 2147483647 h 191" name="T91"/>
              <a:gd fmla="*/ 2147483647 w 251" name="T92"/>
              <a:gd fmla="*/ 2147483647 h 191" name="T93"/>
              <a:gd fmla="*/ 2147483647 w 251" name="T94"/>
              <a:gd fmla="*/ 2147483647 h 191" name="T95"/>
              <a:gd fmla="*/ 2147483647 w 251" name="T96"/>
              <a:gd fmla="*/ 2147483647 h 191" name="T97"/>
              <a:gd fmla="*/ 2147483647 w 251" name="T98"/>
              <a:gd fmla="*/ 2147483647 h 191" name="T99"/>
              <a:gd fmla="*/ 2147483647 w 251" name="T100"/>
              <a:gd fmla="*/ 2147483647 h 191" name="T101"/>
              <a:gd fmla="*/ 2147483647 w 251" name="T102"/>
              <a:gd fmla="*/ 2147483647 h 191" name="T103"/>
              <a:gd fmla="*/ 2147483647 w 251" name="T104"/>
              <a:gd fmla="*/ 2147483647 h 191" name="T105"/>
              <a:gd fmla="*/ 2147483647 w 251" name="T106"/>
              <a:gd fmla="*/ 2147483647 h 191" name="T107"/>
              <a:gd fmla="*/ 2147483647 w 251" name="T108"/>
              <a:gd fmla="*/ 2147483647 h 191" name="T109"/>
              <a:gd fmla="*/ 2147483647 w 251" name="T110"/>
              <a:gd fmla="*/ 2147483647 h 191" name="T111"/>
              <a:gd fmla="*/ 2147483647 w 251" name="T112"/>
              <a:gd fmla="*/ 2147483647 h 191" name="T113"/>
              <a:gd fmla="*/ 2147483647 w 251" name="T114"/>
              <a:gd fmla="*/ 0 h 191" name="T115"/>
              <a:gd fmla="*/ 2147483647 w 251" name="T116"/>
              <a:gd fmla="*/ 2147483647 h 191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251" name="T177"/>
              <a:gd fmla="*/ 0 h 191" name="T178"/>
              <a:gd fmla="*/ 251 w 251" name="T179"/>
              <a:gd fmla="*/ 191 h 191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191" w="25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35350" y="4208463"/>
            <a:ext cx="457200" cy="461962"/>
          </a:xfrm>
          <a:custGeom>
            <a:gdLst>
              <a:gd fmla="*/ 2147483647 w 142" name="T0"/>
              <a:gd fmla="*/ 2147483647 h 144" name="T1"/>
              <a:gd fmla="*/ 2147483647 w 142" name="T2"/>
              <a:gd fmla="*/ 2147483647 h 144" name="T3"/>
              <a:gd fmla="*/ 2147483647 w 142" name="T4"/>
              <a:gd fmla="*/ 2147483647 h 144" name="T5"/>
              <a:gd fmla="*/ 2147483647 w 142" name="T6"/>
              <a:gd fmla="*/ 2147483647 h 144" name="T7"/>
              <a:gd fmla="*/ 2147483647 w 142" name="T8"/>
              <a:gd fmla="*/ 2147483647 h 144" name="T9"/>
              <a:gd fmla="*/ 2147483647 w 142" name="T10"/>
              <a:gd fmla="*/ 2147483647 h 144" name="T11"/>
              <a:gd fmla="*/ 2147483647 w 142" name="T12"/>
              <a:gd fmla="*/ 2147483647 h 144" name="T13"/>
              <a:gd fmla="*/ 2147483647 w 142" name="T14"/>
              <a:gd fmla="*/ 2147483647 h 144" name="T15"/>
              <a:gd fmla="*/ 2147483647 w 142" name="T16"/>
              <a:gd fmla="*/ 2147483647 h 144" name="T17"/>
              <a:gd fmla="*/ 2147483647 w 142" name="T18"/>
              <a:gd fmla="*/ 2147483647 h 144" name="T19"/>
              <a:gd fmla="*/ 2147483647 w 142" name="T20"/>
              <a:gd fmla="*/ 2147483647 h 144" name="T21"/>
              <a:gd fmla="*/ 2147483647 w 142" name="T22"/>
              <a:gd fmla="*/ 2147483647 h 144" name="T23"/>
              <a:gd fmla="*/ 2147483647 w 142" name="T24"/>
              <a:gd fmla="*/ 2147483647 h 144" name="T25"/>
              <a:gd fmla="*/ 2147483647 w 142" name="T26"/>
              <a:gd fmla="*/ 2147483647 h 144" name="T27"/>
              <a:gd fmla="*/ 0 w 142" name="T28"/>
              <a:gd fmla="*/ 2147483647 h 144" name="T29"/>
              <a:gd fmla="*/ 2147483647 w 142" name="T30"/>
              <a:gd fmla="*/ 2147483647 h 144" name="T31"/>
              <a:gd fmla="*/ 2147483647 w 142" name="T32"/>
              <a:gd fmla="*/ 2147483647 h 144" name="T33"/>
              <a:gd fmla="*/ 2147483647 w 142" name="T34"/>
              <a:gd fmla="*/ 2147483647 h 144" name="T35"/>
              <a:gd fmla="*/ 2147483647 w 142" name="T36"/>
              <a:gd fmla="*/ 2147483647 h 144" name="T37"/>
              <a:gd fmla="*/ 2147483647 w 142" name="T38"/>
              <a:gd fmla="*/ 2147483647 h 144" name="T39"/>
              <a:gd fmla="*/ 2147483647 w 142" name="T40"/>
              <a:gd fmla="*/ 2147483647 h 144" name="T41"/>
              <a:gd fmla="*/ 2147483647 w 142" name="T42"/>
              <a:gd fmla="*/ 2147483647 h 144" name="T43"/>
              <a:gd fmla="*/ 2147483647 w 142" name="T44"/>
              <a:gd fmla="*/ 2147483647 h 144" name="T45"/>
              <a:gd fmla="*/ 2147483647 w 142" name="T46"/>
              <a:gd fmla="*/ 2147483647 h 144" name="T47"/>
              <a:gd fmla="*/ 2147483647 w 142" name="T48"/>
              <a:gd fmla="*/ 2147483647 h 144" name="T49"/>
              <a:gd fmla="*/ 2147483647 w 142" name="T50"/>
              <a:gd fmla="*/ 2147483647 h 144" name="T51"/>
              <a:gd fmla="*/ 2147483647 w 142" name="T52"/>
              <a:gd fmla="*/ 2147483647 h 144" name="T53"/>
              <a:gd fmla="*/ 2147483647 w 142" name="T54"/>
              <a:gd fmla="*/ 2147483647 h 144" name="T55"/>
              <a:gd fmla="*/ 2147483647 w 142" name="T56"/>
              <a:gd fmla="*/ 2147483647 h 144" name="T57"/>
              <a:gd fmla="*/ 2147483647 w 142" name="T58"/>
              <a:gd fmla="*/ 2147483647 h 144" name="T59"/>
              <a:gd fmla="*/ 2147483647 w 142" name="T60"/>
              <a:gd fmla="*/ 2147483647 h 144" name="T61"/>
              <a:gd fmla="*/ 2147483647 w 142" name="T62"/>
              <a:gd fmla="*/ 2147483647 h 144" name="T63"/>
              <a:gd fmla="*/ 2147483647 w 142" name="T64"/>
              <a:gd fmla="*/ 2147483647 h 144" name="T65"/>
              <a:gd fmla="*/ 2147483647 w 142" name="T66"/>
              <a:gd fmla="*/ 2147483647 h 144" name="T67"/>
              <a:gd fmla="*/ 2147483647 w 142" name="T68"/>
              <a:gd fmla="*/ 2147483647 h 144" name="T69"/>
              <a:gd fmla="*/ 2147483647 w 142" name="T70"/>
              <a:gd fmla="*/ 2147483647 h 144" name="T71"/>
              <a:gd fmla="*/ 2147483647 w 142" name="T72"/>
              <a:gd fmla="*/ 2147483647 h 144" name="T73"/>
              <a:gd fmla="*/ 2147483647 w 142" name="T74"/>
              <a:gd fmla="*/ 2147483647 h 144" name="T75"/>
              <a:gd fmla="*/ 2147483647 w 142" name="T76"/>
              <a:gd fmla="*/ 2147483647 h 144" name="T77"/>
              <a:gd fmla="*/ 2147483647 w 142" name="T78"/>
              <a:gd fmla="*/ 2147483647 h 144" name="T79"/>
              <a:gd fmla="*/ 2147483647 w 142" name="T80"/>
              <a:gd fmla="*/ 2147483647 h 144" name="T81"/>
              <a:gd fmla="*/ 2147483647 w 142" name="T82"/>
              <a:gd fmla="*/ 2147483647 h 144" name="T83"/>
              <a:gd fmla="*/ 2147483647 w 142" name="T84"/>
              <a:gd fmla="*/ 2147483647 h 144" name="T85"/>
              <a:gd fmla="*/ 2147483647 w 142" name="T86"/>
              <a:gd fmla="*/ 2147483647 h 144" name="T87"/>
              <a:gd fmla="*/ 2147483647 w 142" name="T88"/>
              <a:gd fmla="*/ 2147483647 h 144" name="T89"/>
              <a:gd fmla="*/ 2147483647 w 142" name="T90"/>
              <a:gd fmla="*/ 2147483647 h 144" name="T91"/>
              <a:gd fmla="*/ 2147483647 w 142" name="T92"/>
              <a:gd fmla="*/ 2147483647 h 144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142" name="T141"/>
              <a:gd fmla="*/ 0 h 144" name="T142"/>
              <a:gd fmla="*/ 142 w 142" name="T143"/>
              <a:gd fmla="*/ 144 h 144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144" w="142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35350" y="3308350"/>
            <a:ext cx="520700" cy="930275"/>
          </a:xfrm>
          <a:custGeom>
            <a:gdLst>
              <a:gd fmla="*/ 2147483647 w 162" name="T0"/>
              <a:gd fmla="*/ 2147483647 h 289" name="T1"/>
              <a:gd fmla="*/ 2147483647 w 162" name="T2"/>
              <a:gd fmla="*/ 2147483647 h 289" name="T3"/>
              <a:gd fmla="*/ 2147483647 w 162" name="T4"/>
              <a:gd fmla="*/ 2147483647 h 289" name="T5"/>
              <a:gd fmla="*/ 2147483647 w 162" name="T6"/>
              <a:gd fmla="*/ 2147483647 h 289" name="T7"/>
              <a:gd fmla="*/ 2147483647 w 162" name="T8"/>
              <a:gd fmla="*/ 2147483647 h 289" name="T9"/>
              <a:gd fmla="*/ 2147483647 w 162" name="T10"/>
              <a:gd fmla="*/ 2147483647 h 289" name="T11"/>
              <a:gd fmla="*/ 2147483647 w 162" name="T12"/>
              <a:gd fmla="*/ 2147483647 h 289" name="T13"/>
              <a:gd fmla="*/ 2147483647 w 162" name="T14"/>
              <a:gd fmla="*/ 2147483647 h 289" name="T15"/>
              <a:gd fmla="*/ 2147483647 w 162" name="T16"/>
              <a:gd fmla="*/ 2147483647 h 289" name="T17"/>
              <a:gd fmla="*/ 2147483647 w 162" name="T18"/>
              <a:gd fmla="*/ 2147483647 h 289" name="T19"/>
              <a:gd fmla="*/ 2147483647 w 162" name="T20"/>
              <a:gd fmla="*/ 2147483647 h 289" name="T21"/>
              <a:gd fmla="*/ 2147483647 w 162" name="T22"/>
              <a:gd fmla="*/ 2147483647 h 289" name="T23"/>
              <a:gd fmla="*/ 2147483647 w 162" name="T24"/>
              <a:gd fmla="*/ 2147483647 h 289" name="T25"/>
              <a:gd fmla="*/ 2147483647 w 162" name="T26"/>
              <a:gd fmla="*/ 2147483647 h 289" name="T27"/>
              <a:gd fmla="*/ 2147483647 w 162" name="T28"/>
              <a:gd fmla="*/ 2147483647 h 289" name="T29"/>
              <a:gd fmla="*/ 2147483647 w 162" name="T30"/>
              <a:gd fmla="*/ 2147483647 h 289" name="T31"/>
              <a:gd fmla="*/ 2147483647 w 162" name="T32"/>
              <a:gd fmla="*/ 2147483647 h 289" name="T33"/>
              <a:gd fmla="*/ 2147483647 w 162" name="T34"/>
              <a:gd fmla="*/ 2147483647 h 289" name="T35"/>
              <a:gd fmla="*/ 2147483647 w 162" name="T36"/>
              <a:gd fmla="*/ 2147483647 h 289" name="T37"/>
              <a:gd fmla="*/ 2147483647 w 162" name="T38"/>
              <a:gd fmla="*/ 2147483647 h 289" name="T39"/>
              <a:gd fmla="*/ 2147483647 w 162" name="T40"/>
              <a:gd fmla="*/ 2147483647 h 289" name="T41"/>
              <a:gd fmla="*/ 2147483647 w 162" name="T42"/>
              <a:gd fmla="*/ 2147483647 h 289" name="T43"/>
              <a:gd fmla="*/ 2147483647 w 162" name="T44"/>
              <a:gd fmla="*/ 2147483647 h 289" name="T45"/>
              <a:gd fmla="*/ 2147483647 w 162" name="T46"/>
              <a:gd fmla="*/ 2147483647 h 289" name="T47"/>
              <a:gd fmla="*/ 2147483647 w 162" name="T48"/>
              <a:gd fmla="*/ 2147483647 h 289" name="T49"/>
              <a:gd fmla="*/ 2147483647 w 162" name="T50"/>
              <a:gd fmla="*/ 2147483647 h 289" name="T51"/>
              <a:gd fmla="*/ 2147483647 w 162" name="T52"/>
              <a:gd fmla="*/ 2147483647 h 289" name="T53"/>
              <a:gd fmla="*/ 2147483647 w 162" name="T54"/>
              <a:gd fmla="*/ 2147483647 h 289" name="T55"/>
              <a:gd fmla="*/ 2147483647 w 162" name="T56"/>
              <a:gd fmla="*/ 2147483647 h 289" name="T57"/>
              <a:gd fmla="*/ 2147483647 w 162" name="T58"/>
              <a:gd fmla="*/ 2147483647 h 289" name="T59"/>
              <a:gd fmla="*/ 2147483647 w 162" name="T60"/>
              <a:gd fmla="*/ 2147483647 h 289" name="T61"/>
              <a:gd fmla="*/ 2147483647 w 162" name="T62"/>
              <a:gd fmla="*/ 2147483647 h 289" name="T63"/>
              <a:gd fmla="*/ 2147483647 w 162" name="T64"/>
              <a:gd fmla="*/ 2147483647 h 289" name="T65"/>
              <a:gd fmla="*/ 2147483647 w 162" name="T66"/>
              <a:gd fmla="*/ 2147483647 h 289" name="T67"/>
              <a:gd fmla="*/ 2147483647 w 162" name="T68"/>
              <a:gd fmla="*/ 2147483647 h 289" name="T69"/>
              <a:gd fmla="*/ 2147483647 w 162" name="T70"/>
              <a:gd fmla="*/ 2147483647 h 289" name="T71"/>
              <a:gd fmla="*/ 2147483647 w 162" name="T72"/>
              <a:gd fmla="*/ 2147483647 h 289" name="T73"/>
              <a:gd fmla="*/ 2147483647 w 162" name="T74"/>
              <a:gd fmla="*/ 2147483647 h 289" name="T75"/>
              <a:gd fmla="*/ 2147483647 w 162" name="T76"/>
              <a:gd fmla="*/ 2147483647 h 289" name="T77"/>
              <a:gd fmla="*/ 2147483647 w 162" name="T78"/>
              <a:gd fmla="*/ 2147483647 h 289" name="T79"/>
              <a:gd fmla="*/ 2147483647 w 162" name="T80"/>
              <a:gd fmla="*/ 2147483647 h 289" name="T81"/>
              <a:gd fmla="*/ 2147483647 w 162" name="T82"/>
              <a:gd fmla="*/ 2147483647 h 289" name="T83"/>
              <a:gd fmla="*/ 2147483647 w 162" name="T84"/>
              <a:gd fmla="*/ 2147483647 h 289" name="T85"/>
              <a:gd fmla="*/ 2147483647 w 162" name="T86"/>
              <a:gd fmla="*/ 2147483647 h 289" name="T87"/>
              <a:gd fmla="*/ 2147483647 w 162" name="T88"/>
              <a:gd fmla="*/ 2147483647 h 289" name="T89"/>
              <a:gd fmla="*/ 2147483647 w 162" name="T90"/>
              <a:gd fmla="*/ 2147483647 h 289" name="T91"/>
              <a:gd fmla="*/ 2147483647 w 162" name="T92"/>
              <a:gd fmla="*/ 2147483647 h 289" name="T93"/>
              <a:gd fmla="*/ 2147483647 w 162" name="T94"/>
              <a:gd fmla="*/ 2147483647 h 289" name="T95"/>
              <a:gd fmla="*/ 2147483647 w 162" name="T96"/>
              <a:gd fmla="*/ 2147483647 h 289" name="T97"/>
              <a:gd fmla="*/ 2147483647 w 162" name="T98"/>
              <a:gd fmla="*/ 2147483647 h 289" name="T99"/>
              <a:gd fmla="*/ 2147483647 w 162" name="T100"/>
              <a:gd fmla="*/ 2147483647 h 289" name="T101"/>
              <a:gd fmla="*/ 2147483647 w 162" name="T102"/>
              <a:gd fmla="*/ 0 h 289" name="T103"/>
              <a:gd fmla="*/ 2147483647 w 162" name="T104"/>
              <a:gd fmla="*/ 2147483647 h 289" name="T105"/>
              <a:gd fmla="*/ 2147483647 w 162" name="T106"/>
              <a:gd fmla="*/ 2147483647 h 289" name="T107"/>
              <a:gd fmla="*/ 2147483647 w 162" name="T108"/>
              <a:gd fmla="*/ 2147483647 h 289" name="T109"/>
              <a:gd fmla="*/ 2147483647 w 162" name="T110"/>
              <a:gd fmla="*/ 2147483647 h 289" name="T111"/>
              <a:gd fmla="*/ 2147483647 w 162" name="T112"/>
              <a:gd fmla="*/ 2147483647 h 289" name="T113"/>
              <a:gd fmla="*/ 2147483647 w 162" name="T114"/>
              <a:gd fmla="*/ 2147483647 h 289" name="T115"/>
              <a:gd fmla="*/ 2147483647 w 162" name="T116"/>
              <a:gd fmla="*/ 2147483647 h 289" name="T117"/>
              <a:gd fmla="*/ 2147483647 w 162" name="T118"/>
              <a:gd fmla="*/ 2147483647 h 289" name="T119"/>
              <a:gd fmla="*/ 2147483647 w 162" name="T120"/>
              <a:gd fmla="*/ 2147483647 h 289" name="T121"/>
              <a:gd fmla="*/ 2147483647 w 162" name="T122"/>
              <a:gd fmla="*/ 2147483647 h 289" name="T123"/>
              <a:gd fmla="*/ 2147483647 w 162" name="T124"/>
              <a:gd fmla="*/ 2147483647 h 289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162" name="T189"/>
              <a:gd fmla="*/ 0 h 289" name="T190"/>
              <a:gd fmla="*/ 162 w 162" name="T191"/>
              <a:gd fmla="*/ 289 h 289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289" w="162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886200" y="3135313"/>
            <a:ext cx="349250" cy="762000"/>
          </a:xfrm>
          <a:custGeom>
            <a:gdLst>
              <a:gd fmla="*/ 2147483647 w 108" name="T0"/>
              <a:gd fmla="*/ 2147483647 h 237" name="T1"/>
              <a:gd fmla="*/ 2147483647 w 108" name="T2"/>
              <a:gd fmla="*/ 2147483647 h 237" name="T3"/>
              <a:gd fmla="*/ 2147483647 w 108" name="T4"/>
              <a:gd fmla="*/ 2147483647 h 237" name="T5"/>
              <a:gd fmla="*/ 2147483647 w 108" name="T6"/>
              <a:gd fmla="*/ 2147483647 h 237" name="T7"/>
              <a:gd fmla="*/ 2147483647 w 108" name="T8"/>
              <a:gd fmla="*/ 2147483647 h 237" name="T9"/>
              <a:gd fmla="*/ 2147483647 w 108" name="T10"/>
              <a:gd fmla="*/ 2147483647 h 237" name="T11"/>
              <a:gd fmla="*/ 2147483647 w 108" name="T12"/>
              <a:gd fmla="*/ 2147483647 h 237" name="T13"/>
              <a:gd fmla="*/ 2147483647 w 108" name="T14"/>
              <a:gd fmla="*/ 2147483647 h 237" name="T15"/>
              <a:gd fmla="*/ 2147483647 w 108" name="T16"/>
              <a:gd fmla="*/ 2147483647 h 237" name="T17"/>
              <a:gd fmla="*/ 2147483647 w 108" name="T18"/>
              <a:gd fmla="*/ 2147483647 h 237" name="T19"/>
              <a:gd fmla="*/ 2147483647 w 108" name="T20"/>
              <a:gd fmla="*/ 2147483647 h 237" name="T21"/>
              <a:gd fmla="*/ 2147483647 w 108" name="T22"/>
              <a:gd fmla="*/ 2147483647 h 237" name="T23"/>
              <a:gd fmla="*/ 2147483647 w 108" name="T24"/>
              <a:gd fmla="*/ 2147483647 h 237" name="T25"/>
              <a:gd fmla="*/ 2147483647 w 108" name="T26"/>
              <a:gd fmla="*/ 2147483647 h 237" name="T27"/>
              <a:gd fmla="*/ 2147483647 w 108" name="T28"/>
              <a:gd fmla="*/ 2147483647 h 237" name="T29"/>
              <a:gd fmla="*/ 2147483647 w 108" name="T30"/>
              <a:gd fmla="*/ 2147483647 h 237" name="T31"/>
              <a:gd fmla="*/ 2147483647 w 108" name="T32"/>
              <a:gd fmla="*/ 2147483647 h 237" name="T33"/>
              <a:gd fmla="*/ 2147483647 w 108" name="T34"/>
              <a:gd fmla="*/ 2147483647 h 237" name="T35"/>
              <a:gd fmla="*/ 2147483647 w 108" name="T36"/>
              <a:gd fmla="*/ 2147483647 h 237" name="T37"/>
              <a:gd fmla="*/ 2147483647 w 108" name="T38"/>
              <a:gd fmla="*/ 2147483647 h 237" name="T39"/>
              <a:gd fmla="*/ 2147483647 w 108" name="T40"/>
              <a:gd fmla="*/ 2147483647 h 237" name="T41"/>
              <a:gd fmla="*/ 2147483647 w 108" name="T42"/>
              <a:gd fmla="*/ 2147483647 h 237" name="T43"/>
              <a:gd fmla="*/ 2147483647 w 108" name="T44"/>
              <a:gd fmla="*/ 2147483647 h 237" name="T45"/>
              <a:gd fmla="*/ 2147483647 w 108" name="T46"/>
              <a:gd fmla="*/ 2147483647 h 237" name="T47"/>
              <a:gd fmla="*/ 2147483647 w 108" name="T48"/>
              <a:gd fmla="*/ 2147483647 h 237" name="T49"/>
              <a:gd fmla="*/ 2147483647 w 108" name="T50"/>
              <a:gd fmla="*/ 2147483647 h 237" name="T51"/>
              <a:gd fmla="*/ 2147483647 w 108" name="T52"/>
              <a:gd fmla="*/ 2147483647 h 237" name="T53"/>
              <a:gd fmla="*/ 2147483647 w 108" name="T54"/>
              <a:gd fmla="*/ 2147483647 h 237" name="T55"/>
              <a:gd fmla="*/ 2147483647 w 108" name="T56"/>
              <a:gd fmla="*/ 2147483647 h 237" name="T57"/>
              <a:gd fmla="*/ 2147483647 w 108" name="T58"/>
              <a:gd fmla="*/ 2147483647 h 237" name="T59"/>
              <a:gd fmla="*/ 2147483647 w 108" name="T60"/>
              <a:gd fmla="*/ 2147483647 h 237" name="T61"/>
              <a:gd fmla="*/ 2147483647 w 108" name="T62"/>
              <a:gd fmla="*/ 2147483647 h 237" name="T63"/>
              <a:gd fmla="*/ 2147483647 w 108" name="T64"/>
              <a:gd fmla="*/ 2147483647 h 237" name="T65"/>
              <a:gd fmla="*/ 2147483647 w 108" name="T66"/>
              <a:gd fmla="*/ 2147483647 h 237" name="T67"/>
              <a:gd fmla="*/ 2147483647 w 108" name="T68"/>
              <a:gd fmla="*/ 2147483647 h 237" name="T69"/>
              <a:gd fmla="*/ 2147483647 w 108" name="T70"/>
              <a:gd fmla="*/ 2147483647 h 237" name="T71"/>
              <a:gd fmla="*/ 2147483647 w 108" name="T72"/>
              <a:gd fmla="*/ 2147483647 h 237" name="T73"/>
              <a:gd fmla="*/ 2147483647 w 108" name="T74"/>
              <a:gd fmla="*/ 2147483647 h 237" name="T75"/>
              <a:gd fmla="*/ 2147483647 w 108" name="T76"/>
              <a:gd fmla="*/ 2147483647 h 237" name="T77"/>
              <a:gd fmla="*/ 2147483647 w 108" name="T78"/>
              <a:gd fmla="*/ 2147483647 h 237" name="T79"/>
              <a:gd fmla="*/ 2147483647 w 108" name="T80"/>
              <a:gd fmla="*/ 2147483647 h 237" name="T81"/>
              <a:gd fmla="*/ 2147483647 w 108" name="T82"/>
              <a:gd fmla="*/ 2147483647 h 237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108" name="T126"/>
              <a:gd fmla="*/ 0 h 237" name="T127"/>
              <a:gd fmla="*/ 108 w 108" name="T128"/>
              <a:gd fmla="*/ 237 h 237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236" w="108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797300" y="4433888"/>
            <a:ext cx="555625" cy="641350"/>
          </a:xfrm>
          <a:custGeom>
            <a:gdLst>
              <a:gd fmla="*/ 2147483647 w 173" name="T0"/>
              <a:gd fmla="*/ 2147483647 h 200" name="T1"/>
              <a:gd fmla="*/ 2147483647 w 173" name="T2"/>
              <a:gd fmla="*/ 2147483647 h 200" name="T3"/>
              <a:gd fmla="*/ 2147483647 w 173" name="T4"/>
              <a:gd fmla="*/ 2147483647 h 200" name="T5"/>
              <a:gd fmla="*/ 2147483647 w 173" name="T6"/>
              <a:gd fmla="*/ 2147483647 h 200" name="T7"/>
              <a:gd fmla="*/ 2147483647 w 173" name="T8"/>
              <a:gd fmla="*/ 2147483647 h 200" name="T9"/>
              <a:gd fmla="*/ 2147483647 w 173" name="T10"/>
              <a:gd fmla="*/ 2147483647 h 200" name="T11"/>
              <a:gd fmla="*/ 2147483647 w 173" name="T12"/>
              <a:gd fmla="*/ 2147483647 h 200" name="T13"/>
              <a:gd fmla="*/ 2147483647 w 173" name="T14"/>
              <a:gd fmla="*/ 2147483647 h 200" name="T15"/>
              <a:gd fmla="*/ 2147483647 w 173" name="T16"/>
              <a:gd fmla="*/ 2147483647 h 200" name="T17"/>
              <a:gd fmla="*/ 2147483647 w 173" name="T18"/>
              <a:gd fmla="*/ 2147483647 h 200" name="T19"/>
              <a:gd fmla="*/ 2147483647 w 173" name="T20"/>
              <a:gd fmla="*/ 2147483647 h 200" name="T21"/>
              <a:gd fmla="*/ 2147483647 w 173" name="T22"/>
              <a:gd fmla="*/ 2147483647 h 200" name="T23"/>
              <a:gd fmla="*/ 2147483647 w 173" name="T24"/>
              <a:gd fmla="*/ 2147483647 h 200" name="T25"/>
              <a:gd fmla="*/ 2147483647 w 173" name="T26"/>
              <a:gd fmla="*/ 0 h 200" name="T27"/>
              <a:gd fmla="*/ 2147483647 w 173" name="T28"/>
              <a:gd fmla="*/ 2147483647 h 200" name="T29"/>
              <a:gd fmla="*/ 2147483647 w 173" name="T30"/>
              <a:gd fmla="*/ 2147483647 h 200" name="T31"/>
              <a:gd fmla="*/ 2147483647 w 173" name="T32"/>
              <a:gd fmla="*/ 2147483647 h 200" name="T33"/>
              <a:gd fmla="*/ 2147483647 w 173" name="T34"/>
              <a:gd fmla="*/ 2147483647 h 200" name="T35"/>
              <a:gd fmla="*/ 2147483647 w 173" name="T36"/>
              <a:gd fmla="*/ 2147483647 h 200" name="T37"/>
              <a:gd fmla="*/ 2147483647 w 173" name="T38"/>
              <a:gd fmla="*/ 2147483647 h 200" name="T39"/>
              <a:gd fmla="*/ 2147483647 w 173" name="T40"/>
              <a:gd fmla="*/ 2147483647 h 200" name="T41"/>
              <a:gd fmla="*/ 2147483647 w 173" name="T42"/>
              <a:gd fmla="*/ 2147483647 h 200" name="T43"/>
              <a:gd fmla="*/ 2147483647 w 173" name="T44"/>
              <a:gd fmla="*/ 2147483647 h 200" name="T45"/>
              <a:gd fmla="*/ 2147483647 w 173" name="T46"/>
              <a:gd fmla="*/ 2147483647 h 200" name="T47"/>
              <a:gd fmla="*/ 2147483647 w 173" name="T48"/>
              <a:gd fmla="*/ 2147483647 h 200" name="T49"/>
              <a:gd fmla="*/ 2147483647 w 173" name="T50"/>
              <a:gd fmla="*/ 2147483647 h 200" name="T51"/>
              <a:gd fmla="*/ 2147483647 w 173" name="T52"/>
              <a:gd fmla="*/ 2147483647 h 200" name="T53"/>
              <a:gd fmla="*/ 2147483647 w 173" name="T54"/>
              <a:gd fmla="*/ 2147483647 h 200" name="T55"/>
              <a:gd fmla="*/ 2147483647 w 173" name="T56"/>
              <a:gd fmla="*/ 2147483647 h 200" name="T57"/>
              <a:gd fmla="*/ 2147483647 w 173" name="T58"/>
              <a:gd fmla="*/ 2147483647 h 200" name="T59"/>
              <a:gd fmla="*/ 2147483647 w 173" name="T60"/>
              <a:gd fmla="*/ 2147483647 h 200" name="T61"/>
              <a:gd fmla="*/ 2147483647 w 173" name="T62"/>
              <a:gd fmla="*/ 2147483647 h 200" name="T63"/>
              <a:gd fmla="*/ 2147483647 w 173" name="T64"/>
              <a:gd fmla="*/ 2147483647 h 200" name="T65"/>
              <a:gd fmla="*/ 2147483647 w 173" name="T66"/>
              <a:gd fmla="*/ 2147483647 h 200" name="T67"/>
              <a:gd fmla="*/ 2147483647 w 173" name="T68"/>
              <a:gd fmla="*/ 2147483647 h 200" name="T69"/>
              <a:gd fmla="*/ 2147483647 w 173" name="T70"/>
              <a:gd fmla="*/ 2147483647 h 200" name="T71"/>
              <a:gd fmla="*/ 2147483647 w 173" name="T72"/>
              <a:gd fmla="*/ 2147483647 h 200" name="T73"/>
              <a:gd fmla="*/ 2147483647 w 173" name="T74"/>
              <a:gd fmla="*/ 2147483647 h 200" name="T75"/>
              <a:gd fmla="*/ 2147483647 w 173" name="T76"/>
              <a:gd fmla="*/ 2147483647 h 200" name="T77"/>
              <a:gd fmla="*/ 2147483647 w 173" name="T78"/>
              <a:gd fmla="*/ 2147483647 h 200" name="T79"/>
              <a:gd fmla="*/ 2147483647 w 173" name="T80"/>
              <a:gd fmla="*/ 2147483647 h 200" name="T81"/>
              <a:gd fmla="*/ 2147483647 w 173" name="T82"/>
              <a:gd fmla="*/ 2147483647 h 200" name="T83"/>
              <a:gd fmla="*/ 2147483647 w 173" name="T84"/>
              <a:gd fmla="*/ 2147483647 h 200" name="T85"/>
              <a:gd fmla="*/ 2147483647 w 173" name="T86"/>
              <a:gd fmla="*/ 2147483647 h 200" name="T87"/>
              <a:gd fmla="*/ 2147483647 w 173" name="T88"/>
              <a:gd fmla="*/ 2147483647 h 200" name="T89"/>
              <a:gd fmla="*/ 2147483647 w 173" name="T90"/>
              <a:gd fmla="*/ 2147483647 h 200" name="T91"/>
              <a:gd fmla="*/ 2147483647 w 173" name="T92"/>
              <a:gd fmla="*/ 2147483647 h 200" name="T93"/>
              <a:gd fmla="*/ 2147483647 w 173" name="T94"/>
              <a:gd fmla="*/ 2147483647 h 200" name="T95"/>
              <a:gd fmla="*/ 2147483647 w 173" name="T96"/>
              <a:gd fmla="*/ 2147483647 h 20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173" name="T147"/>
              <a:gd fmla="*/ 0 h 200" name="T148"/>
              <a:gd fmla="*/ 173 w 173" name="T149"/>
              <a:gd fmla="*/ 200 h 200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200" w="173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32213" y="4064000"/>
            <a:ext cx="784225" cy="492125"/>
          </a:xfrm>
          <a:custGeom>
            <a:gdLst>
              <a:gd fmla="*/ 2147483647 w 244" name="T0"/>
              <a:gd fmla="*/ 2147483647 h 153" name="T1"/>
              <a:gd fmla="*/ 2147483647 w 244" name="T2"/>
              <a:gd fmla="*/ 2147483647 h 153" name="T3"/>
              <a:gd fmla="*/ 2147483647 w 244" name="T4"/>
              <a:gd fmla="*/ 2147483647 h 153" name="T5"/>
              <a:gd fmla="*/ 2147483647 w 244" name="T6"/>
              <a:gd fmla="*/ 2147483647 h 153" name="T7"/>
              <a:gd fmla="*/ 2147483647 w 244" name="T8"/>
              <a:gd fmla="*/ 2147483647 h 153" name="T9"/>
              <a:gd fmla="*/ 2147483647 w 244" name="T10"/>
              <a:gd fmla="*/ 2147483647 h 153" name="T11"/>
              <a:gd fmla="*/ 2147483647 w 244" name="T12"/>
              <a:gd fmla="*/ 2147483647 h 153" name="T13"/>
              <a:gd fmla="*/ 2147483647 w 244" name="T14"/>
              <a:gd fmla="*/ 2147483647 h 153" name="T15"/>
              <a:gd fmla="*/ 2147483647 w 244" name="T16"/>
              <a:gd fmla="*/ 2147483647 h 153" name="T17"/>
              <a:gd fmla="*/ 2147483647 w 244" name="T18"/>
              <a:gd fmla="*/ 2147483647 h 153" name="T19"/>
              <a:gd fmla="*/ 2147483647 w 244" name="T20"/>
              <a:gd fmla="*/ 2147483647 h 153" name="T21"/>
              <a:gd fmla="*/ 2147483647 w 244" name="T22"/>
              <a:gd fmla="*/ 2147483647 h 153" name="T23"/>
              <a:gd fmla="*/ 2147483647 w 244" name="T24"/>
              <a:gd fmla="*/ 2147483647 h 153" name="T25"/>
              <a:gd fmla="*/ 2147483647 w 244" name="T26"/>
              <a:gd fmla="*/ 2147483647 h 153" name="T27"/>
              <a:gd fmla="*/ 2147483647 w 244" name="T28"/>
              <a:gd fmla="*/ 2147483647 h 153" name="T29"/>
              <a:gd fmla="*/ 2147483647 w 244" name="T30"/>
              <a:gd fmla="*/ 2147483647 h 153" name="T31"/>
              <a:gd fmla="*/ 2147483647 w 244" name="T32"/>
              <a:gd fmla="*/ 2147483647 h 153" name="T33"/>
              <a:gd fmla="*/ 2147483647 w 244" name="T34"/>
              <a:gd fmla="*/ 2147483647 h 153" name="T35"/>
              <a:gd fmla="*/ 2147483647 w 244" name="T36"/>
              <a:gd fmla="*/ 2147483647 h 153" name="T37"/>
              <a:gd fmla="*/ 2147483647 w 244" name="T38"/>
              <a:gd fmla="*/ 2147483647 h 153" name="T39"/>
              <a:gd fmla="*/ 2147483647 w 244" name="T40"/>
              <a:gd fmla="*/ 2147483647 h 153" name="T41"/>
              <a:gd fmla="*/ 2147483647 w 244" name="T42"/>
              <a:gd fmla="*/ 2147483647 h 153" name="T43"/>
              <a:gd fmla="*/ 2147483647 w 244" name="T44"/>
              <a:gd fmla="*/ 2147483647 h 153" name="T45"/>
              <a:gd fmla="*/ 2147483647 w 244" name="T46"/>
              <a:gd fmla="*/ 2147483647 h 153" name="T47"/>
              <a:gd fmla="*/ 2147483647 w 244" name="T48"/>
              <a:gd fmla="*/ 2147483647 h 153" name="T49"/>
              <a:gd fmla="*/ 2147483647 w 244" name="T50"/>
              <a:gd fmla="*/ 2147483647 h 153" name="T51"/>
              <a:gd fmla="*/ 2147483647 w 244" name="T52"/>
              <a:gd fmla="*/ 2147483647 h 153" name="T53"/>
              <a:gd fmla="*/ 2147483647 w 244" name="T54"/>
              <a:gd fmla="*/ 2147483647 h 153" name="T55"/>
              <a:gd fmla="*/ 2147483647 w 244" name="T56"/>
              <a:gd fmla="*/ 2147483647 h 153" name="T57"/>
              <a:gd fmla="*/ 2147483647 w 244" name="T58"/>
              <a:gd fmla="*/ 2147483647 h 153" name="T59"/>
              <a:gd fmla="*/ 2147483647 w 244" name="T60"/>
              <a:gd fmla="*/ 2147483647 h 153" name="T61"/>
              <a:gd fmla="*/ 2147483647 w 244" name="T62"/>
              <a:gd fmla="*/ 2147483647 h 153" name="T63"/>
              <a:gd fmla="*/ 2147483647 w 244" name="T64"/>
              <a:gd fmla="*/ 2147483647 h 153" name="T65"/>
              <a:gd fmla="*/ 2147483647 w 244" name="T66"/>
              <a:gd fmla="*/ 2147483647 h 153" name="T67"/>
              <a:gd fmla="*/ 2147483647 w 244" name="T68"/>
              <a:gd fmla="*/ 2147483647 h 153" name="T69"/>
              <a:gd fmla="*/ 2147483647 w 244" name="T70"/>
              <a:gd fmla="*/ 2147483647 h 153" name="T71"/>
              <a:gd fmla="*/ 2147483647 w 244" name="T72"/>
              <a:gd fmla="*/ 2147483647 h 153" name="T73"/>
              <a:gd fmla="*/ 2147483647 w 244" name="T74"/>
              <a:gd fmla="*/ 2147483647 h 153" name="T75"/>
              <a:gd fmla="*/ 2147483647 w 244" name="T76"/>
              <a:gd fmla="*/ 2147483647 h 153" name="T77"/>
              <a:gd fmla="*/ 2147483647 w 244" name="T78"/>
              <a:gd fmla="*/ 2147483647 h 153" name="T79"/>
              <a:gd fmla="*/ 2147483647 w 244" name="T80"/>
              <a:gd fmla="*/ 2147483647 h 153" name="T81"/>
              <a:gd fmla="*/ 2147483647 w 244" name="T82"/>
              <a:gd fmla="*/ 2147483647 h 153" name="T83"/>
              <a:gd fmla="*/ 2147483647 w 244" name="T84"/>
              <a:gd fmla="*/ 2147483647 h 153" name="T85"/>
              <a:gd fmla="*/ 2147483647 w 244" name="T86"/>
              <a:gd fmla="*/ 2147483647 h 153" name="T87"/>
              <a:gd fmla="*/ 2147483647 w 244" name="T88"/>
              <a:gd fmla="*/ 2147483647 h 153" name="T89"/>
              <a:gd fmla="*/ 2147483647 w 244" name="T90"/>
              <a:gd fmla="*/ 0 h 153" name="T91"/>
              <a:gd fmla="*/ 2147483647 w 244" name="T92"/>
              <a:gd fmla="*/ 2147483647 h 153" name="T93"/>
              <a:gd fmla="*/ 2147483647 w 244" name="T94"/>
              <a:gd fmla="*/ 2147483647 h 153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244" name="T144"/>
              <a:gd fmla="*/ 0 h 153" name="T145"/>
              <a:gd fmla="*/ 244 w 244" name="T146"/>
              <a:gd fmla="*/ 153 h 153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153" w="244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05250" y="4967288"/>
            <a:ext cx="815975" cy="644525"/>
          </a:xfrm>
          <a:custGeom>
            <a:gdLst>
              <a:gd fmla="*/ 2147483647 w 254" name="T0"/>
              <a:gd fmla="*/ 2147483647 h 201" name="T1"/>
              <a:gd fmla="*/ 2147483647 w 254" name="T2"/>
              <a:gd fmla="*/ 2147483647 h 201" name="T3"/>
              <a:gd fmla="*/ 2147483647 w 254" name="T4"/>
              <a:gd fmla="*/ 2147483647 h 201" name="T5"/>
              <a:gd fmla="*/ 2147483647 w 254" name="T6"/>
              <a:gd fmla="*/ 2147483647 h 201" name="T7"/>
              <a:gd fmla="*/ 2147483647 w 254" name="T8"/>
              <a:gd fmla="*/ 2147483647 h 201" name="T9"/>
              <a:gd fmla="*/ 2147483647 w 254" name="T10"/>
              <a:gd fmla="*/ 2147483647 h 201" name="T11"/>
              <a:gd fmla="*/ 2147483647 w 254" name="T12"/>
              <a:gd fmla="*/ 2147483647 h 201" name="T13"/>
              <a:gd fmla="*/ 2147483647 w 254" name="T14"/>
              <a:gd fmla="*/ 2147483647 h 201" name="T15"/>
              <a:gd fmla="*/ 2147483647 w 254" name="T16"/>
              <a:gd fmla="*/ 2147483647 h 201" name="T17"/>
              <a:gd fmla="*/ 2147483647 w 254" name="T18"/>
              <a:gd fmla="*/ 2147483647 h 201" name="T19"/>
              <a:gd fmla="*/ 2147483647 w 254" name="T20"/>
              <a:gd fmla="*/ 2147483647 h 201" name="T21"/>
              <a:gd fmla="*/ 2147483647 w 254" name="T22"/>
              <a:gd fmla="*/ 2147483647 h 201" name="T23"/>
              <a:gd fmla="*/ 2147483647 w 254" name="T24"/>
              <a:gd fmla="*/ 2147483647 h 201" name="T25"/>
              <a:gd fmla="*/ 2147483647 w 254" name="T26"/>
              <a:gd fmla="*/ 2147483647 h 201" name="T27"/>
              <a:gd fmla="*/ 2147483647 w 254" name="T28"/>
              <a:gd fmla="*/ 2147483647 h 201" name="T29"/>
              <a:gd fmla="*/ 2147483647 w 254" name="T30"/>
              <a:gd fmla="*/ 2147483647 h 201" name="T31"/>
              <a:gd fmla="*/ 2147483647 w 254" name="T32"/>
              <a:gd fmla="*/ 2147483647 h 201" name="T33"/>
              <a:gd fmla="*/ 2147483647 w 254" name="T34"/>
              <a:gd fmla="*/ 2147483647 h 201" name="T35"/>
              <a:gd fmla="*/ 2147483647 w 254" name="T36"/>
              <a:gd fmla="*/ 2147483647 h 201" name="T37"/>
              <a:gd fmla="*/ 2147483647 w 254" name="T38"/>
              <a:gd fmla="*/ 2147483647 h 201" name="T39"/>
              <a:gd fmla="*/ 2147483647 w 254" name="T40"/>
              <a:gd fmla="*/ 2147483647 h 201" name="T41"/>
              <a:gd fmla="*/ 2147483647 w 254" name="T42"/>
              <a:gd fmla="*/ 2147483647 h 201" name="T43"/>
              <a:gd fmla="*/ 2147483647 w 254" name="T44"/>
              <a:gd fmla="*/ 2147483647 h 201" name="T45"/>
              <a:gd fmla="*/ 2147483647 w 254" name="T46"/>
              <a:gd fmla="*/ 2147483647 h 201" name="T47"/>
              <a:gd fmla="*/ 2147483647 w 254" name="T48"/>
              <a:gd fmla="*/ 2147483647 h 201" name="T49"/>
              <a:gd fmla="*/ 2147483647 w 254" name="T50"/>
              <a:gd fmla="*/ 2147483647 h 201" name="T51"/>
              <a:gd fmla="*/ 2147483647 w 254" name="T52"/>
              <a:gd fmla="*/ 2147483647 h 201" name="T53"/>
              <a:gd fmla="*/ 2147483647 w 254" name="T54"/>
              <a:gd fmla="*/ 2147483647 h 201" name="T55"/>
              <a:gd fmla="*/ 2147483647 w 254" name="T56"/>
              <a:gd fmla="*/ 2147483647 h 201" name="T57"/>
              <a:gd fmla="*/ 2147483647 w 254" name="T58"/>
              <a:gd fmla="*/ 2147483647 h 201" name="T59"/>
              <a:gd fmla="*/ 2147483647 w 254" name="T60"/>
              <a:gd fmla="*/ 2147483647 h 201" name="T61"/>
              <a:gd fmla="*/ 2147483647 w 254" name="T62"/>
              <a:gd fmla="*/ 2147483647 h 201" name="T63"/>
              <a:gd fmla="*/ 2147483647 w 254" name="T64"/>
              <a:gd fmla="*/ 2147483647 h 201" name="T65"/>
              <a:gd fmla="*/ 2147483647 w 254" name="T66"/>
              <a:gd fmla="*/ 2147483647 h 201" name="T67"/>
              <a:gd fmla="*/ 2147483647 w 254" name="T68"/>
              <a:gd fmla="*/ 2147483647 h 201" name="T69"/>
              <a:gd fmla="*/ 2147483647 w 254" name="T70"/>
              <a:gd fmla="*/ 2147483647 h 201" name="T71"/>
              <a:gd fmla="*/ 2147483647 w 254" name="T72"/>
              <a:gd fmla="*/ 2147483647 h 201" name="T73"/>
              <a:gd fmla="*/ 2147483647 w 254" name="T74"/>
              <a:gd fmla="*/ 2147483647 h 201" name="T75"/>
              <a:gd fmla="*/ 2147483647 w 254" name="T76"/>
              <a:gd fmla="*/ 2147483647 h 201" name="T77"/>
              <a:gd fmla="*/ 2147483647 w 254" name="T78"/>
              <a:gd fmla="*/ 2147483647 h 201" name="T79"/>
              <a:gd fmla="*/ 2147483647 w 254" name="T80"/>
              <a:gd fmla="*/ 2147483647 h 201" name="T81"/>
              <a:gd fmla="*/ 2147483647 w 254" name="T82"/>
              <a:gd fmla="*/ 2147483647 h 201" name="T83"/>
              <a:gd fmla="*/ 2147483647 w 254" name="T84"/>
              <a:gd fmla="*/ 2147483647 h 201" name="T85"/>
              <a:gd fmla="*/ 2147483647 w 254" name="T86"/>
              <a:gd fmla="*/ 2147483647 h 201" name="T87"/>
              <a:gd fmla="*/ 2147483647 w 254" name="T88"/>
              <a:gd fmla="*/ 2147483647 h 201" name="T89"/>
              <a:gd fmla="*/ 2147483647 w 254" name="T90"/>
              <a:gd fmla="*/ 2147483647 h 201" name="T91"/>
              <a:gd fmla="*/ 2147483647 w 254" name="T92"/>
              <a:gd fmla="*/ 2147483647 h 201" name="T93"/>
              <a:gd fmla="*/ 2147483647 w 254" name="T94"/>
              <a:gd fmla="*/ 2147483647 h 201" name="T95"/>
              <a:gd fmla="*/ 2147483647 w 254" name="T96"/>
              <a:gd fmla="*/ 2147483647 h 201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254" name="T147"/>
              <a:gd fmla="*/ 0 h 201" name="T148"/>
              <a:gd fmla="*/ 254 w 254" name="T149"/>
              <a:gd fmla="*/ 201 h 201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201" w="254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291013" y="4408488"/>
            <a:ext cx="487362" cy="663575"/>
          </a:xfrm>
          <a:custGeom>
            <a:gdLst>
              <a:gd fmla="*/ 2147483647 w 152" name="T0"/>
              <a:gd fmla="*/ 2147483647 h 207" name="T1"/>
              <a:gd fmla="*/ 2147483647 w 152" name="T2"/>
              <a:gd fmla="*/ 2147483647 h 207" name="T3"/>
              <a:gd fmla="*/ 2147483647 w 152" name="T4"/>
              <a:gd fmla="*/ 2147483647 h 207" name="T5"/>
              <a:gd fmla="*/ 2147483647 w 152" name="T6"/>
              <a:gd fmla="*/ 2147483647 h 207" name="T7"/>
              <a:gd fmla="*/ 2147483647 w 152" name="T8"/>
              <a:gd fmla="*/ 2147483647 h 207" name="T9"/>
              <a:gd fmla="*/ 2147483647 w 152" name="T10"/>
              <a:gd fmla="*/ 2147483647 h 207" name="T11"/>
              <a:gd fmla="*/ 2147483647 w 152" name="T12"/>
              <a:gd fmla="*/ 2147483647 h 207" name="T13"/>
              <a:gd fmla="*/ 2147483647 w 152" name="T14"/>
              <a:gd fmla="*/ 2147483647 h 207" name="T15"/>
              <a:gd fmla="*/ 2147483647 w 152" name="T16"/>
              <a:gd fmla="*/ 2147483647 h 207" name="T17"/>
              <a:gd fmla="*/ 2147483647 w 152" name="T18"/>
              <a:gd fmla="*/ 2147483647 h 207" name="T19"/>
              <a:gd fmla="*/ 2147483647 w 152" name="T20"/>
              <a:gd fmla="*/ 2147483647 h 207" name="T21"/>
              <a:gd fmla="*/ 2147483647 w 152" name="T22"/>
              <a:gd fmla="*/ 2147483647 h 207" name="T23"/>
              <a:gd fmla="*/ 2147483647 w 152" name="T24"/>
              <a:gd fmla="*/ 2147483647 h 207" name="T25"/>
              <a:gd fmla="*/ 2147483647 w 152" name="T26"/>
              <a:gd fmla="*/ 2147483647 h 207" name="T27"/>
              <a:gd fmla="*/ 0 w 152" name="T28"/>
              <a:gd fmla="*/ 2147483647 h 207" name="T29"/>
              <a:gd fmla="*/ 2147483647 w 152" name="T30"/>
              <a:gd fmla="*/ 2147483647 h 207" name="T31"/>
              <a:gd fmla="*/ 2147483647 w 152" name="T32"/>
              <a:gd fmla="*/ 2147483647 h 207" name="T33"/>
              <a:gd fmla="*/ 2147483647 w 152" name="T34"/>
              <a:gd fmla="*/ 2147483647 h 207" name="T35"/>
              <a:gd fmla="*/ 2147483647 w 152" name="T36"/>
              <a:gd fmla="*/ 2147483647 h 207" name="T37"/>
              <a:gd fmla="*/ 2147483647 w 152" name="T38"/>
              <a:gd fmla="*/ 2147483647 h 207" name="T39"/>
              <a:gd fmla="*/ 2147483647 w 152" name="T40"/>
              <a:gd fmla="*/ 2147483647 h 207" name="T41"/>
              <a:gd fmla="*/ 2147483647 w 152" name="T42"/>
              <a:gd fmla="*/ 2147483647 h 207" name="T43"/>
              <a:gd fmla="*/ 2147483647 w 152" name="T44"/>
              <a:gd fmla="*/ 2147483647 h 207" name="T45"/>
              <a:gd fmla="*/ 2147483647 w 152" name="T46"/>
              <a:gd fmla="*/ 2147483647 h 207" name="T47"/>
              <a:gd fmla="*/ 2147483647 w 152" name="T48"/>
              <a:gd fmla="*/ 2147483647 h 207" name="T49"/>
              <a:gd fmla="*/ 2147483647 w 152" name="T50"/>
              <a:gd fmla="*/ 2147483647 h 207" name="T51"/>
              <a:gd fmla="*/ 2147483647 w 152" name="T52"/>
              <a:gd fmla="*/ 2147483647 h 207" name="T53"/>
              <a:gd fmla="*/ 2147483647 w 152" name="T54"/>
              <a:gd fmla="*/ 2147483647 h 207" name="T55"/>
              <a:gd fmla="*/ 2147483647 w 152" name="T56"/>
              <a:gd fmla="*/ 2147483647 h 207" name="T57"/>
              <a:gd fmla="*/ 2147483647 w 152" name="T58"/>
              <a:gd fmla="*/ 2147483647 h 207" name="T59"/>
              <a:gd fmla="*/ 2147483647 w 152" name="T60"/>
              <a:gd fmla="*/ 2147483647 h 207" name="T61"/>
              <a:gd fmla="*/ 2147483647 w 152" name="T62"/>
              <a:gd fmla="*/ 2147483647 h 207" name="T63"/>
              <a:gd fmla="*/ 2147483647 w 152" name="T64"/>
              <a:gd fmla="*/ 2147483647 h 207" name="T65"/>
              <a:gd fmla="*/ 2147483647 w 152" name="T66"/>
              <a:gd fmla="*/ 2147483647 h 207" name="T67"/>
              <a:gd fmla="*/ 2147483647 w 152" name="T68"/>
              <a:gd fmla="*/ 2147483647 h 207" name="T69"/>
              <a:gd fmla="*/ 2147483647 w 152" name="T70"/>
              <a:gd fmla="*/ 2147483647 h 207" name="T71"/>
              <a:gd fmla="*/ 2147483647 w 152" name="T72"/>
              <a:gd fmla="*/ 2147483647 h 207" name="T73"/>
              <a:gd fmla="*/ 2147483647 w 152" name="T74"/>
              <a:gd fmla="*/ 2147483647 h 207" name="T75"/>
              <a:gd fmla="*/ 2147483647 w 152" name="T76"/>
              <a:gd fmla="*/ 2147483647 h 207" name="T77"/>
              <a:gd fmla="*/ 2147483647 w 152" name="T78"/>
              <a:gd fmla="*/ 2147483647 h 207" name="T79"/>
              <a:gd fmla="*/ 2147483647 w 152" name="T80"/>
              <a:gd fmla="*/ 2147483647 h 207" name="T81"/>
              <a:gd fmla="*/ 2147483647 w 152" name="T82"/>
              <a:gd fmla="*/ 2147483647 h 207" name="T83"/>
              <a:gd fmla="*/ 2147483647 w 152" name="T84"/>
              <a:gd fmla="*/ 2147483647 h 207" name="T85"/>
              <a:gd fmla="*/ 2147483647 w 152" name="T86"/>
              <a:gd fmla="*/ 2147483647 h 207" name="T87"/>
              <a:gd fmla="*/ 2147483647 w 152" name="T88"/>
              <a:gd fmla="*/ 2147483647 h 207" name="T89"/>
              <a:gd fmla="*/ 2147483647 w 152" name="T90"/>
              <a:gd fmla="*/ 2147483647 h 207" name="T91"/>
              <a:gd fmla="*/ 2147483647 w 152" name="T92"/>
              <a:gd fmla="*/ 2147483647 h 207" name="T93"/>
              <a:gd fmla="*/ 2147483647 w 152" name="T94"/>
              <a:gd fmla="*/ 2147483647 h 207" name="T95"/>
              <a:gd fmla="*/ 2147483647 w 152" name="T96"/>
              <a:gd fmla="*/ 2147483647 h 207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152" name="T147"/>
              <a:gd fmla="*/ 0 h 207" name="T148"/>
              <a:gd fmla="*/ 152 w 152" name="T149"/>
              <a:gd fmla="*/ 207 h 207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206" w="152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543425" y="4581525"/>
            <a:ext cx="454025" cy="554038"/>
          </a:xfrm>
          <a:custGeom>
            <a:gdLst>
              <a:gd fmla="*/ 2147483647 w 141" name="T0"/>
              <a:gd fmla="*/ 2147483647 h 173" name="T1"/>
              <a:gd fmla="*/ 2147483647 w 141" name="T2"/>
              <a:gd fmla="*/ 2147483647 h 173" name="T3"/>
              <a:gd fmla="*/ 2147483647 w 141" name="T4"/>
              <a:gd fmla="*/ 2147483647 h 173" name="T5"/>
              <a:gd fmla="*/ 2147483647 w 141" name="T6"/>
              <a:gd fmla="*/ 2147483647 h 173" name="T7"/>
              <a:gd fmla="*/ 2147483647 w 141" name="T8"/>
              <a:gd fmla="*/ 2147483647 h 173" name="T9"/>
              <a:gd fmla="*/ 2147483647 w 141" name="T10"/>
              <a:gd fmla="*/ 2147483647 h 173" name="T11"/>
              <a:gd fmla="*/ 2147483647 w 141" name="T12"/>
              <a:gd fmla="*/ 2147483647 h 173" name="T13"/>
              <a:gd fmla="*/ 2147483647 w 141" name="T14"/>
              <a:gd fmla="*/ 2147483647 h 173" name="T15"/>
              <a:gd fmla="*/ 2147483647 w 141" name="T16"/>
              <a:gd fmla="*/ 2147483647 h 173" name="T17"/>
              <a:gd fmla="*/ 2147483647 w 141" name="T18"/>
              <a:gd fmla="*/ 2147483647 h 173" name="T19"/>
              <a:gd fmla="*/ 2147483647 w 141" name="T20"/>
              <a:gd fmla="*/ 2147483647 h 173" name="T21"/>
              <a:gd fmla="*/ 2147483647 w 141" name="T22"/>
              <a:gd fmla="*/ 2147483647 h 173" name="T23"/>
              <a:gd fmla="*/ 2147483647 w 141" name="T24"/>
              <a:gd fmla="*/ 2147483647 h 173" name="T25"/>
              <a:gd fmla="*/ 2147483647 w 141" name="T26"/>
              <a:gd fmla="*/ 2147483647 h 173" name="T27"/>
              <a:gd fmla="*/ 2147483647 w 141" name="T28"/>
              <a:gd fmla="*/ 2147483647 h 173" name="T29"/>
              <a:gd fmla="*/ 2147483647 w 141" name="T30"/>
              <a:gd fmla="*/ 2147483647 h 173" name="T31"/>
              <a:gd fmla="*/ 0 w 141" name="T32"/>
              <a:gd fmla="*/ 2147483647 h 173" name="T33"/>
              <a:gd fmla="*/ 2147483647 w 141" name="T34"/>
              <a:gd fmla="*/ 2147483647 h 173" name="T35"/>
              <a:gd fmla="*/ 2147483647 w 141" name="T36"/>
              <a:gd fmla="*/ 2147483647 h 173" name="T37"/>
              <a:gd fmla="*/ 2147483647 w 141" name="T38"/>
              <a:gd fmla="*/ 2147483647 h 173" name="T39"/>
              <a:gd fmla="*/ 2147483647 w 141" name="T40"/>
              <a:gd fmla="*/ 2147483647 h 173" name="T41"/>
              <a:gd fmla="*/ 2147483647 w 141" name="T42"/>
              <a:gd fmla="*/ 2147483647 h 173" name="T43"/>
              <a:gd fmla="*/ 2147483647 w 141" name="T44"/>
              <a:gd fmla="*/ 2147483647 h 173" name="T45"/>
              <a:gd fmla="*/ 2147483647 w 141" name="T46"/>
              <a:gd fmla="*/ 2147483647 h 173" name="T47"/>
              <a:gd fmla="*/ 2147483647 w 141" name="T48"/>
              <a:gd fmla="*/ 2147483647 h 173" name="T49"/>
              <a:gd fmla="*/ 2147483647 w 141" name="T50"/>
              <a:gd fmla="*/ 2147483647 h 173" name="T51"/>
              <a:gd fmla="*/ 2147483647 w 141" name="T52"/>
              <a:gd fmla="*/ 2147483647 h 173" name="T53"/>
              <a:gd fmla="*/ 2147483647 w 141" name="T54"/>
              <a:gd fmla="*/ 2147483647 h 173" name="T55"/>
              <a:gd fmla="*/ 2147483647 w 141" name="T56"/>
              <a:gd fmla="*/ 2147483647 h 173" name="T57"/>
              <a:gd fmla="*/ 2147483647 w 141" name="T58"/>
              <a:gd fmla="*/ 2147483647 h 173" name="T59"/>
              <a:gd fmla="*/ 2147483647 w 141" name="T60"/>
              <a:gd fmla="*/ 2147483647 h 173" name="T61"/>
              <a:gd fmla="*/ 2147483647 w 141" name="T62"/>
              <a:gd fmla="*/ 2147483647 h 173" name="T63"/>
              <a:gd fmla="*/ 2147483647 w 141" name="T64"/>
              <a:gd fmla="*/ 2147483647 h 173" name="T65"/>
              <a:gd fmla="*/ 2147483647 w 141" name="T66"/>
              <a:gd fmla="*/ 2147483647 h 173" name="T67"/>
              <a:gd fmla="*/ 2147483647 w 141" name="T68"/>
              <a:gd fmla="*/ 2147483647 h 173" name="T69"/>
              <a:gd fmla="*/ 2147483647 w 141" name="T70"/>
              <a:gd fmla="*/ 2147483647 h 173" name="T71"/>
              <a:gd fmla="*/ 2147483647 w 141" name="T72"/>
              <a:gd fmla="*/ 2147483647 h 173" name="T73"/>
              <a:gd fmla="*/ 2147483647 w 141" name="T74"/>
              <a:gd fmla="*/ 2147483647 h 173" name="T75"/>
              <a:gd fmla="*/ 2147483647 w 141" name="T76"/>
              <a:gd fmla="*/ 2147483647 h 173" name="T77"/>
              <a:gd fmla="*/ 2147483647 w 141" name="T78"/>
              <a:gd fmla="*/ 2147483647 h 173" name="T79"/>
              <a:gd fmla="*/ 2147483647 w 141" name="T80"/>
              <a:gd fmla="*/ 2147483647 h 173" name="T81"/>
              <a:gd fmla="*/ 2147483647 w 141" name="T82"/>
              <a:gd fmla="*/ 2147483647 h 173" name="T83"/>
              <a:gd fmla="*/ 2147483647 w 141" name="T84"/>
              <a:gd fmla="*/ 2147483647 h 173" name="T85"/>
              <a:gd fmla="*/ 2147483647 w 141" name="T86"/>
              <a:gd fmla="*/ 2147483647 h 173" name="T87"/>
              <a:gd fmla="*/ 2147483647 w 141" name="T88"/>
              <a:gd fmla="*/ 2147483647 h 173" name="T89"/>
              <a:gd fmla="*/ 2147483647 w 141" name="T90"/>
              <a:gd fmla="*/ 2147483647 h 173" name="T91"/>
              <a:gd fmla="*/ 2147483647 w 141" name="T92"/>
              <a:gd fmla="*/ 2147483647 h 173" name="T93"/>
              <a:gd fmla="*/ 2147483647 w 141" name="T94"/>
              <a:gd fmla="*/ 2147483647 h 173" name="T95"/>
              <a:gd fmla="*/ 2147483647 w 141" name="T96"/>
              <a:gd fmla="*/ 2147483647 h 173" name="T97"/>
              <a:gd fmla="*/ 2147483647 w 141" name="T98"/>
              <a:gd fmla="*/ 2147483647 h 173" name="T99"/>
              <a:gd fmla="*/ 2147483647 w 141" name="T100"/>
              <a:gd fmla="*/ 2147483647 h 173" name="T101"/>
              <a:gd fmla="*/ 2147483647 w 141" name="T102"/>
              <a:gd fmla="*/ 2147483647 h 173" name="T103"/>
              <a:gd fmla="*/ 2147483647 w 141" name="T104"/>
              <a:gd fmla="*/ 2147483647 h 173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41" name="T159"/>
              <a:gd fmla="*/ 0 h 173" name="T160"/>
              <a:gd fmla="*/ 141 w 141" name="T161"/>
              <a:gd fmla="*/ 173 h 173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173" w="141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743450" y="4233863"/>
            <a:ext cx="393700" cy="450850"/>
          </a:xfrm>
          <a:custGeom>
            <a:gdLst>
              <a:gd fmla="*/ 2147483647 w 122" name="T0"/>
              <a:gd fmla="*/ 2147483647 h 140" name="T1"/>
              <a:gd fmla="*/ 2147483647 w 122" name="T2"/>
              <a:gd fmla="*/ 2147483647 h 140" name="T3"/>
              <a:gd fmla="*/ 2147483647 w 122" name="T4"/>
              <a:gd fmla="*/ 2147483647 h 140" name="T5"/>
              <a:gd fmla="*/ 2147483647 w 122" name="T6"/>
              <a:gd fmla="*/ 2147483647 h 140" name="T7"/>
              <a:gd fmla="*/ 2147483647 w 122" name="T8"/>
              <a:gd fmla="*/ 2147483647 h 140" name="T9"/>
              <a:gd fmla="*/ 2147483647 w 122" name="T10"/>
              <a:gd fmla="*/ 2147483647 h 140" name="T11"/>
              <a:gd fmla="*/ 2147483647 w 122" name="T12"/>
              <a:gd fmla="*/ 2147483647 h 140" name="T13"/>
              <a:gd fmla="*/ 2147483647 w 122" name="T14"/>
              <a:gd fmla="*/ 2147483647 h 140" name="T15"/>
              <a:gd fmla="*/ 2147483647 w 122" name="T16"/>
              <a:gd fmla="*/ 2147483647 h 140" name="T17"/>
              <a:gd fmla="*/ 2147483647 w 122" name="T18"/>
              <a:gd fmla="*/ 2147483647 h 140" name="T19"/>
              <a:gd fmla="*/ 2147483647 w 122" name="T20"/>
              <a:gd fmla="*/ 2147483647 h 140" name="T21"/>
              <a:gd fmla="*/ 2147483647 w 122" name="T22"/>
              <a:gd fmla="*/ 2147483647 h 140" name="T23"/>
              <a:gd fmla="*/ 2147483647 w 122" name="T24"/>
              <a:gd fmla="*/ 2147483647 h 140" name="T25"/>
              <a:gd fmla="*/ 2147483647 w 122" name="T26"/>
              <a:gd fmla="*/ 2147483647 h 140" name="T27"/>
              <a:gd fmla="*/ 2147483647 w 122" name="T28"/>
              <a:gd fmla="*/ 2147483647 h 140" name="T29"/>
              <a:gd fmla="*/ 2147483647 w 122" name="T30"/>
              <a:gd fmla="*/ 2147483647 h 140" name="T31"/>
              <a:gd fmla="*/ 2147483647 w 122" name="T32"/>
              <a:gd fmla="*/ 2147483647 h 140" name="T33"/>
              <a:gd fmla="*/ 2147483647 w 122" name="T34"/>
              <a:gd fmla="*/ 2147483647 h 140" name="T35"/>
              <a:gd fmla="*/ 2147483647 w 122" name="T36"/>
              <a:gd fmla="*/ 2147483647 h 140" name="T37"/>
              <a:gd fmla="*/ 2147483647 w 122" name="T38"/>
              <a:gd fmla="*/ 2147483647 h 140" name="T39"/>
              <a:gd fmla="*/ 2147483647 w 122" name="T40"/>
              <a:gd fmla="*/ 2147483647 h 140" name="T41"/>
              <a:gd fmla="*/ 2147483647 w 122" name="T42"/>
              <a:gd fmla="*/ 2147483647 h 140" name="T43"/>
              <a:gd fmla="*/ 2147483647 w 122" name="T44"/>
              <a:gd fmla="*/ 2147483647 h 140" name="T45"/>
              <a:gd fmla="*/ 2147483647 w 122" name="T46"/>
              <a:gd fmla="*/ 2147483647 h 140" name="T47"/>
              <a:gd fmla="*/ 2147483647 w 122" name="T48"/>
              <a:gd fmla="*/ 2147483647 h 140" name="T49"/>
              <a:gd fmla="*/ 2147483647 w 122" name="T50"/>
              <a:gd fmla="*/ 2147483647 h 140" name="T51"/>
              <a:gd fmla="*/ 2147483647 w 122" name="T52"/>
              <a:gd fmla="*/ 2147483647 h 140" name="T53"/>
              <a:gd fmla="*/ 2147483647 w 122" name="T54"/>
              <a:gd fmla="*/ 2147483647 h 140" name="T55"/>
              <a:gd fmla="*/ 2147483647 w 122" name="T56"/>
              <a:gd fmla="*/ 2147483647 h 140" name="T57"/>
              <a:gd fmla="*/ 2147483647 w 122" name="T58"/>
              <a:gd fmla="*/ 2147483647 h 140" name="T59"/>
              <a:gd fmla="*/ 2147483647 w 122" name="T60"/>
              <a:gd fmla="*/ 2147483647 h 140" name="T61"/>
              <a:gd fmla="*/ 2147483647 w 122" name="T62"/>
              <a:gd fmla="*/ 2147483647 h 140" name="T63"/>
              <a:gd fmla="*/ 2147483647 w 122" name="T64"/>
              <a:gd fmla="*/ 2147483647 h 140" name="T65"/>
              <a:gd fmla="*/ 2147483647 w 122" name="T66"/>
              <a:gd fmla="*/ 2147483647 h 140" name="T67"/>
              <a:gd fmla="*/ 2147483647 w 122" name="T68"/>
              <a:gd fmla="*/ 2147483647 h 140" name="T69"/>
              <a:gd fmla="*/ 2147483647 w 122" name="T70"/>
              <a:gd fmla="*/ 2147483647 h 140" name="T71"/>
              <a:gd fmla="*/ 2147483647 w 122" name="T72"/>
              <a:gd fmla="*/ 2147483647 h 140" name="T73"/>
              <a:gd fmla="*/ 2147483647 w 122" name="T74"/>
              <a:gd fmla="*/ 2147483647 h 140" name="T75"/>
              <a:gd fmla="*/ 2147483647 w 122" name="T76"/>
              <a:gd fmla="*/ 2147483647 h 140" name="T77"/>
              <a:gd fmla="*/ 2147483647 w 122" name="T78"/>
              <a:gd fmla="*/ 2147483647 h 140" name="T79"/>
              <a:gd fmla="*/ 2147483647 w 122" name="T80"/>
              <a:gd fmla="*/ 2147483647 h 140" name="T81"/>
              <a:gd fmla="*/ 2147483647 w 122" name="T82"/>
              <a:gd fmla="*/ 2147483647 h 140" name="T83"/>
              <a:gd fmla="*/ 2147483647 w 122" name="T84"/>
              <a:gd fmla="*/ 2147483647 h 140" name="T85"/>
              <a:gd fmla="*/ 2147483647 w 122" name="T86"/>
              <a:gd fmla="*/ 2147483647 h 140" name="T87"/>
              <a:gd fmla="*/ 2147483647 w 122" name="T88"/>
              <a:gd fmla="*/ 2147483647 h 140" name="T89"/>
              <a:gd fmla="*/ 2147483647 w 122" name="T90"/>
              <a:gd fmla="*/ 2147483647 h 140" name="T91"/>
              <a:gd fmla="*/ 2147483647 w 122" name="T92"/>
              <a:gd fmla="*/ 0 h 140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122" name="T141"/>
              <a:gd fmla="*/ 0 h 140" name="T142"/>
              <a:gd fmla="*/ 122 w 122" name="T143"/>
              <a:gd fmla="*/ 140 h 140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140" w="122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367213" y="3846513"/>
            <a:ext cx="492125" cy="598487"/>
          </a:xfrm>
          <a:custGeom>
            <a:gdLst>
              <a:gd fmla="*/ 2147483647 w 153" name="T0"/>
              <a:gd fmla="*/ 2147483647 h 187" name="T1"/>
              <a:gd fmla="*/ 2147483647 w 153" name="T2"/>
              <a:gd fmla="*/ 2147483647 h 187" name="T3"/>
              <a:gd fmla="*/ 2147483647 w 153" name="T4"/>
              <a:gd fmla="*/ 2147483647 h 187" name="T5"/>
              <a:gd fmla="*/ 2147483647 w 153" name="T6"/>
              <a:gd fmla="*/ 0 h 187" name="T7"/>
              <a:gd fmla="*/ 2147483647 w 153" name="T8"/>
              <a:gd fmla="*/ 2147483647 h 187" name="T9"/>
              <a:gd fmla="*/ 2147483647 w 153" name="T10"/>
              <a:gd fmla="*/ 2147483647 h 187" name="T11"/>
              <a:gd fmla="*/ 2147483647 w 153" name="T12"/>
              <a:gd fmla="*/ 2147483647 h 187" name="T13"/>
              <a:gd fmla="*/ 2147483647 w 153" name="T14"/>
              <a:gd fmla="*/ 2147483647 h 187" name="T15"/>
              <a:gd fmla="*/ 2147483647 w 153" name="T16"/>
              <a:gd fmla="*/ 2147483647 h 187" name="T17"/>
              <a:gd fmla="*/ 2147483647 w 153" name="T18"/>
              <a:gd fmla="*/ 2147483647 h 187" name="T19"/>
              <a:gd fmla="*/ 2147483647 w 153" name="T20"/>
              <a:gd fmla="*/ 2147483647 h 187" name="T21"/>
              <a:gd fmla="*/ 2147483647 w 153" name="T22"/>
              <a:gd fmla="*/ 2147483647 h 187" name="T23"/>
              <a:gd fmla="*/ 2147483647 w 153" name="T24"/>
              <a:gd fmla="*/ 2147483647 h 187" name="T25"/>
              <a:gd fmla="*/ 2147483647 w 153" name="T26"/>
              <a:gd fmla="*/ 2147483647 h 187" name="T27"/>
              <a:gd fmla="*/ 2147483647 w 153" name="T28"/>
              <a:gd fmla="*/ 2147483647 h 187" name="T29"/>
              <a:gd fmla="*/ 2147483647 w 153" name="T30"/>
              <a:gd fmla="*/ 2147483647 h 187" name="T31"/>
              <a:gd fmla="*/ 2147483647 w 153" name="T32"/>
              <a:gd fmla="*/ 2147483647 h 187" name="T33"/>
              <a:gd fmla="*/ 2147483647 w 153" name="T34"/>
              <a:gd fmla="*/ 2147483647 h 187" name="T35"/>
              <a:gd fmla="*/ 2147483647 w 153" name="T36"/>
              <a:gd fmla="*/ 2147483647 h 187" name="T37"/>
              <a:gd fmla="*/ 2147483647 w 153" name="T38"/>
              <a:gd fmla="*/ 2147483647 h 187" name="T39"/>
              <a:gd fmla="*/ 2147483647 w 153" name="T40"/>
              <a:gd fmla="*/ 2147483647 h 187" name="T41"/>
              <a:gd fmla="*/ 2147483647 w 153" name="T42"/>
              <a:gd fmla="*/ 2147483647 h 187" name="T43"/>
              <a:gd fmla="*/ 2147483647 w 153" name="T44"/>
              <a:gd fmla="*/ 2147483647 h 187" name="T45"/>
              <a:gd fmla="*/ 2147483647 w 153" name="T46"/>
              <a:gd fmla="*/ 2147483647 h 187" name="T47"/>
              <a:gd fmla="*/ 2147483647 w 153" name="T48"/>
              <a:gd fmla="*/ 2147483647 h 187" name="T49"/>
              <a:gd fmla="*/ 2147483647 w 153" name="T50"/>
              <a:gd fmla="*/ 2147483647 h 187" name="T51"/>
              <a:gd fmla="*/ 2147483647 w 153" name="T52"/>
              <a:gd fmla="*/ 2147483647 h 187" name="T53"/>
              <a:gd fmla="*/ 2147483647 w 153" name="T54"/>
              <a:gd fmla="*/ 2147483647 h 187" name="T55"/>
              <a:gd fmla="*/ 2147483647 w 153" name="T56"/>
              <a:gd fmla="*/ 2147483647 h 187" name="T57"/>
              <a:gd fmla="*/ 2147483647 w 153" name="T58"/>
              <a:gd fmla="*/ 2147483647 h 187" name="T59"/>
              <a:gd fmla="*/ 2147483647 w 153" name="T60"/>
              <a:gd fmla="*/ 2147483647 h 187" name="T61"/>
              <a:gd fmla="*/ 2147483647 w 153" name="T62"/>
              <a:gd fmla="*/ 2147483647 h 187" name="T63"/>
              <a:gd fmla="*/ 2147483647 w 153" name="T64"/>
              <a:gd fmla="*/ 2147483647 h 187" name="T65"/>
              <a:gd fmla="*/ 2147483647 w 153" name="T66"/>
              <a:gd fmla="*/ 2147483647 h 187" name="T67"/>
              <a:gd fmla="*/ 2147483647 w 153" name="T68"/>
              <a:gd fmla="*/ 2147483647 h 187" name="T69"/>
              <a:gd fmla="*/ 2147483647 w 153" name="T70"/>
              <a:gd fmla="*/ 2147483647 h 187" name="T71"/>
              <a:gd fmla="*/ 2147483647 w 153" name="T72"/>
              <a:gd fmla="*/ 2147483647 h 187" name="T73"/>
              <a:gd fmla="*/ 2147483647 w 153" name="T74"/>
              <a:gd fmla="*/ 2147483647 h 187" name="T75"/>
              <a:gd fmla="*/ 2147483647 w 153" name="T76"/>
              <a:gd fmla="*/ 2147483647 h 187" name="T77"/>
              <a:gd fmla="*/ 2147483647 w 153" name="T78"/>
              <a:gd fmla="*/ 2147483647 h 187" name="T79"/>
              <a:gd fmla="*/ 2147483647 w 153" name="T80"/>
              <a:gd fmla="*/ 2147483647 h 187" name="T81"/>
              <a:gd fmla="*/ 2147483647 w 153" name="T82"/>
              <a:gd fmla="*/ 2147483647 h 187" name="T83"/>
              <a:gd fmla="*/ 2147483647 w 153" name="T84"/>
              <a:gd fmla="*/ 2147483647 h 187" name="T85"/>
              <a:gd fmla="*/ 2147483647 w 153" name="T86"/>
              <a:gd fmla="*/ 2147483647 h 187" name="T87"/>
              <a:gd fmla="*/ 2147483647 w 153" name="T88"/>
              <a:gd fmla="*/ 2147483647 h 187" name="T89"/>
              <a:gd fmla="*/ 2147483647 w 153" name="T90"/>
              <a:gd fmla="*/ 2147483647 h 187" name="T91"/>
              <a:gd fmla="*/ 2147483647 w 153" name="T92"/>
              <a:gd fmla="*/ 2147483647 h 187" name="T93"/>
              <a:gd fmla="*/ 2147483647 w 153" name="T94"/>
              <a:gd fmla="*/ 2147483647 h 187" name="T95"/>
              <a:gd fmla="*/ 2147483647 w 153" name="T96"/>
              <a:gd fmla="*/ 2147483647 h 187" name="T97"/>
              <a:gd fmla="*/ 2147483647 w 153" name="T98"/>
              <a:gd fmla="*/ 2147483647 h 187" name="T99"/>
              <a:gd fmla="*/ 2147483647 w 153" name="T100"/>
              <a:gd fmla="*/ 2147483647 h 187" name="T101"/>
              <a:gd fmla="*/ 2147483647 w 153" name="T102"/>
              <a:gd fmla="*/ 2147483647 h 187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53" name="T156"/>
              <a:gd fmla="*/ 0 h 187" name="T157"/>
              <a:gd fmla="*/ 153 w 153" name="T158"/>
              <a:gd fmla="*/ 187 h 187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87" w="153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460875" y="3151188"/>
            <a:ext cx="133350" cy="187325"/>
          </a:xfrm>
          <a:custGeom>
            <a:gdLst>
              <a:gd fmla="*/ 2147483647 w 41" name="T0"/>
              <a:gd fmla="*/ 2147483647 h 58" name="T1"/>
              <a:gd fmla="*/ 2147483647 w 41" name="T2"/>
              <a:gd fmla="*/ 0 h 58" name="T3"/>
              <a:gd fmla="*/ 2147483647 w 41" name="T4"/>
              <a:gd fmla="*/ 2147483647 h 58" name="T5"/>
              <a:gd fmla="*/ 2147483647 w 41" name="T6"/>
              <a:gd fmla="*/ 2147483647 h 58" name="T7"/>
              <a:gd fmla="*/ 2147483647 w 41" name="T8"/>
              <a:gd fmla="*/ 2147483647 h 58" name="T9"/>
              <a:gd fmla="*/ 2147483647 w 41" name="T10"/>
              <a:gd fmla="*/ 2147483647 h 58" name="T11"/>
              <a:gd fmla="*/ 2147483647 w 41" name="T12"/>
              <a:gd fmla="*/ 2147483647 h 58" name="T13"/>
              <a:gd fmla="*/ 2147483647 w 41" name="T14"/>
              <a:gd fmla="*/ 2147483647 h 58" name="T15"/>
              <a:gd fmla="*/ 2147483647 w 41" name="T16"/>
              <a:gd fmla="*/ 2147483647 h 58" name="T17"/>
              <a:gd fmla="*/ 2147483647 w 41" name="T18"/>
              <a:gd fmla="*/ 2147483647 h 58" name="T19"/>
              <a:gd fmla="*/ 2147483647 w 41" name="T20"/>
              <a:gd fmla="*/ 2147483647 h 58" name="T21"/>
              <a:gd fmla="*/ 2147483647 w 41" name="T22"/>
              <a:gd fmla="*/ 2147483647 h 58" name="T23"/>
              <a:gd fmla="*/ 2147483647 w 41" name="T24"/>
              <a:gd fmla="*/ 2147483647 h 58" name="T25"/>
              <a:gd fmla="*/ 2147483647 w 41" name="T26"/>
              <a:gd fmla="*/ 2147483647 h 58" name="T27"/>
              <a:gd fmla="*/ 2147483647 w 41" name="T28"/>
              <a:gd fmla="*/ 2147483647 h 58" name="T29"/>
              <a:gd fmla="*/ 2147483647 w 41" name="T30"/>
              <a:gd fmla="*/ 2147483647 h 58" name="T31"/>
              <a:gd fmla="*/ 2147483647 w 41" name="T32"/>
              <a:gd fmla="*/ 2147483647 h 58" name="T33"/>
              <a:gd fmla="*/ 2147483647 w 41" name="T34"/>
              <a:gd fmla="*/ 2147483647 h 58" name="T35"/>
              <a:gd fmla="*/ 2147483647 w 41" name="T36"/>
              <a:gd fmla="*/ 2147483647 h 58" name="T37"/>
              <a:gd fmla="*/ 2147483647 w 41" name="T38"/>
              <a:gd fmla="*/ 2147483647 h 58" name="T39"/>
              <a:gd fmla="*/ 2147483647 w 41" name="T40"/>
              <a:gd fmla="*/ 2147483647 h 58" name="T41"/>
              <a:gd fmla="*/ 2147483647 w 41" name="T42"/>
              <a:gd fmla="*/ 2147483647 h 58" name="T43"/>
              <a:gd fmla="*/ 2147483647 w 41" name="T44"/>
              <a:gd fmla="*/ 2147483647 h 58" name="T45"/>
              <a:gd fmla="*/ 2147483647 w 41" name="T46"/>
              <a:gd fmla="*/ 2147483647 h 58" name="T47"/>
              <a:gd fmla="*/ 2147483647 w 41" name="T48"/>
              <a:gd fmla="*/ 2147483647 h 58" name="T49"/>
              <a:gd fmla="*/ 2147483647 w 41" name="T50"/>
              <a:gd fmla="*/ 2147483647 h 58" name="T51"/>
              <a:gd fmla="*/ 2147483647 w 41" name="T52"/>
              <a:gd fmla="*/ 2147483647 h 58" name="T53"/>
              <a:gd fmla="*/ 2147483647 w 41" name="T54"/>
              <a:gd fmla="*/ 2147483647 h 58" name="T55"/>
              <a:gd fmla="*/ 2147483647 w 41" name="T56"/>
              <a:gd fmla="*/ 2147483647 h 58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41" name="T87"/>
              <a:gd fmla="*/ 0 h 58" name="T88"/>
              <a:gd fmla="*/ 41 w 41" name="T89"/>
              <a:gd fmla="*/ 58 h 58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57" w="41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35463" y="3068638"/>
            <a:ext cx="171450" cy="182562"/>
          </a:xfrm>
          <a:custGeom>
            <a:gdLst>
              <a:gd fmla="*/ 2147483647 w 53" name="T0"/>
              <a:gd fmla="*/ 2147483647 h 57" name="T1"/>
              <a:gd fmla="*/ 2147483647 w 53" name="T2"/>
              <a:gd fmla="*/ 2147483647 h 57" name="T3"/>
              <a:gd fmla="*/ 2147483647 w 53" name="T4"/>
              <a:gd fmla="*/ 2147483647 h 57" name="T5"/>
              <a:gd fmla="*/ 2147483647 w 53" name="T6"/>
              <a:gd fmla="*/ 2147483647 h 57" name="T7"/>
              <a:gd fmla="*/ 2147483647 w 53" name="T8"/>
              <a:gd fmla="*/ 2147483647 h 57" name="T9"/>
              <a:gd fmla="*/ 2147483647 w 53" name="T10"/>
              <a:gd fmla="*/ 2147483647 h 57" name="T11"/>
              <a:gd fmla="*/ 2147483647 w 53" name="T12"/>
              <a:gd fmla="*/ 2147483647 h 57" name="T13"/>
              <a:gd fmla="*/ 2147483647 w 53" name="T14"/>
              <a:gd fmla="*/ 2147483647 h 57" name="T15"/>
              <a:gd fmla="*/ 2147483647 w 53" name="T16"/>
              <a:gd fmla="*/ 2147483647 h 57" name="T17"/>
              <a:gd fmla="*/ 2147483647 w 53" name="T18"/>
              <a:gd fmla="*/ 2147483647 h 57" name="T19"/>
              <a:gd fmla="*/ 2147483647 w 53" name="T20"/>
              <a:gd fmla="*/ 2147483647 h 57" name="T21"/>
              <a:gd fmla="*/ 2147483647 w 53" name="T22"/>
              <a:gd fmla="*/ 2147483647 h 57" name="T23"/>
              <a:gd fmla="*/ 2147483647 w 53" name="T24"/>
              <a:gd fmla="*/ 2147483647 h 57" name="T25"/>
              <a:gd fmla="*/ 0 w 53" name="T26"/>
              <a:gd fmla="*/ 2147483647 h 57" name="T27"/>
              <a:gd fmla="*/ 2147483647 w 53" name="T28"/>
              <a:gd fmla="*/ 2147483647 h 57" name="T29"/>
              <a:gd fmla="*/ 2147483647 w 53" name="T30"/>
              <a:gd fmla="*/ 2147483647 h 57" name="T31"/>
              <a:gd fmla="*/ 2147483647 w 53" name="T32"/>
              <a:gd fmla="*/ 2147483647 h 57" name="T33"/>
              <a:gd fmla="*/ 2147483647 w 53" name="T34"/>
              <a:gd fmla="*/ 2147483647 h 57" name="T35"/>
              <a:gd fmla="*/ 2147483647 w 53" name="T36"/>
              <a:gd fmla="*/ 2147483647 h 57" name="T37"/>
              <a:gd fmla="*/ 2147483647 w 53" name="T38"/>
              <a:gd fmla="*/ 2147483647 h 57" name="T39"/>
              <a:gd fmla="*/ 2147483647 w 53" name="T40"/>
              <a:gd fmla="*/ 2147483647 h 57" name="T41"/>
              <a:gd fmla="*/ 2147483647 w 53" name="T42"/>
              <a:gd fmla="*/ 2147483647 h 57" name="T43"/>
              <a:gd fmla="*/ 2147483647 w 53" name="T44"/>
              <a:gd fmla="*/ 2147483647 h 57" name="T45"/>
              <a:gd fmla="*/ 2147483647 w 53" name="T46"/>
              <a:gd fmla="*/ 2147483647 h 57" name="T47"/>
              <a:gd fmla="*/ 2147483647 w 53" name="T48"/>
              <a:gd fmla="*/ 2147483647 h 57" name="T49"/>
              <a:gd fmla="*/ 2147483647 w 53" name="T50"/>
              <a:gd fmla="*/ 2147483647 h 57" name="T51"/>
              <a:gd fmla="*/ 2147483647 w 53" name="T52"/>
              <a:gd fmla="*/ 2147483647 h 57" name="T53"/>
              <a:gd fmla="*/ 2147483647 w 53" name="T54"/>
              <a:gd fmla="*/ 2147483647 h 57" name="T55"/>
              <a:gd fmla="*/ 2147483647 w 53" name="T56"/>
              <a:gd fmla="*/ 2147483647 h 57" name="T57"/>
              <a:gd fmla="*/ 2147483647 w 53" name="T58"/>
              <a:gd fmla="*/ 2147483647 h 57" name="T59"/>
              <a:gd fmla="*/ 2147483647 w 53" name="T60"/>
              <a:gd fmla="*/ 2147483647 h 57" name="T61"/>
              <a:gd fmla="*/ 2147483647 w 53" name="T62"/>
              <a:gd fmla="*/ 2147483647 h 57" name="T63"/>
              <a:gd fmla="*/ 2147483647 w 53" name="T64"/>
              <a:gd fmla="*/ 2147483647 h 57" name="T65"/>
              <a:gd fmla="*/ 2147483647 w 53" name="T66"/>
              <a:gd fmla="*/ 2147483647 h 57" name="T67"/>
              <a:gd fmla="*/ 2147483647 w 53" name="T68"/>
              <a:gd fmla="*/ 2147483647 h 57" name="T69"/>
              <a:gd fmla="*/ 2147483647 w 53" name="T70"/>
              <a:gd fmla="*/ 2147483647 h 57" name="T71"/>
              <a:gd fmla="*/ 2147483647 w 53" name="T72"/>
              <a:gd fmla="*/ 2147483647 h 57" name="T73"/>
              <a:gd fmla="*/ 2147483647 w 53" name="T74"/>
              <a:gd fmla="*/ 2147483647 h 57" name="T75"/>
              <a:gd fmla="*/ 2147483647 w 53" name="T76"/>
              <a:gd fmla="*/ 2147483647 h 57" name="T77"/>
              <a:gd fmla="*/ 2147483647 w 53" name="T78"/>
              <a:gd fmla="*/ 2147483647 h 57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53" name="T120"/>
              <a:gd fmla="*/ 0 h 57" name="T121"/>
              <a:gd fmla="*/ 53 w 53" name="T122"/>
              <a:gd fmla="*/ 57 h 57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57" w="52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24388" y="2705100"/>
            <a:ext cx="603250" cy="574675"/>
          </a:xfrm>
          <a:custGeom>
            <a:gdLst>
              <a:gd fmla="*/ 2147483647 w 188" name="T0"/>
              <a:gd fmla="*/ 2147483647 h 179" name="T1"/>
              <a:gd fmla="*/ 2147483647 w 188" name="T2"/>
              <a:gd fmla="*/ 2147483647 h 179" name="T3"/>
              <a:gd fmla="*/ 2147483647 w 188" name="T4"/>
              <a:gd fmla="*/ 2147483647 h 179" name="T5"/>
              <a:gd fmla="*/ 2147483647 w 188" name="T6"/>
              <a:gd fmla="*/ 2147483647 h 179" name="T7"/>
              <a:gd fmla="*/ 2147483647 w 188" name="T8"/>
              <a:gd fmla="*/ 2147483647 h 179" name="T9"/>
              <a:gd fmla="*/ 2147483647 w 188" name="T10"/>
              <a:gd fmla="*/ 2147483647 h 179" name="T11"/>
              <a:gd fmla="*/ 2147483647 w 188" name="T12"/>
              <a:gd fmla="*/ 2147483647 h 179" name="T13"/>
              <a:gd fmla="*/ 2147483647 w 188" name="T14"/>
              <a:gd fmla="*/ 2147483647 h 179" name="T15"/>
              <a:gd fmla="*/ 2147483647 w 188" name="T16"/>
              <a:gd fmla="*/ 2147483647 h 179" name="T17"/>
              <a:gd fmla="*/ 2147483647 w 188" name="T18"/>
              <a:gd fmla="*/ 2147483647 h 179" name="T19"/>
              <a:gd fmla="*/ 0 w 188" name="T20"/>
              <a:gd fmla="*/ 2147483647 h 179" name="T21"/>
              <a:gd fmla="*/ 2147483647 w 188" name="T22"/>
              <a:gd fmla="*/ 2147483647 h 179" name="T23"/>
              <a:gd fmla="*/ 2147483647 w 188" name="T24"/>
              <a:gd fmla="*/ 2147483647 h 179" name="T25"/>
              <a:gd fmla="*/ 2147483647 w 188" name="T26"/>
              <a:gd fmla="*/ 2147483647 h 179" name="T27"/>
              <a:gd fmla="*/ 2147483647 w 188" name="T28"/>
              <a:gd fmla="*/ 2147483647 h 179" name="T29"/>
              <a:gd fmla="*/ 2147483647 w 188" name="T30"/>
              <a:gd fmla="*/ 2147483647 h 179" name="T31"/>
              <a:gd fmla="*/ 2147483647 w 188" name="T32"/>
              <a:gd fmla="*/ 2147483647 h 179" name="T33"/>
              <a:gd fmla="*/ 2147483647 w 188" name="T34"/>
              <a:gd fmla="*/ 2147483647 h 179" name="T35"/>
              <a:gd fmla="*/ 2147483647 w 188" name="T36"/>
              <a:gd fmla="*/ 2147483647 h 179" name="T37"/>
              <a:gd fmla="*/ 2147483647 w 188" name="T38"/>
              <a:gd fmla="*/ 2147483647 h 179" name="T39"/>
              <a:gd fmla="*/ 2147483647 w 188" name="T40"/>
              <a:gd fmla="*/ 2147483647 h 179" name="T41"/>
              <a:gd fmla="*/ 2147483647 w 188" name="T42"/>
              <a:gd fmla="*/ 2147483647 h 179" name="T43"/>
              <a:gd fmla="*/ 2147483647 w 188" name="T44"/>
              <a:gd fmla="*/ 2147483647 h 179" name="T45"/>
              <a:gd fmla="*/ 2147483647 w 188" name="T46"/>
              <a:gd fmla="*/ 2147483647 h 179" name="T47"/>
              <a:gd fmla="*/ 2147483647 w 188" name="T48"/>
              <a:gd fmla="*/ 2147483647 h 179" name="T49"/>
              <a:gd fmla="*/ 2147483647 w 188" name="T50"/>
              <a:gd fmla="*/ 2147483647 h 179" name="T51"/>
              <a:gd fmla="*/ 2147483647 w 188" name="T52"/>
              <a:gd fmla="*/ 2147483647 h 179" name="T53"/>
              <a:gd fmla="*/ 2147483647 w 188" name="T54"/>
              <a:gd fmla="*/ 2147483647 h 179" name="T55"/>
              <a:gd fmla="*/ 2147483647 w 188" name="T56"/>
              <a:gd fmla="*/ 2147483647 h 179" name="T57"/>
              <a:gd fmla="*/ 2147483647 w 188" name="T58"/>
              <a:gd fmla="*/ 2147483647 h 179" name="T59"/>
              <a:gd fmla="*/ 2147483647 w 188" name="T60"/>
              <a:gd fmla="*/ 2147483647 h 179" name="T61"/>
              <a:gd fmla="*/ 2147483647 w 188" name="T62"/>
              <a:gd fmla="*/ 2147483647 h 179" name="T63"/>
              <a:gd fmla="*/ 2147483647 w 188" name="T64"/>
              <a:gd fmla="*/ 2147483647 h 179" name="T65"/>
              <a:gd fmla="*/ 2147483647 w 188" name="T66"/>
              <a:gd fmla="*/ 2147483647 h 179" name="T67"/>
              <a:gd fmla="*/ 2147483647 w 188" name="T68"/>
              <a:gd fmla="*/ 2147483647 h 179" name="T69"/>
              <a:gd fmla="*/ 2147483647 w 188" name="T70"/>
              <a:gd fmla="*/ 2147483647 h 179" name="T71"/>
              <a:gd fmla="*/ 2147483647 w 188" name="T72"/>
              <a:gd fmla="*/ 2147483647 h 179" name="T73"/>
              <a:gd fmla="*/ 2147483647 w 188" name="T74"/>
              <a:gd fmla="*/ 2147483647 h 179" name="T75"/>
              <a:gd fmla="*/ 2147483647 w 188" name="T76"/>
              <a:gd fmla="*/ 2147483647 h 179" name="T77"/>
              <a:gd fmla="*/ 2147483647 w 188" name="T78"/>
              <a:gd fmla="*/ 2147483647 h 179" name="T79"/>
              <a:gd fmla="*/ 2147483647 w 188" name="T80"/>
              <a:gd fmla="*/ 2147483647 h 179" name="T81"/>
              <a:gd fmla="*/ 2147483647 w 188" name="T82"/>
              <a:gd fmla="*/ 2147483647 h 179" name="T83"/>
              <a:gd fmla="*/ 2147483647 w 188" name="T84"/>
              <a:gd fmla="*/ 2147483647 h 179" name="T85"/>
              <a:gd fmla="*/ 2147483647 w 188" name="T86"/>
              <a:gd fmla="*/ 2147483647 h 179" name="T87"/>
              <a:gd fmla="*/ 2147483647 w 188" name="T88"/>
              <a:gd fmla="*/ 2147483647 h 179" name="T89"/>
              <a:gd fmla="*/ 2147483647 w 188" name="T90"/>
              <a:gd fmla="*/ 2147483647 h 179" name="T91"/>
              <a:gd fmla="*/ 2147483647 w 188" name="T92"/>
              <a:gd fmla="*/ 2147483647 h 179" name="T93"/>
              <a:gd fmla="*/ 2147483647 w 188" name="T94"/>
              <a:gd fmla="*/ 2147483647 h 179" name="T95"/>
              <a:gd fmla="*/ 2147483647 w 188" name="T96"/>
              <a:gd fmla="*/ 2147483647 h 179" name="T97"/>
              <a:gd fmla="*/ 2147483647 w 188" name="T98"/>
              <a:gd fmla="*/ 2147483647 h 179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188" name="T150"/>
              <a:gd fmla="*/ 0 h 179" name="T151"/>
              <a:gd fmla="*/ 188 w 188" name="T152"/>
              <a:gd fmla="*/ 179 h 179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179" w="188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759325" y="2359025"/>
            <a:ext cx="860425" cy="584200"/>
          </a:xfrm>
          <a:custGeom>
            <a:gdLst>
              <a:gd fmla="*/ 2147483647 w 268" name="T0"/>
              <a:gd fmla="*/ 2147483647 h 182" name="T1"/>
              <a:gd fmla="*/ 2147483647 w 268" name="T2"/>
              <a:gd fmla="*/ 2147483647 h 182" name="T3"/>
              <a:gd fmla="*/ 2147483647 w 268" name="T4"/>
              <a:gd fmla="*/ 2147483647 h 182" name="T5"/>
              <a:gd fmla="*/ 2147483647 w 268" name="T6"/>
              <a:gd fmla="*/ 2147483647 h 182" name="T7"/>
              <a:gd fmla="*/ 2147483647 w 268" name="T8"/>
              <a:gd fmla="*/ 2147483647 h 182" name="T9"/>
              <a:gd fmla="*/ 2147483647 w 268" name="T10"/>
              <a:gd fmla="*/ 2147483647 h 182" name="T11"/>
              <a:gd fmla="*/ 0 w 268" name="T12"/>
              <a:gd fmla="*/ 2147483647 h 182" name="T13"/>
              <a:gd fmla="*/ 2147483647 w 268" name="T14"/>
              <a:gd fmla="*/ 2147483647 h 182" name="T15"/>
              <a:gd fmla="*/ 2147483647 w 268" name="T16"/>
              <a:gd fmla="*/ 2147483647 h 182" name="T17"/>
              <a:gd fmla="*/ 2147483647 w 268" name="T18"/>
              <a:gd fmla="*/ 2147483647 h 182" name="T19"/>
              <a:gd fmla="*/ 2147483647 w 268" name="T20"/>
              <a:gd fmla="*/ 2147483647 h 182" name="T21"/>
              <a:gd fmla="*/ 2147483647 w 268" name="T22"/>
              <a:gd fmla="*/ 2147483647 h 182" name="T23"/>
              <a:gd fmla="*/ 2147483647 w 268" name="T24"/>
              <a:gd fmla="*/ 2147483647 h 182" name="T25"/>
              <a:gd fmla="*/ 2147483647 w 268" name="T26"/>
              <a:gd fmla="*/ 2147483647 h 182" name="T27"/>
              <a:gd fmla="*/ 2147483647 w 268" name="T28"/>
              <a:gd fmla="*/ 2147483647 h 182" name="T29"/>
              <a:gd fmla="*/ 2147483647 w 268" name="T30"/>
              <a:gd fmla="*/ 2147483647 h 182" name="T31"/>
              <a:gd fmla="*/ 2147483647 w 268" name="T32"/>
              <a:gd fmla="*/ 2147483647 h 182" name="T33"/>
              <a:gd fmla="*/ 2147483647 w 268" name="T34"/>
              <a:gd fmla="*/ 2147483647 h 182" name="T35"/>
              <a:gd fmla="*/ 2147483647 w 268" name="T36"/>
              <a:gd fmla="*/ 2147483647 h 182" name="T37"/>
              <a:gd fmla="*/ 2147483647 w 268" name="T38"/>
              <a:gd fmla="*/ 2147483647 h 182" name="T39"/>
              <a:gd fmla="*/ 2147483647 w 268" name="T40"/>
              <a:gd fmla="*/ 2147483647 h 182" name="T41"/>
              <a:gd fmla="*/ 2147483647 w 268" name="T42"/>
              <a:gd fmla="*/ 2147483647 h 182" name="T43"/>
              <a:gd fmla="*/ 2147483647 w 268" name="T44"/>
              <a:gd fmla="*/ 2147483647 h 182" name="T45"/>
              <a:gd fmla="*/ 2147483647 w 268" name="T46"/>
              <a:gd fmla="*/ 2147483647 h 182" name="T47"/>
              <a:gd fmla="*/ 2147483647 w 268" name="T48"/>
              <a:gd fmla="*/ 2147483647 h 182" name="T49"/>
              <a:gd fmla="*/ 2147483647 w 268" name="T50"/>
              <a:gd fmla="*/ 2147483647 h 182" name="T51"/>
              <a:gd fmla="*/ 2147483647 w 268" name="T52"/>
              <a:gd fmla="*/ 2147483647 h 182" name="T53"/>
              <a:gd fmla="*/ 2147483647 w 268" name="T54"/>
              <a:gd fmla="*/ 2147483647 h 182" name="T55"/>
              <a:gd fmla="*/ 2147483647 w 268" name="T56"/>
              <a:gd fmla="*/ 2147483647 h 182" name="T57"/>
              <a:gd fmla="*/ 2147483647 w 268" name="T58"/>
              <a:gd fmla="*/ 2147483647 h 182" name="T59"/>
              <a:gd fmla="*/ 2147483647 w 268" name="T60"/>
              <a:gd fmla="*/ 2147483647 h 182" name="T61"/>
              <a:gd fmla="*/ 2147483647 w 268" name="T62"/>
              <a:gd fmla="*/ 2147483647 h 182" name="T63"/>
              <a:gd fmla="*/ 2147483647 w 268" name="T64"/>
              <a:gd fmla="*/ 2147483647 h 182" name="T65"/>
              <a:gd fmla="*/ 2147483647 w 268" name="T66"/>
              <a:gd fmla="*/ 2147483647 h 182" name="T67"/>
              <a:gd fmla="*/ 2147483647 w 268" name="T68"/>
              <a:gd fmla="*/ 2147483647 h 182" name="T69"/>
              <a:gd fmla="*/ 2147483647 w 268" name="T70"/>
              <a:gd fmla="*/ 2147483647 h 182" name="T71"/>
              <a:gd fmla="*/ 2147483647 w 268" name="T72"/>
              <a:gd fmla="*/ 2147483647 h 182" name="T73"/>
              <a:gd fmla="*/ 2147483647 w 268" name="T74"/>
              <a:gd fmla="*/ 2147483647 h 182" name="T75"/>
              <a:gd fmla="*/ 2147483647 w 268" name="T76"/>
              <a:gd fmla="*/ 2147483647 h 182" name="T77"/>
              <a:gd fmla="*/ 2147483647 w 268" name="T78"/>
              <a:gd fmla="*/ 2147483647 h 182" name="T79"/>
              <a:gd fmla="*/ 2147483647 w 268" name="T80"/>
              <a:gd fmla="*/ 2147483647 h 182" name="T81"/>
              <a:gd fmla="*/ 2147483647 w 268" name="T82"/>
              <a:gd fmla="*/ 2147483647 h 182" name="T83"/>
              <a:gd fmla="*/ 2147483647 w 268" name="T84"/>
              <a:gd fmla="*/ 2147483647 h 182" name="T85"/>
              <a:gd fmla="*/ 2147483647 w 268" name="T86"/>
              <a:gd fmla="*/ 2147483647 h 182" name="T87"/>
              <a:gd fmla="*/ 2147483647 w 268" name="T88"/>
              <a:gd fmla="*/ 2147483647 h 182" name="T89"/>
              <a:gd fmla="*/ 2147483647 w 268" name="T90"/>
              <a:gd fmla="*/ 2147483647 h 182" name="T91"/>
              <a:gd fmla="*/ 2147483647 w 268" name="T92"/>
              <a:gd fmla="*/ 2147483647 h 182" name="T93"/>
              <a:gd fmla="*/ 2147483647 w 268" name="T94"/>
              <a:gd fmla="*/ 2147483647 h 182" name="T95"/>
              <a:gd fmla="*/ 2147483647 w 268" name="T96"/>
              <a:gd fmla="*/ 2147483647 h 182" name="T97"/>
              <a:gd fmla="*/ 2147483647 w 268" name="T98"/>
              <a:gd fmla="*/ 2147483647 h 182" name="T99"/>
              <a:gd fmla="*/ 2147483647 w 268" name="T100"/>
              <a:gd fmla="*/ 2147483647 h 182" name="T101"/>
              <a:gd fmla="*/ 2147483647 w 268" name="T102"/>
              <a:gd fmla="*/ 2147483647 h 182" name="T103"/>
              <a:gd fmla="*/ 2147483647 w 268" name="T104"/>
              <a:gd fmla="*/ 2147483647 h 182" name="T105"/>
              <a:gd fmla="*/ 2147483647 w 268" name="T106"/>
              <a:gd fmla="*/ 2147483647 h 182" name="T107"/>
              <a:gd fmla="*/ 2147483647 w 268" name="T108"/>
              <a:gd fmla="*/ 2147483647 h 182" name="T109"/>
              <a:gd fmla="*/ 2147483647 w 268" name="T110"/>
              <a:gd fmla="*/ 2147483647 h 182" name="T111"/>
              <a:gd fmla="*/ 2147483647 w 268" name="T112"/>
              <a:gd fmla="*/ 2147483647 h 182" name="T113"/>
              <a:gd fmla="*/ 2147483647 w 268" name="T114"/>
              <a:gd fmla="*/ 2147483647 h 182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268" name="T174"/>
              <a:gd fmla="*/ 0 h 182" name="T175"/>
              <a:gd fmla="*/ 268 w 268" name="T176"/>
              <a:gd fmla="*/ 182 h 182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182" w="268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576763" y="1525588"/>
            <a:ext cx="1155700" cy="1054100"/>
          </a:xfrm>
          <a:custGeom>
            <a:gdLst>
              <a:gd fmla="*/ 2147483647 w 360" name="T0"/>
              <a:gd fmla="*/ 2147483647 h 328" name="T1"/>
              <a:gd fmla="*/ 2147483647 w 360" name="T2"/>
              <a:gd fmla="*/ 2147483647 h 328" name="T3"/>
              <a:gd fmla="*/ 2147483647 w 360" name="T4"/>
              <a:gd fmla="*/ 2147483647 h 328" name="T5"/>
              <a:gd fmla="*/ 2147483647 w 360" name="T6"/>
              <a:gd fmla="*/ 2147483647 h 328" name="T7"/>
              <a:gd fmla="*/ 2147483647 w 360" name="T8"/>
              <a:gd fmla="*/ 2147483647 h 328" name="T9"/>
              <a:gd fmla="*/ 2147483647 w 360" name="T10"/>
              <a:gd fmla="*/ 2147483647 h 328" name="T11"/>
              <a:gd fmla="*/ 2147483647 w 360" name="T12"/>
              <a:gd fmla="*/ 2147483647 h 328" name="T13"/>
              <a:gd fmla="*/ 2147483647 w 360" name="T14"/>
              <a:gd fmla="*/ 2147483647 h 328" name="T15"/>
              <a:gd fmla="*/ 2147483647 w 360" name="T16"/>
              <a:gd fmla="*/ 2147483647 h 328" name="T17"/>
              <a:gd fmla="*/ 2147483647 w 360" name="T18"/>
              <a:gd fmla="*/ 2147483647 h 328" name="T19"/>
              <a:gd fmla="*/ 2147483647 w 360" name="T20"/>
              <a:gd fmla="*/ 2147483647 h 328" name="T21"/>
              <a:gd fmla="*/ 2147483647 w 360" name="T22"/>
              <a:gd fmla="*/ 2147483647 h 328" name="T23"/>
              <a:gd fmla="*/ 2147483647 w 360" name="T24"/>
              <a:gd fmla="*/ 2147483647 h 328" name="T25"/>
              <a:gd fmla="*/ 2147483647 w 360" name="T26"/>
              <a:gd fmla="*/ 2147483647 h 328" name="T27"/>
              <a:gd fmla="*/ 2147483647 w 360" name="T28"/>
              <a:gd fmla="*/ 2147483647 h 328" name="T29"/>
              <a:gd fmla="*/ 2147483647 w 360" name="T30"/>
              <a:gd fmla="*/ 2147483647 h 328" name="T31"/>
              <a:gd fmla="*/ 2147483647 w 360" name="T32"/>
              <a:gd fmla="*/ 2147483647 h 328" name="T33"/>
              <a:gd fmla="*/ 2147483647 w 360" name="T34"/>
              <a:gd fmla="*/ 2147483647 h 328" name="T35"/>
              <a:gd fmla="*/ 2147483647 w 360" name="T36"/>
              <a:gd fmla="*/ 2147483647 h 328" name="T37"/>
              <a:gd fmla="*/ 2147483647 w 360" name="T38"/>
              <a:gd fmla="*/ 2147483647 h 328" name="T39"/>
              <a:gd fmla="*/ 2147483647 w 360" name="T40"/>
              <a:gd fmla="*/ 2147483647 h 328" name="T41"/>
              <a:gd fmla="*/ 2147483647 w 360" name="T42"/>
              <a:gd fmla="*/ 2147483647 h 328" name="T43"/>
              <a:gd fmla="*/ 2147483647 w 360" name="T44"/>
              <a:gd fmla="*/ 2147483647 h 328" name="T45"/>
              <a:gd fmla="*/ 2147483647 w 360" name="T46"/>
              <a:gd fmla="*/ 2147483647 h 328" name="T47"/>
              <a:gd fmla="*/ 2147483647 w 360" name="T48"/>
              <a:gd fmla="*/ 2147483647 h 328" name="T49"/>
              <a:gd fmla="*/ 2147483647 w 360" name="T50"/>
              <a:gd fmla="*/ 2147483647 h 328" name="T51"/>
              <a:gd fmla="*/ 2147483647 w 360" name="T52"/>
              <a:gd fmla="*/ 2147483647 h 328" name="T53"/>
              <a:gd fmla="*/ 2147483647 w 360" name="T54"/>
              <a:gd fmla="*/ 2147483647 h 328" name="T55"/>
              <a:gd fmla="*/ 2147483647 w 360" name="T56"/>
              <a:gd fmla="*/ 2147483647 h 328" name="T57"/>
              <a:gd fmla="*/ 2147483647 w 360" name="T58"/>
              <a:gd fmla="*/ 2147483647 h 328" name="T59"/>
              <a:gd fmla="*/ 2147483647 w 360" name="T60"/>
              <a:gd fmla="*/ 2147483647 h 328" name="T61"/>
              <a:gd fmla="*/ 2147483647 w 360" name="T62"/>
              <a:gd fmla="*/ 2147483647 h 328" name="T63"/>
              <a:gd fmla="*/ 2147483647 w 360" name="T64"/>
              <a:gd fmla="*/ 2147483647 h 328" name="T65"/>
              <a:gd fmla="*/ 2147483647 w 360" name="T66"/>
              <a:gd fmla="*/ 2147483647 h 328" name="T67"/>
              <a:gd fmla="*/ 2147483647 w 360" name="T68"/>
              <a:gd fmla="*/ 2147483647 h 328" name="T69"/>
              <a:gd fmla="*/ 2147483647 w 360" name="T70"/>
              <a:gd fmla="*/ 2147483647 h 328" name="T71"/>
              <a:gd fmla="*/ 2147483647 w 360" name="T72"/>
              <a:gd fmla="*/ 2147483647 h 328" name="T73"/>
              <a:gd fmla="*/ 2147483647 w 360" name="T74"/>
              <a:gd fmla="*/ 2147483647 h 328" name="T75"/>
              <a:gd fmla="*/ 2147483647 w 360" name="T76"/>
              <a:gd fmla="*/ 2147483647 h 328" name="T77"/>
              <a:gd fmla="*/ 2147483647 w 360" name="T78"/>
              <a:gd fmla="*/ 2147483647 h 328" name="T79"/>
              <a:gd fmla="*/ 2147483647 w 360" name="T80"/>
              <a:gd fmla="*/ 2147483647 h 328" name="T81"/>
              <a:gd fmla="*/ 2147483647 w 360" name="T82"/>
              <a:gd fmla="*/ 2147483647 h 328" name="T83"/>
              <a:gd fmla="*/ 2147483647 w 360" name="T84"/>
              <a:gd fmla="*/ 2147483647 h 328" name="T85"/>
              <a:gd fmla="*/ 2147483647 w 360" name="T86"/>
              <a:gd fmla="*/ 2147483647 h 328" name="T87"/>
              <a:gd fmla="*/ 2147483647 w 360" name="T88"/>
              <a:gd fmla="*/ 2147483647 h 328" name="T89"/>
              <a:gd fmla="*/ 2147483647 w 360" name="T90"/>
              <a:gd fmla="*/ 2147483647 h 328" name="T91"/>
              <a:gd fmla="*/ 2147483647 w 360" name="T92"/>
              <a:gd fmla="*/ 2147483647 h 328" name="T93"/>
              <a:gd fmla="*/ 2147483647 w 360" name="T94"/>
              <a:gd fmla="*/ 2147483647 h 328" name="T95"/>
              <a:gd fmla="*/ 2147483647 w 360" name="T96"/>
              <a:gd fmla="*/ 2147483647 h 328" name="T97"/>
              <a:gd fmla="*/ 2147483647 w 360" name="T98"/>
              <a:gd fmla="*/ 2147483647 h 328" name="T99"/>
              <a:gd fmla="*/ 2147483647 w 360" name="T100"/>
              <a:gd fmla="*/ 2147483647 h 328" name="T101"/>
              <a:gd fmla="*/ 2147483647 w 360" name="T102"/>
              <a:gd fmla="*/ 2147483647 h 328" name="T103"/>
              <a:gd fmla="*/ 2147483647 w 360" name="T104"/>
              <a:gd fmla="*/ 2147483647 h 328" name="T105"/>
              <a:gd fmla="*/ 2147483647 w 360" name="T106"/>
              <a:gd fmla="*/ 2147483647 h 328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360" name="T162"/>
              <a:gd fmla="*/ 0 h 328" name="T163"/>
              <a:gd fmla="*/ 360 w 360" name="T164"/>
              <a:gd fmla="*/ 328 h 328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328" w="360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348163" y="3411538"/>
            <a:ext cx="696912" cy="436562"/>
          </a:xfrm>
          <a:custGeom>
            <a:gdLst>
              <a:gd fmla="*/ 2147483647 w 217" name="T0"/>
              <a:gd fmla="*/ 2147483647 h 136" name="T1"/>
              <a:gd fmla="*/ 2147483647 w 217" name="T2"/>
              <a:gd fmla="*/ 2147483647 h 136" name="T3"/>
              <a:gd fmla="*/ 2147483647 w 217" name="T4"/>
              <a:gd fmla="*/ 2147483647 h 136" name="T5"/>
              <a:gd fmla="*/ 2147483647 w 217" name="T6"/>
              <a:gd fmla="*/ 2147483647 h 136" name="T7"/>
              <a:gd fmla="*/ 2147483647 w 217" name="T8"/>
              <a:gd fmla="*/ 2147483647 h 136" name="T9"/>
              <a:gd fmla="*/ 2147483647 w 217" name="T10"/>
              <a:gd fmla="*/ 0 h 136" name="T11"/>
              <a:gd fmla="*/ 2147483647 w 217" name="T12"/>
              <a:gd fmla="*/ 2147483647 h 136" name="T13"/>
              <a:gd fmla="*/ 2147483647 w 217" name="T14"/>
              <a:gd fmla="*/ 2147483647 h 136" name="T15"/>
              <a:gd fmla="*/ 2147483647 w 217" name="T16"/>
              <a:gd fmla="*/ 2147483647 h 136" name="T17"/>
              <a:gd fmla="*/ 2147483647 w 217" name="T18"/>
              <a:gd fmla="*/ 2147483647 h 136" name="T19"/>
              <a:gd fmla="*/ 2147483647 w 217" name="T20"/>
              <a:gd fmla="*/ 2147483647 h 136" name="T21"/>
              <a:gd fmla="*/ 2147483647 w 217" name="T22"/>
              <a:gd fmla="*/ 2147483647 h 136" name="T23"/>
              <a:gd fmla="*/ 2147483647 w 217" name="T24"/>
              <a:gd fmla="*/ 2147483647 h 136" name="T25"/>
              <a:gd fmla="*/ 2147483647 w 217" name="T26"/>
              <a:gd fmla="*/ 2147483647 h 136" name="T27"/>
              <a:gd fmla="*/ 0 w 217" name="T28"/>
              <a:gd fmla="*/ 2147483647 h 136" name="T29"/>
              <a:gd fmla="*/ 2147483647 w 217" name="T30"/>
              <a:gd fmla="*/ 2147483647 h 136" name="T31"/>
              <a:gd fmla="*/ 2147483647 w 217" name="T32"/>
              <a:gd fmla="*/ 2147483647 h 136" name="T33"/>
              <a:gd fmla="*/ 2147483647 w 217" name="T34"/>
              <a:gd fmla="*/ 2147483647 h 136" name="T35"/>
              <a:gd fmla="*/ 2147483647 w 217" name="T36"/>
              <a:gd fmla="*/ 2147483647 h 136" name="T37"/>
              <a:gd fmla="*/ 2147483647 w 217" name="T38"/>
              <a:gd fmla="*/ 2147483647 h 136" name="T39"/>
              <a:gd fmla="*/ 2147483647 w 217" name="T40"/>
              <a:gd fmla="*/ 2147483647 h 136" name="T41"/>
              <a:gd fmla="*/ 2147483647 w 217" name="T42"/>
              <a:gd fmla="*/ 2147483647 h 136" name="T43"/>
              <a:gd fmla="*/ 2147483647 w 217" name="T44"/>
              <a:gd fmla="*/ 2147483647 h 136" name="T45"/>
              <a:gd fmla="*/ 2147483647 w 217" name="T46"/>
              <a:gd fmla="*/ 2147483647 h 136" name="T47"/>
              <a:gd fmla="*/ 2147483647 w 217" name="T48"/>
              <a:gd fmla="*/ 2147483647 h 136" name="T49"/>
              <a:gd fmla="*/ 2147483647 w 217" name="T50"/>
              <a:gd fmla="*/ 2147483647 h 136" name="T51"/>
              <a:gd fmla="*/ 2147483647 w 217" name="T52"/>
              <a:gd fmla="*/ 2147483647 h 136" name="T53"/>
              <a:gd fmla="*/ 2147483647 w 217" name="T54"/>
              <a:gd fmla="*/ 2147483647 h 136" name="T55"/>
              <a:gd fmla="*/ 2147483647 w 217" name="T56"/>
              <a:gd fmla="*/ 2147483647 h 136" name="T57"/>
              <a:gd fmla="*/ 2147483647 w 217" name="T58"/>
              <a:gd fmla="*/ 2147483647 h 136" name="T59"/>
              <a:gd fmla="*/ 2147483647 w 217" name="T60"/>
              <a:gd fmla="*/ 2147483647 h 136" name="T61"/>
              <a:gd fmla="*/ 2147483647 w 217" name="T62"/>
              <a:gd fmla="*/ 2147483647 h 136" name="T63"/>
              <a:gd fmla="*/ 2147483647 w 217" name="T64"/>
              <a:gd fmla="*/ 2147483647 h 136" name="T65"/>
              <a:gd fmla="*/ 2147483647 w 217" name="T66"/>
              <a:gd fmla="*/ 2147483647 h 136" name="T67"/>
              <a:gd fmla="*/ 2147483647 w 217" name="T68"/>
              <a:gd fmla="*/ 2147483647 h 136" name="T69"/>
              <a:gd fmla="*/ 2147483647 w 217" name="T70"/>
              <a:gd fmla="*/ 2147483647 h 136" name="T71"/>
              <a:gd fmla="*/ 2147483647 w 217" name="T72"/>
              <a:gd fmla="*/ 2147483647 h 136" name="T73"/>
              <a:gd fmla="*/ 2147483647 w 217" name="T74"/>
              <a:gd fmla="*/ 2147483647 h 136" name="T75"/>
              <a:gd fmla="*/ 2147483647 w 217" name="T76"/>
              <a:gd fmla="*/ 2147483647 h 136" name="T77"/>
              <a:gd fmla="*/ 2147483647 w 217" name="T78"/>
              <a:gd fmla="*/ 2147483647 h 136" name="T79"/>
              <a:gd fmla="*/ 2147483647 w 217" name="T80"/>
              <a:gd fmla="*/ 2147483647 h 136" name="T81"/>
              <a:gd fmla="*/ 2147483647 w 217" name="T82"/>
              <a:gd fmla="*/ 2147483647 h 136" name="T83"/>
              <a:gd fmla="*/ 2147483647 w 217" name="T84"/>
              <a:gd fmla="*/ 2147483647 h 136" name="T85"/>
              <a:gd fmla="*/ 2147483647 w 217" name="T86"/>
              <a:gd fmla="*/ 2147483647 h 136" name="T87"/>
              <a:gd fmla="*/ 2147483647 w 217" name="T88"/>
              <a:gd fmla="*/ 2147483647 h 136" name="T89"/>
              <a:gd fmla="*/ 2147483647 w 217" name="T90"/>
              <a:gd fmla="*/ 2147483647 h 136" name="T91"/>
              <a:gd fmla="*/ 2147483647 w 217" name="T92"/>
              <a:gd fmla="*/ 2147483647 h 136" name="T93"/>
              <a:gd fmla="*/ 2147483647 w 217" name="T94"/>
              <a:gd fmla="*/ 2147483647 h 136" name="T95"/>
              <a:gd fmla="*/ 2147483647 w 217" name="T96"/>
              <a:gd fmla="*/ 2147483647 h 136" name="T97"/>
              <a:gd fmla="*/ 2147483647 w 217" name="T98"/>
              <a:gd fmla="*/ 2147483647 h 136" name="T99"/>
              <a:gd fmla="*/ 2147483647 w 217" name="T100"/>
              <a:gd fmla="*/ 2147483647 h 1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217" name="T153"/>
              <a:gd fmla="*/ 0 h 136" name="T154"/>
              <a:gd fmla="*/ 217 w 217" name="T155"/>
              <a:gd fmla="*/ 136 h 136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136" w="21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00625" y="4135438"/>
            <a:ext cx="111125" cy="98425"/>
          </a:xfrm>
          <a:custGeom>
            <a:gdLst>
              <a:gd fmla="*/ 2147483647 w 34" name="T0"/>
              <a:gd fmla="*/ 2147483647 h 31" name="T1"/>
              <a:gd fmla="*/ 2147483647 w 34" name="T2"/>
              <a:gd fmla="*/ 2147483647 h 31" name="T3"/>
              <a:gd fmla="*/ 2147483647 w 34" name="T4"/>
              <a:gd fmla="*/ 2147483647 h 31" name="T5"/>
              <a:gd fmla="*/ 2147483647 w 34" name="T6"/>
              <a:gd fmla="*/ 2147483647 h 31" name="T7"/>
              <a:gd fmla="*/ 2147483647 w 34" name="T8"/>
              <a:gd fmla="*/ 2147483647 h 31" name="T9"/>
              <a:gd fmla="*/ 2147483647 w 34" name="T10"/>
              <a:gd fmla="*/ 2147483647 h 31" name="T11"/>
              <a:gd fmla="*/ 2147483647 w 34" name="T12"/>
              <a:gd fmla="*/ 2147483647 h 31" name="T13"/>
              <a:gd fmla="*/ 2147483647 w 34" name="T14"/>
              <a:gd fmla="*/ 2147483647 h 31" name="T15"/>
              <a:gd fmla="*/ 2147483647 w 34" name="T16"/>
              <a:gd fmla="*/ 2147483647 h 31" name="T17"/>
              <a:gd fmla="*/ 2147483647 w 34" name="T18"/>
              <a:gd fmla="*/ 2147483647 h 31" name="T19"/>
              <a:gd fmla="*/ 0 w 34" name="T20"/>
              <a:gd fmla="*/ 2147483647 h 31" name="T21"/>
              <a:gd fmla="*/ 2147483647 w 34" name="T22"/>
              <a:gd fmla="*/ 2147483647 h 31" name="T23"/>
              <a:gd fmla="*/ 2147483647 w 34" name="T24"/>
              <a:gd fmla="*/ 2147483647 h 31" name="T25"/>
              <a:gd fmla="*/ 2147483647 w 34" name="T26"/>
              <a:gd fmla="*/ 2147483647 h 31" name="T27"/>
              <a:gd fmla="*/ 2147483647 w 34" name="T28"/>
              <a:gd fmla="*/ 2147483647 h 31" name="T29"/>
              <a:gd fmla="*/ 2147483647 w 34" name="T30"/>
              <a:gd fmla="*/ 2147483647 h 31" name="T31"/>
              <a:gd fmla="*/ 2147483647 w 34" name="T32"/>
              <a:gd fmla="*/ 2147483647 h 31" name="T33"/>
              <a:gd fmla="*/ 2147483647 w 34" name="T34"/>
              <a:gd fmla="*/ 2147483647 h 31" name="T35"/>
              <a:gd fmla="*/ 2147483647 w 34" name="T36"/>
              <a:gd fmla="*/ 2147483647 h 3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34" name="T57"/>
              <a:gd fmla="*/ 0 h 31" name="T58"/>
              <a:gd fmla="*/ 34 w 34" name="T59"/>
              <a:gd fmla="*/ 31 h 3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31" w="34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489450" y="3768725"/>
            <a:ext cx="606425" cy="469900"/>
          </a:xfrm>
          <a:custGeom>
            <a:gdLst>
              <a:gd fmla="*/ 2147483647 w 189" name="T0"/>
              <a:gd fmla="*/ 2147483647 h 146" name="T1"/>
              <a:gd fmla="*/ 2147483647 w 189" name="T2"/>
              <a:gd fmla="*/ 2147483647 h 146" name="T3"/>
              <a:gd fmla="*/ 2147483647 w 189" name="T4"/>
              <a:gd fmla="*/ 2147483647 h 146" name="T5"/>
              <a:gd fmla="*/ 2147483647 w 189" name="T6"/>
              <a:gd fmla="*/ 0 h 146" name="T7"/>
              <a:gd fmla="*/ 2147483647 w 189" name="T8"/>
              <a:gd fmla="*/ 2147483647 h 146" name="T9"/>
              <a:gd fmla="*/ 2147483647 w 189" name="T10"/>
              <a:gd fmla="*/ 2147483647 h 146" name="T11"/>
              <a:gd fmla="*/ 2147483647 w 189" name="T12"/>
              <a:gd fmla="*/ 2147483647 h 146" name="T13"/>
              <a:gd fmla="*/ 2147483647 w 189" name="T14"/>
              <a:gd fmla="*/ 2147483647 h 146" name="T15"/>
              <a:gd fmla="*/ 2147483647 w 189" name="T16"/>
              <a:gd fmla="*/ 2147483647 h 146" name="T17"/>
              <a:gd fmla="*/ 2147483647 w 189" name="T18"/>
              <a:gd fmla="*/ 2147483647 h 146" name="T19"/>
              <a:gd fmla="*/ 2147483647 w 189" name="T20"/>
              <a:gd fmla="*/ 2147483647 h 146" name="T21"/>
              <a:gd fmla="*/ 0 w 189" name="T22"/>
              <a:gd fmla="*/ 2147483647 h 146" name="T23"/>
              <a:gd fmla="*/ 2147483647 w 189" name="T24"/>
              <a:gd fmla="*/ 2147483647 h 146" name="T25"/>
              <a:gd fmla="*/ 2147483647 w 189" name="T26"/>
              <a:gd fmla="*/ 2147483647 h 146" name="T27"/>
              <a:gd fmla="*/ 2147483647 w 189" name="T28"/>
              <a:gd fmla="*/ 2147483647 h 146" name="T29"/>
              <a:gd fmla="*/ 2147483647 w 189" name="T30"/>
              <a:gd fmla="*/ 2147483647 h 146" name="T31"/>
              <a:gd fmla="*/ 2147483647 w 189" name="T32"/>
              <a:gd fmla="*/ 2147483647 h 146" name="T33"/>
              <a:gd fmla="*/ 2147483647 w 189" name="T34"/>
              <a:gd fmla="*/ 2147483647 h 146" name="T35"/>
              <a:gd fmla="*/ 2147483647 w 189" name="T36"/>
              <a:gd fmla="*/ 2147483647 h 146" name="T37"/>
              <a:gd fmla="*/ 2147483647 w 189" name="T38"/>
              <a:gd fmla="*/ 2147483647 h 146" name="T39"/>
              <a:gd fmla="*/ 2147483647 w 189" name="T40"/>
              <a:gd fmla="*/ 2147483647 h 146" name="T41"/>
              <a:gd fmla="*/ 2147483647 w 189" name="T42"/>
              <a:gd fmla="*/ 2147483647 h 146" name="T43"/>
              <a:gd fmla="*/ 2147483647 w 189" name="T44"/>
              <a:gd fmla="*/ 2147483647 h 146" name="T45"/>
              <a:gd fmla="*/ 2147483647 w 189" name="T46"/>
              <a:gd fmla="*/ 2147483647 h 146" name="T47"/>
              <a:gd fmla="*/ 2147483647 w 189" name="T48"/>
              <a:gd fmla="*/ 2147483647 h 146" name="T49"/>
              <a:gd fmla="*/ 2147483647 w 189" name="T50"/>
              <a:gd fmla="*/ 2147483647 h 146" name="T51"/>
              <a:gd fmla="*/ 2147483647 w 189" name="T52"/>
              <a:gd fmla="*/ 2147483647 h 146" name="T53"/>
              <a:gd fmla="*/ 2147483647 w 189" name="T54"/>
              <a:gd fmla="*/ 2147483647 h 146" name="T55"/>
              <a:gd fmla="*/ 2147483647 w 189" name="T56"/>
              <a:gd fmla="*/ 2147483647 h 146" name="T57"/>
              <a:gd fmla="*/ 2147483647 w 189" name="T58"/>
              <a:gd fmla="*/ 2147483647 h 146" name="T59"/>
              <a:gd fmla="*/ 2147483647 w 189" name="T60"/>
              <a:gd fmla="*/ 2147483647 h 146" name="T61"/>
              <a:gd fmla="*/ 2147483647 w 189" name="T62"/>
              <a:gd fmla="*/ 2147483647 h 146" name="T63"/>
              <a:gd fmla="*/ 2147483647 w 189" name="T64"/>
              <a:gd fmla="*/ 2147483647 h 146" name="T65"/>
              <a:gd fmla="*/ 2147483647 w 189" name="T66"/>
              <a:gd fmla="*/ 2147483647 h 146" name="T67"/>
              <a:gd fmla="*/ 2147483647 w 189" name="T68"/>
              <a:gd fmla="*/ 2147483647 h 146" name="T69"/>
              <a:gd fmla="*/ 2147483647 w 189" name="T70"/>
              <a:gd fmla="*/ 2147483647 h 146" name="T71"/>
              <a:gd fmla="*/ 2147483647 w 189" name="T72"/>
              <a:gd fmla="*/ 2147483647 h 146" name="T73"/>
              <a:gd fmla="*/ 2147483647 w 189" name="T74"/>
              <a:gd fmla="*/ 2147483647 h 146" name="T75"/>
              <a:gd fmla="*/ 2147483647 w 189" name="T76"/>
              <a:gd fmla="*/ 2147483647 h 146" name="T77"/>
              <a:gd fmla="*/ 2147483647 w 189" name="T78"/>
              <a:gd fmla="*/ 2147483647 h 146" name="T79"/>
              <a:gd fmla="*/ 2147483647 w 189" name="T80"/>
              <a:gd fmla="*/ 2147483647 h 14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189" name="T123"/>
              <a:gd fmla="*/ 0 h 146" name="T124"/>
              <a:gd fmla="*/ 189 w 189" name="T125"/>
              <a:gd fmla="*/ 146 h 146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46" w="189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171950" y="2871788"/>
            <a:ext cx="565150" cy="808037"/>
          </a:xfrm>
          <a:custGeom>
            <a:gdLst>
              <a:gd fmla="*/ 2147483647 w 176" name="T0"/>
              <a:gd fmla="*/ 2147483647 h 251" name="T1"/>
              <a:gd fmla="*/ 2147483647 w 176" name="T2"/>
              <a:gd fmla="*/ 2147483647 h 251" name="T3"/>
              <a:gd fmla="*/ 2147483647 w 176" name="T4"/>
              <a:gd fmla="*/ 2147483647 h 251" name="T5"/>
              <a:gd fmla="*/ 2147483647 w 176" name="T6"/>
              <a:gd fmla="*/ 2147483647 h 251" name="T7"/>
              <a:gd fmla="*/ 2147483647 w 176" name="T8"/>
              <a:gd fmla="*/ 2147483647 h 251" name="T9"/>
              <a:gd fmla="*/ 2147483647 w 176" name="T10"/>
              <a:gd fmla="*/ 2147483647 h 251" name="T11"/>
              <a:gd fmla="*/ 2147483647 w 176" name="T12"/>
              <a:gd fmla="*/ 2147483647 h 251" name="T13"/>
              <a:gd fmla="*/ 2147483647 w 176" name="T14"/>
              <a:gd fmla="*/ 2147483647 h 251" name="T15"/>
              <a:gd fmla="*/ 2147483647 w 176" name="T16"/>
              <a:gd fmla="*/ 0 h 251" name="T17"/>
              <a:gd fmla="*/ 2147483647 w 176" name="T18"/>
              <a:gd fmla="*/ 2147483647 h 251" name="T19"/>
              <a:gd fmla="*/ 2147483647 w 176" name="T20"/>
              <a:gd fmla="*/ 2147483647 h 251" name="T21"/>
              <a:gd fmla="*/ 2147483647 w 176" name="T22"/>
              <a:gd fmla="*/ 2147483647 h 251" name="T23"/>
              <a:gd fmla="*/ 2147483647 w 176" name="T24"/>
              <a:gd fmla="*/ 2147483647 h 251" name="T25"/>
              <a:gd fmla="*/ 2147483647 w 176" name="T26"/>
              <a:gd fmla="*/ 2147483647 h 251" name="T27"/>
              <a:gd fmla="*/ 2147483647 w 176" name="T28"/>
              <a:gd fmla="*/ 2147483647 h 251" name="T29"/>
              <a:gd fmla="*/ 2147483647 w 176" name="T30"/>
              <a:gd fmla="*/ 2147483647 h 251" name="T31"/>
              <a:gd fmla="*/ 2147483647 w 176" name="T32"/>
              <a:gd fmla="*/ 2147483647 h 251" name="T33"/>
              <a:gd fmla="*/ 2147483647 w 176" name="T34"/>
              <a:gd fmla="*/ 2147483647 h 251" name="T35"/>
              <a:gd fmla="*/ 2147483647 w 176" name="T36"/>
              <a:gd fmla="*/ 2147483647 h 251" name="T37"/>
              <a:gd fmla="*/ 2147483647 w 176" name="T38"/>
              <a:gd fmla="*/ 2147483647 h 251" name="T39"/>
              <a:gd fmla="*/ 2147483647 w 176" name="T40"/>
              <a:gd fmla="*/ 2147483647 h 251" name="T41"/>
              <a:gd fmla="*/ 2147483647 w 176" name="T42"/>
              <a:gd fmla="*/ 2147483647 h 251" name="T43"/>
              <a:gd fmla="*/ 2147483647 w 176" name="T44"/>
              <a:gd fmla="*/ 2147483647 h 251" name="T45"/>
              <a:gd fmla="*/ 2147483647 w 176" name="T46"/>
              <a:gd fmla="*/ 2147483647 h 251" name="T47"/>
              <a:gd fmla="*/ 2147483647 w 176" name="T48"/>
              <a:gd fmla="*/ 2147483647 h 251" name="T49"/>
              <a:gd fmla="*/ 2147483647 w 176" name="T50"/>
              <a:gd fmla="*/ 2147483647 h 251" name="T51"/>
              <a:gd fmla="*/ 2147483647 w 176" name="T52"/>
              <a:gd fmla="*/ 2147483647 h 251" name="T53"/>
              <a:gd fmla="*/ 2147483647 w 176" name="T54"/>
              <a:gd fmla="*/ 2147483647 h 251" name="T55"/>
              <a:gd fmla="*/ 2147483647 w 176" name="T56"/>
              <a:gd fmla="*/ 2147483647 h 251" name="T57"/>
              <a:gd fmla="*/ 2147483647 w 176" name="T58"/>
              <a:gd fmla="*/ 2147483647 h 251" name="T59"/>
              <a:gd fmla="*/ 2147483647 w 176" name="T60"/>
              <a:gd fmla="*/ 2147483647 h 251" name="T61"/>
              <a:gd fmla="*/ 2147483647 w 176" name="T62"/>
              <a:gd fmla="*/ 2147483647 h 251" name="T63"/>
              <a:gd fmla="*/ 2147483647 w 176" name="T64"/>
              <a:gd fmla="*/ 2147483647 h 251" name="T65"/>
              <a:gd fmla="*/ 2147483647 w 176" name="T66"/>
              <a:gd fmla="*/ 2147483647 h 251" name="T67"/>
              <a:gd fmla="*/ 2147483647 w 176" name="T68"/>
              <a:gd fmla="*/ 2147483647 h 251" name="T69"/>
              <a:gd fmla="*/ 2147483647 w 176" name="T70"/>
              <a:gd fmla="*/ 2147483647 h 251" name="T71"/>
              <a:gd fmla="*/ 2147483647 w 176" name="T72"/>
              <a:gd fmla="*/ 2147483647 h 251" name="T73"/>
              <a:gd fmla="*/ 2147483647 w 176" name="T74"/>
              <a:gd fmla="*/ 2147483647 h 251" name="T75"/>
              <a:gd fmla="*/ 2147483647 w 176" name="T76"/>
              <a:gd fmla="*/ 2147483647 h 251" name="T77"/>
              <a:gd fmla="*/ 2147483647 w 176" name="T78"/>
              <a:gd fmla="*/ 2147483647 h 251" name="T79"/>
              <a:gd fmla="*/ 2147483647 w 176" name="T80"/>
              <a:gd fmla="*/ 2147483647 h 251" name="T81"/>
              <a:gd fmla="*/ 2147483647 w 176" name="T82"/>
              <a:gd fmla="*/ 2147483647 h 251" name="T83"/>
              <a:gd fmla="*/ 2147483647 w 176" name="T84"/>
              <a:gd fmla="*/ 2147483647 h 251" name="T85"/>
              <a:gd fmla="*/ 2147483647 w 176" name="T86"/>
              <a:gd fmla="*/ 2147483647 h 251" name="T87"/>
              <a:gd fmla="*/ 2147483647 w 176" name="T88"/>
              <a:gd fmla="*/ 2147483647 h 251" name="T89"/>
              <a:gd fmla="*/ 2147483647 w 176" name="T90"/>
              <a:gd fmla="*/ 2147483647 h 251" name="T91"/>
              <a:gd fmla="*/ 2147483647 w 176" name="T92"/>
              <a:gd fmla="*/ 2147483647 h 251" name="T93"/>
              <a:gd fmla="*/ 2147483647 w 176" name="T94"/>
              <a:gd fmla="*/ 2147483647 h 251" name="T95"/>
              <a:gd fmla="*/ 2147483647 w 176" name="T96"/>
              <a:gd fmla="*/ 2147483647 h 251" name="T97"/>
              <a:gd fmla="*/ 2147483647 w 176" name="T98"/>
              <a:gd fmla="*/ 2147483647 h 251" name="T99"/>
              <a:gd fmla="*/ 2147483647 w 176" name="T100"/>
              <a:gd fmla="*/ 2147483647 h 251" name="T101"/>
              <a:gd fmla="*/ 2147483647 w 176" name="T102"/>
              <a:gd fmla="*/ 2147483647 h 251" name="T103"/>
              <a:gd fmla="*/ 2147483647 w 176" name="T104"/>
              <a:gd fmla="*/ 2147483647 h 251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76" name="T159"/>
              <a:gd fmla="*/ 0 h 251" name="T160"/>
              <a:gd fmla="*/ 176 w 176" name="T161"/>
              <a:gd fmla="*/ 251 h 251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251" w="176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11600" y="3646488"/>
            <a:ext cx="596900" cy="587375"/>
          </a:xfrm>
          <a:custGeom>
            <a:gdLst>
              <a:gd fmla="*/ 2147483647 w 186" name="T0"/>
              <a:gd fmla="*/ 2147483647 h 183" name="T1"/>
              <a:gd fmla="*/ 2147483647 w 186" name="T2"/>
              <a:gd fmla="*/ 2147483647 h 183" name="T3"/>
              <a:gd fmla="*/ 2147483647 w 186" name="T4"/>
              <a:gd fmla="*/ 2147483647 h 183" name="T5"/>
              <a:gd fmla="*/ 2147483647 w 186" name="T6"/>
              <a:gd fmla="*/ 2147483647 h 183" name="T7"/>
              <a:gd fmla="*/ 2147483647 w 186" name="T8"/>
              <a:gd fmla="*/ 2147483647 h 183" name="T9"/>
              <a:gd fmla="*/ 2147483647 w 186" name="T10"/>
              <a:gd fmla="*/ 2147483647 h 183" name="T11"/>
              <a:gd fmla="*/ 2147483647 w 186" name="T12"/>
              <a:gd fmla="*/ 2147483647 h 183" name="T13"/>
              <a:gd fmla="*/ 2147483647 w 186" name="T14"/>
              <a:gd fmla="*/ 2147483647 h 183" name="T15"/>
              <a:gd fmla="*/ 2147483647 w 186" name="T16"/>
              <a:gd fmla="*/ 2147483647 h 183" name="T17"/>
              <a:gd fmla="*/ 2147483647 w 186" name="T18"/>
              <a:gd fmla="*/ 2147483647 h 183" name="T19"/>
              <a:gd fmla="*/ 2147483647 w 186" name="T20"/>
              <a:gd fmla="*/ 2147483647 h 183" name="T21"/>
              <a:gd fmla="*/ 2147483647 w 186" name="T22"/>
              <a:gd fmla="*/ 2147483647 h 183" name="T23"/>
              <a:gd fmla="*/ 2147483647 w 186" name="T24"/>
              <a:gd fmla="*/ 2147483647 h 183" name="T25"/>
              <a:gd fmla="*/ 2147483647 w 186" name="T26"/>
              <a:gd fmla="*/ 2147483647 h 183" name="T27"/>
              <a:gd fmla="*/ 2147483647 w 186" name="T28"/>
              <a:gd fmla="*/ 2147483647 h 183" name="T29"/>
              <a:gd fmla="*/ 2147483647 w 186" name="T30"/>
              <a:gd fmla="*/ 2147483647 h 183" name="T31"/>
              <a:gd fmla="*/ 2147483647 w 186" name="T32"/>
              <a:gd fmla="*/ 2147483647 h 183" name="T33"/>
              <a:gd fmla="*/ 2147483647 w 186" name="T34"/>
              <a:gd fmla="*/ 2147483647 h 183" name="T35"/>
              <a:gd fmla="*/ 2147483647 w 186" name="T36"/>
              <a:gd fmla="*/ 2147483647 h 183" name="T37"/>
              <a:gd fmla="*/ 2147483647 w 186" name="T38"/>
              <a:gd fmla="*/ 2147483647 h 183" name="T39"/>
              <a:gd fmla="*/ 2147483647 w 186" name="T40"/>
              <a:gd fmla="*/ 2147483647 h 183" name="T41"/>
              <a:gd fmla="*/ 2147483647 w 186" name="T42"/>
              <a:gd fmla="*/ 2147483647 h 183" name="T43"/>
              <a:gd fmla="*/ 2147483647 w 186" name="T44"/>
              <a:gd fmla="*/ 2147483647 h 183" name="T45"/>
              <a:gd fmla="*/ 2147483647 w 186" name="T46"/>
              <a:gd fmla="*/ 2147483647 h 183" name="T47"/>
              <a:gd fmla="*/ 2147483647 w 186" name="T48"/>
              <a:gd fmla="*/ 2147483647 h 183" name="T49"/>
              <a:gd fmla="*/ 2147483647 w 186" name="T50"/>
              <a:gd fmla="*/ 2147483647 h 183" name="T51"/>
              <a:gd fmla="*/ 2147483647 w 186" name="T52"/>
              <a:gd fmla="*/ 2147483647 h 183" name="T53"/>
              <a:gd fmla="*/ 2147483647 w 186" name="T54"/>
              <a:gd fmla="*/ 2147483647 h 183" name="T55"/>
              <a:gd fmla="*/ 2147483647 w 186" name="T56"/>
              <a:gd fmla="*/ 2147483647 h 183" name="T57"/>
              <a:gd fmla="*/ 2147483647 w 186" name="T58"/>
              <a:gd fmla="*/ 2147483647 h 183" name="T59"/>
              <a:gd fmla="*/ 2147483647 w 186" name="T60"/>
              <a:gd fmla="*/ 2147483647 h 183" name="T61"/>
              <a:gd fmla="*/ 2147483647 w 186" name="T62"/>
              <a:gd fmla="*/ 2147483647 h 183" name="T63"/>
              <a:gd fmla="*/ 2147483647 w 186" name="T64"/>
              <a:gd fmla="*/ 2147483647 h 183" name="T65"/>
              <a:gd fmla="*/ 2147483647 w 186" name="T66"/>
              <a:gd fmla="*/ 2147483647 h 183" name="T67"/>
              <a:gd fmla="*/ 2147483647 w 186" name="T68"/>
              <a:gd fmla="*/ 2147483647 h 183" name="T69"/>
              <a:gd fmla="*/ 2147483647 w 186" name="T70"/>
              <a:gd fmla="*/ 2147483647 h 183" name="T71"/>
              <a:gd fmla="*/ 2147483647 w 186" name="T72"/>
              <a:gd fmla="*/ 2147483647 h 183" name="T73"/>
              <a:gd fmla="*/ 2147483647 w 186" name="T74"/>
              <a:gd fmla="*/ 2147483647 h 183" name="T75"/>
              <a:gd fmla="*/ 2147483647 w 186" name="T76"/>
              <a:gd fmla="*/ 0 h 183" name="T77"/>
              <a:gd fmla="*/ 2147483647 w 186" name="T78"/>
              <a:gd fmla="*/ 2147483647 h 183" name="T79"/>
              <a:gd fmla="*/ 2147483647 w 186" name="T80"/>
              <a:gd fmla="*/ 2147483647 h 183" name="T81"/>
              <a:gd fmla="*/ 2147483647 w 186" name="T82"/>
              <a:gd fmla="*/ 2147483647 h 183" name="T83"/>
              <a:gd fmla="*/ 2147483647 w 186" name="T84"/>
              <a:gd fmla="*/ 2147483647 h 183" name="T85"/>
              <a:gd fmla="*/ 2147483647 w 186" name="T86"/>
              <a:gd fmla="*/ 2147483647 h 183" name="T87"/>
              <a:gd fmla="*/ 2147483647 w 186" name="T88"/>
              <a:gd fmla="*/ 2147483647 h 183" name="T89"/>
              <a:gd fmla="*/ 2147483647 w 186" name="T90"/>
              <a:gd fmla="*/ 2147483647 h 183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186" name="T138"/>
              <a:gd fmla="*/ 0 h 183" name="T139"/>
              <a:gd fmla="*/ 186 w 186" name="T140"/>
              <a:gd fmla="*/ 183 h 183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183" w="186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32375" y="4902200"/>
            <a:ext cx="171450" cy="411163"/>
          </a:xfrm>
          <a:custGeom>
            <a:gdLst>
              <a:gd fmla="*/ 2147483647 w 53" name="T0"/>
              <a:gd fmla="*/ 0 h 128" name="T1"/>
              <a:gd fmla="*/ 2147483647 w 53" name="T2"/>
              <a:gd fmla="*/ 2147483647 h 128" name="T3"/>
              <a:gd fmla="*/ 0 w 53" name="T4"/>
              <a:gd fmla="*/ 2147483647 h 128" name="T5"/>
              <a:gd fmla="*/ 2147483647 w 53" name="T6"/>
              <a:gd fmla="*/ 2147483647 h 128" name="T7"/>
              <a:gd fmla="*/ 2147483647 w 53" name="T8"/>
              <a:gd fmla="*/ 2147483647 h 128" name="T9"/>
              <a:gd fmla="*/ 2147483647 w 53" name="T10"/>
              <a:gd fmla="*/ 2147483647 h 128" name="T11"/>
              <a:gd fmla="*/ 2147483647 w 53" name="T12"/>
              <a:gd fmla="*/ 2147483647 h 128" name="T13"/>
              <a:gd fmla="*/ 2147483647 w 53" name="T14"/>
              <a:gd fmla="*/ 2147483647 h 128" name="T15"/>
              <a:gd fmla="*/ 2147483647 w 53" name="T16"/>
              <a:gd fmla="*/ 2147483647 h 128" name="T17"/>
              <a:gd fmla="*/ 2147483647 w 53" name="T18"/>
              <a:gd fmla="*/ 2147483647 h 128" name="T19"/>
              <a:gd fmla="*/ 2147483647 w 53" name="T20"/>
              <a:gd fmla="*/ 2147483647 h 128" name="T21"/>
              <a:gd fmla="*/ 2147483647 w 53" name="T22"/>
              <a:gd fmla="*/ 2147483647 h 128" name="T23"/>
              <a:gd fmla="*/ 2147483647 w 53" name="T24"/>
              <a:gd fmla="*/ 2147483647 h 128" name="T25"/>
              <a:gd fmla="*/ 2147483647 w 53" name="T26"/>
              <a:gd fmla="*/ 2147483647 h 128" name="T27"/>
              <a:gd fmla="*/ 2147483647 w 53" name="T28"/>
              <a:gd fmla="*/ 2147483647 h 128" name="T29"/>
              <a:gd fmla="*/ 2147483647 w 53" name="T30"/>
              <a:gd fmla="*/ 2147483647 h 128" name="T31"/>
              <a:gd fmla="*/ 2147483647 w 53" name="T32"/>
              <a:gd fmla="*/ 2147483647 h 128" name="T33"/>
              <a:gd fmla="*/ 2147483647 w 53" name="T34"/>
              <a:gd fmla="*/ 2147483647 h 128" name="T35"/>
              <a:gd fmla="*/ 2147483647 w 53" name="T36"/>
              <a:gd fmla="*/ 2147483647 h 128" name="T37"/>
              <a:gd fmla="*/ 2147483647 w 53" name="T38"/>
              <a:gd fmla="*/ 2147483647 h 128" name="T39"/>
              <a:gd fmla="*/ 2147483647 w 53" name="T40"/>
              <a:gd fmla="*/ 2147483647 h 128" name="T41"/>
              <a:gd fmla="*/ 2147483647 w 53" name="T42"/>
              <a:gd fmla="*/ 2147483647 h 128" name="T43"/>
              <a:gd fmla="*/ 2147483647 w 53" name="T44"/>
              <a:gd fmla="*/ 2147483647 h 128" name="T45"/>
              <a:gd fmla="*/ 2147483647 w 53" name="T46"/>
              <a:gd fmla="*/ 2147483647 h 128" name="T47"/>
              <a:gd fmla="*/ 2147483647 w 53" name="T48"/>
              <a:gd fmla="*/ 2147483647 h 128" name="T49"/>
              <a:gd fmla="*/ 2147483647 w 53" name="T50"/>
              <a:gd fmla="*/ 2147483647 h 128" name="T51"/>
              <a:gd fmla="*/ 2147483647 w 53" name="T52"/>
              <a:gd fmla="*/ 2147483647 h 128" name="T53"/>
              <a:gd fmla="*/ 2147483647 w 53" name="T54"/>
              <a:gd fmla="*/ 2147483647 h 128" name="T55"/>
              <a:gd fmla="*/ 2147483647 w 53" name="T56"/>
              <a:gd fmla="*/ 2147483647 h 128" name="T57"/>
              <a:gd fmla="*/ 2147483647 w 53" name="T58"/>
              <a:gd fmla="*/ 2147483647 h 128" name="T59"/>
              <a:gd fmla="*/ 2147483647 w 53" name="T60"/>
              <a:gd fmla="*/ 0 h 128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53" name="T93"/>
              <a:gd fmla="*/ 0 h 128" name="T94"/>
              <a:gd fmla="*/ 53 w 53" name="T95"/>
              <a:gd fmla="*/ 128 h 128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128" w="52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776663" y="5630863"/>
            <a:ext cx="263525" cy="225425"/>
          </a:xfrm>
          <a:custGeom>
            <a:gdLst>
              <a:gd fmla="*/ 2147483647 w 82" name="T0"/>
              <a:gd fmla="*/ 2147483647 h 70" name="T1"/>
              <a:gd fmla="*/ 2147483647 w 82" name="T2"/>
              <a:gd fmla="*/ 2147483647 h 70" name="T3"/>
              <a:gd fmla="*/ 2147483647 w 82" name="T4"/>
              <a:gd fmla="*/ 2147483647 h 70" name="T5"/>
              <a:gd fmla="*/ 2147483647 w 82" name="T6"/>
              <a:gd fmla="*/ 2147483647 h 70" name="T7"/>
              <a:gd fmla="*/ 2147483647 w 82" name="T8"/>
              <a:gd fmla="*/ 2147483647 h 70" name="T9"/>
              <a:gd fmla="*/ 2147483647 w 82" name="T10"/>
              <a:gd fmla="*/ 2147483647 h 70" name="T11"/>
              <a:gd fmla="*/ 2147483647 w 82" name="T12"/>
              <a:gd fmla="*/ 2147483647 h 70" name="T13"/>
              <a:gd fmla="*/ 2147483647 w 82" name="T14"/>
              <a:gd fmla="*/ 2147483647 h 70" name="T15"/>
              <a:gd fmla="*/ 2147483647 w 82" name="T16"/>
              <a:gd fmla="*/ 2147483647 h 70" name="T17"/>
              <a:gd fmla="*/ 2147483647 w 82" name="T18"/>
              <a:gd fmla="*/ 2147483647 h 70" name="T19"/>
              <a:gd fmla="*/ 2147483647 w 82" name="T20"/>
              <a:gd fmla="*/ 2147483647 h 70" name="T21"/>
              <a:gd fmla="*/ 2147483647 w 82" name="T22"/>
              <a:gd fmla="*/ 2147483647 h 70" name="T23"/>
              <a:gd fmla="*/ 2147483647 w 82" name="T24"/>
              <a:gd fmla="*/ 2147483647 h 70" name="T25"/>
              <a:gd fmla="*/ 2147483647 w 82" name="T26"/>
              <a:gd fmla="*/ 2147483647 h 70" name="T27"/>
              <a:gd fmla="*/ 2147483647 w 82" name="T28"/>
              <a:gd fmla="*/ 2147483647 h 70" name="T29"/>
              <a:gd fmla="*/ 2147483647 w 82" name="T30"/>
              <a:gd fmla="*/ 2147483647 h 70" name="T31"/>
              <a:gd fmla="*/ 2147483647 w 82" name="T32"/>
              <a:gd fmla="*/ 2147483647 h 70" name="T33"/>
              <a:gd fmla="*/ 2147483647 w 82" name="T34"/>
              <a:gd fmla="*/ 2147483647 h 70" name="T35"/>
              <a:gd fmla="*/ 2147483647 w 82" name="T36"/>
              <a:gd fmla="*/ 2147483647 h 70" name="T37"/>
              <a:gd fmla="*/ 2147483647 w 82" name="T38"/>
              <a:gd fmla="*/ 2147483647 h 70" name="T39"/>
              <a:gd fmla="*/ 2147483647 w 82" name="T40"/>
              <a:gd fmla="*/ 2147483647 h 70" name="T41"/>
              <a:gd fmla="*/ 2147483647 w 82" name="T42"/>
              <a:gd fmla="*/ 2147483647 h 70" name="T43"/>
              <a:gd fmla="*/ 2147483647 w 82" name="T44"/>
              <a:gd fmla="*/ 2147483647 h 70" name="T45"/>
              <a:gd fmla="*/ 2147483647 w 82" name="T46"/>
              <a:gd fmla="*/ 2147483647 h 70" name="T47"/>
              <a:gd fmla="*/ 2147483647 w 82" name="T48"/>
              <a:gd fmla="*/ 2147483647 h 70" name="T49"/>
              <a:gd fmla="*/ 2147483647 w 82" name="T50"/>
              <a:gd fmla="*/ 2147483647 h 70" name="T51"/>
              <a:gd fmla="*/ 2147483647 w 82" name="T52"/>
              <a:gd fmla="*/ 2147483647 h 70" name="T53"/>
              <a:gd fmla="*/ 2147483647 w 82" name="T54"/>
              <a:gd fmla="*/ 0 h 70" name="T55"/>
              <a:gd fmla="*/ 2147483647 w 82" name="T56"/>
              <a:gd fmla="*/ 2147483647 h 70" name="T57"/>
              <a:gd fmla="*/ 2147483647 w 82" name="T58"/>
              <a:gd fmla="*/ 2147483647 h 70" name="T59"/>
              <a:gd fmla="*/ 2147483647 w 82" name="T60"/>
              <a:gd fmla="*/ 2147483647 h 70" name="T61"/>
              <a:gd fmla="*/ 2147483647 w 82" name="T62"/>
              <a:gd fmla="*/ 2147483647 h 70" name="T63"/>
              <a:gd fmla="*/ 2147483647 w 82" name="T64"/>
              <a:gd fmla="*/ 2147483647 h 70" name="T65"/>
              <a:gd fmla="*/ 2147483647 w 82" name="T66"/>
              <a:gd fmla="*/ 2147483647 h 70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82" name="T102"/>
              <a:gd fmla="*/ 0 h 70" name="T103"/>
              <a:gd fmla="*/ 82 w 82" name="T104"/>
              <a:gd fmla="*/ 70 h 70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70" w="82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10" name="直接连接符 34"/>
          <p:cNvSpPr>
            <a:spLocks noChangeShapeType="1"/>
          </p:cNvSpPr>
          <p:nvPr/>
        </p:nvSpPr>
        <p:spPr bwMode="auto">
          <a:xfrm>
            <a:off x="6118225" y="1501775"/>
            <a:ext cx="1588" cy="43957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611" name="矩形 51"/>
          <p:cNvSpPr>
            <a:spLocks noChangeArrowheads="1"/>
          </p:cNvSpPr>
          <p:nvPr/>
        </p:nvSpPr>
        <p:spPr bwMode="auto">
          <a:xfrm>
            <a:off x="6497637" y="1898650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4612" name="矩形 52"/>
          <p:cNvSpPr>
            <a:spLocks noChangeArrowheads="1"/>
          </p:cNvSpPr>
          <p:nvPr/>
        </p:nvSpPr>
        <p:spPr bwMode="auto">
          <a:xfrm>
            <a:off x="6497637" y="2562225"/>
            <a:ext cx="4535487" cy="18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4613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4614" name="组合 47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4615" name="文本框 48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461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461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461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461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462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Freeform 109"/>
          <p:cNvSpPr>
            <a:spLocks noChangeArrowheads="1" noEditPoints="1"/>
          </p:cNvSpPr>
          <p:nvPr/>
        </p:nvSpPr>
        <p:spPr bwMode="auto">
          <a:xfrm>
            <a:off x="3152775" y="1339850"/>
            <a:ext cx="5886450" cy="2911475"/>
          </a:xfrm>
          <a:custGeom>
            <a:gdLst>
              <a:gd fmla="*/ 2147483647 w 1530" name="T0"/>
              <a:gd fmla="*/ 1456643721 h 755" name="T1"/>
              <a:gd fmla="*/ 2147483647 w 1530" name="T2"/>
              <a:gd fmla="*/ 1010733007 h 755" name="T3"/>
              <a:gd fmla="*/ 2147483647 w 1530" name="T4"/>
              <a:gd fmla="*/ 862093532 h 755" name="T5"/>
              <a:gd fmla="*/ 2147483647 w 1530" name="T6"/>
              <a:gd fmla="*/ 401320799 h 755" name="T7"/>
              <a:gd fmla="*/ 2147483647 w 1530" name="T8"/>
              <a:gd fmla="*/ 74317810 h 755" name="T9"/>
              <a:gd fmla="*/ 2147483647 w 1530" name="T10"/>
              <a:gd fmla="*/ 1828236625 h 755" name="T11"/>
              <a:gd fmla="*/ 2147483647 w 1530" name="T12"/>
              <a:gd fmla="*/ 1397187931 h 755" name="T13"/>
              <a:gd fmla="*/ 2147483647 w 1530" name="T14"/>
              <a:gd fmla="*/ 1010733007 h 755" name="T15"/>
              <a:gd fmla="*/ 2147483647 w 1530" name="T16"/>
              <a:gd fmla="*/ 282409219 h 755" name="T17"/>
              <a:gd fmla="*/ 2147483647 w 1530" name="T18"/>
              <a:gd fmla="*/ 2147483647 h 755" name="T19"/>
              <a:gd fmla="*/ 2147483647 w 1530" name="T20"/>
              <a:gd fmla="*/ 2147483647 h 755" name="T21"/>
              <a:gd fmla="*/ 2147483647 w 1530" name="T22"/>
              <a:gd fmla="*/ 2147483647 h 755" name="T23"/>
              <a:gd fmla="*/ 2147483647 w 1530" name="T24"/>
              <a:gd fmla="*/ 2147483647 h 755" name="T25"/>
              <a:gd fmla="*/ 2147483647 w 1530" name="T26"/>
              <a:gd fmla="*/ 1605279340 h 755" name="T27"/>
              <a:gd fmla="*/ 2147483647 w 1530" name="T28"/>
              <a:gd fmla="*/ 1129640731 h 755" name="T29"/>
              <a:gd fmla="*/ 2147483647 w 1530" name="T30"/>
              <a:gd fmla="*/ 1575551445 h 755" name="T31"/>
              <a:gd fmla="*/ 2147483647 w 1530" name="T32"/>
              <a:gd fmla="*/ 1516095655 h 755" name="T33"/>
              <a:gd fmla="*/ 2147483647 w 1530" name="T34"/>
              <a:gd fmla="*/ 2147483647 h 755" name="T35"/>
              <a:gd fmla="*/ 2147483647 w 1530" name="T36"/>
              <a:gd fmla="*/ 1798508730 h 755" name="T37"/>
              <a:gd fmla="*/ 2147483647 w 1530" name="T38"/>
              <a:gd fmla="*/ 2147483647 h 755" name="T39"/>
              <a:gd fmla="*/ 2147483647 w 1530" name="T40"/>
              <a:gd fmla="*/ 2147483647 h 755" name="T41"/>
              <a:gd fmla="*/ 2147483647 w 1530" name="T42"/>
              <a:gd fmla="*/ 2147483647 h 755" name="T43"/>
              <a:gd fmla="*/ 2147483647 w 1530" name="T44"/>
              <a:gd fmla="*/ 2147483647 h 755" name="T45"/>
              <a:gd fmla="*/ 2147483647 w 1530" name="T46"/>
              <a:gd fmla="*/ 2147483647 h 755" name="T47"/>
              <a:gd fmla="*/ 2147483647 w 1530" name="T48"/>
              <a:gd fmla="*/ 2147483647 h 755" name="T49"/>
              <a:gd fmla="*/ 2147483647 w 1530" name="T50"/>
              <a:gd fmla="*/ 2147483647 h 755" name="T51"/>
              <a:gd fmla="*/ 2147483647 w 1530" name="T52"/>
              <a:gd fmla="*/ 2147483647 h 755" name="T53"/>
              <a:gd fmla="*/ 2147483647 w 1530" name="T54"/>
              <a:gd fmla="*/ 2147483647 h 755" name="T55"/>
              <a:gd fmla="*/ 2147483647 w 1530" name="T56"/>
              <a:gd fmla="*/ 2147483647 h 755" name="T57"/>
              <a:gd fmla="*/ 2147483647 w 1530" name="T58"/>
              <a:gd fmla="*/ 2147483647 h 755" name="T59"/>
              <a:gd fmla="*/ 2147483647 w 1530" name="T60"/>
              <a:gd fmla="*/ 2147483647 h 755" name="T61"/>
              <a:gd fmla="*/ 2147483647 w 1530" name="T62"/>
              <a:gd fmla="*/ 2147483647 h 755" name="T63"/>
              <a:gd fmla="*/ 2147483647 w 1530" name="T64"/>
              <a:gd fmla="*/ 2147483647 h 755" name="T65"/>
              <a:gd fmla="*/ 2147483647 w 1530" name="T66"/>
              <a:gd fmla="*/ 2147483647 h 755" name="T67"/>
              <a:gd fmla="*/ 2147483647 w 1530" name="T68"/>
              <a:gd fmla="*/ 668867998 h 755" name="T69"/>
              <a:gd fmla="*/ 2147483647 w 1530" name="T70"/>
              <a:gd fmla="*/ 1248552311 h 755" name="T71"/>
              <a:gd fmla="*/ 2147483647 w 1530" name="T72"/>
              <a:gd fmla="*/ 401320799 h 755" name="T73"/>
              <a:gd fmla="*/ 2147483647 w 1530" name="T74"/>
              <a:gd fmla="*/ 1753914959 h 755" name="T75"/>
              <a:gd fmla="*/ 2147483647 w 1530" name="T76"/>
              <a:gd fmla="*/ 2147483647 h 755" name="T77"/>
              <a:gd fmla="*/ 2147483647 w 1530" name="T78"/>
              <a:gd fmla="*/ 2147483647 h 755" name="T79"/>
              <a:gd fmla="*/ 2147483647 w 1530" name="T80"/>
              <a:gd fmla="*/ 2147483647 h 755" name="T81"/>
              <a:gd fmla="*/ 2147483647 w 1530" name="T82"/>
              <a:gd fmla="*/ 2147483647 h 755" name="T83"/>
              <a:gd fmla="*/ 2147483647 w 1530" name="T84"/>
              <a:gd fmla="*/ 2147483647 h 755" name="T85"/>
              <a:gd fmla="*/ 2147483647 w 1530" name="T86"/>
              <a:gd fmla="*/ 2147483647 h 755" name="T87"/>
              <a:gd fmla="*/ 2147483647 w 1530" name="T88"/>
              <a:gd fmla="*/ 2147483647 h 755" name="T89"/>
              <a:gd fmla="*/ 2147483647 w 1530" name="T90"/>
              <a:gd fmla="*/ 2147483647 h 755" name="T91"/>
              <a:gd fmla="*/ 2147483647 w 1530" name="T92"/>
              <a:gd fmla="*/ 2147483647 h 755" name="T93"/>
              <a:gd fmla="*/ 2147483647 w 1530" name="T94"/>
              <a:gd fmla="*/ 2147483647 h 755" name="T95"/>
              <a:gd fmla="*/ 2147483647 w 1530" name="T96"/>
              <a:gd fmla="*/ 2147483647 h 755" name="T97"/>
              <a:gd fmla="*/ 2147483647 w 1530" name="T98"/>
              <a:gd fmla="*/ 2147483647 h 755" name="T99"/>
              <a:gd fmla="*/ 2147483647 w 1530" name="T100"/>
              <a:gd fmla="*/ 2147483647 h 755" name="T101"/>
              <a:gd fmla="*/ 2147483647 w 1530" name="T102"/>
              <a:gd fmla="*/ 2147483647 h 755" name="T103"/>
              <a:gd fmla="*/ 2147483647 w 1530" name="T104"/>
              <a:gd fmla="*/ 1887688559 h 755" name="T105"/>
              <a:gd fmla="*/ 2147483647 w 1530" name="T106"/>
              <a:gd fmla="*/ 2006600139 h 755" name="T107"/>
              <a:gd fmla="*/ 503168360 w 1530" name="T108"/>
              <a:gd fmla="*/ 1798508730 h 755" name="T109"/>
              <a:gd fmla="*/ 917539814 w 1530" name="T110"/>
              <a:gd fmla="*/ 2147483647 h 755" name="T111"/>
              <a:gd fmla="*/ 2147483647 w 1530" name="T112"/>
              <a:gd fmla="*/ 2147483647 h 755" name="T113"/>
              <a:gd fmla="*/ 2147483647 w 1530" name="T114"/>
              <a:gd fmla="*/ 2147483647 h 755" name="T115"/>
              <a:gd fmla="*/ 2147483647 w 1530" name="T116"/>
              <a:gd fmla="*/ 2147483647 h 755" name="T117"/>
              <a:gd fmla="*/ 2147483647 w 1530" name="T118"/>
              <a:gd fmla="*/ 2147483647 h 755" name="T119"/>
              <a:gd fmla="*/ 2147483647 w 1530" name="T120"/>
              <a:gd fmla="*/ 2147483647 h 755" name="T121"/>
              <a:gd fmla="*/ 2147483647 w 1530" name="T122"/>
              <a:gd fmla="*/ 2147483647 h 755" name="T123"/>
              <a:gd fmla="*/ 2147483647 w 1530" name="T124"/>
              <a:gd fmla="*/ 2147483647 h 75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1530" name="T189"/>
              <a:gd fmla="*/ 0 h 755" name="T190"/>
              <a:gd fmla="*/ 1530 w 1530" name="T191"/>
              <a:gd fmla="*/ 755 h 755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755" w="1530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5603" name="矩形标注 3"/>
          <p:cNvSpPr>
            <a:spLocks noChangeArrowheads="1"/>
          </p:cNvSpPr>
          <p:nvPr/>
        </p:nvSpPr>
        <p:spPr bwMode="auto">
          <a:xfrm>
            <a:off x="8513763" y="1971675"/>
            <a:ext cx="1089025" cy="596900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4" y="2009775"/>
            <a:ext cx="9731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05" name="矩形标注 5"/>
          <p:cNvSpPr>
            <a:spLocks noChangeArrowheads="1"/>
          </p:cNvSpPr>
          <p:nvPr/>
        </p:nvSpPr>
        <p:spPr bwMode="auto">
          <a:xfrm>
            <a:off x="8629650" y="3409950"/>
            <a:ext cx="1728788" cy="596900"/>
          </a:xfrm>
          <a:prstGeom prst="wedgeRectCallout">
            <a:avLst>
              <a:gd fmla="val -66463" name="adj1"/>
              <a:gd fmla="val -9023" name="adj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799" y="3446463"/>
            <a:ext cx="16144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5607" name="矩形标注 7"/>
          <p:cNvSpPr>
            <a:spLocks noChangeArrowheads="1"/>
          </p:cNvSpPr>
          <p:nvPr/>
        </p:nvSpPr>
        <p:spPr bwMode="auto">
          <a:xfrm>
            <a:off x="6751638" y="2871788"/>
            <a:ext cx="1146175" cy="992187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9" y="2894014"/>
            <a:ext cx="1030287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09" name="矩形标注 9"/>
          <p:cNvSpPr>
            <a:spLocks noChangeArrowheads="1"/>
          </p:cNvSpPr>
          <p:nvPr/>
        </p:nvSpPr>
        <p:spPr bwMode="auto">
          <a:xfrm flipH="1">
            <a:off x="3152775" y="3170238"/>
            <a:ext cx="1270000" cy="768350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138488"/>
            <a:ext cx="12112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11" name="矩形标注 11"/>
          <p:cNvSpPr>
            <a:spLocks noChangeArrowheads="1"/>
          </p:cNvSpPr>
          <p:nvPr/>
        </p:nvSpPr>
        <p:spPr bwMode="auto">
          <a:xfrm flipH="1">
            <a:off x="1979613" y="1581150"/>
            <a:ext cx="1268412" cy="768350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549400"/>
            <a:ext cx="12112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31888" y="4573588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5614" name="直接连接符 14"/>
          <p:cNvSpPr>
            <a:spLocks noChangeShapeType="1"/>
          </p:cNvSpPr>
          <p:nvPr/>
        </p:nvSpPr>
        <p:spPr bwMode="auto">
          <a:xfrm>
            <a:off x="1192213" y="505142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92213" y="5118100"/>
            <a:ext cx="9837737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5616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5617" name="组合 2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5618" name="文本框 26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561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562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562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2562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562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1"/>
          <p:cNvSpPr>
            <a:spLocks noChangeArrowheads="1"/>
          </p:cNvSpPr>
          <p:nvPr/>
        </p:nvSpPr>
        <p:spPr bwMode="auto">
          <a:xfrm>
            <a:off x="4480560" y="2533650"/>
            <a:ext cx="3230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谢谢欣赏</a:t>
            </a: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678362" y="3714750"/>
            <a:ext cx="2824480" cy="304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THANK YOU FOR WATCHING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3133725" y="1989138"/>
            <a:ext cx="344488" cy="341312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125913" y="1774825"/>
            <a:ext cx="85725" cy="84138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22900" y="1741488"/>
            <a:ext cx="85725" cy="84137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351213" y="2800350"/>
            <a:ext cx="85725" cy="85725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765675" y="4508500"/>
            <a:ext cx="85725" cy="85725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609975" y="4040188"/>
            <a:ext cx="515938" cy="511175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797800" y="1398588"/>
            <a:ext cx="692150" cy="685800"/>
          </a:xfrm>
          <a:prstGeom prst="ellipse">
            <a:avLst/>
          </a:prstGeom>
          <a:noFill/>
          <a:ln cap="rnd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26635" name="Freeform 13"/>
          <p:cNvSpPr>
            <a:spLocks noChangeArrowheads="1"/>
          </p:cNvSpPr>
          <p:nvPr/>
        </p:nvSpPr>
        <p:spPr bwMode="auto">
          <a:xfrm>
            <a:off x="6853238" y="2008188"/>
            <a:ext cx="1981200" cy="2767012"/>
          </a:xfrm>
          <a:custGeom>
            <a:gdLst>
              <a:gd fmla="*/ 1507435 w 184" name="T0"/>
              <a:gd fmla="*/ 0 h 303" name="T1"/>
              <a:gd fmla="*/ 1981200 w 184" name="T2"/>
              <a:gd fmla="*/ 1086714 h 303" name="T3"/>
              <a:gd fmla="*/ 0 w 184" name="T4"/>
              <a:gd fmla="*/ 2767012 h 303" name="T5"/>
              <a:gd fmla="*/ 0 60000 65536" name="T6"/>
              <a:gd fmla="*/ 0 60000 65536" name="T7"/>
              <a:gd fmla="*/ 0 60000 65536" name="T8"/>
              <a:gd fmla="*/ 0 w 184" name="T9"/>
              <a:gd fmla="*/ 0 h 303" name="T10"/>
              <a:gd fmla="*/ 184 w 184" name="T11"/>
              <a:gd fmla="*/ 303 h 303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303" w="184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6636" name="Freeform 14"/>
          <p:cNvSpPr>
            <a:spLocks noChangeArrowheads="1"/>
          </p:cNvSpPr>
          <p:nvPr/>
        </p:nvSpPr>
        <p:spPr bwMode="auto">
          <a:xfrm>
            <a:off x="4213225" y="2922588"/>
            <a:ext cx="7938" cy="138112"/>
          </a:xfrm>
          <a:custGeom>
            <a:gdLst>
              <a:gd fmla="*/ 7938 w 1" name="T0"/>
              <a:gd fmla="*/ 138112 h 13" name="T1"/>
              <a:gd fmla="*/ 0 w 1" name="T2"/>
              <a:gd fmla="*/ 0 h 13" name="T3"/>
              <a:gd fmla="*/ 0 60000 65536" name="T4"/>
              <a:gd fmla="*/ 0 60000 65536" name="T5"/>
              <a:gd fmla="*/ 0 w 1" name="T6"/>
              <a:gd fmla="*/ 0 h 13" name="T7"/>
              <a:gd fmla="*/ 1 w 1" name="T8"/>
              <a:gd fmla="*/ 13 h 13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13" w="1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6637" name="Freeform 15"/>
          <p:cNvSpPr>
            <a:spLocks noChangeArrowheads="1"/>
          </p:cNvSpPr>
          <p:nvPr/>
        </p:nvSpPr>
        <p:spPr bwMode="auto">
          <a:xfrm>
            <a:off x="4222750" y="2433638"/>
            <a:ext cx="377825" cy="357187"/>
          </a:xfrm>
          <a:custGeom>
            <a:gdLst>
              <a:gd fmla="*/ 0 w 58" name="T0"/>
              <a:gd fmla="*/ 357187 h 55" name="T1"/>
              <a:gd fmla="*/ 377825 w 58" name="T2"/>
              <a:gd fmla="*/ 0 h 55" name="T3"/>
              <a:gd fmla="*/ 0 60000 65536" name="T4"/>
              <a:gd fmla="*/ 0 60000 65536" name="T5"/>
              <a:gd fmla="*/ 0 w 58" name="T6"/>
              <a:gd fmla="*/ 0 h 55" name="T7"/>
              <a:gd fmla="*/ 58 w 58" name="T8"/>
              <a:gd fmla="*/ 55 h 55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55" w="57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cap="rnd" cmpd="sng" w="603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6638" name="任意多边形 24"/>
          <p:cNvSpPr>
            <a:spLocks noChangeArrowheads="1"/>
          </p:cNvSpPr>
          <p:nvPr/>
        </p:nvSpPr>
        <p:spPr bwMode="auto">
          <a:xfrm>
            <a:off x="4011613" y="2300288"/>
            <a:ext cx="4170362" cy="1606550"/>
          </a:xfrm>
          <a:custGeom>
            <a:gdLst>
              <a:gd fmla="*/ 267790 w 4170372" name="T0"/>
              <a:gd fmla="*/ 0 h 1606716" name="T1"/>
              <a:gd fmla="*/ 3902572 w 4170372" name="T2"/>
              <a:gd fmla="*/ 0 h 1606716" name="T3"/>
              <a:gd fmla="*/ 4170362 w 4170372" name="T4"/>
              <a:gd fmla="*/ 267763 h 1606716" name="T5"/>
              <a:gd fmla="*/ 4170362 w 4170372" name="T6"/>
              <a:gd fmla="*/ 1338787 h 1606716" name="T7"/>
              <a:gd fmla="*/ 3902572 w 4170372" name="T8"/>
              <a:gd fmla="*/ 1606550 h 1606716" name="T9"/>
              <a:gd fmla="*/ 3523358 w 4170372" name="T10"/>
              <a:gd fmla="*/ 1606550 h 1606716" name="T11"/>
              <a:gd fmla="*/ 3523358 w 4170372" name="T12"/>
              <a:gd fmla="*/ 1574492 h 1606716" name="T13"/>
              <a:gd fmla="*/ 3890364 w 4170372" name="T14"/>
              <a:gd fmla="*/ 1574492 h 1606716" name="T15"/>
              <a:gd fmla="*/ 4144947 w 4170372" name="T16"/>
              <a:gd fmla="*/ 1316228 h 1606716" name="T17"/>
              <a:gd fmla="*/ 4144947 w 4170372" name="T18"/>
              <a:gd fmla="*/ 283202 h 1606716" name="T19"/>
              <a:gd fmla="*/ 3890364 w 4170372" name="T20"/>
              <a:gd fmla="*/ 24937 h 1606716" name="T21"/>
              <a:gd fmla="*/ 287836 w 4170372" name="T22"/>
              <a:gd fmla="*/ 24937 h 1606716" name="T23"/>
              <a:gd fmla="*/ 33252 w 4170372" name="T24"/>
              <a:gd fmla="*/ 283202 h 1606716" name="T25"/>
              <a:gd fmla="*/ 33252 w 4170372" name="T26"/>
              <a:gd fmla="*/ 1316228 h 1606716" name="T27"/>
              <a:gd fmla="*/ 287836 w 4170372" name="T28"/>
              <a:gd fmla="*/ 1574492 h 1606716" name="T29"/>
              <a:gd fmla="*/ 664748 w 4170372" name="T30"/>
              <a:gd fmla="*/ 1574492 h 1606716" name="T31"/>
              <a:gd fmla="*/ 664748 w 4170372" name="T32"/>
              <a:gd fmla="*/ 1606550 h 1606716" name="T33"/>
              <a:gd fmla="*/ 267790 w 4170372" name="T34"/>
              <a:gd fmla="*/ 1606550 h 1606716" name="T35"/>
              <a:gd fmla="*/ 0 w 4170372" name="T36"/>
              <a:gd fmla="*/ 1338787 h 1606716" name="T37"/>
              <a:gd fmla="*/ 0 w 4170372" name="T38"/>
              <a:gd fmla="*/ 267763 h 1606716" name="T39"/>
              <a:gd fmla="*/ 267790 w 4170372" name="T40"/>
              <a:gd fmla="*/ 0 h 160671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w 4170372" name="T63"/>
              <a:gd fmla="*/ 0 h 1606716" name="T64"/>
              <a:gd fmla="*/ 4170372 w 4170372" name="T65"/>
              <a:gd fmla="*/ 1606716 h 1606716" name="T66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T66" l="T63" r="T65" t="T64"/>
            <a:pathLst>
              <a:path h="1606716" w="4170372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cap="flat" cmpd="sng" w="28575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http://www.youyedoc.com/article/2017/3636.html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prstClr val="white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89" y="1429452"/>
            <a:ext cx="2341067" cy="591363"/>
          </a:xfrm>
          <a:prstGeom prst="rect">
            <a:avLst/>
          </a:prstGeom>
        </p:spPr>
      </p:pic>
    </p:spTree>
    <p:extLst>
      <p:ext uri="{BB962C8B-B14F-4D97-AF65-F5344CB8AC3E}">
        <p14:creationId val="68298651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组合 3"/>
          <p:cNvGrpSpPr/>
          <p:nvPr/>
        </p:nvGrpSpPr>
        <p:grpSpPr>
          <a:xfrm>
            <a:off x="4132263" y="660400"/>
            <a:ext cx="3927475" cy="3843338"/>
            <a:chExt cx="1390650" cy="1360488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fmla="*/ 3175 w 1" name="T0"/>
                <a:gd fmla="*/ 49213 h 13" name="T1"/>
                <a:gd fmla="*/ 0 w 1" name="T2"/>
                <a:gd fmla="*/ 0 h 13" name="T3"/>
                <a:gd fmla="*/ 0 60000 65536" name="T4"/>
                <a:gd fmla="*/ 0 60000 65536" name="T5"/>
                <a:gd fmla="*/ 0 w 1" name="T6"/>
                <a:gd fmla="*/ 0 h 13" name="T7"/>
                <a:gd fmla="*/ 1 w 1" name="T8"/>
                <a:gd fmla="*/ 13 h 13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13" w="1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fmla="*/ 0 w 58" name="T0"/>
                <a:gd fmla="*/ 207963 h 55" name="T1"/>
                <a:gd fmla="*/ 219075 w 58" name="T2"/>
                <a:gd fmla="*/ 0 h 55" name="T3"/>
                <a:gd fmla="*/ 0 60000 65536" name="T4"/>
                <a:gd fmla="*/ 0 60000 65536" name="T5"/>
                <a:gd fmla="*/ 0 w 58" name="T6"/>
                <a:gd fmla="*/ 0 h 55" name="T7"/>
                <a:gd fmla="*/ 58 w 58" name="T8"/>
                <a:gd fmla="*/ 55 h 55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55" w="57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6147" name="文本框 17"/>
          <p:cNvSpPr>
            <a:spLocks noChangeArrowheads="1"/>
          </p:cNvSpPr>
          <p:nvPr/>
        </p:nvSpPr>
        <p:spPr bwMode="auto">
          <a:xfrm>
            <a:off x="5340986" y="1216025"/>
            <a:ext cx="1483042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2155825" y="4718050"/>
            <a:ext cx="7802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MH_Text_1"/>
          <p:cNvSpPr>
            <a:spLocks noChangeArrowheads="1"/>
          </p:cNvSpPr>
          <p:nvPr/>
        </p:nvSpPr>
        <p:spPr bwMode="auto">
          <a:xfrm>
            <a:off x="1639888" y="1973263"/>
            <a:ext cx="3095625" cy="925512"/>
          </a:xfrm>
          <a:custGeom>
            <a:gdLst>
              <a:gd fmla="*/ 1 w 2114551" name="T0"/>
              <a:gd fmla="*/ 0 h 1000123" name="T1"/>
              <a:gd fmla="*/ 3095625 w 2114551" name="T2"/>
              <a:gd fmla="*/ 0 h 1000123" name="T3"/>
              <a:gd fmla="*/ 3095625 w 2114551" name="T4"/>
              <a:gd fmla="*/ 925512 h 1000123" name="T5"/>
              <a:gd fmla="*/ 732072 w 2114551" name="T6"/>
              <a:gd fmla="*/ 925512 h 1000123" name="T7"/>
              <a:gd fmla="*/ 0 w 2114551" name="T8"/>
              <a:gd fmla="*/ 462756 h 1000123" name="T9"/>
              <a:gd fmla="*/ 1 w 2114551" name="T10"/>
              <a:gd fmla="*/ 0 h 100012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14551" name="T18"/>
              <a:gd fmla="*/ 0 h 1000123" name="T19"/>
              <a:gd fmla="*/ 2114551 w 2114551" name="T20"/>
              <a:gd fmla="*/ 1000123 h 100012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00123" w="2114551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18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71" name="MH_Text_1"/>
          <p:cNvSpPr>
            <a:spLocks noChangeArrowheads="1"/>
          </p:cNvSpPr>
          <p:nvPr/>
        </p:nvSpPr>
        <p:spPr bwMode="auto">
          <a:xfrm>
            <a:off x="6540500" y="1973263"/>
            <a:ext cx="3094038" cy="925512"/>
          </a:xfrm>
          <a:custGeom>
            <a:gdLst>
              <a:gd fmla="*/ 1 w 2114551" name="T0"/>
              <a:gd fmla="*/ 0 h 1000123" name="T1"/>
              <a:gd fmla="*/ 3094038 w 2114551" name="T2"/>
              <a:gd fmla="*/ 0 h 1000123" name="T3"/>
              <a:gd fmla="*/ 3094038 w 2114551" name="T4"/>
              <a:gd fmla="*/ 925512 h 1000123" name="T5"/>
              <a:gd fmla="*/ 731697 w 2114551" name="T6"/>
              <a:gd fmla="*/ 925512 h 1000123" name="T7"/>
              <a:gd fmla="*/ 0 w 2114551" name="T8"/>
              <a:gd fmla="*/ 462756 h 1000123" name="T9"/>
              <a:gd fmla="*/ 1 w 2114551" name="T10"/>
              <a:gd fmla="*/ 0 h 100012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14551" name="T18"/>
              <a:gd fmla="*/ 0 h 1000123" name="T19"/>
              <a:gd fmla="*/ 2114551 w 2114551" name="T20"/>
              <a:gd fmla="*/ 1000123 h 100012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00123" w="2114551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18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72" name="MH_Text_1"/>
          <p:cNvSpPr>
            <a:spLocks noChangeArrowheads="1"/>
          </p:cNvSpPr>
          <p:nvPr/>
        </p:nvSpPr>
        <p:spPr bwMode="auto">
          <a:xfrm>
            <a:off x="1639888" y="3349625"/>
            <a:ext cx="3095625" cy="925513"/>
          </a:xfrm>
          <a:custGeom>
            <a:gdLst>
              <a:gd fmla="*/ 1 w 2114551" name="T0"/>
              <a:gd fmla="*/ 0 h 1000123" name="T1"/>
              <a:gd fmla="*/ 3095625 w 2114551" name="T2"/>
              <a:gd fmla="*/ 0 h 1000123" name="T3"/>
              <a:gd fmla="*/ 3095625 w 2114551" name="T4"/>
              <a:gd fmla="*/ 925513 h 1000123" name="T5"/>
              <a:gd fmla="*/ 732072 w 2114551" name="T6"/>
              <a:gd fmla="*/ 925513 h 1000123" name="T7"/>
              <a:gd fmla="*/ 0 w 2114551" name="T8"/>
              <a:gd fmla="*/ 462756 h 1000123" name="T9"/>
              <a:gd fmla="*/ 1 w 2114551" name="T10"/>
              <a:gd fmla="*/ 0 h 100012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14551" name="T18"/>
              <a:gd fmla="*/ 0 h 1000123" name="T19"/>
              <a:gd fmla="*/ 2114551 w 2114551" name="T20"/>
              <a:gd fmla="*/ 1000123 h 100012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00123" w="2114551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18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73" name="MH_Text_1"/>
          <p:cNvSpPr>
            <a:spLocks noChangeArrowheads="1"/>
          </p:cNvSpPr>
          <p:nvPr/>
        </p:nvSpPr>
        <p:spPr bwMode="auto">
          <a:xfrm>
            <a:off x="6540500" y="3349625"/>
            <a:ext cx="3094038" cy="925513"/>
          </a:xfrm>
          <a:custGeom>
            <a:gdLst>
              <a:gd fmla="*/ 1 w 2114551" name="T0"/>
              <a:gd fmla="*/ 0 h 1000123" name="T1"/>
              <a:gd fmla="*/ 3094038 w 2114551" name="T2"/>
              <a:gd fmla="*/ 0 h 1000123" name="T3"/>
              <a:gd fmla="*/ 3094038 w 2114551" name="T4"/>
              <a:gd fmla="*/ 925513 h 1000123" name="T5"/>
              <a:gd fmla="*/ 731697 w 2114551" name="T6"/>
              <a:gd fmla="*/ 925513 h 1000123" name="T7"/>
              <a:gd fmla="*/ 0 w 2114551" name="T8"/>
              <a:gd fmla="*/ 462756 h 1000123" name="T9"/>
              <a:gd fmla="*/ 1 w 2114551" name="T10"/>
              <a:gd fmla="*/ 0 h 100012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14551" name="T18"/>
              <a:gd fmla="*/ 0 h 1000123" name="T19"/>
              <a:gd fmla="*/ 2114551 w 2114551" name="T20"/>
              <a:gd fmla="*/ 1000123 h 100012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00123" w="2114551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18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74" name="MH_Text_1"/>
          <p:cNvSpPr>
            <a:spLocks noChangeArrowheads="1"/>
          </p:cNvSpPr>
          <p:nvPr/>
        </p:nvSpPr>
        <p:spPr bwMode="auto">
          <a:xfrm>
            <a:off x="1639888" y="4724400"/>
            <a:ext cx="3095625" cy="925513"/>
          </a:xfrm>
          <a:custGeom>
            <a:gdLst>
              <a:gd fmla="*/ 1 w 2114551" name="T0"/>
              <a:gd fmla="*/ 0 h 1000123" name="T1"/>
              <a:gd fmla="*/ 3095625 w 2114551" name="T2"/>
              <a:gd fmla="*/ 0 h 1000123" name="T3"/>
              <a:gd fmla="*/ 3095625 w 2114551" name="T4"/>
              <a:gd fmla="*/ 925513 h 1000123" name="T5"/>
              <a:gd fmla="*/ 732072 w 2114551" name="T6"/>
              <a:gd fmla="*/ 925513 h 1000123" name="T7"/>
              <a:gd fmla="*/ 0 w 2114551" name="T8"/>
              <a:gd fmla="*/ 462756 h 1000123" name="T9"/>
              <a:gd fmla="*/ 1 w 2114551" name="T10"/>
              <a:gd fmla="*/ 0 h 100012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14551" name="T18"/>
              <a:gd fmla="*/ 0 h 1000123" name="T19"/>
              <a:gd fmla="*/ 2114551 w 2114551" name="T20"/>
              <a:gd fmla="*/ 1000123 h 100012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00123" w="2114551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18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75" name="MH_Text_1"/>
          <p:cNvSpPr>
            <a:spLocks noChangeArrowheads="1"/>
          </p:cNvSpPr>
          <p:nvPr/>
        </p:nvSpPr>
        <p:spPr bwMode="auto">
          <a:xfrm>
            <a:off x="6540500" y="4724400"/>
            <a:ext cx="3094038" cy="925513"/>
          </a:xfrm>
          <a:custGeom>
            <a:gdLst>
              <a:gd fmla="*/ 1 w 2114551" name="T0"/>
              <a:gd fmla="*/ 0 h 1000123" name="T1"/>
              <a:gd fmla="*/ 3094038 w 2114551" name="T2"/>
              <a:gd fmla="*/ 0 h 1000123" name="T3"/>
              <a:gd fmla="*/ 3094038 w 2114551" name="T4"/>
              <a:gd fmla="*/ 925513 h 1000123" name="T5"/>
              <a:gd fmla="*/ 731697 w 2114551" name="T6"/>
              <a:gd fmla="*/ 925513 h 1000123" name="T7"/>
              <a:gd fmla="*/ 0 w 2114551" name="T8"/>
              <a:gd fmla="*/ 462756 h 1000123" name="T9"/>
              <a:gd fmla="*/ 1 w 2114551" name="T10"/>
              <a:gd fmla="*/ 0 h 100012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14551" name="T18"/>
              <a:gd fmla="*/ 0 h 1000123" name="T19"/>
              <a:gd fmla="*/ 2114551 w 2114551" name="T20"/>
              <a:gd fmla="*/ 1000123 h 100012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00123" w="2114551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18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7177" name="组合 23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7178" name="文本框 24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717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718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18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MH_SubTitle_4"/>
          <p:cNvSpPr>
            <a:spLocks noChangeArrowheads="1"/>
          </p:cNvSpPr>
          <p:nvPr/>
        </p:nvSpPr>
        <p:spPr bwMode="auto">
          <a:xfrm>
            <a:off x="508000" y="4862513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8195" name="MH_SubTitle_2"/>
          <p:cNvSpPr>
            <a:spLocks noChangeArrowheads="1"/>
          </p:cNvSpPr>
          <p:nvPr/>
        </p:nvSpPr>
        <p:spPr bwMode="auto">
          <a:xfrm>
            <a:off x="508000" y="3086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8196" name="MH_SubTitle_3"/>
          <p:cNvSpPr>
            <a:spLocks noChangeArrowheads="1"/>
          </p:cNvSpPr>
          <p:nvPr/>
        </p:nvSpPr>
        <p:spPr bwMode="auto">
          <a:xfrm>
            <a:off x="508000" y="3975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8197" name="MH_SubTitle_1"/>
          <p:cNvSpPr>
            <a:spLocks noChangeArrowheads="1"/>
          </p:cNvSpPr>
          <p:nvPr/>
        </p:nvSpPr>
        <p:spPr bwMode="auto">
          <a:xfrm>
            <a:off x="508000" y="2198688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8198" name="MH_Other_2"/>
          <p:cNvSpPr>
            <a:spLocks noChangeArrowheads="1"/>
          </p:cNvSpPr>
          <p:nvPr/>
        </p:nvSpPr>
        <p:spPr bwMode="auto">
          <a:xfrm>
            <a:off x="3241675" y="1792288"/>
            <a:ext cx="2333625" cy="401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anose="020f0502020204030204" pitchFamily="34" typeface="Calibri"/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8199" name="MH_Title_1"/>
          <p:cNvSpPr>
            <a:spLocks noChangeArrowheads="1"/>
          </p:cNvSpPr>
          <p:nvPr/>
        </p:nvSpPr>
        <p:spPr bwMode="auto">
          <a:xfrm>
            <a:off x="3603625" y="2463800"/>
            <a:ext cx="161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此处输入标题</a:t>
            </a:r>
          </a:p>
        </p:txBody>
      </p:sp>
      <p:sp>
        <p:nvSpPr>
          <p:cNvPr id="8200" name="MH_Desc_1"/>
          <p:cNvSpPr>
            <a:spLocks noChangeArrowheads="1"/>
          </p:cNvSpPr>
          <p:nvPr/>
        </p:nvSpPr>
        <p:spPr bwMode="auto">
          <a:xfrm>
            <a:off x="3654425" y="3067050"/>
            <a:ext cx="151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8201" name="MH_SubTitle_4"/>
          <p:cNvSpPr>
            <a:spLocks noChangeArrowheads="1"/>
          </p:cNvSpPr>
          <p:nvPr/>
        </p:nvSpPr>
        <p:spPr bwMode="auto">
          <a:xfrm>
            <a:off x="7888288" y="313531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此处输入标题</a:t>
            </a:r>
          </a:p>
        </p:txBody>
      </p:sp>
      <p:sp>
        <p:nvSpPr>
          <p:cNvPr id="8202" name="MH_SubTitle_3"/>
          <p:cNvSpPr>
            <a:spLocks noChangeArrowheads="1"/>
          </p:cNvSpPr>
          <p:nvPr/>
        </p:nvSpPr>
        <p:spPr bwMode="auto">
          <a:xfrm>
            <a:off x="7888288" y="381793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此处输入标题</a:t>
            </a:r>
          </a:p>
        </p:txBody>
      </p:sp>
      <p:sp>
        <p:nvSpPr>
          <p:cNvPr id="8203" name="MH_SubTitle_2"/>
          <p:cNvSpPr>
            <a:spLocks noChangeArrowheads="1"/>
          </p:cNvSpPr>
          <p:nvPr/>
        </p:nvSpPr>
        <p:spPr bwMode="auto">
          <a:xfrm>
            <a:off x="7888288" y="450056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此处输入标题</a:t>
            </a:r>
          </a:p>
        </p:txBody>
      </p:sp>
      <p:sp>
        <p:nvSpPr>
          <p:cNvPr id="8204" name="MH_SubTitle_1"/>
          <p:cNvSpPr>
            <a:spLocks noChangeArrowheads="1"/>
          </p:cNvSpPr>
          <p:nvPr/>
        </p:nvSpPr>
        <p:spPr bwMode="auto">
          <a:xfrm>
            <a:off x="7888288" y="518318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此处输入标题</a:t>
            </a:r>
          </a:p>
        </p:txBody>
      </p:sp>
      <p:sp>
        <p:nvSpPr>
          <p:cNvPr id="8205" name="MH_SubTitle_5"/>
          <p:cNvSpPr>
            <a:spLocks noChangeArrowheads="1"/>
          </p:cNvSpPr>
          <p:nvPr/>
        </p:nvSpPr>
        <p:spPr bwMode="auto">
          <a:xfrm>
            <a:off x="7115175" y="1095375"/>
            <a:ext cx="4086225" cy="1971675"/>
          </a:xfrm>
          <a:prstGeom prst="upArrow">
            <a:avLst>
              <a:gd fmla="val 61519" name="adj1"/>
              <a:gd fmla="val 83130" name="adj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0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此处输入标题</a:t>
            </a: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8207" name="组合 29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8208" name="文本框 31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820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821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821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21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灯片编号占位符 5"/>
          <p:cNvSpPr>
            <a:spLocks noGrp="1"/>
          </p:cNvSpPr>
          <p:nvPr>
            <p:ph idx="12" sz="quarter" type="sldNum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fld id="{C92060A3-A610-490E-BE54-8CD49F5C3E7B}" type="slidenum">
              <a:rPr altLang="en-US" lang="zh-CN">
                <a:solidFill>
                  <a:srgbClr val="898989"/>
                </a:solidFill>
                <a:ea charset="-122" panose="020b0502040204020203" pitchFamily="34" typeface="微软雅黑 Light"/>
              </a:rPr>
              <a:pPr eaLnBrk="1" hangingPunct="1"/>
              <a:t>6</a:t>
            </a:fld>
          </a:p>
        </p:txBody>
      </p:sp>
      <p:sp>
        <p:nvSpPr>
          <p:cNvPr id="9219" name="MH_SubTitle_2"/>
          <p:cNvSpPr>
            <a:spLocks noChangeArrowheads="1"/>
          </p:cNvSpPr>
          <p:nvPr/>
        </p:nvSpPr>
        <p:spPr bwMode="auto">
          <a:xfrm>
            <a:off x="6318250" y="2384425"/>
            <a:ext cx="4017963" cy="788988"/>
          </a:xfrm>
          <a:prstGeom prst="homePlate">
            <a:avLst>
              <a:gd fmla="val 76577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828000" rIns="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 sz="1600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9220" name="MH_Other_3"/>
          <p:cNvSpPr>
            <a:spLocks noChangeArrowheads="1"/>
          </p:cNvSpPr>
          <p:nvPr/>
        </p:nvSpPr>
        <p:spPr bwMode="auto">
          <a:xfrm>
            <a:off x="6313488" y="2384425"/>
            <a:ext cx="642937" cy="784225"/>
          </a:xfrm>
          <a:custGeom>
            <a:gdLst>
              <a:gd fmla="*/ 0 w 745331" name="T0"/>
              <a:gd fmla="*/ 0 h 873919" name="T1"/>
              <a:gd fmla="*/ 642937 w 745331" name="T2"/>
              <a:gd fmla="*/ 384633 h 873919" name="T3"/>
              <a:gd fmla="*/ 8216 w 745331" name="T4"/>
              <a:gd fmla="*/ 784225 h 873919" name="T5"/>
              <a:gd fmla="*/ 0 w 745331" name="T6"/>
              <a:gd fmla="*/ 0 h 873919" name="T7"/>
              <a:gd fmla="*/ 0 60000 65536" name="T8"/>
              <a:gd fmla="*/ 0 60000 65536" name="T9"/>
              <a:gd fmla="*/ 0 60000 65536" name="T10"/>
              <a:gd fmla="*/ 0 60000 65536" name="T11"/>
              <a:gd fmla="*/ 0 w 745331" name="T12"/>
              <a:gd fmla="*/ 0 h 873919" name="T13"/>
              <a:gd fmla="*/ 745331 w 745331" name="T14"/>
              <a:gd fmla="*/ 873919 h 8739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73919" w="745331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36000" rIns="288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charset="0" panose="020f0502020204030204" pitchFamily="34" typeface="Calibri"/>
                <a:ea charset="-122" panose="020b0502040204020203" pitchFamily="34" typeface="微软雅黑 Light"/>
                <a:cs charset="0" panose="020f0502020204030204" pitchFamily="34" typeface="Calibri"/>
                <a:sym charset="0" panose="020f0502020204030204" pitchFamily="34" typeface="Calibri"/>
              </a:rPr>
              <a:t>02</a:t>
            </a:r>
          </a:p>
        </p:txBody>
      </p:sp>
      <p:sp>
        <p:nvSpPr>
          <p:cNvPr id="9221" name="MH_SubTitle_1"/>
          <p:cNvSpPr>
            <a:spLocks noChangeArrowheads="1"/>
          </p:cNvSpPr>
          <p:nvPr/>
        </p:nvSpPr>
        <p:spPr bwMode="auto">
          <a:xfrm flipH="1">
            <a:off x="1771650" y="2384425"/>
            <a:ext cx="4132263" cy="788988"/>
          </a:xfrm>
          <a:prstGeom prst="homePlate">
            <a:avLst>
              <a:gd fmla="val 76573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828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1600">
              <a:solidFill>
                <a:srgbClr val="333333"/>
              </a:solidFill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9222" name="MH_Other_6"/>
          <p:cNvSpPr>
            <a:spLocks noChangeArrowheads="1"/>
          </p:cNvSpPr>
          <p:nvPr/>
        </p:nvSpPr>
        <p:spPr bwMode="auto">
          <a:xfrm flipH="1">
            <a:off x="5265738" y="2384425"/>
            <a:ext cx="642937" cy="784225"/>
          </a:xfrm>
          <a:custGeom>
            <a:gdLst>
              <a:gd fmla="*/ 0 w 745331" name="T0"/>
              <a:gd fmla="*/ 0 h 873919" name="T1"/>
              <a:gd fmla="*/ 642937 w 745331" name="T2"/>
              <a:gd fmla="*/ 384633 h 873919" name="T3"/>
              <a:gd fmla="*/ 8216 w 745331" name="T4"/>
              <a:gd fmla="*/ 784225 h 873919" name="T5"/>
              <a:gd fmla="*/ 0 w 745331" name="T6"/>
              <a:gd fmla="*/ 0 h 873919" name="T7"/>
              <a:gd fmla="*/ 0 60000 65536" name="T8"/>
              <a:gd fmla="*/ 0 60000 65536" name="T9"/>
              <a:gd fmla="*/ 0 60000 65536" name="T10"/>
              <a:gd fmla="*/ 0 60000 65536" name="T11"/>
              <a:gd fmla="*/ 0 w 745331" name="T12"/>
              <a:gd fmla="*/ 0 h 873919" name="T13"/>
              <a:gd fmla="*/ 745331 w 745331" name="T14"/>
              <a:gd fmla="*/ 873919 h 8739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73919" w="745331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288000" rIns="36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charset="0" panose="020f0502020204030204" pitchFamily="34" typeface="Calibri"/>
                <a:ea charset="-122" panose="020b0502040204020203" pitchFamily="34" typeface="微软雅黑 Light"/>
                <a:cs charset="0" panose="020f0502020204030204" pitchFamily="34" typeface="Calibri"/>
                <a:sym charset="0" panose="020f0502020204030204" pitchFamily="34" typeface="Calibri"/>
              </a:rPr>
              <a:t>01</a:t>
            </a:r>
          </a:p>
        </p:txBody>
      </p:sp>
      <p:sp>
        <p:nvSpPr>
          <p:cNvPr id="9223" name="MH_SubTitle_4"/>
          <p:cNvSpPr>
            <a:spLocks noChangeArrowheads="1"/>
          </p:cNvSpPr>
          <p:nvPr/>
        </p:nvSpPr>
        <p:spPr bwMode="auto">
          <a:xfrm>
            <a:off x="6318250" y="3557588"/>
            <a:ext cx="4017963" cy="788987"/>
          </a:xfrm>
          <a:prstGeom prst="homePlate">
            <a:avLst>
              <a:gd fmla="val 76530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828000" rIns="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 sz="1600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9224" name="MH_Other_9"/>
          <p:cNvSpPr>
            <a:spLocks noChangeArrowheads="1"/>
          </p:cNvSpPr>
          <p:nvPr/>
        </p:nvSpPr>
        <p:spPr bwMode="auto">
          <a:xfrm>
            <a:off x="6313488" y="3557588"/>
            <a:ext cx="642937" cy="784225"/>
          </a:xfrm>
          <a:custGeom>
            <a:gdLst>
              <a:gd fmla="*/ 0 w 745331" name="T0"/>
              <a:gd fmla="*/ 0 h 873919" name="T1"/>
              <a:gd fmla="*/ 642937 w 745331" name="T2"/>
              <a:gd fmla="*/ 384633 h 873919" name="T3"/>
              <a:gd fmla="*/ 8216 w 745331" name="T4"/>
              <a:gd fmla="*/ 784225 h 873919" name="T5"/>
              <a:gd fmla="*/ 0 w 745331" name="T6"/>
              <a:gd fmla="*/ 0 h 873919" name="T7"/>
              <a:gd fmla="*/ 0 60000 65536" name="T8"/>
              <a:gd fmla="*/ 0 60000 65536" name="T9"/>
              <a:gd fmla="*/ 0 60000 65536" name="T10"/>
              <a:gd fmla="*/ 0 60000 65536" name="T11"/>
              <a:gd fmla="*/ 0 w 745331" name="T12"/>
              <a:gd fmla="*/ 0 h 873919" name="T13"/>
              <a:gd fmla="*/ 745331 w 745331" name="T14"/>
              <a:gd fmla="*/ 873919 h 8739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73919" w="745331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36000" rIns="288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charset="0" panose="020f0502020204030204" pitchFamily="34" typeface="Calibri"/>
                <a:ea charset="-122" panose="020b0502040204020203" pitchFamily="34" typeface="微软雅黑 Light"/>
                <a:cs charset="0" panose="020f0502020204030204" pitchFamily="34" typeface="Calibri"/>
                <a:sym charset="0" panose="020f0502020204030204" pitchFamily="34" typeface="Calibri"/>
              </a:rPr>
              <a:t>04</a:t>
            </a:r>
          </a:p>
        </p:txBody>
      </p:sp>
      <p:sp>
        <p:nvSpPr>
          <p:cNvPr id="9225" name="MH_SubTitle_3"/>
          <p:cNvSpPr>
            <a:spLocks noChangeArrowheads="1"/>
          </p:cNvSpPr>
          <p:nvPr/>
        </p:nvSpPr>
        <p:spPr bwMode="auto">
          <a:xfrm flipH="1">
            <a:off x="1771650" y="3557588"/>
            <a:ext cx="4132263" cy="788987"/>
          </a:xfrm>
          <a:prstGeom prst="homePlate">
            <a:avLst>
              <a:gd fmla="val 76525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828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r" eaLnBrk="1" hangingPunct="1"/>
            <a:endParaRPr altLang="zh-CN" lang="zh-CN" sz="1600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9226" name="MH_Other_12"/>
          <p:cNvSpPr>
            <a:spLocks noChangeArrowheads="1"/>
          </p:cNvSpPr>
          <p:nvPr/>
        </p:nvSpPr>
        <p:spPr bwMode="auto">
          <a:xfrm flipH="1">
            <a:off x="5265738" y="3557588"/>
            <a:ext cx="642937" cy="784225"/>
          </a:xfrm>
          <a:custGeom>
            <a:gdLst>
              <a:gd fmla="*/ 0 w 745331" name="T0"/>
              <a:gd fmla="*/ 0 h 873919" name="T1"/>
              <a:gd fmla="*/ 642937 w 745331" name="T2"/>
              <a:gd fmla="*/ 384633 h 873919" name="T3"/>
              <a:gd fmla="*/ 8216 w 745331" name="T4"/>
              <a:gd fmla="*/ 784225 h 873919" name="T5"/>
              <a:gd fmla="*/ 0 w 745331" name="T6"/>
              <a:gd fmla="*/ 0 h 873919" name="T7"/>
              <a:gd fmla="*/ 0 60000 65536" name="T8"/>
              <a:gd fmla="*/ 0 60000 65536" name="T9"/>
              <a:gd fmla="*/ 0 60000 65536" name="T10"/>
              <a:gd fmla="*/ 0 60000 65536" name="T11"/>
              <a:gd fmla="*/ 0 w 745331" name="T12"/>
              <a:gd fmla="*/ 0 h 873919" name="T13"/>
              <a:gd fmla="*/ 745331 w 745331" name="T14"/>
              <a:gd fmla="*/ 873919 h 8739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73919" w="745331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288000" rIns="36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charset="0" panose="020f0502020204030204" pitchFamily="34" typeface="Calibri"/>
                <a:ea charset="-122" panose="020b0502040204020203" pitchFamily="34" typeface="微软雅黑 Light"/>
                <a:cs charset="0" panose="020f0502020204030204" pitchFamily="34" typeface="Calibri"/>
                <a:sym charset="0" panose="020f0502020204030204" pitchFamily="34" typeface="Calibri"/>
              </a:rPr>
              <a:t>03</a:t>
            </a:r>
          </a:p>
        </p:txBody>
      </p:sp>
      <p:sp>
        <p:nvSpPr>
          <p:cNvPr id="9227" name="MH_SubTitle_6"/>
          <p:cNvSpPr>
            <a:spLocks noChangeArrowheads="1"/>
          </p:cNvSpPr>
          <p:nvPr/>
        </p:nvSpPr>
        <p:spPr bwMode="auto">
          <a:xfrm>
            <a:off x="6318250" y="4730750"/>
            <a:ext cx="4017963" cy="788988"/>
          </a:xfrm>
          <a:prstGeom prst="homePlate">
            <a:avLst>
              <a:gd fmla="val 76577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828000" rIns="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 sz="1600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9228" name="MH_Other_15"/>
          <p:cNvSpPr>
            <a:spLocks noChangeArrowheads="1"/>
          </p:cNvSpPr>
          <p:nvPr/>
        </p:nvSpPr>
        <p:spPr bwMode="auto">
          <a:xfrm>
            <a:off x="6313488" y="4730750"/>
            <a:ext cx="642937" cy="782638"/>
          </a:xfrm>
          <a:custGeom>
            <a:gdLst>
              <a:gd fmla="*/ 0 w 745331" name="T0"/>
              <a:gd fmla="*/ 0 h 873919" name="T1"/>
              <a:gd fmla="*/ 642937 w 745331" name="T2"/>
              <a:gd fmla="*/ 383855 h 873919" name="T3"/>
              <a:gd fmla="*/ 8216 w 745331" name="T4"/>
              <a:gd fmla="*/ 782638 h 873919" name="T5"/>
              <a:gd fmla="*/ 0 w 745331" name="T6"/>
              <a:gd fmla="*/ 0 h 873919" name="T7"/>
              <a:gd fmla="*/ 0 60000 65536" name="T8"/>
              <a:gd fmla="*/ 0 60000 65536" name="T9"/>
              <a:gd fmla="*/ 0 60000 65536" name="T10"/>
              <a:gd fmla="*/ 0 60000 65536" name="T11"/>
              <a:gd fmla="*/ 0 w 745331" name="T12"/>
              <a:gd fmla="*/ 0 h 873919" name="T13"/>
              <a:gd fmla="*/ 745331 w 745331" name="T14"/>
              <a:gd fmla="*/ 873919 h 8739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73919" w="745331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36000" rIns="288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charset="0" panose="020f0502020204030204" pitchFamily="34" typeface="Calibri"/>
                <a:ea charset="-122" panose="020b0502040204020203" pitchFamily="34" typeface="微软雅黑 Light"/>
                <a:cs charset="0" panose="020f0502020204030204" pitchFamily="34" typeface="Calibri"/>
                <a:sym charset="0" panose="020f0502020204030204" pitchFamily="34" typeface="Calibri"/>
              </a:rPr>
              <a:t>06</a:t>
            </a:r>
          </a:p>
        </p:txBody>
      </p:sp>
      <p:sp>
        <p:nvSpPr>
          <p:cNvPr id="9229" name="MH_SubTitle_5"/>
          <p:cNvSpPr>
            <a:spLocks noChangeArrowheads="1"/>
          </p:cNvSpPr>
          <p:nvPr/>
        </p:nvSpPr>
        <p:spPr bwMode="auto">
          <a:xfrm flipH="1">
            <a:off x="1771650" y="4730750"/>
            <a:ext cx="4132263" cy="788988"/>
          </a:xfrm>
          <a:prstGeom prst="homePlate">
            <a:avLst>
              <a:gd fmla="val 76573" name="adj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828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r" eaLnBrk="1" hangingPunct="1"/>
            <a:endParaRPr altLang="zh-CN" lang="zh-CN" sz="1600">
              <a:latin charset="-122" panose="020b0502040204020203" pitchFamily="34" typeface="微软雅黑 Light"/>
              <a:ea charset="-122" panose="020b0502040204020203" pitchFamily="34" typeface="微软雅黑 Light"/>
              <a:sym charset="-122" panose="02010600030101010101" pitchFamily="2" typeface="宋体"/>
            </a:endParaRPr>
          </a:p>
        </p:txBody>
      </p:sp>
      <p:sp>
        <p:nvSpPr>
          <p:cNvPr id="9230" name="MH_Other_18"/>
          <p:cNvSpPr>
            <a:spLocks noChangeArrowheads="1"/>
          </p:cNvSpPr>
          <p:nvPr/>
        </p:nvSpPr>
        <p:spPr bwMode="auto">
          <a:xfrm flipH="1">
            <a:off x="5265738" y="4730750"/>
            <a:ext cx="642937" cy="782638"/>
          </a:xfrm>
          <a:custGeom>
            <a:gdLst>
              <a:gd fmla="*/ 0 w 745331" name="T0"/>
              <a:gd fmla="*/ 0 h 873919" name="T1"/>
              <a:gd fmla="*/ 642937 w 745331" name="T2"/>
              <a:gd fmla="*/ 383855 h 873919" name="T3"/>
              <a:gd fmla="*/ 8216 w 745331" name="T4"/>
              <a:gd fmla="*/ 782638 h 873919" name="T5"/>
              <a:gd fmla="*/ 0 w 745331" name="T6"/>
              <a:gd fmla="*/ 0 h 873919" name="T7"/>
              <a:gd fmla="*/ 0 60000 65536" name="T8"/>
              <a:gd fmla="*/ 0 60000 65536" name="T9"/>
              <a:gd fmla="*/ 0 60000 65536" name="T10"/>
              <a:gd fmla="*/ 0 60000 65536" name="T11"/>
              <a:gd fmla="*/ 0 w 745331" name="T12"/>
              <a:gd fmla="*/ 0 h 873919" name="T13"/>
              <a:gd fmla="*/ 745331 w 745331" name="T14"/>
              <a:gd fmla="*/ 873919 h 8739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73919" w="745331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288000" rIns="36000" tIns="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latin charset="0" panose="020f0502020204030204" pitchFamily="34" typeface="Calibri"/>
                <a:ea charset="-122" panose="020b0502040204020203" pitchFamily="34" typeface="微软雅黑 Light"/>
                <a:cs charset="0" panose="020f0502020204030204" pitchFamily="34" typeface="Calibri"/>
                <a:sym charset="0" panose="020f0502020204030204" pitchFamily="34" typeface="Calibri"/>
              </a:rPr>
              <a:t>05</a:t>
            </a:r>
          </a:p>
        </p:txBody>
      </p:sp>
      <p:sp>
        <p:nvSpPr>
          <p:cNvPr id="9231" name="矩形 1"/>
          <p:cNvSpPr>
            <a:spLocks noChangeArrowheads="1"/>
          </p:cNvSpPr>
          <p:nvPr/>
        </p:nvSpPr>
        <p:spPr bwMode="auto">
          <a:xfrm>
            <a:off x="2351088" y="2454275"/>
            <a:ext cx="30289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32" name="矩形 22"/>
          <p:cNvSpPr>
            <a:spLocks noChangeArrowheads="1"/>
          </p:cNvSpPr>
          <p:nvPr/>
        </p:nvSpPr>
        <p:spPr bwMode="auto">
          <a:xfrm>
            <a:off x="6918324" y="2444750"/>
            <a:ext cx="30289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33" name="矩形 23"/>
          <p:cNvSpPr>
            <a:spLocks noChangeArrowheads="1"/>
          </p:cNvSpPr>
          <p:nvPr/>
        </p:nvSpPr>
        <p:spPr bwMode="auto">
          <a:xfrm>
            <a:off x="2351088" y="3625850"/>
            <a:ext cx="30289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34" name="矩形 25"/>
          <p:cNvSpPr>
            <a:spLocks noChangeArrowheads="1"/>
          </p:cNvSpPr>
          <p:nvPr/>
        </p:nvSpPr>
        <p:spPr bwMode="auto">
          <a:xfrm>
            <a:off x="2351088" y="4799013"/>
            <a:ext cx="30289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35" name="矩形 28"/>
          <p:cNvSpPr>
            <a:spLocks noChangeArrowheads="1"/>
          </p:cNvSpPr>
          <p:nvPr/>
        </p:nvSpPr>
        <p:spPr bwMode="auto">
          <a:xfrm>
            <a:off x="6918324" y="3625850"/>
            <a:ext cx="30289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36" name="矩形 30"/>
          <p:cNvSpPr>
            <a:spLocks noChangeArrowheads="1"/>
          </p:cNvSpPr>
          <p:nvPr/>
        </p:nvSpPr>
        <p:spPr bwMode="auto">
          <a:xfrm>
            <a:off x="6918324" y="4799013"/>
            <a:ext cx="30289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solidFill>
                  <a:srgbClr val="333333"/>
                </a:solidFill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37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9238" name="组合 3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9239" name="文本框 43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92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92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92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2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MH_Desc_1"/>
          <p:cNvSpPr>
            <a:spLocks noChangeArrowheads="1"/>
          </p:cNvSpPr>
          <p:nvPr/>
        </p:nvSpPr>
        <p:spPr bwMode="auto">
          <a:xfrm>
            <a:off x="6370638" y="2159000"/>
            <a:ext cx="29130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0243" name="MH_SubTitle_1"/>
          <p:cNvSpPr>
            <a:spLocks noChangeArrowheads="1"/>
          </p:cNvSpPr>
          <p:nvPr/>
        </p:nvSpPr>
        <p:spPr bwMode="auto">
          <a:xfrm>
            <a:off x="2908300" y="2046288"/>
            <a:ext cx="3209925" cy="804862"/>
          </a:xfrm>
          <a:custGeom>
            <a:gdLst>
              <a:gd fmla="*/ 754257 w 5009091" name="T0"/>
              <a:gd fmla="*/ 39288 h 1255217" name="T1"/>
              <a:gd fmla="*/ 743337 w 5009091" name="T2"/>
              <a:gd fmla="*/ 43820 h 1255217" name="T3"/>
              <a:gd fmla="*/ 743137 w 5009091" name="T4"/>
              <a:gd fmla="*/ 44019 h 1255217" name="T5"/>
              <a:gd fmla="*/ 740425 w 5009091" name="T6"/>
              <a:gd fmla="*/ 48555 h 1255217" name="T7"/>
              <a:gd fmla="*/ 786574 w 5009091" name="T8"/>
              <a:gd fmla="*/ 94793 h 1255217" name="T9"/>
              <a:gd fmla="*/ 791097 w 5009091" name="T10"/>
              <a:gd fmla="*/ 105735 h 1255217" name="T11"/>
              <a:gd fmla="*/ 791067 w 5009091" name="T12"/>
              <a:gd fmla="*/ 106046 h 1255217" name="T13"/>
              <a:gd fmla="*/ 786574 w 5009091" name="T14"/>
              <a:gd fmla="*/ 117300 h 1255217" name="T15"/>
              <a:gd fmla="*/ 740426 w 5009091" name="T16"/>
              <a:gd fmla="*/ 163538 h 1255217" name="T17"/>
              <a:gd fmla="*/ 743138 w 5009091" name="T18"/>
              <a:gd fmla="*/ 168073 h 1255217" name="T19"/>
              <a:gd fmla="*/ 743337 w 5009091" name="T20"/>
              <a:gd fmla="*/ 168273 h 1255217" name="T21"/>
              <a:gd fmla="*/ 765178 w 5009091" name="T22"/>
              <a:gd fmla="*/ 168273 h 1255217" name="T23"/>
              <a:gd fmla="*/ 816053 w 5009091" name="T24"/>
              <a:gd fmla="*/ 117300 h 1255217" name="T25"/>
              <a:gd fmla="*/ 820547 w 5009091" name="T26"/>
              <a:gd fmla="*/ 106046 h 1255217" name="T27"/>
              <a:gd fmla="*/ 820577 w 5009091" name="T28"/>
              <a:gd fmla="*/ 105735 h 1255217" name="T29"/>
              <a:gd fmla="*/ 816053 w 5009091" name="T30"/>
              <a:gd fmla="*/ 94793 h 1255217" name="T31"/>
              <a:gd fmla="*/ 765178 w 5009091" name="T32"/>
              <a:gd fmla="*/ 43820 h 1255217" name="T33"/>
              <a:gd fmla="*/ 754257 w 5009091" name="T34"/>
              <a:gd fmla="*/ 39288 h 1255217" name="T35"/>
              <a:gd fmla="*/ 739476 w 5009091" name="T36"/>
              <a:gd fmla="*/ 0 h 1255217" name="T37"/>
              <a:gd fmla="*/ 756823 w 5009091" name="T38"/>
              <a:gd fmla="*/ 7200 h 1255217" name="T39"/>
              <a:gd fmla="*/ 837638 w 5009091" name="T40"/>
              <a:gd fmla="*/ 88171 h 1255217" name="T41"/>
              <a:gd fmla="*/ 844823 w 5009091" name="T42"/>
              <a:gd fmla="*/ 105552 h 1255217" name="T43"/>
              <a:gd fmla="*/ 844776 w 5009091" name="T44"/>
              <a:gd fmla="*/ 106046 h 1255217" name="T45"/>
              <a:gd fmla="*/ 837638 w 5009091" name="T46"/>
              <a:gd fmla="*/ 123922 h 1255217" name="T47"/>
              <a:gd fmla="*/ 756823 w 5009091" name="T48"/>
              <a:gd fmla="*/ 204893 h 1255217" name="T49"/>
              <a:gd fmla="*/ 722128 w 5009091" name="T50"/>
              <a:gd fmla="*/ 204893 h 1255217" name="T51"/>
              <a:gd fmla="*/ 721847 w 5009091" name="T52"/>
              <a:gd fmla="*/ 204612 h 1255217" name="T53"/>
              <a:gd fmla="*/ 721124 w 5009091" name="T54"/>
              <a:gd fmla="*/ 204758 h 1255217" name="T55"/>
              <a:gd fmla="*/ 21420 w 5009091" name="T56"/>
              <a:gd fmla="*/ 204758 h 1255217" name="T57"/>
              <a:gd fmla="*/ 0 w 5009091" name="T58"/>
              <a:gd fmla="*/ 183298 h 1255217" name="T59"/>
              <a:gd fmla="*/ 0 w 5009091" name="T60"/>
              <a:gd fmla="*/ 28794 h 1255217" name="T61"/>
              <a:gd fmla="*/ 21420 w 5009091" name="T62"/>
              <a:gd fmla="*/ 7335 h 1255217" name="T63"/>
              <a:gd fmla="*/ 721124 w 5009091" name="T64"/>
              <a:gd fmla="*/ 7335 h 1255217" name="T65"/>
              <a:gd fmla="*/ 721847 w 5009091" name="T66"/>
              <a:gd fmla="*/ 7480 h 1255217" name="T67"/>
              <a:gd fmla="*/ 722128 w 5009091" name="T68"/>
              <a:gd fmla="*/ 7200 h 1255217" name="T69"/>
              <a:gd fmla="*/ 739476 w 5009091" name="T70"/>
              <a:gd fmla="*/ 0 h 1255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5009091" name="T108"/>
              <a:gd fmla="*/ 0 h 1255217" name="T109"/>
              <a:gd fmla="*/ 5009091 w 5009091" name="T110"/>
              <a:gd fmla="*/ 1255217 h 1255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1255217" w="5009091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54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此处输入标题</a:t>
            </a:r>
          </a:p>
        </p:txBody>
      </p:sp>
      <p:sp>
        <p:nvSpPr>
          <p:cNvPr id="10244" name="MH_SubTitle_2"/>
          <p:cNvSpPr>
            <a:spLocks noChangeArrowheads="1"/>
          </p:cNvSpPr>
          <p:nvPr/>
        </p:nvSpPr>
        <p:spPr bwMode="auto">
          <a:xfrm flipH="1">
            <a:off x="2908300" y="3322638"/>
            <a:ext cx="3209925" cy="803275"/>
          </a:xfrm>
          <a:custGeom>
            <a:gdLst>
              <a:gd fmla="*/ 754257 w 5009091" name="T0"/>
              <a:gd fmla="*/ 39055 h 1255217" name="T1"/>
              <a:gd fmla="*/ 743337 w 5009091" name="T2"/>
              <a:gd fmla="*/ 43561 h 1255217" name="T3"/>
              <a:gd fmla="*/ 743137 w 5009091" name="T4"/>
              <a:gd fmla="*/ 43760 h 1255217" name="T5"/>
              <a:gd fmla="*/ 740425 w 5009091" name="T6"/>
              <a:gd fmla="*/ 48269 h 1255217" name="T7"/>
              <a:gd fmla="*/ 786574 w 5009091" name="T8"/>
              <a:gd fmla="*/ 94234 h 1255217" name="T9"/>
              <a:gd fmla="*/ 791097 w 5009091" name="T10"/>
              <a:gd fmla="*/ 105111 h 1255217" name="T11"/>
              <a:gd fmla="*/ 791067 w 5009091" name="T12"/>
              <a:gd fmla="*/ 105420 h 1255217" name="T13"/>
              <a:gd fmla="*/ 786574 w 5009091" name="T14"/>
              <a:gd fmla="*/ 116607 h 1255217" name="T15"/>
              <a:gd fmla="*/ 740426 w 5009091" name="T16"/>
              <a:gd fmla="*/ 162572 h 1255217" name="T17"/>
              <a:gd fmla="*/ 743138 w 5009091" name="T18"/>
              <a:gd fmla="*/ 167081 h 1255217" name="T19"/>
              <a:gd fmla="*/ 743337 w 5009091" name="T20"/>
              <a:gd fmla="*/ 167279 h 1255217" name="T21"/>
              <a:gd fmla="*/ 765178 w 5009091" name="T22"/>
              <a:gd fmla="*/ 167279 h 1255217" name="T23"/>
              <a:gd fmla="*/ 816053 w 5009091" name="T24"/>
              <a:gd fmla="*/ 116607 h 1255217" name="T25"/>
              <a:gd fmla="*/ 820547 w 5009091" name="T26"/>
              <a:gd fmla="*/ 105420 h 1255217" name="T27"/>
              <a:gd fmla="*/ 820577 w 5009091" name="T28"/>
              <a:gd fmla="*/ 105111 h 1255217" name="T29"/>
              <a:gd fmla="*/ 816053 w 5009091" name="T30"/>
              <a:gd fmla="*/ 94234 h 1255217" name="T31"/>
              <a:gd fmla="*/ 765178 w 5009091" name="T32"/>
              <a:gd fmla="*/ 43561 h 1255217" name="T33"/>
              <a:gd fmla="*/ 754257 w 5009091" name="T34"/>
              <a:gd fmla="*/ 39055 h 1255217" name="T35"/>
              <a:gd fmla="*/ 739476 w 5009091" name="T36"/>
              <a:gd fmla="*/ 0 h 1255217" name="T37"/>
              <a:gd fmla="*/ 756823 w 5009091" name="T38"/>
              <a:gd fmla="*/ 7157 h 1255217" name="T39"/>
              <a:gd fmla="*/ 837638 w 5009091" name="T40"/>
              <a:gd fmla="*/ 87651 h 1255217" name="T41"/>
              <a:gd fmla="*/ 844823 w 5009091" name="T42"/>
              <a:gd fmla="*/ 104929 h 1255217" name="T43"/>
              <a:gd fmla="*/ 844776 w 5009091" name="T44"/>
              <a:gd fmla="*/ 105420 h 1255217" name="T45"/>
              <a:gd fmla="*/ 837638 w 5009091" name="T46"/>
              <a:gd fmla="*/ 123191 h 1255217" name="T47"/>
              <a:gd fmla="*/ 756823 w 5009091" name="T48"/>
              <a:gd fmla="*/ 203684 h 1255217" name="T49"/>
              <a:gd fmla="*/ 722128 w 5009091" name="T50"/>
              <a:gd fmla="*/ 203684 h 1255217" name="T51"/>
              <a:gd fmla="*/ 721847 w 5009091" name="T52"/>
              <a:gd fmla="*/ 203404 h 1255217" name="T53"/>
              <a:gd fmla="*/ 721124 w 5009091" name="T54"/>
              <a:gd fmla="*/ 203549 h 1255217" name="T55"/>
              <a:gd fmla="*/ 21420 w 5009091" name="T56"/>
              <a:gd fmla="*/ 203549 h 1255217" name="T57"/>
              <a:gd fmla="*/ 0 w 5009091" name="T58"/>
              <a:gd fmla="*/ 182216 h 1255217" name="T59"/>
              <a:gd fmla="*/ 0 w 5009091" name="T60"/>
              <a:gd fmla="*/ 28624 h 1255217" name="T61"/>
              <a:gd fmla="*/ 21420 w 5009091" name="T62"/>
              <a:gd fmla="*/ 7292 h 1255217" name="T63"/>
              <a:gd fmla="*/ 721124 w 5009091" name="T64"/>
              <a:gd fmla="*/ 7292 h 1255217" name="T65"/>
              <a:gd fmla="*/ 721847 w 5009091" name="T66"/>
              <a:gd fmla="*/ 7437 h 1255217" name="T67"/>
              <a:gd fmla="*/ 722128 w 5009091" name="T68"/>
              <a:gd fmla="*/ 7157 h 1255217" name="T69"/>
              <a:gd fmla="*/ 739476 w 5009091" name="T70"/>
              <a:gd fmla="*/ 0 h 1255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5009091" name="T108"/>
              <a:gd fmla="*/ 0 h 1255217" name="T109"/>
              <a:gd fmla="*/ 5009091 w 5009091" name="T110"/>
              <a:gd fmla="*/ 1255217 h 1255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1255217" w="5009091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540000" rIns="9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此处输入标题</a:t>
            </a:r>
          </a:p>
        </p:txBody>
      </p:sp>
      <p:sp>
        <p:nvSpPr>
          <p:cNvPr id="10245" name="MH_SubTitle_3"/>
          <p:cNvSpPr>
            <a:spLocks noChangeArrowheads="1"/>
          </p:cNvSpPr>
          <p:nvPr/>
        </p:nvSpPr>
        <p:spPr bwMode="auto">
          <a:xfrm>
            <a:off x="2908300" y="4597400"/>
            <a:ext cx="3209925" cy="804863"/>
          </a:xfrm>
          <a:custGeom>
            <a:gdLst>
              <a:gd fmla="*/ 754257 w 5009091" name="T0"/>
              <a:gd fmla="*/ 39288 h 1255217" name="T1"/>
              <a:gd fmla="*/ 743337 w 5009091" name="T2"/>
              <a:gd fmla="*/ 43820 h 1255217" name="T3"/>
              <a:gd fmla="*/ 743137 w 5009091" name="T4"/>
              <a:gd fmla="*/ 44020 h 1255217" name="T5"/>
              <a:gd fmla="*/ 740425 w 5009091" name="T6"/>
              <a:gd fmla="*/ 48556 h 1255217" name="T7"/>
              <a:gd fmla="*/ 786574 w 5009091" name="T8"/>
              <a:gd fmla="*/ 94794 h 1255217" name="T9"/>
              <a:gd fmla="*/ 791097 w 5009091" name="T10"/>
              <a:gd fmla="*/ 105736 h 1255217" name="T11"/>
              <a:gd fmla="*/ 791067 w 5009091" name="T12"/>
              <a:gd fmla="*/ 106047 h 1255217" name="T13"/>
              <a:gd fmla="*/ 786574 w 5009091" name="T14"/>
              <a:gd fmla="*/ 117301 h 1255217" name="T15"/>
              <a:gd fmla="*/ 740426 w 5009091" name="T16"/>
              <a:gd fmla="*/ 163538 h 1255217" name="T17"/>
              <a:gd fmla="*/ 743138 w 5009091" name="T18"/>
              <a:gd fmla="*/ 168074 h 1255217" name="T19"/>
              <a:gd fmla="*/ 743337 w 5009091" name="T20"/>
              <a:gd fmla="*/ 168274 h 1255217" name="T21"/>
              <a:gd fmla="*/ 765178 w 5009091" name="T22"/>
              <a:gd fmla="*/ 168274 h 1255217" name="T23"/>
              <a:gd fmla="*/ 816053 w 5009091" name="T24"/>
              <a:gd fmla="*/ 117301 h 1255217" name="T25"/>
              <a:gd fmla="*/ 820547 w 5009091" name="T26"/>
              <a:gd fmla="*/ 106047 h 1255217" name="T27"/>
              <a:gd fmla="*/ 820577 w 5009091" name="T28"/>
              <a:gd fmla="*/ 105736 h 1255217" name="T29"/>
              <a:gd fmla="*/ 816053 w 5009091" name="T30"/>
              <a:gd fmla="*/ 94794 h 1255217" name="T31"/>
              <a:gd fmla="*/ 765178 w 5009091" name="T32"/>
              <a:gd fmla="*/ 43820 h 1255217" name="T33"/>
              <a:gd fmla="*/ 754257 w 5009091" name="T34"/>
              <a:gd fmla="*/ 39288 h 1255217" name="T35"/>
              <a:gd fmla="*/ 739476 w 5009091" name="T36"/>
              <a:gd fmla="*/ 0 h 1255217" name="T37"/>
              <a:gd fmla="*/ 756823 w 5009091" name="T38"/>
              <a:gd fmla="*/ 7200 h 1255217" name="T39"/>
              <a:gd fmla="*/ 837638 w 5009091" name="T40"/>
              <a:gd fmla="*/ 88171 h 1255217" name="T41"/>
              <a:gd fmla="*/ 844823 w 5009091" name="T42"/>
              <a:gd fmla="*/ 105553 h 1255217" name="T43"/>
              <a:gd fmla="*/ 844776 w 5009091" name="T44"/>
              <a:gd fmla="*/ 106047 h 1255217" name="T45"/>
              <a:gd fmla="*/ 837638 w 5009091" name="T46"/>
              <a:gd fmla="*/ 123922 h 1255217" name="T47"/>
              <a:gd fmla="*/ 756823 w 5009091" name="T48"/>
              <a:gd fmla="*/ 204894 h 1255217" name="T49"/>
              <a:gd fmla="*/ 722128 w 5009091" name="T50"/>
              <a:gd fmla="*/ 204894 h 1255217" name="T51"/>
              <a:gd fmla="*/ 721847 w 5009091" name="T52"/>
              <a:gd fmla="*/ 204613 h 1255217" name="T53"/>
              <a:gd fmla="*/ 721124 w 5009091" name="T54"/>
              <a:gd fmla="*/ 204759 h 1255217" name="T55"/>
              <a:gd fmla="*/ 21420 w 5009091" name="T56"/>
              <a:gd fmla="*/ 204759 h 1255217" name="T57"/>
              <a:gd fmla="*/ 0 w 5009091" name="T58"/>
              <a:gd fmla="*/ 183299 h 1255217" name="T59"/>
              <a:gd fmla="*/ 0 w 5009091" name="T60"/>
              <a:gd fmla="*/ 28794 h 1255217" name="T61"/>
              <a:gd fmla="*/ 21420 w 5009091" name="T62"/>
              <a:gd fmla="*/ 7335 h 1255217" name="T63"/>
              <a:gd fmla="*/ 721124 w 5009091" name="T64"/>
              <a:gd fmla="*/ 7335 h 1255217" name="T65"/>
              <a:gd fmla="*/ 721847 w 5009091" name="T66"/>
              <a:gd fmla="*/ 7480 h 1255217" name="T67"/>
              <a:gd fmla="*/ 722128 w 5009091" name="T68"/>
              <a:gd fmla="*/ 7200 h 1255217" name="T69"/>
              <a:gd fmla="*/ 739476 w 5009091" name="T70"/>
              <a:gd fmla="*/ 0 h 1255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5009091" name="T108"/>
              <a:gd fmla="*/ 0 h 1255217" name="T109"/>
              <a:gd fmla="*/ 5009091 w 5009091" name="T110"/>
              <a:gd fmla="*/ 1255217 h 1255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1255217" w="5009091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rIns="540000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此处输入标题</a:t>
            </a: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0247" name="组合 14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0248" name="文本框 15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1024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025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25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组合 3"/>
          <p:cNvGrpSpPr/>
          <p:nvPr/>
        </p:nvGrpSpPr>
        <p:grpSpPr>
          <a:xfrm>
            <a:off x="4132263" y="698500"/>
            <a:ext cx="3927475" cy="3843338"/>
            <a:chExt cx="1390650" cy="136048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cap="rnd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27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fmla="*/ 3175 w 1" name="T0"/>
                <a:gd fmla="*/ 49213 h 13" name="T1"/>
                <a:gd fmla="*/ 0 w 1" name="T2"/>
                <a:gd fmla="*/ 0 h 13" name="T3"/>
                <a:gd fmla="*/ 0 60000 65536" name="T4"/>
                <a:gd fmla="*/ 0 60000 65536" name="T5"/>
                <a:gd fmla="*/ 0 w 1" name="T6"/>
                <a:gd fmla="*/ 0 h 13" name="T7"/>
                <a:gd fmla="*/ 1 w 1" name="T8"/>
                <a:gd fmla="*/ 13 h 13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13" w="1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27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fmla="*/ 0 w 58" name="T0"/>
                <a:gd fmla="*/ 207963 h 55" name="T1"/>
                <a:gd fmla="*/ 219075 w 58" name="T2"/>
                <a:gd fmla="*/ 0 h 55" name="T3"/>
                <a:gd fmla="*/ 0 60000 65536" name="T4"/>
                <a:gd fmla="*/ 0 60000 65536" name="T5"/>
                <a:gd fmla="*/ 0 w 58" name="T6"/>
                <a:gd fmla="*/ 0 h 55" name="T7"/>
                <a:gd fmla="*/ 58 w 58" name="T8"/>
                <a:gd fmla="*/ 55 h 55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55" w="57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28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603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11267" name="文本框 17"/>
          <p:cNvSpPr>
            <a:spLocks noChangeArrowheads="1"/>
          </p:cNvSpPr>
          <p:nvPr/>
        </p:nvSpPr>
        <p:spPr bwMode="auto">
          <a:xfrm>
            <a:off x="5340986" y="1254125"/>
            <a:ext cx="1483042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2155825" y="4756150"/>
            <a:ext cx="7802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MH_Other_1"/>
          <p:cNvSpPr>
            <a:spLocks noChangeArrowheads="1"/>
          </p:cNvSpPr>
          <p:nvPr/>
        </p:nvSpPr>
        <p:spPr bwMode="auto">
          <a:xfrm>
            <a:off x="4775200" y="2498725"/>
            <a:ext cx="2644775" cy="2660650"/>
          </a:xfrm>
          <a:prstGeom prst="ellipse">
            <a:avLst/>
          </a:prstGeom>
          <a:noFill/>
          <a:ln cmpd="dbl" w="53975">
            <a:solidFill>
              <a:srgbClr val="C9C9C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1" name="MH_Other_2"/>
          <p:cNvSpPr>
            <a:spLocks noChangeArrowheads="1"/>
          </p:cNvSpPr>
          <p:nvPr/>
        </p:nvSpPr>
        <p:spPr bwMode="auto">
          <a:xfrm>
            <a:off x="4692650" y="2462213"/>
            <a:ext cx="830263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2" name="MH_Other_3"/>
          <p:cNvSpPr>
            <a:spLocks noChangeArrowheads="1"/>
          </p:cNvSpPr>
          <p:nvPr/>
        </p:nvSpPr>
        <p:spPr bwMode="auto">
          <a:xfrm>
            <a:off x="4310063" y="3411538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3" name="MH_Other_4"/>
          <p:cNvSpPr>
            <a:spLocks noChangeArrowheads="1"/>
          </p:cNvSpPr>
          <p:nvPr/>
        </p:nvSpPr>
        <p:spPr bwMode="auto">
          <a:xfrm>
            <a:off x="4692650" y="4408488"/>
            <a:ext cx="830263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4" name="MH_Other_5"/>
          <p:cNvSpPr>
            <a:spLocks noChangeArrowheads="1"/>
          </p:cNvSpPr>
          <p:nvPr/>
        </p:nvSpPr>
        <p:spPr bwMode="auto">
          <a:xfrm>
            <a:off x="6684963" y="2462213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5" name="MH_Other_6"/>
          <p:cNvSpPr>
            <a:spLocks noChangeArrowheads="1"/>
          </p:cNvSpPr>
          <p:nvPr/>
        </p:nvSpPr>
        <p:spPr bwMode="auto">
          <a:xfrm>
            <a:off x="7016750" y="3411538"/>
            <a:ext cx="831850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6" name="MH_Other_7"/>
          <p:cNvSpPr>
            <a:spLocks noChangeArrowheads="1"/>
          </p:cNvSpPr>
          <p:nvPr/>
        </p:nvSpPr>
        <p:spPr bwMode="auto">
          <a:xfrm>
            <a:off x="6684963" y="4408488"/>
            <a:ext cx="830262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8000">
              <a:solidFill>
                <a:schemeClr val="bg1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7" name="MH_Other_8"/>
          <p:cNvSpPr>
            <a:spLocks noChangeArrowheads="1"/>
          </p:cNvSpPr>
          <p:nvPr/>
        </p:nvSpPr>
        <p:spPr bwMode="auto">
          <a:xfrm>
            <a:off x="5053013" y="2895600"/>
            <a:ext cx="82550" cy="82550"/>
          </a:xfrm>
          <a:custGeom>
            <a:gdLst>
              <a:gd fmla="*/ 206026456 w 36" name="T0"/>
              <a:gd fmla="*/ 114460161 h 36" name="T1"/>
              <a:gd fmla="*/ 91566294 w 36" name="T2"/>
              <a:gd fmla="*/ 0 h 36" name="T3"/>
              <a:gd fmla="*/ 91566294 w 36" name="T4"/>
              <a:gd fmla="*/ 0 h 36" name="T5"/>
              <a:gd fmla="*/ 0 w 36" name="T6"/>
              <a:gd fmla="*/ 206026456 h 36" name="T7"/>
              <a:gd fmla="*/ 206026456 w 36" name="T8"/>
              <a:gd fmla="*/ 114460161 h 3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6" name="T15"/>
              <a:gd fmla="*/ 0 h 36" name="T16"/>
              <a:gd fmla="*/ 36 w 36" name="T17"/>
              <a:gd fmla="*/ 36 h 3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6" w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298" name="MH_Other_9"/>
          <p:cNvSpPr>
            <a:spLocks noChangeArrowheads="1"/>
          </p:cNvSpPr>
          <p:nvPr/>
        </p:nvSpPr>
        <p:spPr bwMode="auto">
          <a:xfrm>
            <a:off x="5135563" y="2941638"/>
            <a:ext cx="1587" cy="1587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 sz="1600">
              <a:solidFill>
                <a:srgbClr val="000000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299" name="MH_Other_10"/>
          <p:cNvSpPr>
            <a:spLocks noChangeArrowheads="1"/>
          </p:cNvSpPr>
          <p:nvPr/>
        </p:nvSpPr>
        <p:spPr bwMode="auto">
          <a:xfrm>
            <a:off x="5100638" y="2697163"/>
            <a:ext cx="209550" cy="204787"/>
          </a:xfrm>
          <a:custGeom>
            <a:gdLst>
              <a:gd fmla="*/ 465521082 w 91" name="T0"/>
              <a:gd fmla="*/ 0 h 89" name="T1"/>
              <a:gd fmla="*/ 0 w 91" name="T2"/>
              <a:gd fmla="*/ 465163316 h 89" name="T3"/>
              <a:gd fmla="*/ 45976652 w 91" name="T4"/>
              <a:gd fmla="*/ 511104633 h 89" name="T5"/>
              <a:gd fmla="*/ 522993048 w 91" name="T6"/>
              <a:gd fmla="*/ 45941317 h 89" name="T7"/>
              <a:gd fmla="*/ 465521082 w 91" name="T8"/>
              <a:gd fmla="*/ 0 h 8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91" name="T15"/>
              <a:gd fmla="*/ 0 h 89" name="T16"/>
              <a:gd fmla="*/ 91 w 91" name="T17"/>
              <a:gd fmla="*/ 89 h 8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9" w="91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0" name="MH_Other_11"/>
          <p:cNvSpPr>
            <a:spLocks noChangeArrowheads="1"/>
          </p:cNvSpPr>
          <p:nvPr/>
        </p:nvSpPr>
        <p:spPr bwMode="auto">
          <a:xfrm>
            <a:off x="5129213" y="2725738"/>
            <a:ext cx="207962" cy="206375"/>
          </a:xfrm>
          <a:custGeom>
            <a:gdLst>
              <a:gd fmla="*/ 0 w 91" name="T0"/>
              <a:gd fmla="*/ 469282992 h 90" name="T1"/>
              <a:gd fmla="*/ 45628234 w 91" name="T2"/>
              <a:gd fmla="*/ 515066139 h 90" name="T3"/>
              <a:gd fmla="*/ 519029731 w 91" name="T4"/>
              <a:gd fmla="*/ 45783147 h 90" name="T5"/>
              <a:gd fmla="*/ 473401497 w 91" name="T6"/>
              <a:gd fmla="*/ 0 h 90" name="T7"/>
              <a:gd fmla="*/ 0 w 91" name="T8"/>
              <a:gd fmla="*/ 469282992 h 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91" name="T15"/>
              <a:gd fmla="*/ 0 h 90" name="T16"/>
              <a:gd fmla="*/ 91 w 91" name="T17"/>
              <a:gd fmla="*/ 90 h 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0" w="91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1" name="MH_Other_12"/>
          <p:cNvSpPr>
            <a:spLocks noChangeArrowheads="1"/>
          </p:cNvSpPr>
          <p:nvPr/>
        </p:nvSpPr>
        <p:spPr bwMode="auto">
          <a:xfrm>
            <a:off x="5300663" y="2670175"/>
            <a:ext cx="65087" cy="60325"/>
          </a:xfrm>
          <a:custGeom>
            <a:gdLst>
              <a:gd fmla="*/ 144393960 w 21" name="T0"/>
              <a:gd fmla="*/ 58717339 h 20" name="T1"/>
              <a:gd fmla="*/ 0 w 21" name="T2"/>
              <a:gd fmla="*/ 58717339 h 20" name="T3"/>
              <a:gd fmla="*/ 154708700 w 21" name="T4"/>
              <a:gd fmla="*/ 195724463 h 20" name="T5"/>
              <a:gd fmla="*/ 144393960 w 21" name="T6"/>
              <a:gd fmla="*/ 58717339 h 20" name="T7"/>
              <a:gd fmla="*/ 0 60000 65536" name="T8"/>
              <a:gd fmla="*/ 0 60000 65536" name="T9"/>
              <a:gd fmla="*/ 0 60000 65536" name="T10"/>
              <a:gd fmla="*/ 0 60000 65536" name="T11"/>
              <a:gd fmla="*/ 0 w 21" name="T12"/>
              <a:gd fmla="*/ 0 h 20" name="T13"/>
              <a:gd fmla="*/ 21 w 21" name="T14"/>
              <a:gd fmla="*/ 20 h 2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0" w="21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2" name="MH_Other_13"/>
          <p:cNvSpPr>
            <a:spLocks noChangeArrowheads="1"/>
          </p:cNvSpPr>
          <p:nvPr/>
        </p:nvSpPr>
        <p:spPr bwMode="auto">
          <a:xfrm>
            <a:off x="4906963" y="2679700"/>
            <a:ext cx="384175" cy="377825"/>
          </a:xfrm>
          <a:custGeom>
            <a:gdLst>
              <a:gd fmla="*/ 843988766 w 167" name="T0"/>
              <a:gd fmla="*/ 828670978 h 165" name="T1"/>
              <a:gd fmla="*/ 114829217 w 167" name="T2"/>
              <a:gd fmla="*/ 828670978 h 165" name="T3"/>
              <a:gd fmla="*/ 114829217 w 167" name="T4"/>
              <a:gd fmla="*/ 114300077 h 165" name="T5"/>
              <a:gd fmla="*/ 798058000 w 167" name="T6"/>
              <a:gd fmla="*/ 114300077 h 165" name="T7"/>
              <a:gd fmla="*/ 918629138 w 167" name="T8"/>
              <a:gd fmla="*/ 0 h 165" name="T9"/>
              <a:gd fmla="*/ 0 w 167" name="T10"/>
              <a:gd fmla="*/ 0 h 165" name="T11"/>
              <a:gd fmla="*/ 0 w 167" name="T12"/>
              <a:gd fmla="*/ 942971055 h 165" name="T13"/>
              <a:gd fmla="*/ 958817984 w 167" name="T14"/>
              <a:gd fmla="*/ 942971055 h 165" name="T15"/>
              <a:gd fmla="*/ 958817984 w 167" name="T16"/>
              <a:gd fmla="*/ 348613403 h 165" name="T17"/>
              <a:gd fmla="*/ 843988766 w 167" name="T18"/>
              <a:gd fmla="*/ 462913480 h 165" name="T19"/>
              <a:gd fmla="*/ 843988766 w 167" name="T20"/>
              <a:gd fmla="*/ 828670978 h 16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7" name="T33"/>
              <a:gd fmla="*/ 0 h 165" name="T34"/>
              <a:gd fmla="*/ 167 w 167" name="T35"/>
              <a:gd fmla="*/ 165 h 16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5" w="167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3" name="MH_Other_14"/>
          <p:cNvSpPr>
            <a:spLocks noChangeArrowheads="1" noEditPoints="1"/>
          </p:cNvSpPr>
          <p:nvPr/>
        </p:nvSpPr>
        <p:spPr bwMode="auto">
          <a:xfrm>
            <a:off x="4500563" y="3625850"/>
            <a:ext cx="430212" cy="425450"/>
          </a:xfrm>
          <a:custGeom>
            <a:gdLst>
              <a:gd fmla="*/ 1229210783 w 95" name="T0"/>
              <a:gd fmla="*/ 867730436 h 93" name="T1"/>
              <a:gd fmla="*/ 1424083234 w 95" name="T2"/>
              <a:gd fmla="*/ 776391353 h 93" name="T3"/>
              <a:gd fmla="*/ 1424083234 w 95" name="T4"/>
              <a:gd fmla="*/ 624158024 h 93" name="T5"/>
              <a:gd fmla="*/ 1229210783 w 95" name="T6"/>
              <a:gd fmla="*/ 548043646 h 93" name="T7"/>
              <a:gd fmla="*/ 1199227271 w 95" name="T8"/>
              <a:gd fmla="*/ 456699989 h 93" name="T9"/>
              <a:gd fmla="*/ 1274179259 w 95" name="T10"/>
              <a:gd fmla="*/ 258797118 h 93" name="T11"/>
              <a:gd fmla="*/ 1154258796 w 95" name="T12"/>
              <a:gd fmla="*/ 152233330 h 93" name="T13"/>
              <a:gd fmla="*/ 959381817 w 95" name="T14"/>
              <a:gd fmla="*/ 228352282 h 93" name="T15"/>
              <a:gd fmla="*/ 884429830 w 95" name="T16"/>
              <a:gd fmla="*/ 197902871 h 93" name="T17"/>
              <a:gd fmla="*/ 794488350 w 95" name="T18"/>
              <a:gd fmla="*/ 0 h 93" name="T19"/>
              <a:gd fmla="*/ 629594884 w 95" name="T20"/>
              <a:gd fmla="*/ 0 h 93" name="T21"/>
              <a:gd fmla="*/ 554642896 w 95" name="T22"/>
              <a:gd fmla="*/ 197902871 h 93" name="T23"/>
              <a:gd fmla="*/ 464701417 w 95" name="T24"/>
              <a:gd fmla="*/ 228352282 h 93" name="T25"/>
              <a:gd fmla="*/ 269824438 w 95" name="T26"/>
              <a:gd fmla="*/ 152233330 h 93" name="T27"/>
              <a:gd fmla="*/ 149903975 w 95" name="T28"/>
              <a:gd fmla="*/ 258797118 h 93" name="T29"/>
              <a:gd fmla="*/ 239845454 w 95" name="T30"/>
              <a:gd fmla="*/ 456699989 h 93" name="T31"/>
              <a:gd fmla="*/ 194872450 w 95" name="T32"/>
              <a:gd fmla="*/ 548043646 h 93" name="T33"/>
              <a:gd fmla="*/ 0 w 95" name="T34"/>
              <a:gd fmla="*/ 624158024 h 93" name="T35"/>
              <a:gd fmla="*/ 0 w 95" name="T36"/>
              <a:gd fmla="*/ 791616059 h 93" name="T37"/>
              <a:gd fmla="*/ 194872450 w 95" name="T38"/>
              <a:gd fmla="*/ 867730436 h 93" name="T39"/>
              <a:gd fmla="*/ 239845454 w 95" name="T40"/>
              <a:gd fmla="*/ 959074094 h 93" name="T41"/>
              <a:gd fmla="*/ 164893467 w 95" name="T42"/>
              <a:gd fmla="*/ 1156976965 h 93" name="T43"/>
              <a:gd fmla="*/ 269824438 w 95" name="T44"/>
              <a:gd fmla="*/ 1263540753 h 93" name="T45"/>
              <a:gd fmla="*/ 464701417 w 95" name="T46"/>
              <a:gd fmla="*/ 1187421801 h 93" name="T47"/>
              <a:gd fmla="*/ 554642896 w 95" name="T48"/>
              <a:gd fmla="*/ 1217871211 h 93" name="T49"/>
              <a:gd fmla="*/ 644584375 w 95" name="T50"/>
              <a:gd fmla="*/ 1415774082 h 93" name="T51"/>
              <a:gd fmla="*/ 794488350 w 95" name="T52"/>
              <a:gd fmla="*/ 1415774082 h 93" name="T53"/>
              <a:gd fmla="*/ 884429830 w 95" name="T54"/>
              <a:gd fmla="*/ 1217871211 h 93" name="T55"/>
              <a:gd fmla="*/ 959381817 w 95" name="T56"/>
              <a:gd fmla="*/ 1187421801 h 93" name="T57"/>
              <a:gd fmla="*/ 1169248288 w 95" name="T58"/>
              <a:gd fmla="*/ 1263540753 h 93" name="T59"/>
              <a:gd fmla="*/ 1274179259 w 95" name="T60"/>
              <a:gd fmla="*/ 1141752259 h 93" name="T61"/>
              <a:gd fmla="*/ 1199227271 w 95" name="T62"/>
              <a:gd fmla="*/ 959074094 h 93" name="T63"/>
              <a:gd fmla="*/ 1229210783 w 95" name="T64"/>
              <a:gd fmla="*/ 867730436 h 93" name="T65"/>
              <a:gd fmla="*/ 719536363 w 95" name="T66"/>
              <a:gd fmla="*/ 928624683 h 93" name="T67"/>
              <a:gd fmla="*/ 494680400 w 95" name="T68"/>
              <a:gd fmla="*/ 700276976 h 93" name="T69"/>
              <a:gd fmla="*/ 719536363 w 95" name="T70"/>
              <a:gd fmla="*/ 487149399 h 93" name="T71"/>
              <a:gd fmla="*/ 944392325 w 95" name="T72"/>
              <a:gd fmla="*/ 700276976 h 93" name="T73"/>
              <a:gd fmla="*/ 719536363 w 95" name="T74"/>
              <a:gd fmla="*/ 928624683 h 93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95" name="T114"/>
              <a:gd fmla="*/ 0 h 93" name="T115"/>
              <a:gd fmla="*/ 95 w 95" name="T116"/>
              <a:gd fmla="*/ 93 h 93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93" w="95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4" name="MH_Other_15"/>
          <p:cNvSpPr>
            <a:spLocks noChangeArrowheads="1"/>
          </p:cNvSpPr>
          <p:nvPr/>
        </p:nvSpPr>
        <p:spPr bwMode="auto">
          <a:xfrm>
            <a:off x="4670425" y="3794125"/>
            <a:ext cx="88900" cy="8572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zh-CN" lang="zh-CN" sz="1600">
              <a:solidFill>
                <a:srgbClr val="000000"/>
              </a:solidFill>
              <a:ea charset="-122" panose="020b0502040204020203" pitchFamily="34" typeface="微软雅黑 Light"/>
              <a:sym charset="0" panose="020f0502020204030204" pitchFamily="34" typeface="Calibri"/>
            </a:endParaRPr>
          </a:p>
        </p:txBody>
      </p:sp>
      <p:sp>
        <p:nvSpPr>
          <p:cNvPr id="12305" name="MH_Other_16"/>
          <p:cNvSpPr>
            <a:spLocks noChangeArrowheads="1"/>
          </p:cNvSpPr>
          <p:nvPr/>
        </p:nvSpPr>
        <p:spPr bwMode="auto">
          <a:xfrm>
            <a:off x="7256463" y="3586163"/>
            <a:ext cx="352425" cy="442912"/>
          </a:xfrm>
          <a:custGeom>
            <a:gdLst>
              <a:gd fmla="*/ 7193 w 352425" name="T0"/>
              <a:gd fmla="*/ 298449 h 442913" name="T1"/>
              <a:gd fmla="*/ 176213 w 352425" name="T2"/>
              <a:gd fmla="*/ 352623 h 442913" name="T3"/>
              <a:gd fmla="*/ 345233 w 352425" name="T4"/>
              <a:gd fmla="*/ 298449 h 442913" name="T5"/>
              <a:gd fmla="*/ 352425 w 352425" name="T6"/>
              <a:gd fmla="*/ 312895 h 442913" name="T7"/>
              <a:gd fmla="*/ 352425 w 352425" name="T8"/>
              <a:gd fmla="*/ 367069 h 442913" name="T9"/>
              <a:gd fmla="*/ 176213 w 352425" name="T10"/>
              <a:gd fmla="*/ 442912 h 442913" name="T11"/>
              <a:gd fmla="*/ 0 w 352425" name="T12"/>
              <a:gd fmla="*/ 367069 h 442913" name="T13"/>
              <a:gd fmla="*/ 0 w 352425" name="T14"/>
              <a:gd fmla="*/ 312895 h 442913" name="T15"/>
              <a:gd fmla="*/ 7193 w 352425" name="T16"/>
              <a:gd fmla="*/ 298449 h 442913" name="T17"/>
              <a:gd fmla="*/ 7193 w 352425" name="T18"/>
              <a:gd fmla="*/ 184150 h 442913" name="T19"/>
              <a:gd fmla="*/ 176213 w 352425" name="T20"/>
              <a:gd fmla="*/ 243204 h 442913" name="T21"/>
              <a:gd fmla="*/ 345233 w 352425" name="T22"/>
              <a:gd fmla="*/ 184150 h 442913" name="T23"/>
              <a:gd fmla="*/ 352425 w 352425" name="T24"/>
              <a:gd fmla="*/ 202605 h 442913" name="T25"/>
              <a:gd fmla="*/ 352425 w 352425" name="T26"/>
              <a:gd fmla="*/ 257968 h 442913" name="T27"/>
              <a:gd fmla="*/ 176213 w 352425" name="T28"/>
              <a:gd fmla="*/ 331787 h 442913" name="T29"/>
              <a:gd fmla="*/ 0 w 352425" name="T30"/>
              <a:gd fmla="*/ 257968 h 442913" name="T31"/>
              <a:gd fmla="*/ 0 w 352425" name="T32"/>
              <a:gd fmla="*/ 202605 h 442913" name="T33"/>
              <a:gd fmla="*/ 7193 w 352425" name="T34"/>
              <a:gd fmla="*/ 184150 h 442913" name="T35"/>
              <a:gd fmla="*/ 7193 w 352425" name="T36"/>
              <a:gd fmla="*/ 76200 h 442913" name="T37"/>
              <a:gd fmla="*/ 176213 w 352425" name="T38"/>
              <a:gd fmla="*/ 130795 h 442913" name="T39"/>
              <a:gd fmla="*/ 345233 w 352425" name="T40"/>
              <a:gd fmla="*/ 76200 h 442913" name="T41"/>
              <a:gd fmla="*/ 352425 w 352425" name="T42"/>
              <a:gd fmla="*/ 94398 h 442913" name="T43"/>
              <a:gd fmla="*/ 352425 w 352425" name="T44"/>
              <a:gd fmla="*/ 148993 h 442913" name="T45"/>
              <a:gd fmla="*/ 176213 w 352425" name="T46"/>
              <a:gd fmla="*/ 225424 h 442913" name="T47"/>
              <a:gd fmla="*/ 0 w 352425" name="T48"/>
              <a:gd fmla="*/ 148993 h 442913" name="T49"/>
              <a:gd fmla="*/ 0 w 352425" name="T50"/>
              <a:gd fmla="*/ 94398 h 442913" name="T51"/>
              <a:gd fmla="*/ 7193 w 352425" name="T52"/>
              <a:gd fmla="*/ 76200 h 442913" name="T53"/>
              <a:gd fmla="*/ 177006 w 352425" name="T54"/>
              <a:gd fmla="*/ 0 h 442913" name="T55"/>
              <a:gd fmla="*/ 349250 w 352425" name="T56"/>
              <a:gd fmla="*/ 57944 h 442913" name="T57"/>
              <a:gd fmla="*/ 177006 w 352425" name="T58"/>
              <a:gd fmla="*/ 115888 h 442913" name="T59"/>
              <a:gd fmla="*/ 4762 w 352425" name="T60"/>
              <a:gd fmla="*/ 57944 h 442913" name="T61"/>
              <a:gd fmla="*/ 177006 w 352425" name="T62"/>
              <a:gd fmla="*/ 0 h 44291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352425" name="T96"/>
              <a:gd fmla="*/ 0 h 442913" name="T97"/>
              <a:gd fmla="*/ 352425 w 352425" name="T98"/>
              <a:gd fmla="*/ 442913 h 442913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442913" w="352425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6" name="MH_Other_17"/>
          <p:cNvSpPr>
            <a:spLocks noChangeArrowheads="1" noEditPoints="1"/>
          </p:cNvSpPr>
          <p:nvPr/>
        </p:nvSpPr>
        <p:spPr bwMode="auto">
          <a:xfrm>
            <a:off x="4868863" y="4624388"/>
            <a:ext cx="412750" cy="404812"/>
          </a:xfrm>
          <a:custGeom>
            <a:gdLst>
              <a:gd fmla="*/ 2147483647 w 113" name="T0"/>
              <a:gd fmla="*/ 2147483647 h 112" name="T1"/>
              <a:gd fmla="*/ 2147483647 w 113" name="T2"/>
              <a:gd fmla="*/ 2147483647 h 112" name="T3"/>
              <a:gd fmla="*/ 2147483647 w 113" name="T4"/>
              <a:gd fmla="*/ 2147483647 h 112" name="T5"/>
              <a:gd fmla="*/ 2147483647 w 113" name="T6"/>
              <a:gd fmla="*/ 2147483647 h 112" name="T7"/>
              <a:gd fmla="*/ 2147483647 w 113" name="T8"/>
              <a:gd fmla="*/ 2147483647 h 112" name="T9"/>
              <a:gd fmla="*/ 2147483647 w 113" name="T10"/>
              <a:gd fmla="*/ 2147483647 h 112" name="T11"/>
              <a:gd fmla="*/ 2147483647 w 113" name="T12"/>
              <a:gd fmla="*/ 2147483647 h 112" name="T13"/>
              <a:gd fmla="*/ 2147483647 w 113" name="T14"/>
              <a:gd fmla="*/ 2147483647 h 112" name="T15"/>
              <a:gd fmla="*/ 2147483647 w 113" name="T16"/>
              <a:gd fmla="*/ 2147483647 h 112" name="T17"/>
              <a:gd fmla="*/ 2147483647 w 113" name="T18"/>
              <a:gd fmla="*/ 2147483647 h 112" name="T19"/>
              <a:gd fmla="*/ 2147483647 w 113" name="T20"/>
              <a:gd fmla="*/ 2147483647 h 112" name="T21"/>
              <a:gd fmla="*/ 2147483647 w 113" name="T22"/>
              <a:gd fmla="*/ 2147483647 h 112" name="T23"/>
              <a:gd fmla="*/ 2147483647 w 113" name="T24"/>
              <a:gd fmla="*/ 2147483647 h 112" name="T25"/>
              <a:gd fmla="*/ 2147483647 w 113" name="T26"/>
              <a:gd fmla="*/ 2147483647 h 112" name="T27"/>
              <a:gd fmla="*/ 2147483647 w 113" name="T28"/>
              <a:gd fmla="*/ 2147483647 h 112" name="T29"/>
              <a:gd fmla="*/ 2147483647 w 113" name="T30"/>
              <a:gd fmla="*/ 2147483647 h 112" name="T31"/>
              <a:gd fmla="*/ 2147483647 w 113" name="T32"/>
              <a:gd fmla="*/ 2147483647 h 112" name="T33"/>
              <a:gd fmla="*/ 2147483647 w 113" name="T34"/>
              <a:gd fmla="*/ 2147483647 h 112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113" name="T54"/>
              <a:gd fmla="*/ 0 h 112" name="T55"/>
              <a:gd fmla="*/ 113 w 113" name="T56"/>
              <a:gd fmla="*/ 112 h 112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12" w="113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7" name="MH_Other_18"/>
          <p:cNvSpPr>
            <a:spLocks noChangeArrowheads="1" noEditPoints="1"/>
          </p:cNvSpPr>
          <p:nvPr/>
        </p:nvSpPr>
        <p:spPr bwMode="auto">
          <a:xfrm>
            <a:off x="6883400" y="4600575"/>
            <a:ext cx="434975" cy="428625"/>
          </a:xfrm>
          <a:custGeom>
            <a:gdLst>
              <a:gd fmla="*/ 2147483647 w 120" name="T0"/>
              <a:gd fmla="*/ 2147483647 h 118" name="T1"/>
              <a:gd fmla="*/ 2147483647 w 120" name="T2"/>
              <a:gd fmla="*/ 2147483647 h 118" name="T3"/>
              <a:gd fmla="*/ 2147483647 w 120" name="T4"/>
              <a:gd fmla="*/ 2147483647 h 118" name="T5"/>
              <a:gd fmla="*/ 2147483647 w 120" name="T6"/>
              <a:gd fmla="*/ 2147483647 h 118" name="T7"/>
              <a:gd fmla="*/ 2147483647 w 120" name="T8"/>
              <a:gd fmla="*/ 2147483647 h 118" name="T9"/>
              <a:gd fmla="*/ 2147483647 w 120" name="T10"/>
              <a:gd fmla="*/ 2147483647 h 118" name="T11"/>
              <a:gd fmla="*/ 2147483647 w 120" name="T12"/>
              <a:gd fmla="*/ 2147483647 h 118" name="T13"/>
              <a:gd fmla="*/ 2147483647 w 120" name="T14"/>
              <a:gd fmla="*/ 2147483647 h 118" name="T15"/>
              <a:gd fmla="*/ 2147483647 w 120" name="T16"/>
              <a:gd fmla="*/ 2147483647 h 118" name="T17"/>
              <a:gd fmla="*/ 2147483647 w 120" name="T18"/>
              <a:gd fmla="*/ 2147483647 h 118" name="T19"/>
              <a:gd fmla="*/ 2147483647 w 120" name="T20"/>
              <a:gd fmla="*/ 2147483647 h 118" name="T21"/>
              <a:gd fmla="*/ 2147483647 w 120" name="T22"/>
              <a:gd fmla="*/ 2147483647 h 118" name="T23"/>
              <a:gd fmla="*/ 2147483647 w 120" name="T24"/>
              <a:gd fmla="*/ 2147483647 h 118" name="T25"/>
              <a:gd fmla="*/ 2147483647 w 120" name="T26"/>
              <a:gd fmla="*/ 2147483647 h 118" name="T27"/>
              <a:gd fmla="*/ 2147483647 w 120" name="T28"/>
              <a:gd fmla="*/ 2147483647 h 118" name="T29"/>
              <a:gd fmla="*/ 2147483647 w 120" name="T30"/>
              <a:gd fmla="*/ 2147483647 h 118" name="T31"/>
              <a:gd fmla="*/ 2147483647 w 120" name="T32"/>
              <a:gd fmla="*/ 2147483647 h 118" name="T33"/>
              <a:gd fmla="*/ 2147483647 w 120" name="T34"/>
              <a:gd fmla="*/ 2147483647 h 118" name="T35"/>
              <a:gd fmla="*/ 2147483647 w 120" name="T36"/>
              <a:gd fmla="*/ 2147483647 h 118" name="T37"/>
              <a:gd fmla="*/ 2147483647 w 120" name="T38"/>
              <a:gd fmla="*/ 2147483647 h 11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120" name="T60"/>
              <a:gd fmla="*/ 0 h 118" name="T61"/>
              <a:gd fmla="*/ 120 w 120" name="T62"/>
              <a:gd fmla="*/ 118 h 118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118" w="120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8" name="MH_Other_19"/>
          <p:cNvSpPr>
            <a:spLocks noChangeArrowheads="1" noEditPoints="1"/>
          </p:cNvSpPr>
          <p:nvPr/>
        </p:nvSpPr>
        <p:spPr bwMode="auto">
          <a:xfrm>
            <a:off x="6873875" y="2595563"/>
            <a:ext cx="201613" cy="368300"/>
          </a:xfrm>
          <a:custGeom>
            <a:gdLst>
              <a:gd fmla="*/ 2147483647 w 50" name="T0"/>
              <a:gd fmla="*/ 2147483647 h 90" name="T1"/>
              <a:gd fmla="*/ 2147483647 w 50" name="T2"/>
              <a:gd fmla="*/ 2147483647 h 90" name="T3"/>
              <a:gd fmla="*/ 2147483647 w 50" name="T4"/>
              <a:gd fmla="*/ 0 h 90" name="T5"/>
              <a:gd fmla="*/ 2147483647 w 50" name="T6"/>
              <a:gd fmla="*/ 0 h 90" name="T7"/>
              <a:gd fmla="*/ 0 w 50" name="T8"/>
              <a:gd fmla="*/ 2147483647 h 90" name="T9"/>
              <a:gd fmla="*/ 0 w 50" name="T10"/>
              <a:gd fmla="*/ 2147483647 h 90" name="T11"/>
              <a:gd fmla="*/ 2147483647 w 50" name="T12"/>
              <a:gd fmla="*/ 2147483647 h 90" name="T13"/>
              <a:gd fmla="*/ 2147483647 w 50" name="T14"/>
              <a:gd fmla="*/ 2147483647 h 90" name="T15"/>
              <a:gd fmla="*/ 2147483647 w 50" name="T16"/>
              <a:gd fmla="*/ 2147483647 h 90" name="T17"/>
              <a:gd fmla="*/ 2147483647 w 50" name="T18"/>
              <a:gd fmla="*/ 2147483647 h 90" name="T19"/>
              <a:gd fmla="*/ 2147483647 w 50" name="T20"/>
              <a:gd fmla="*/ 2147483647 h 90" name="T21"/>
              <a:gd fmla="*/ 2147483647 w 50" name="T22"/>
              <a:gd fmla="*/ 2147483647 h 90" name="T23"/>
              <a:gd fmla="*/ 2147483647 w 50" name="T24"/>
              <a:gd fmla="*/ 2147483647 h 90" name="T25"/>
              <a:gd fmla="*/ 2147483647 w 50" name="T26"/>
              <a:gd fmla="*/ 2147483647 h 90" name="T27"/>
              <a:gd fmla="*/ 2147483647 w 50" name="T28"/>
              <a:gd fmla="*/ 2147483647 h 90" name="T29"/>
              <a:gd fmla="*/ 2147483647 w 50" name="T30"/>
              <a:gd fmla="*/ 2147483647 h 90" name="T31"/>
              <a:gd fmla="*/ 2147483647 w 50" name="T32"/>
              <a:gd fmla="*/ 2147483647 h 90" name="T33"/>
              <a:gd fmla="*/ 2147483647 w 50" name="T34"/>
              <a:gd fmla="*/ 2147483647 h 90" name="T35"/>
              <a:gd fmla="*/ 2147483647 w 50" name="T36"/>
              <a:gd fmla="*/ 2147483647 h 90" name="T37"/>
              <a:gd fmla="*/ 2147483647 w 50" name="T38"/>
              <a:gd fmla="*/ 2147483647 h 90" name="T39"/>
              <a:gd fmla="*/ 2147483647 w 50" name="T40"/>
              <a:gd fmla="*/ 2147483647 h 90" name="T41"/>
              <a:gd fmla="*/ 2147483647 w 50" name="T42"/>
              <a:gd fmla="*/ 2147483647 h 90" name="T43"/>
              <a:gd fmla="*/ 2147483647 w 50" name="T44"/>
              <a:gd fmla="*/ 2147483647 h 90" name="T45"/>
              <a:gd fmla="*/ 2147483647 w 50" name="T46"/>
              <a:gd fmla="*/ 2147483647 h 90" name="T47"/>
              <a:gd fmla="*/ 2147483647 w 50" name="T48"/>
              <a:gd fmla="*/ 2147483647 h 90" name="T49"/>
              <a:gd fmla="*/ 2147483647 w 50" name="T50"/>
              <a:gd fmla="*/ 2147483647 h 90" name="T51"/>
              <a:gd fmla="*/ 2147483647 w 50" name="T52"/>
              <a:gd fmla="*/ 2147483647 h 90" name="T53"/>
              <a:gd fmla="*/ 2147483647 w 50" name="T54"/>
              <a:gd fmla="*/ 2147483647 h 90" name="T55"/>
              <a:gd fmla="*/ 2147483647 w 50" name="T56"/>
              <a:gd fmla="*/ 2147483647 h 90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50" name="T87"/>
              <a:gd fmla="*/ 0 h 90" name="T88"/>
              <a:gd fmla="*/ 50 w 50" name="T89"/>
              <a:gd fmla="*/ 90 h 90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90" w="5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09" name="MH_Other_20"/>
          <p:cNvSpPr>
            <a:spLocks noChangeArrowheads="1" noEditPoints="1"/>
          </p:cNvSpPr>
          <p:nvPr/>
        </p:nvSpPr>
        <p:spPr bwMode="auto">
          <a:xfrm>
            <a:off x="7110413" y="2733675"/>
            <a:ext cx="207962" cy="368300"/>
          </a:xfrm>
          <a:custGeom>
            <a:gdLst>
              <a:gd fmla="*/ 2147483647 w 51" name="T0"/>
              <a:gd fmla="*/ 0 h 90" name="T1"/>
              <a:gd fmla="*/ 2147483647 w 51" name="T2"/>
              <a:gd fmla="*/ 0 h 90" name="T3"/>
              <a:gd fmla="*/ 0 w 51" name="T4"/>
              <a:gd fmla="*/ 2147483647 h 90" name="T5"/>
              <a:gd fmla="*/ 0 w 51" name="T6"/>
              <a:gd fmla="*/ 2147483647 h 90" name="T7"/>
              <a:gd fmla="*/ 2147483647 w 51" name="T8"/>
              <a:gd fmla="*/ 2147483647 h 90" name="T9"/>
              <a:gd fmla="*/ 2147483647 w 51" name="T10"/>
              <a:gd fmla="*/ 2147483647 h 90" name="T11"/>
              <a:gd fmla="*/ 2147483647 w 51" name="T12"/>
              <a:gd fmla="*/ 2147483647 h 90" name="T13"/>
              <a:gd fmla="*/ 2147483647 w 51" name="T14"/>
              <a:gd fmla="*/ 2147483647 h 90" name="T15"/>
              <a:gd fmla="*/ 2147483647 w 51" name="T16"/>
              <a:gd fmla="*/ 0 h 90" name="T17"/>
              <a:gd fmla="*/ 2147483647 w 51" name="T18"/>
              <a:gd fmla="*/ 2147483647 h 90" name="T19"/>
              <a:gd fmla="*/ 2147483647 w 51" name="T20"/>
              <a:gd fmla="*/ 2147483647 h 90" name="T21"/>
              <a:gd fmla="*/ 2147483647 w 51" name="T22"/>
              <a:gd fmla="*/ 2147483647 h 90" name="T23"/>
              <a:gd fmla="*/ 2147483647 w 51" name="T24"/>
              <a:gd fmla="*/ 2147483647 h 90" name="T25"/>
              <a:gd fmla="*/ 2147483647 w 51" name="T26"/>
              <a:gd fmla="*/ 2147483647 h 90" name="T27"/>
              <a:gd fmla="*/ 2147483647 w 51" name="T28"/>
              <a:gd fmla="*/ 2147483647 h 90" name="T29"/>
              <a:gd fmla="*/ 2147483647 w 51" name="T30"/>
              <a:gd fmla="*/ 2147483647 h 90" name="T31"/>
              <a:gd fmla="*/ 2147483647 w 51" name="T32"/>
              <a:gd fmla="*/ 2147483647 h 90" name="T33"/>
              <a:gd fmla="*/ 2147483647 w 51" name="T34"/>
              <a:gd fmla="*/ 2147483647 h 90" name="T35"/>
              <a:gd fmla="*/ 2147483647 w 51" name="T36"/>
              <a:gd fmla="*/ 2147483647 h 90" name="T37"/>
              <a:gd fmla="*/ 2147483647 w 51" name="T38"/>
              <a:gd fmla="*/ 2147483647 h 90" name="T39"/>
              <a:gd fmla="*/ 2147483647 w 51" name="T40"/>
              <a:gd fmla="*/ 2147483647 h 90" name="T41"/>
              <a:gd fmla="*/ 2147483647 w 51" name="T42"/>
              <a:gd fmla="*/ 2147483647 h 90" name="T43"/>
              <a:gd fmla="*/ 2147483647 w 51" name="T44"/>
              <a:gd fmla="*/ 2147483647 h 90" name="T45"/>
              <a:gd fmla="*/ 2147483647 w 51" name="T46"/>
              <a:gd fmla="*/ 2147483647 h 90" name="T47"/>
              <a:gd fmla="*/ 2147483647 w 51" name="T48"/>
              <a:gd fmla="*/ 2147483647 h 90" name="T49"/>
              <a:gd fmla="*/ 2147483647 w 51" name="T50"/>
              <a:gd fmla="*/ 2147483647 h 90" name="T51"/>
              <a:gd fmla="*/ 2147483647 w 51" name="T52"/>
              <a:gd fmla="*/ 2147483647 h 90" name="T53"/>
              <a:gd fmla="*/ 2147483647 w 51" name="T54"/>
              <a:gd fmla="*/ 2147483647 h 90" name="T55"/>
              <a:gd fmla="*/ 2147483647 w 51" name="T56"/>
              <a:gd fmla="*/ 2147483647 h 90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51" name="T87"/>
              <a:gd fmla="*/ 0 h 90" name="T88"/>
              <a:gd fmla="*/ 51 w 51" name="T89"/>
              <a:gd fmla="*/ 90 h 90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90" w="51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10" name="MH_Other_21"/>
          <p:cNvSpPr>
            <a:spLocks noChangeArrowheads="1"/>
          </p:cNvSpPr>
          <p:nvPr/>
        </p:nvSpPr>
        <p:spPr bwMode="auto">
          <a:xfrm>
            <a:off x="7094538" y="2617788"/>
            <a:ext cx="122237" cy="100012"/>
          </a:xfrm>
          <a:custGeom>
            <a:gdLst>
              <a:gd fmla="*/ 244061450 w 40" name="T0"/>
              <a:gd fmla="*/ 249611768 h 33" name="T1"/>
              <a:gd fmla="*/ 305076049 w 40" name="T2"/>
              <a:gd fmla="*/ 249611768 h 33" name="T3"/>
              <a:gd fmla="*/ 305076049 w 40" name="T4"/>
              <a:gd fmla="*/ 60513321 h 33" name="T5"/>
              <a:gd fmla="*/ 305076049 w 40" name="T6"/>
              <a:gd fmla="*/ 0 h 33" name="T7"/>
              <a:gd fmla="*/ 244061450 w 40" name="T8"/>
              <a:gd fmla="*/ 0 h 33" name="T9"/>
              <a:gd fmla="*/ 0 w 40" name="T10"/>
              <a:gd fmla="*/ 0 h 33" name="T11"/>
              <a:gd fmla="*/ 0 w 40" name="T12"/>
              <a:gd fmla="*/ 60513321 h 33" name="T13"/>
              <a:gd fmla="*/ 244061450 w 40" name="T14"/>
              <a:gd fmla="*/ 60513321 h 33" name="T15"/>
              <a:gd fmla="*/ 244061450 w 40" name="T16"/>
              <a:gd fmla="*/ 249611768 h 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40" name="T27"/>
              <a:gd fmla="*/ 0 h 33" name="T28"/>
              <a:gd fmla="*/ 40 w 40" name="T29"/>
              <a:gd fmla="*/ 33 h 33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33" w="40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11" name="MH_Other_22"/>
          <p:cNvSpPr>
            <a:spLocks noChangeArrowheads="1"/>
          </p:cNvSpPr>
          <p:nvPr/>
        </p:nvSpPr>
        <p:spPr bwMode="auto">
          <a:xfrm>
            <a:off x="6985000" y="2986088"/>
            <a:ext cx="100013" cy="100012"/>
          </a:xfrm>
          <a:custGeom>
            <a:gdLst>
              <a:gd fmla="*/ 60513926 w 33" name="T0"/>
              <a:gd fmla="*/ 0 h 33" name="T1"/>
              <a:gd fmla="*/ 0 w 33" name="T2"/>
              <a:gd fmla="*/ 0 h 33" name="T3"/>
              <a:gd fmla="*/ 0 w 33" name="T4"/>
              <a:gd fmla="*/ 189098447 h 33" name="T5"/>
              <a:gd fmla="*/ 0 w 33" name="T6"/>
              <a:gd fmla="*/ 249611768 h 33" name="T7"/>
              <a:gd fmla="*/ 60513926 w 33" name="T8"/>
              <a:gd fmla="*/ 249611768 h 33" name="T9"/>
              <a:gd fmla="*/ 249614264 w 33" name="T10"/>
              <a:gd fmla="*/ 249611768 h 33" name="T11"/>
              <a:gd fmla="*/ 249614264 w 33" name="T12"/>
              <a:gd fmla="*/ 189098447 h 33" name="T13"/>
              <a:gd fmla="*/ 60513926 w 33" name="T14"/>
              <a:gd fmla="*/ 189098447 h 33" name="T15"/>
              <a:gd fmla="*/ 60513926 w 33" name="T16"/>
              <a:gd fmla="*/ 0 h 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3" name="T27"/>
              <a:gd fmla="*/ 0 h 33" name="T28"/>
              <a:gd fmla="*/ 33 w 33" name="T29"/>
              <a:gd fmla="*/ 33 h 33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33" w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312" name="MH_SubTitle_1"/>
          <p:cNvSpPr>
            <a:spLocks noChangeArrowheads="1"/>
          </p:cNvSpPr>
          <p:nvPr/>
        </p:nvSpPr>
        <p:spPr bwMode="auto">
          <a:xfrm>
            <a:off x="1401763" y="25336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2313" name="MH_SubTitle_2"/>
          <p:cNvSpPr>
            <a:spLocks noChangeArrowheads="1"/>
          </p:cNvSpPr>
          <p:nvPr/>
        </p:nvSpPr>
        <p:spPr bwMode="auto">
          <a:xfrm>
            <a:off x="984250" y="34940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2314" name="MH_SubTitle_3"/>
          <p:cNvSpPr>
            <a:spLocks noChangeArrowheads="1"/>
          </p:cNvSpPr>
          <p:nvPr/>
        </p:nvSpPr>
        <p:spPr bwMode="auto">
          <a:xfrm>
            <a:off x="1401763" y="44894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2315" name="MH_SubTitle_4"/>
          <p:cNvSpPr>
            <a:spLocks noChangeArrowheads="1"/>
          </p:cNvSpPr>
          <p:nvPr/>
        </p:nvSpPr>
        <p:spPr bwMode="auto">
          <a:xfrm>
            <a:off x="7770813" y="25336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2316" name="MH_SubTitle_5"/>
          <p:cNvSpPr>
            <a:spLocks noChangeArrowheads="1"/>
          </p:cNvSpPr>
          <p:nvPr/>
        </p:nvSpPr>
        <p:spPr bwMode="auto">
          <a:xfrm>
            <a:off x="8110538" y="3494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2317" name="MH_SubTitle_6"/>
          <p:cNvSpPr>
            <a:spLocks noChangeArrowheads="1"/>
          </p:cNvSpPr>
          <p:nvPr/>
        </p:nvSpPr>
        <p:spPr bwMode="auto">
          <a:xfrm>
            <a:off x="7770813" y="4489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zero极简主义设计，极致简约风潮流所向，通用设计，完美兼容。</a:t>
            </a:r>
          </a:p>
        </p:txBody>
      </p:sp>
      <p:sp>
        <p:nvSpPr>
          <p:cNvPr id="12318" name="矩形 1"/>
          <p:cNvSpPr>
            <a:spLocks noChangeArrowheads="1"/>
          </p:cNvSpPr>
          <p:nvPr/>
        </p:nvSpPr>
        <p:spPr bwMode="auto">
          <a:xfrm>
            <a:off x="1233488" y="35242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2319" name="组合 40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2320" name="文本框 41"/>
            <p:cNvSpPr>
              <a:spLocks noChangeArrowheads="1"/>
            </p:cNvSpPr>
            <p:nvPr/>
          </p:nvSpPr>
          <p:spPr bwMode="auto">
            <a:xfrm>
              <a:off x="159925" y="241187"/>
              <a:ext cx="595238" cy="8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232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fmla="*/ 109978 w 36" name="T0"/>
                <a:gd fmla="*/ 109978 h 36" name="T1"/>
                <a:gd fmla="*/ 26547 w 36" name="T2"/>
                <a:gd fmla="*/ 109978 h 36" name="T3"/>
                <a:gd fmla="*/ 26547 w 36" name="T4"/>
                <a:gd fmla="*/ 26547 h 36" name="T5"/>
                <a:gd fmla="*/ 109978 w 36" name="T6"/>
                <a:gd fmla="*/ 26547 h 36" name="T7"/>
                <a:gd fmla="*/ 109978 w 36" name="T8"/>
                <a:gd fmla="*/ 109978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32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232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cap="rnd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ea charset="-122" panose="020b0502040204020203" pitchFamily="34" typeface="微软雅黑 Light"/>
                <a:sym charset="-122" panose="02010600030101010101" pitchFamily="2" typeface="宋体"/>
              </a:endParaRPr>
            </a:p>
          </p:txBody>
        </p:sp>
        <p:sp>
          <p:nvSpPr>
            <p:cNvPr id="1232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fmla="*/ 529052 w 184" name="T0"/>
                <a:gd fmla="*/ 0 h 303" name="T1"/>
                <a:gd fmla="*/ 695325 w 184" name="T2"/>
                <a:gd fmla="*/ 449525 h 303" name="T3"/>
                <a:gd fmla="*/ 0 w 184" name="T4"/>
                <a:gd fmla="*/ 1144588 h 303" name="T5"/>
                <a:gd fmla="*/ 0 60000 65536" name="T6"/>
                <a:gd fmla="*/ 0 60000 65536" name="T7"/>
                <a:gd fmla="*/ 0 60000 65536" name="T8"/>
                <a:gd fmla="*/ 0 w 184" name="T9"/>
                <a:gd fmla="*/ 0 h 303" name="T10"/>
                <a:gd fmla="*/ 184 w 184" name="T11"/>
                <a:gd fmla="*/ 303 h 3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03" w="184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32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fmla="*/ 756543 w 256" name="T0"/>
                <a:gd fmla="*/ 883705 h 256" name="T1"/>
                <a:gd fmla="*/ 484188 w 256" name="T2"/>
                <a:gd fmla="*/ 966788 h 256" name="T3"/>
                <a:gd fmla="*/ 0 w 256" name="T4"/>
                <a:gd fmla="*/ 483394 h 256" name="T5"/>
                <a:gd fmla="*/ 484188 w 256" name="T6"/>
                <a:gd fmla="*/ 0 h 256" name="T7"/>
                <a:gd fmla="*/ 968375 w 256" name="T8"/>
                <a:gd fmla="*/ 483394 h 256" name="T9"/>
                <a:gd fmla="*/ 847328 w 256" name="T10"/>
                <a:gd fmla="*/ 804398 h 2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56" name="T18"/>
                <a:gd fmla="*/ 0 h 256" name="T19"/>
                <a:gd fmla="*/ 256 w 256" name="T20"/>
                <a:gd fmla="*/ 256 h 2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6" w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cap="rnd" cmpd="sng"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china</Company>
  <PresentationFormat>宽屏</PresentationFormat>
  <Paragraphs>171</Paragraphs>
  <Slides>24</Slides>
  <Notes>1</Notes>
  <TotalTime>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 Light</vt:lpstr>
      <vt:lpstr>宋体</vt:lpstr>
      <vt:lpstr>Calibri</vt:lpstr>
      <vt:lpstr>微软雅黑 Light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2015-08-25T06:05:00Z</dcterms:created>
  <cp:lastModifiedBy>ypppt</cp:lastModifiedBy>
  <dcterms:modified xsi:type="dcterms:W3CDTF">2021-08-20T11:21:19Z</dcterms:modified>
  <cp:revision>10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