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71" r:id="rId8"/>
    <p:sldId id="272" r:id="rId9"/>
    <p:sldId id="264" r:id="rId10"/>
    <p:sldId id="263" r:id="rId11"/>
    <p:sldId id="266" r:id="rId12"/>
    <p:sldId id="267" r:id="rId13"/>
    <p:sldId id="265" r:id="rId14"/>
    <p:sldId id="261" r:id="rId15"/>
    <p:sldId id="273" r:id="rId16"/>
    <p:sldId id="274" r:id="rId17"/>
    <p:sldId id="269" r:id="rId18"/>
    <p:sldId id="275" r:id="rId19"/>
    <p:sldId id="262" r:id="rId20"/>
    <p:sldId id="277" r:id="rId21"/>
    <p:sldId id="278" r:id="rId22"/>
    <p:sldId id="276" r:id="rId23"/>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4" autoAdjust="0"/>
    <p:restoredTop sz="94660"/>
  </p:normalViewPr>
  <p:slideViewPr>
    <p:cSldViewPr snapToGrid="0">
      <p:cViewPr varScale="1">
        <p:scale>
          <a:sx n="85" d="100"/>
          <a:sy n="85" d="100"/>
        </p:scale>
        <p:origin x="492" y="78"/>
      </p:cViewPr>
      <p:guideLst/>
    </p:cSldViewPr>
  </p:slideViewPr>
  <p:notesTextViewPr>
    <p:cViewPr>
      <p:scale>
        <a:sx n="1" d="1"/>
        <a:sy n="1" d="1"/>
      </p:scale>
      <p:origin x="0" y="0"/>
    </p:cViewPr>
  </p:notesTextViewPr>
  <p:sorterViewPr>
    <p:cViewPr>
      <p:scale>
        <a:sx n="75" d="100"/>
        <a:sy n="75"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tags/tag1.xml" Type="http://schemas.openxmlformats.org/officeDocument/2006/relationships/tags"/><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media/image5.png" Type="http://schemas.openxmlformats.org/officeDocument/2006/relationships/image"/><Relationship Id="rId3" Target="colors1.xml" Type="http://schemas.microsoft.com/office/2011/relationships/chartColorStyle"/><Relationship Id="rId4"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blipFill dpi="0" rotWithShape="1">
              <a:blip r:embed="rId2">
                <a:extLst>
                  <a:ext uri="{28A0092B-C50C-407E-A947-70E740481C1C}">
                    <a14:useLocalDpi val="0"/>
                  </a:ext>
                </a:extLst>
              </a:blip>
              <a:stretch>
                <a:fillRect/>
              </a:stretch>
            </a:blipFill>
            <a:ln>
              <a:noFill/>
            </a:ln>
            <a:effectLst/>
          </c:spPr>
          <c:invertIfNegative val="0"/>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trendline>
            <c:spPr>
              <a:ln w="19050" cap="rnd" cmpd="dbl">
                <a:solidFill>
                  <a:schemeClr val="accent2"/>
                </a:solidFill>
                <a:prstDash val="solid"/>
              </a:ln>
              <a:effectLst/>
            </c:spPr>
            <c:trendlineType val="exp"/>
            <c:dispRSqr val="0"/>
            <c:dispEq val="0"/>
          </c:trendline>
          <c:trendline>
            <c:spPr>
              <a:ln w="19050" cap="rnd">
                <a:solidFill>
                  <a:schemeClr val="accent1"/>
                </a:solidFill>
                <a:prstDash val="dashDot"/>
              </a:ln>
              <a:effectLst/>
            </c:spPr>
            <c:trendlineType val="linear"/>
            <c:forward val="2"/>
            <c:dispRSqr val="0"/>
            <c:dispEq val="0"/>
          </c:trendline>
          <c:trendline>
            <c:spPr>
              <a:ln w="19050" cap="rnd">
                <a:solidFill>
                  <a:schemeClr val="tx2">
                    <a:lumMod val="50000"/>
                  </a:schemeClr>
                </a:solidFill>
                <a:prstDash val="dashDot"/>
                <a:bevel/>
                <a:headEnd type="none"/>
                <a:tailEnd type="triangle"/>
              </a:ln>
              <a:effectLst/>
            </c:spPr>
            <c:trendlineType val="movingAvg"/>
            <c:period val="2"/>
            <c:dispRSqr val="0"/>
            <c:dispEq val="0"/>
          </c:trendline>
          <c:cat>
            <c:strRef>
              <c:f>Sheet1!$A$2:$A$9</c:f>
              <c:strCache>
                <c:ptCount val="8"/>
                <c:pt idx="0">
                  <c:v>类别 1</c:v>
                </c:pt>
                <c:pt idx="1">
                  <c:v>2</c:v>
                </c:pt>
                <c:pt idx="2">
                  <c:v>3</c:v>
                </c:pt>
                <c:pt idx="3">
                  <c:v>4</c:v>
                </c:pt>
                <c:pt idx="4">
                  <c:v>5</c:v>
                </c:pt>
                <c:pt idx="5">
                  <c:v>6</c:v>
                </c:pt>
                <c:pt idx="6">
                  <c:v>7</c:v>
                </c:pt>
                <c:pt idx="7">
                  <c:v>8</c:v>
                </c:pt>
              </c:strCache>
            </c:strRef>
          </c:cat>
          <c:val>
            <c:numRef>
              <c:f>Sheet1!$B$2:$B$9</c:f>
              <c:numCache>
                <c:formatCode>General</c:formatCode>
                <c:ptCount val="8"/>
                <c:pt idx="0">
                  <c:v>4.3</c:v>
                </c:pt>
                <c:pt idx="1">
                  <c:v>4</c:v>
                </c:pt>
                <c:pt idx="2">
                  <c:v>5</c:v>
                </c:pt>
                <c:pt idx="3">
                  <c:v>1</c:v>
                </c:pt>
                <c:pt idx="4">
                  <c:v>2</c:v>
                </c:pt>
                <c:pt idx="5">
                  <c:v>3</c:v>
                </c:pt>
                <c:pt idx="6">
                  <c:v>5</c:v>
                </c:pt>
                <c:pt idx="7">
                  <c:v>4</c:v>
                </c:pt>
              </c:numCache>
            </c:numRef>
          </c:val>
        </c:ser>
        <c:ser>
          <c:idx val="3"/>
          <c:order val="1"/>
          <c:tx>
            <c:strRef>
              <c:f>Sheet1!$E$1</c:f>
              <c:strCache>
                <c:ptCount val="1"/>
                <c:pt idx="0">
                  <c:v>列3</c:v>
                </c:pt>
              </c:strCache>
            </c:strRef>
          </c:tx>
          <c:spPr>
            <a:solidFill>
              <a:schemeClr val="accent4"/>
            </a:solidFill>
            <a:ln>
              <a:noFill/>
            </a:ln>
            <a:effectLst/>
          </c:spPr>
          <c:invertIfNegative val="0"/>
          <c:cat>
            <c:strRef>
              <c:f>Sheet1!$A$2:$A$9</c:f>
              <c:strCache>
                <c:ptCount val="8"/>
                <c:pt idx="0">
                  <c:v>类别 1</c:v>
                </c:pt>
                <c:pt idx="1">
                  <c:v>2</c:v>
                </c:pt>
                <c:pt idx="2">
                  <c:v>3</c:v>
                </c:pt>
                <c:pt idx="3">
                  <c:v>4</c:v>
                </c:pt>
                <c:pt idx="4">
                  <c:v>5</c:v>
                </c:pt>
                <c:pt idx="5">
                  <c:v>6</c:v>
                </c:pt>
                <c:pt idx="6">
                  <c:v>7</c:v>
                </c:pt>
                <c:pt idx="7">
                  <c:v>8</c:v>
                </c:pt>
              </c:strCache>
            </c:strRef>
          </c:cat>
          <c:val>
            <c:numRef>
              <c:f>Sheet1!$E$2:$E$9</c:f>
              <c:numCache>
                <c:formatCode>General</c:formatCode>
                <c:ptCount val="8"/>
              </c:numCache>
            </c:numRef>
          </c:val>
        </c:ser>
        <c:ser>
          <c:idx val="4"/>
          <c:order val="2"/>
          <c:tx>
            <c:strRef>
              <c:f>Sheet1!$F$1</c:f>
              <c:strCache>
                <c:ptCount val="1"/>
                <c:pt idx="0">
                  <c:v>列8</c:v>
                </c:pt>
              </c:strCache>
            </c:strRef>
          </c:tx>
          <c:spPr>
            <a:solidFill>
              <a:schemeClr val="accent5"/>
            </a:solidFill>
            <a:ln>
              <a:noFill/>
            </a:ln>
            <a:effectLst/>
          </c:spPr>
          <c:invertIfNegative val="0"/>
          <c:cat>
            <c:strRef>
              <c:f>Sheet1!$A$2:$A$9</c:f>
              <c:strCache>
                <c:ptCount val="8"/>
                <c:pt idx="0">
                  <c:v>类别 1</c:v>
                </c:pt>
                <c:pt idx="1">
                  <c:v>2</c:v>
                </c:pt>
                <c:pt idx="2">
                  <c:v>3</c:v>
                </c:pt>
                <c:pt idx="3">
                  <c:v>4</c:v>
                </c:pt>
                <c:pt idx="4">
                  <c:v>5</c:v>
                </c:pt>
                <c:pt idx="5">
                  <c:v>6</c:v>
                </c:pt>
                <c:pt idx="6">
                  <c:v>7</c:v>
                </c:pt>
                <c:pt idx="7">
                  <c:v>8</c:v>
                </c:pt>
              </c:strCache>
            </c:strRef>
          </c:cat>
          <c:val>
            <c:numRef>
              <c:f>Sheet1!$F$2:$F$9</c:f>
              <c:numCache>
                <c:formatCode>General</c:formatCode>
                <c:ptCount val="8"/>
              </c:numCache>
            </c:numRef>
          </c:val>
        </c:ser>
        <c:ser>
          <c:idx val="5"/>
          <c:order val="3"/>
          <c:tx>
            <c:strRef>
              <c:f>Sheet1!$G$1</c:f>
              <c:strCache>
                <c:ptCount val="1"/>
                <c:pt idx="0">
                  <c:v>列7</c:v>
                </c:pt>
              </c:strCache>
            </c:strRef>
          </c:tx>
          <c:spPr>
            <a:solidFill>
              <a:schemeClr val="accent6"/>
            </a:solidFill>
            <a:ln>
              <a:noFill/>
            </a:ln>
            <a:effectLst/>
          </c:spPr>
          <c:invertIfNegative val="0"/>
          <c:cat>
            <c:strRef>
              <c:f>Sheet1!$A$2:$A$9</c:f>
              <c:strCache>
                <c:ptCount val="8"/>
                <c:pt idx="0">
                  <c:v>类别 1</c:v>
                </c:pt>
                <c:pt idx="1">
                  <c:v>2</c:v>
                </c:pt>
                <c:pt idx="2">
                  <c:v>3</c:v>
                </c:pt>
                <c:pt idx="3">
                  <c:v>4</c:v>
                </c:pt>
                <c:pt idx="4">
                  <c:v>5</c:v>
                </c:pt>
                <c:pt idx="5">
                  <c:v>6</c:v>
                </c:pt>
                <c:pt idx="6">
                  <c:v>7</c:v>
                </c:pt>
                <c:pt idx="7">
                  <c:v>8</c:v>
                </c:pt>
              </c:strCache>
            </c:strRef>
          </c:cat>
          <c:val>
            <c:numRef>
              <c:f>Sheet1!$G$2:$G$9</c:f>
              <c:numCache>
                <c:formatCode>General</c:formatCode>
                <c:ptCount val="8"/>
              </c:numCache>
            </c:numRef>
          </c:val>
        </c:ser>
        <c:ser>
          <c:idx val="6"/>
          <c:order val="4"/>
          <c:tx>
            <c:strRef>
              <c:f>Sheet1!$H$1</c:f>
              <c:strCache>
                <c:ptCount val="1"/>
                <c:pt idx="0">
                  <c:v>列6</c:v>
                </c:pt>
              </c:strCache>
            </c:strRef>
          </c:tx>
          <c:spPr>
            <a:solidFill>
              <a:schemeClr val="accent1">
                <a:lumMod val="60000"/>
              </a:schemeClr>
            </a:solidFill>
            <a:ln>
              <a:noFill/>
            </a:ln>
            <a:effectLst/>
          </c:spPr>
          <c:invertIfNegative val="0"/>
          <c:cat>
            <c:strRef>
              <c:f>Sheet1!$A$2:$A$9</c:f>
              <c:strCache>
                <c:ptCount val="8"/>
                <c:pt idx="0">
                  <c:v>类别 1</c:v>
                </c:pt>
                <c:pt idx="1">
                  <c:v>2</c:v>
                </c:pt>
                <c:pt idx="2">
                  <c:v>3</c:v>
                </c:pt>
                <c:pt idx="3">
                  <c:v>4</c:v>
                </c:pt>
                <c:pt idx="4">
                  <c:v>5</c:v>
                </c:pt>
                <c:pt idx="5">
                  <c:v>6</c:v>
                </c:pt>
                <c:pt idx="6">
                  <c:v>7</c:v>
                </c:pt>
                <c:pt idx="7">
                  <c:v>8</c:v>
                </c:pt>
              </c:strCache>
            </c:strRef>
          </c:cat>
          <c:val>
            <c:numRef>
              <c:f>Sheet1!$H$2:$H$9</c:f>
              <c:numCache>
                <c:formatCode>General</c:formatCode>
                <c:ptCount val="8"/>
              </c:numCache>
            </c:numRef>
          </c:val>
        </c:ser>
        <c:dLbls>
          <c:showLegendKey val="0"/>
          <c:showVal val="0"/>
          <c:showCatName val="0"/>
          <c:showSerName val="0"/>
          <c:showPercent val="0"/>
          <c:showBubbleSize val="0"/>
          <c:showLeaderLines val="0"/>
        </c:dLbls>
        <c:gapWidth val="219"/>
        <c:overlap val="-27"/>
        <c:axId val="397976752"/>
        <c:axId val="398870728"/>
      </c:barChart>
      <c:catAx>
        <c:axId val="397976752"/>
        <c:scaling>
          <c:orientation/>
        </c:scaling>
        <c:delete val="1"/>
        <c:axPos val="b"/>
        <c:numFmt formatCode="General" sourceLinked="1"/>
        <c:majorTickMark val="none"/>
        <c:minorTickMark val="none"/>
        <c:crossAx val="398870728"/>
        <c:auto val="0"/>
        <c:lblAlgn val="ctr"/>
        <c:lblOffset/>
        <c:noMultiLvlLbl val="0"/>
      </c:catAx>
      <c:valAx>
        <c:axId val="398870728"/>
        <c:scaling>
          <c:orientation/>
        </c:scaling>
        <c:delete val="1"/>
        <c:axPos val="l"/>
        <c:numFmt formatCode="General" sourceLinked="1"/>
        <c:majorTickMark val="none"/>
        <c:minorTickMark val="none"/>
        <c:crossAx val="397976752"/>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dPt>
            <c:idx val="0"/>
            <c:invertIfNegative val="1"/>
            <c:explosion val="9"/>
            <c:spPr>
              <a:solidFill>
                <a:srgbClr val="FFFFFF">
                  <a:alpha val="69804"/>
                </a:srgbClr>
              </a:solidFill>
              <a:ln w="19050">
                <a:noFill/>
              </a:ln>
            </c:spPr>
          </c:dPt>
          <c:dPt>
            <c:idx val="1"/>
            <c:invertIfNegative val="1"/>
            <c:explosion val="3"/>
            <c:spPr>
              <a:solidFill>
                <a:schemeClr val="bg1">
                  <a:lumMod val="50000"/>
                  <a:alpha val="40000"/>
                </a:schemeClr>
              </a:solidFill>
              <a:ln w="19050">
                <a:noFill/>
              </a:ln>
            </c:spPr>
          </c:dPt>
          <c:dPt>
            <c:idx val="2"/>
            <c:invertIfNegative val="1"/>
            <c:explosion val="18"/>
            <c:spPr>
              <a:solidFill>
                <a:schemeClr val="accent4">
                  <a:lumMod val="60000"/>
                  <a:lumOff val="40000"/>
                  <a:alpha val="20000"/>
                </a:schemeClr>
              </a:solidFill>
              <a:ln w="19050">
                <a:noFill/>
              </a:ln>
            </c:spPr>
          </c:dPt>
          <c:dPt>
            <c:idx val="3"/>
            <c:invertIfNegative val="1"/>
            <c:spPr>
              <a:solidFill>
                <a:schemeClr val="accent2">
                  <a:lumMod val="75000"/>
                  <a:alpha val="10196"/>
                </a:schemeClr>
              </a:solidFill>
              <a:ln w="19050">
                <a:noFill/>
              </a:ln>
            </c:spPr>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2808700799942"/>
          <c:y val="0.012988726608455181"/>
          <c:w val="0.60316616296768188"/>
          <c:h val="0.90474933385849"/>
        </c:manualLayout>
      </c:layout>
      <c:doughnutChart>
        <c:varyColors val="1"/>
        <c:ser>
          <c:idx val="0"/>
          <c:order val="0"/>
          <c:tx>
            <c:strRef>
              <c:f>Sheet1!$B$1</c:f>
              <c:strCache>
                <c:ptCount val="1"/>
                <c:pt idx="0">
                  <c:v>销售额</c:v>
                </c:pt>
              </c:strCache>
            </c:strRef>
          </c:tx>
          <c:spPr>
            <a:solidFill>
              <a:srgbClr val="FFFFFF">
                <a:alpha val="50196"/>
              </a:srgbClr>
            </a:solidFill>
            <a:ln>
              <a:solidFill>
                <a:schemeClr val="bg1">
                  <a:lumMod val="75000"/>
                </a:schemeClr>
              </a:solidFill>
            </a:ln>
          </c:spPr>
          <c:dPt>
            <c:idx val="0"/>
            <c:invertIfNegative val="1"/>
            <c:spPr>
              <a:noFill/>
              <a:ln w="19050">
                <a:solidFill>
                  <a:schemeClr val="bg1"/>
                </a:solidFill>
              </a:ln>
            </c:spPr>
          </c:dPt>
          <c:dPt>
            <c:idx val="1"/>
            <c:invertIfNegative val="1"/>
            <c:spPr>
              <a:solidFill>
                <a:srgbClr val="FFFFFF">
                  <a:alpha val="50196"/>
                </a:srgbClr>
              </a:solidFill>
              <a:ln w="19050">
                <a:no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0.4</c:v>
                </c:pt>
                <c:pt idx="1">
                  <c:v>0.6</c:v>
                </c:pt>
              </c:numCache>
            </c:numRef>
          </c:val>
        </c:ser>
        <c:dLbls>
          <c:showLegendKey val="0"/>
          <c:showVal val="0"/>
          <c:showCatName val="0"/>
          <c:showSerName val="0"/>
          <c:showPercent val="0"/>
          <c:showBubbleSize val="0"/>
          <c:showLeaderLines val="0"/>
        </c:dLbls>
        <c:firstSliceAng/>
        <c:holeSize val="66"/>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2808700799942"/>
          <c:y val="0.012988726608455181"/>
          <c:w val="0.60316616296768188"/>
          <c:h val="0.90474933385849"/>
        </c:manualLayout>
      </c:layout>
      <c:doughnutChart>
        <c:varyColors val="1"/>
        <c:ser>
          <c:idx val="0"/>
          <c:order val="0"/>
          <c:tx>
            <c:strRef>
              <c:f>Sheet1!$B$1</c:f>
              <c:strCache>
                <c:ptCount val="1"/>
                <c:pt idx="0">
                  <c:v>销售额</c:v>
                </c:pt>
              </c:strCache>
            </c:strRef>
          </c:tx>
          <c:spPr>
            <a:solidFill>
              <a:srgbClr val="FFFFFF">
                <a:alpha val="50196"/>
              </a:srgbClr>
            </a:solidFill>
            <a:ln>
              <a:solidFill>
                <a:schemeClr val="bg1">
                  <a:lumMod val="75000"/>
                </a:schemeClr>
              </a:solidFill>
            </a:ln>
          </c:spPr>
          <c:dPt>
            <c:idx val="0"/>
            <c:invertIfNegative val="1"/>
            <c:spPr>
              <a:noFill/>
              <a:ln w="19050">
                <a:solidFill>
                  <a:schemeClr val="bg1"/>
                </a:solidFill>
              </a:ln>
            </c:spPr>
          </c:dPt>
          <c:dPt>
            <c:idx val="1"/>
            <c:invertIfNegative val="1"/>
            <c:spPr>
              <a:solidFill>
                <a:srgbClr val="FFFFFF">
                  <a:alpha val="50196"/>
                </a:srgbClr>
              </a:solidFill>
              <a:ln w="19050">
                <a:no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0.2</c:v>
                </c:pt>
                <c:pt idx="1">
                  <c:v>0.8</c:v>
                </c:pt>
              </c:numCache>
            </c:numRef>
          </c:val>
        </c:ser>
        <c:dLbls>
          <c:showLegendKey val="0"/>
          <c:showVal val="0"/>
          <c:showCatName val="0"/>
          <c:showSerName val="0"/>
          <c:showPercent val="0"/>
          <c:showBubbleSize val="0"/>
          <c:showLeaderLines val="0"/>
        </c:dLbls>
        <c:firstSliceAng/>
        <c:holeSize val="66"/>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2808700799942"/>
          <c:y val="0.012988726608455181"/>
          <c:w val="0.60316616296768188"/>
          <c:h val="0.90474933385849"/>
        </c:manualLayout>
      </c:layout>
      <c:doughnutChart>
        <c:varyColors val="1"/>
        <c:ser>
          <c:idx val="0"/>
          <c:order val="0"/>
          <c:tx>
            <c:strRef>
              <c:f>Sheet1!$B$1</c:f>
              <c:strCache>
                <c:ptCount val="1"/>
                <c:pt idx="0">
                  <c:v>销售额</c:v>
                </c:pt>
              </c:strCache>
            </c:strRef>
          </c:tx>
          <c:spPr>
            <a:solidFill>
              <a:srgbClr val="FFFFFF">
                <a:alpha val="50196"/>
              </a:srgbClr>
            </a:solidFill>
            <a:ln>
              <a:solidFill>
                <a:schemeClr val="bg1">
                  <a:lumMod val="75000"/>
                </a:schemeClr>
              </a:solidFill>
            </a:ln>
          </c:spPr>
          <c:dPt>
            <c:idx val="0"/>
            <c:invertIfNegative val="1"/>
            <c:spPr>
              <a:noFill/>
              <a:ln w="19050">
                <a:solidFill>
                  <a:schemeClr val="bg1"/>
                </a:solidFill>
              </a:ln>
            </c:spPr>
          </c:dPt>
          <c:dPt>
            <c:idx val="1"/>
            <c:invertIfNegative val="1"/>
            <c:spPr>
              <a:solidFill>
                <a:srgbClr val="FFFFFF">
                  <a:alpha val="50196"/>
                </a:srgbClr>
              </a:solidFill>
              <a:ln w="19050">
                <a:no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0.75</c:v>
                </c:pt>
                <c:pt idx="1">
                  <c:v>0.25</c:v>
                </c:pt>
              </c:numCache>
            </c:numRef>
          </c:val>
        </c:ser>
        <c:dLbls>
          <c:showLegendKey val="0"/>
          <c:showVal val="0"/>
          <c:showCatName val="0"/>
          <c:showSerName val="0"/>
          <c:showPercent val="0"/>
          <c:showBubbleSize val="0"/>
          <c:showLeaderLines val="0"/>
        </c:dLbls>
        <c:firstSliceAng/>
        <c:holeSize val="66"/>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DE5A3-0B4D-498B-A43D-62DFB335D82B}" type="datetimeFigureOut">
              <a:rPr lang="zh-CN" altLang="en-US" smtClean="0"/>
              <a:t>2016/4/8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87B48-93B8-4007-B790-01270E599BFD}" type="slidenum">
              <a:rPr lang="zh-CN" altLang="en-US" smtClean="0"/>
              <a:t>‹#›</a:t>
            </a:fld>
            <a:endParaRPr lang="zh-CN" altLang="en-US"/>
          </a:p>
        </p:txBody>
      </p:sp>
    </p:spTree>
    <p:extLst>
      <p:ext uri="{BB962C8B-B14F-4D97-AF65-F5344CB8AC3E}">
        <p14:creationId val="2454130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435872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805275B-CA29-433C-94D3-6479AA136FE1}" type="datetimeFigureOut">
              <a:rPr lang="zh-CN" altLang="en-US" smtClean="0"/>
              <a:t>2016/4/8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D9661F-05CA-479E-AE4A-52A3365DF3C2}" type="slidenum">
              <a:rPr lang="zh-CN" altLang="en-US" smtClean="0"/>
              <a:t>‹#›</a:t>
            </a:fld>
            <a:endParaRPr lang="zh-CN" altLang="en-US"/>
          </a:p>
        </p:txBody>
      </p:sp>
    </p:spTree>
    <p:extLst>
      <p:ext uri="{BB962C8B-B14F-4D97-AF65-F5344CB8AC3E}">
        <p14:creationId val="4050827629"/>
      </p:ext>
    </p:extLst>
  </p:cSld>
  <p:clrMapOvr>
    <a:masterClrMapping/>
  </p:clrMapOvr>
  <mc:AlternateContent>
    <mc:Choice Requires="p14">
      <p:transition spd="med" advClick="0" advTm="5000" p14:dur="700">
        <p:fade/>
      </p:transition>
    </mc:Choice>
    <mc:Fallback>
      <p:transition spd="med" advClick="0" advTm="5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05275B-CA29-433C-94D3-6479AA136FE1}" type="datetimeFigureOut">
              <a:rPr lang="zh-CN" altLang="en-US" smtClean="0"/>
              <a:t>2016/4/8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D9661F-05CA-479E-AE4A-52A3365DF3C2}" type="slidenum">
              <a:rPr lang="zh-CN" altLang="en-US" smtClean="0"/>
              <a:t>‹#›</a:t>
            </a:fld>
            <a:endParaRPr lang="zh-CN" altLang="en-US"/>
          </a:p>
        </p:txBody>
      </p:sp>
    </p:spTree>
    <p:extLst>
      <p:ext uri="{BB962C8B-B14F-4D97-AF65-F5344CB8AC3E}">
        <p14:creationId val="1357428904"/>
      </p:ext>
    </p:extLst>
  </p:cSld>
  <p:clrMapOvr>
    <a:masterClrMapping/>
  </p:clrMapOvr>
  <mc:AlternateContent>
    <mc:Choice Requires="p14">
      <p:transition spd="med" advClick="0" advTm="5000" p14:dur="700">
        <p:fade/>
      </p:transition>
    </mc:Choice>
    <mc:Fallback>
      <p:transition spd="med" advClick="0" advTm="5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05275B-CA29-433C-94D3-6479AA136FE1}" type="datetimeFigureOut">
              <a:rPr lang="zh-CN" altLang="en-US" smtClean="0"/>
              <a:t>2016/4/8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D9661F-05CA-479E-AE4A-52A3365DF3C2}" type="slidenum">
              <a:rPr lang="zh-CN" altLang="en-US" smtClean="0"/>
              <a:t>‹#›</a:t>
            </a:fld>
            <a:endParaRPr lang="zh-CN" altLang="en-US"/>
          </a:p>
        </p:txBody>
      </p:sp>
    </p:spTree>
    <p:extLst>
      <p:ext uri="{BB962C8B-B14F-4D97-AF65-F5344CB8AC3E}">
        <p14:creationId val="4103242875"/>
      </p:ext>
    </p:extLst>
  </p:cSld>
  <p:clrMapOvr>
    <a:masterClrMapping/>
  </p:clrMapOvr>
  <mc:AlternateContent>
    <mc:Choice Requires="p14">
      <p:transition spd="med" advClick="0" advTm="5000" p14:dur="700">
        <p:fade/>
      </p:transition>
    </mc:Choice>
    <mc:Fallback>
      <p:transition spd="med" advClick="0" advTm="5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779897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0797290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9072069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055642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715191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8370608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9257482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98531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05275B-CA29-433C-94D3-6479AA136FE1}" type="datetimeFigureOut">
              <a:rPr lang="zh-CN" altLang="en-US" smtClean="0"/>
              <a:t>2016/4/8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D9661F-05CA-479E-AE4A-52A3365DF3C2}" type="slidenum">
              <a:rPr lang="zh-CN" altLang="en-US" smtClean="0"/>
              <a:t>‹#›</a:t>
            </a:fld>
            <a:endParaRPr lang="zh-CN" altLang="en-US"/>
          </a:p>
        </p:txBody>
      </p:sp>
    </p:spTree>
    <p:extLst>
      <p:ext uri="{BB962C8B-B14F-4D97-AF65-F5344CB8AC3E}">
        <p14:creationId val="2786016301"/>
      </p:ext>
    </p:extLst>
  </p:cSld>
  <p:clrMapOvr>
    <a:masterClrMapping/>
  </p:clrMapOvr>
  <mc:AlternateContent>
    <mc:Choice Requires="p14">
      <p:transition spd="med" advClick="0" advTm="5000" p14:dur="700">
        <p:fade/>
      </p:transition>
    </mc:Choice>
    <mc:Fallback>
      <p:transition spd="med" advClick="0" advTm="5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2110468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353920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3141555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805275B-CA29-433C-94D3-6479AA136FE1}" type="datetimeFigureOut">
              <a:rPr lang="zh-CN" altLang="en-US" smtClean="0"/>
              <a:t>2016/4/8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D9661F-05CA-479E-AE4A-52A3365DF3C2}" type="slidenum">
              <a:rPr lang="zh-CN" altLang="en-US" smtClean="0"/>
              <a:t>‹#›</a:t>
            </a:fld>
            <a:endParaRPr lang="zh-CN" altLang="en-US"/>
          </a:p>
        </p:txBody>
      </p:sp>
    </p:spTree>
    <p:extLst>
      <p:ext uri="{BB962C8B-B14F-4D97-AF65-F5344CB8AC3E}">
        <p14:creationId val="1421489769"/>
      </p:ext>
    </p:extLst>
  </p:cSld>
  <p:clrMapOvr>
    <a:masterClrMapping/>
  </p:clrMapOvr>
  <mc:AlternateContent>
    <mc:Choice Requires="p14">
      <p:transition spd="med" advClick="0" advTm="5000" p14:dur="700">
        <p:fade/>
      </p:transition>
    </mc:Choice>
    <mc:Fallback>
      <p:transition spd="med" advClick="0" advTm="5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805275B-CA29-433C-94D3-6479AA136FE1}" type="datetimeFigureOut">
              <a:rPr lang="zh-CN" altLang="en-US" smtClean="0"/>
              <a:t>2016/4/8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D9661F-05CA-479E-AE4A-52A3365DF3C2}" type="slidenum">
              <a:rPr lang="zh-CN" altLang="en-US" smtClean="0"/>
              <a:t>‹#›</a:t>
            </a:fld>
            <a:endParaRPr lang="zh-CN" altLang="en-US"/>
          </a:p>
        </p:txBody>
      </p:sp>
    </p:spTree>
    <p:extLst>
      <p:ext uri="{BB962C8B-B14F-4D97-AF65-F5344CB8AC3E}">
        <p14:creationId val="2691224026"/>
      </p:ext>
    </p:extLst>
  </p:cSld>
  <p:clrMapOvr>
    <a:masterClrMapping/>
  </p:clrMapOvr>
  <mc:AlternateContent>
    <mc:Choice Requires="p14">
      <p:transition spd="med" advClick="0" advTm="5000" p14:dur="700">
        <p:fade/>
      </p:transition>
    </mc:Choice>
    <mc:Fallback>
      <p:transition spd="med" advClick="0" advTm="5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805275B-CA29-433C-94D3-6479AA136FE1}" type="datetimeFigureOut">
              <a:rPr lang="zh-CN" altLang="en-US" smtClean="0"/>
              <a:t>2016/4/8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FD9661F-05CA-479E-AE4A-52A3365DF3C2}" type="slidenum">
              <a:rPr lang="zh-CN" altLang="en-US" smtClean="0"/>
              <a:t>‹#›</a:t>
            </a:fld>
            <a:endParaRPr lang="zh-CN" altLang="en-US"/>
          </a:p>
        </p:txBody>
      </p:sp>
    </p:spTree>
    <p:extLst>
      <p:ext uri="{BB962C8B-B14F-4D97-AF65-F5344CB8AC3E}">
        <p14:creationId val="454253390"/>
      </p:ext>
    </p:extLst>
  </p:cSld>
  <p:clrMapOvr>
    <a:masterClrMapping/>
  </p:clrMapOvr>
  <mc:AlternateContent>
    <mc:Choice Requires="p14">
      <p:transition spd="med" advClick="0" advTm="5000" p14:dur="700">
        <p:fade/>
      </p:transition>
    </mc:Choice>
    <mc:Fallback>
      <p:transition spd="med" advClick="0" advTm="5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805275B-CA29-433C-94D3-6479AA136FE1}" type="datetimeFigureOut">
              <a:rPr lang="zh-CN" altLang="en-US" smtClean="0"/>
              <a:t>2016/4/8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FD9661F-05CA-479E-AE4A-52A3365DF3C2}" type="slidenum">
              <a:rPr lang="zh-CN" altLang="en-US" smtClean="0"/>
              <a:t>‹#›</a:t>
            </a:fld>
            <a:endParaRPr lang="zh-CN" altLang="en-US"/>
          </a:p>
        </p:txBody>
      </p:sp>
    </p:spTree>
    <p:extLst>
      <p:ext uri="{BB962C8B-B14F-4D97-AF65-F5344CB8AC3E}">
        <p14:creationId val="105117441"/>
      </p:ext>
    </p:extLst>
  </p:cSld>
  <p:clrMapOvr>
    <a:masterClrMapping/>
  </p:clrMapOvr>
  <mc:AlternateContent>
    <mc:Choice Requires="p14">
      <p:transition spd="med" advClick="0" advTm="5000" p14:dur="700">
        <p:fade/>
      </p:transition>
    </mc:Choice>
    <mc:Fallback>
      <p:transition spd="med" advClick="0" advTm="5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805275B-CA29-433C-94D3-6479AA136FE1}" type="datetimeFigureOut">
              <a:rPr lang="zh-CN" altLang="en-US" smtClean="0"/>
              <a:t>2016/4/8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FD9661F-05CA-479E-AE4A-52A3365DF3C2}" type="slidenum">
              <a:rPr lang="zh-CN" altLang="en-US" smtClean="0"/>
              <a:t>‹#›</a:t>
            </a:fld>
            <a:endParaRPr lang="zh-CN" altLang="en-US"/>
          </a:p>
        </p:txBody>
      </p:sp>
    </p:spTree>
    <p:extLst>
      <p:ext uri="{BB962C8B-B14F-4D97-AF65-F5344CB8AC3E}">
        <p14:creationId val="3921008841"/>
      </p:ext>
    </p:extLst>
  </p:cSld>
  <p:clrMapOvr>
    <a:masterClrMapping/>
  </p:clrMapOvr>
  <mc:AlternateContent>
    <mc:Choice Requires="p14">
      <p:transition spd="med" advClick="0" advTm="5000" p14:dur="700">
        <p:fade/>
      </p:transition>
    </mc:Choice>
    <mc:Fallback>
      <p:transition spd="med" advClick="0" advTm="5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805275B-CA29-433C-94D3-6479AA136FE1}" type="datetimeFigureOut">
              <a:rPr lang="zh-CN" altLang="en-US" smtClean="0"/>
              <a:t>2016/4/8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D9661F-05CA-479E-AE4A-52A3365DF3C2}" type="slidenum">
              <a:rPr lang="zh-CN" altLang="en-US" smtClean="0"/>
              <a:t>‹#›</a:t>
            </a:fld>
            <a:endParaRPr lang="zh-CN" altLang="en-US"/>
          </a:p>
        </p:txBody>
      </p:sp>
    </p:spTree>
    <p:extLst>
      <p:ext uri="{BB962C8B-B14F-4D97-AF65-F5344CB8AC3E}">
        <p14:creationId val="770190360"/>
      </p:ext>
    </p:extLst>
  </p:cSld>
  <p:clrMapOvr>
    <a:masterClrMapping/>
  </p:clrMapOvr>
  <mc:AlternateContent>
    <mc:Choice Requires="p14">
      <p:transition spd="med" advClick="0" advTm="5000" p14:dur="700">
        <p:fade/>
      </p:transition>
    </mc:Choice>
    <mc:Fallback>
      <p:transition spd="med" advClick="0" advTm="5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805275B-CA29-433C-94D3-6479AA136FE1}" type="datetimeFigureOut">
              <a:rPr lang="zh-CN" altLang="en-US" smtClean="0"/>
              <a:t>2016/4/8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D9661F-05CA-479E-AE4A-52A3365DF3C2}" type="slidenum">
              <a:rPr lang="zh-CN" altLang="en-US" smtClean="0"/>
              <a:t>‹#›</a:t>
            </a:fld>
            <a:endParaRPr lang="zh-CN" altLang="en-US"/>
          </a:p>
        </p:txBody>
      </p:sp>
    </p:spTree>
    <p:extLst>
      <p:ext uri="{BB962C8B-B14F-4D97-AF65-F5344CB8AC3E}">
        <p14:creationId val="2086334676"/>
      </p:ext>
    </p:extLst>
  </p:cSld>
  <p:clrMapOvr>
    <a:masterClrMapping/>
  </p:clrMapOvr>
  <mc:AlternateContent>
    <mc:Choice Requires="p14">
      <p:transition spd="med" advClick="0" advTm="5000" p14:dur="700">
        <p:fade/>
      </p:transition>
    </mc:Choice>
    <mc:Fallback>
      <p:transition spd="med" advClick="0" advTm="500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5275B-CA29-433C-94D3-6479AA136FE1}" type="datetimeFigureOut">
              <a:rPr lang="zh-CN" altLang="en-US" smtClean="0"/>
              <a:t>2016/4/8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9661F-05CA-479E-AE4A-52A3365DF3C2}" type="slidenum">
              <a:rPr lang="zh-CN" altLang="en-US" smtClean="0"/>
              <a:t>‹#›</a:t>
            </a:fld>
            <a:endParaRPr lang="zh-CN" altLang="en-US"/>
          </a:p>
        </p:txBody>
      </p:sp>
    </p:spTree>
    <p:extLst>
      <p:ext uri="{BB962C8B-B14F-4D97-AF65-F5344CB8AC3E}">
        <p14:creationId val="1176457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med" advClick="0" advTm="5000" p14:dur="700">
        <p:fade/>
      </p:transition>
    </mc:Choice>
    <mc:Fallback>
      <p:transition spd="med" advClick="0" advTm="500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2016/4/8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31747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charts/chart2.xml" Type="http://schemas.openxmlformats.org/officeDocument/2006/relationships/chart"/></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charts/chart3.xml" Type="http://schemas.openxmlformats.org/officeDocument/2006/relationships/chart"/><Relationship Id="rId4" Target="../charts/chart4.xml" Type="http://schemas.openxmlformats.org/officeDocument/2006/relationships/chart"/><Relationship Id="rId5" Target="../charts/chart5.xml" Type="http://schemas.openxmlformats.org/officeDocument/2006/relationships/chart"/></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6.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charts/chart1.xml" Type="http://schemas.openxmlformats.org/officeDocument/2006/relationships/char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a:effectLst>
            <a:glow>
              <a:schemeClr val="accent1"/>
            </a:glow>
            <a:reflection algn="bl" dir="5400000" endPos="0" rotWithShape="0" sy="-100000"/>
            <a:softEdge rad="0"/>
          </a:effectLst>
        </p:spPr>
      </p:pic>
      <p:grpSp>
        <p:nvGrpSpPr>
          <p:cNvPr id="31" name="组合 30"/>
          <p:cNvGrpSpPr/>
          <p:nvPr/>
        </p:nvGrpSpPr>
        <p:grpSpPr>
          <a:xfrm rot="4413707">
            <a:off x="520448" y="-4856714"/>
            <a:ext cx="11242584" cy="14835685"/>
            <a:chOff x="-2641691" y="-6168706"/>
            <a:chExt cx="11242584" cy="14835685"/>
          </a:xfrm>
        </p:grpSpPr>
        <p:sp>
          <p:nvSpPr>
            <p:cNvPr id="32" name="椭圆 3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8" name="组合 27"/>
          <p:cNvGrpSpPr/>
          <p:nvPr/>
        </p:nvGrpSpPr>
        <p:grpSpPr>
          <a:xfrm rot="4413707">
            <a:off x="474708" y="2310301"/>
            <a:ext cx="11242584" cy="14835685"/>
            <a:chOff x="-2641691" y="-6168706"/>
            <a:chExt cx="11242584" cy="14835685"/>
          </a:xfrm>
        </p:grpSpPr>
        <p:sp>
          <p:nvSpPr>
            <p:cNvPr id="23" name="椭圆 22"/>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9" name="文本框 28"/>
          <p:cNvSpPr txBox="1"/>
          <p:nvPr/>
        </p:nvSpPr>
        <p:spPr>
          <a:xfrm>
            <a:off x="3593310" y="2387230"/>
            <a:ext cx="4970780" cy="640080"/>
          </a:xfrm>
          <a:prstGeom prst="rect">
            <a:avLst/>
          </a:prstGeom>
          <a:noFill/>
        </p:spPr>
        <p:txBody>
          <a:bodyPr rtlCol="0" wrap="none">
            <a:spAutoFit/>
          </a:bodyPr>
          <a:lstStyle/>
          <a:p>
            <a:r>
              <a:rPr altLang="zh-CN" b="1" lang="en-US" smtClean="0" sz="3600">
                <a:solidFill>
                  <a:schemeClr val="bg2">
                    <a:lumMod val="10000"/>
                  </a:schemeClr>
                </a:solidFill>
                <a:latin charset="-122" panose="020b0503020204020204" pitchFamily="34" typeface="微软雅黑"/>
                <a:ea charset="-122" panose="020b0503020204020204" pitchFamily="34" typeface="微软雅黑"/>
              </a:rPr>
              <a:t>2016第一季度工作汇报</a:t>
            </a:r>
          </a:p>
        </p:txBody>
      </p:sp>
      <p:sp>
        <p:nvSpPr>
          <p:cNvPr id="30" name="文本框 29"/>
          <p:cNvSpPr txBox="1"/>
          <p:nvPr/>
        </p:nvSpPr>
        <p:spPr>
          <a:xfrm>
            <a:off x="4092582" y="2975904"/>
            <a:ext cx="3980180" cy="365760"/>
          </a:xfrm>
          <a:prstGeom prst="rect">
            <a:avLst/>
          </a:prstGeom>
          <a:noFill/>
        </p:spPr>
        <p:txBody>
          <a:bodyPr rtlCol="0" wrap="none">
            <a:spAutoFit/>
          </a:bodyPr>
          <a:lstStyle/>
          <a:p>
            <a:r>
              <a:rPr altLang="zh-CN" b="1" lang="en-US" smtClean="0">
                <a:solidFill>
                  <a:schemeClr val="bg2">
                    <a:lumMod val="10000"/>
                  </a:schemeClr>
                </a:solidFill>
                <a:latin charset="-122" panose="020b0503020204020204" pitchFamily="34" typeface="微软雅黑"/>
                <a:ea charset="-122" panose="020b0503020204020204" pitchFamily="34" typeface="微软雅黑"/>
              </a:rPr>
              <a:t>Work Report In The First Quarter</a:t>
            </a:r>
          </a:p>
        </p:txBody>
      </p:sp>
      <p:sp>
        <p:nvSpPr>
          <p:cNvPr id="37" name="文本框 36"/>
          <p:cNvSpPr txBox="1"/>
          <p:nvPr/>
        </p:nvSpPr>
        <p:spPr>
          <a:xfrm>
            <a:off x="5202724" y="5351770"/>
            <a:ext cx="1783080" cy="944880"/>
          </a:xfrm>
          <a:prstGeom prst="rect">
            <a:avLst/>
          </a:prstGeom>
          <a:noFill/>
        </p:spPr>
        <p:txBody>
          <a:bodyPr rtlCol="0" wrap="none">
            <a:spAutoFit/>
          </a:bodyPr>
          <a:lstStyle/>
          <a:p>
            <a:r>
              <a:rPr altLang="en-US" lang="zh-CN" smtClean="0" sz="1400">
                <a:solidFill>
                  <a:schemeClr val="bg2">
                    <a:lumMod val="10000"/>
                  </a:schemeClr>
                </a:solidFill>
                <a:latin charset="-122" panose="020b0503020204020204" pitchFamily="34" typeface="微软雅黑"/>
                <a:ea charset="-122" panose="020b0503020204020204" pitchFamily="34" typeface="微软雅黑"/>
              </a:rPr>
              <a:t>汇报部门：某某部门</a:t>
            </a:r>
          </a:p>
          <a:p>
            <a:r>
              <a:rPr altLang="en-US" lang="zh-CN" smtClean="0" sz="1400">
                <a:solidFill>
                  <a:schemeClr val="bg2">
                    <a:lumMod val="10000"/>
                  </a:schemeClr>
                </a:solidFill>
                <a:latin charset="-122" panose="020b0503020204020204" pitchFamily="34" typeface="微软雅黑"/>
                <a:ea charset="-122" panose="020b0503020204020204" pitchFamily="34" typeface="微软雅黑"/>
              </a:rPr>
              <a:t>汇报主讲：亿斤橘子</a:t>
            </a:r>
          </a:p>
          <a:p>
            <a:endParaRPr altLang="en-US" lang="zh-CN" smtClean="0" sz="1400">
              <a:solidFill>
                <a:schemeClr val="bg2">
                  <a:lumMod val="10000"/>
                </a:schemeClr>
              </a:solidFill>
              <a:latin charset="-122" panose="020b0503020204020204" pitchFamily="34" typeface="微软雅黑"/>
              <a:ea charset="-122" panose="020b0503020204020204" pitchFamily="34" typeface="微软雅黑"/>
            </a:endParaRPr>
          </a:p>
          <a:p>
            <a:r>
              <a:rPr altLang="en-US" lang="zh-CN" smtClean="0" sz="1400">
                <a:solidFill>
                  <a:schemeClr val="bg2">
                    <a:lumMod val="10000"/>
                  </a:schemeClr>
                </a:solidFill>
                <a:latin charset="-122" panose="020b0503020204020204" pitchFamily="34" typeface="微软雅黑"/>
                <a:ea charset="-122" panose="020b0503020204020204" pitchFamily="34" typeface="微软雅黑"/>
              </a:rPr>
              <a:t>2016.2.29</a:t>
            </a:r>
          </a:p>
        </p:txBody>
      </p:sp>
      <p:sp>
        <p:nvSpPr>
          <p:cNvPr id="38" name="文本框 37"/>
          <p:cNvSpPr txBox="1"/>
          <p:nvPr/>
        </p:nvSpPr>
        <p:spPr>
          <a:xfrm>
            <a:off x="5036010" y="3546080"/>
            <a:ext cx="2113280" cy="335280"/>
          </a:xfrm>
          <a:prstGeom prst="rect">
            <a:avLst/>
          </a:prstGeom>
          <a:noFill/>
        </p:spPr>
        <p:txBody>
          <a:bodyPr rtlCol="0" wrap="none">
            <a:spAutoFit/>
          </a:bodyPr>
          <a:lstStyle/>
          <a:p>
            <a:r>
              <a:rPr altLang="zh-CN" lang="en-US" smtClean="0" sz="1600">
                <a:solidFill>
                  <a:schemeClr val="bg2">
                    <a:lumMod val="10000"/>
                  </a:schemeClr>
                </a:solidFill>
                <a:latin charset="-122" panose="02010609060101010101" pitchFamily="49" typeface="黑体"/>
                <a:ea charset="-122" panose="02010609060101010101" pitchFamily="49" typeface="黑体"/>
              </a:rPr>
              <a:t>A市文化传播有限公司</a:t>
            </a:r>
          </a:p>
        </p:txBody>
      </p:sp>
    </p:spTree>
    <p:extLst>
      <p:ext uri="{BB962C8B-B14F-4D97-AF65-F5344CB8AC3E}">
        <p14:creationId val="346244871"/>
      </p:ext>
    </p:extLst>
  </p:cSld>
  <p:clrMapOvr>
    <a:masterClrMapping/>
  </p:clrMapOvr>
  <mc:AlternateContent>
    <mc:Choice Requires="p14">
      <p:transition advClick="0" advTm="5000" p14:dur="700" spd="med">
        <p:fade/>
      </p:transition>
    </mc:Choice>
    <mc:Fallback>
      <p:transition advClick="0"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750" id="7"/>
                                        <p:tgtEl>
                                          <p:spTgt spid="31"/>
                                        </p:tgtEl>
                                      </p:cBhvr>
                                    </p:animEffect>
                                  </p:childTnLst>
                                </p:cTn>
                              </p:par>
                              <p:par>
                                <p:cTn fill="hold" id="8" nodeType="withEffect" presetClass="entr" presetID="22" presetSubtype="4">
                                  <p:stCondLst>
                                    <p:cond delay="0"/>
                                  </p:stCondLst>
                                  <p:childTnLst>
                                    <p:set>
                                      <p:cBhvr>
                                        <p:cTn dur="1" fill="hold" id="9">
                                          <p:stCondLst>
                                            <p:cond delay="0"/>
                                          </p:stCondLst>
                                        </p:cTn>
                                        <p:tgtEl>
                                          <p:spTgt spid="28"/>
                                        </p:tgtEl>
                                        <p:attrNameLst>
                                          <p:attrName>style.visibility</p:attrName>
                                        </p:attrNameLst>
                                      </p:cBhvr>
                                      <p:to>
                                        <p:strVal val="visible"/>
                                      </p:to>
                                    </p:set>
                                    <p:animEffect filter="wipe(down)" transition="in">
                                      <p:cBhvr>
                                        <p:cTn dur="500" id="10"/>
                                        <p:tgtEl>
                                          <p:spTgt spid="28"/>
                                        </p:tgtEl>
                                      </p:cBhvr>
                                    </p:animEffect>
                                  </p:childTnLst>
                                </p:cTn>
                              </p:par>
                            </p:childTnLst>
                          </p:cTn>
                        </p:par>
                        <p:par>
                          <p:cTn fill="hold" id="11" nodeType="afterGroup">
                            <p:stCondLst>
                              <p:cond delay="750"/>
                            </p:stCondLst>
                            <p:childTnLst>
                              <p:par>
                                <p:cTn fill="hold" grpId="1" id="12" nodeType="afterEffect" presetClass="entr" presetID="10" presetSubtype="0">
                                  <p:stCondLst>
                                    <p:cond delay="0"/>
                                  </p:stCondLst>
                                  <p:childTnLst>
                                    <p:set>
                                      <p:cBhvr>
                                        <p:cTn dur="1" fill="hold" id="13">
                                          <p:stCondLst>
                                            <p:cond delay="0"/>
                                          </p:stCondLst>
                                        </p:cTn>
                                        <p:tgtEl>
                                          <p:spTgt spid="29"/>
                                        </p:tgtEl>
                                        <p:attrNameLst>
                                          <p:attrName>style.visibility</p:attrName>
                                        </p:attrNameLst>
                                      </p:cBhvr>
                                      <p:to>
                                        <p:strVal val="visible"/>
                                      </p:to>
                                    </p:set>
                                    <p:animEffect filter="fade" transition="in">
                                      <p:cBhvr>
                                        <p:cTn dur="500" id="14"/>
                                        <p:tgtEl>
                                          <p:spTgt spid="29"/>
                                        </p:tgtEl>
                                      </p:cBhvr>
                                    </p:animEffect>
                                  </p:childTnLst>
                                </p:cTn>
                              </p:par>
                            </p:childTnLst>
                          </p:cTn>
                        </p:par>
                        <p:par>
                          <p:cTn fill="hold" id="15" nodeType="afterGroup">
                            <p:stCondLst>
                              <p:cond delay="1250"/>
                            </p:stCondLst>
                            <p:childTnLst>
                              <p:par>
                                <p:cTn fill="hold" grpId="0" id="16" nodeType="afterEffect" presetClass="entr" presetID="10" presetSubtype="0">
                                  <p:stCondLst>
                                    <p:cond delay="0"/>
                                  </p:stCondLst>
                                  <p:childTnLst>
                                    <p:set>
                                      <p:cBhvr>
                                        <p:cTn dur="1" fill="hold" id="17">
                                          <p:stCondLst>
                                            <p:cond delay="0"/>
                                          </p:stCondLst>
                                        </p:cTn>
                                        <p:tgtEl>
                                          <p:spTgt spid="30"/>
                                        </p:tgtEl>
                                        <p:attrNameLst>
                                          <p:attrName>style.visibility</p:attrName>
                                        </p:attrNameLst>
                                      </p:cBhvr>
                                      <p:to>
                                        <p:strVal val="visible"/>
                                      </p:to>
                                    </p:set>
                                    <p:animEffect filter="fade" transition="in">
                                      <p:cBhvr>
                                        <p:cTn dur="500" id="18"/>
                                        <p:tgtEl>
                                          <p:spTgt spid="30"/>
                                        </p:tgtEl>
                                      </p:cBhvr>
                                    </p:animEffect>
                                  </p:childTnLst>
                                </p:cTn>
                              </p:par>
                            </p:childTnLst>
                          </p:cTn>
                        </p:par>
                        <p:par>
                          <p:cTn fill="hold" id="19" nodeType="afterGroup">
                            <p:stCondLst>
                              <p:cond delay="1750"/>
                            </p:stCondLst>
                            <p:childTnLst>
                              <p:par>
                                <p:cTn fill="hold" grpId="0" id="20" nodeType="afterEffect" presetClass="entr" presetID="10" presetSubtype="0">
                                  <p:stCondLst>
                                    <p:cond delay="0"/>
                                  </p:stCondLst>
                                  <p:childTnLst>
                                    <p:set>
                                      <p:cBhvr>
                                        <p:cTn dur="1" fill="hold" id="21">
                                          <p:stCondLst>
                                            <p:cond delay="0"/>
                                          </p:stCondLst>
                                        </p:cTn>
                                        <p:tgtEl>
                                          <p:spTgt spid="38"/>
                                        </p:tgtEl>
                                        <p:attrNameLst>
                                          <p:attrName>style.visibility</p:attrName>
                                        </p:attrNameLst>
                                      </p:cBhvr>
                                      <p:to>
                                        <p:strVal val="visible"/>
                                      </p:to>
                                    </p:set>
                                    <p:animEffect filter="fade" transition="in">
                                      <p:cBhvr>
                                        <p:cTn dur="500" id="22"/>
                                        <p:tgtEl>
                                          <p:spTgt spid="38"/>
                                        </p:tgtEl>
                                      </p:cBhvr>
                                    </p:animEffect>
                                  </p:childTnLst>
                                </p:cTn>
                              </p:par>
                            </p:childTnLst>
                          </p:cTn>
                        </p:par>
                        <p:par>
                          <p:cTn fill="hold" id="23" nodeType="afterGroup">
                            <p:stCondLst>
                              <p:cond delay="2250"/>
                            </p:stCondLst>
                            <p:childTnLst>
                              <p:par>
                                <p:cTn fill="hold" grpId="0" id="24" nodeType="afterEffect" presetClass="entr" presetID="10" presetSubtype="0">
                                  <p:stCondLst>
                                    <p:cond delay="0"/>
                                  </p:stCondLst>
                                  <p:childTnLst>
                                    <p:set>
                                      <p:cBhvr>
                                        <p:cTn dur="1" fill="hold" id="25">
                                          <p:stCondLst>
                                            <p:cond delay="0"/>
                                          </p:stCondLst>
                                        </p:cTn>
                                        <p:tgtEl>
                                          <p:spTgt spid="37"/>
                                        </p:tgtEl>
                                        <p:attrNameLst>
                                          <p:attrName>style.visibility</p:attrName>
                                        </p:attrNameLst>
                                      </p:cBhvr>
                                      <p:to>
                                        <p:strVal val="visible"/>
                                      </p:to>
                                    </p:set>
                                    <p:animEffect filter="fade" transition="in">
                                      <p:cBhvr>
                                        <p:cTn dur="500" id="26"/>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29"/>
      <p:bldP grpId="0" spid="30"/>
      <p:bldP grpId="0" spid="37"/>
      <p:bldP grpId="0" spid="3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a:effectLst>
            <a:glow>
              <a:schemeClr val="accent1"/>
            </a:glow>
            <a:reflection algn="bl" dir="5400000" endPos="0" rotWithShape="0" sy="-100000"/>
            <a:softEdge rad="0"/>
          </a:effectLst>
        </p:spPr>
      </p:pic>
      <p:sp>
        <p:nvSpPr>
          <p:cNvPr id="21" name="椭圆 20"/>
          <p:cNvSpPr/>
          <p:nvPr/>
        </p:nvSpPr>
        <p:spPr>
          <a:xfrm rot="4413707">
            <a:off x="-419969" y="-3114307"/>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0" y="368999"/>
            <a:ext cx="6120000" cy="6120000"/>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3828009" y="1085662"/>
            <a:ext cx="4680000" cy="4680000"/>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3608965" y="2230787"/>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4810237" y="4211404"/>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7312547" y="5048873"/>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5777311" y="5950161"/>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8806039" y="2243987"/>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7336206" y="1189264"/>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a:off x="6071991" y="2230787"/>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6120000" y="368999"/>
            <a:ext cx="6120000" cy="6120000"/>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文本框 31"/>
          <p:cNvSpPr txBox="1"/>
          <p:nvPr/>
        </p:nvSpPr>
        <p:spPr>
          <a:xfrm>
            <a:off x="5510035" y="1333213"/>
            <a:ext cx="1325880" cy="365760"/>
          </a:xfrm>
          <a:prstGeom prst="rect">
            <a:avLst/>
          </a:prstGeom>
          <a:noFill/>
        </p:spPr>
        <p:txBody>
          <a:bodyPr rtlCol="0" wrap="none">
            <a:spAutoFit/>
          </a:bodyPr>
          <a:lstStyle/>
          <a:p>
            <a:r>
              <a:rPr altLang="en-US" b="1" lang="zh-CN" smtClean="0">
                <a:solidFill>
                  <a:schemeClr val="bg2">
                    <a:lumMod val="10000"/>
                  </a:schemeClr>
                </a:solidFill>
                <a:latin charset="-122" panose="020b0503020204020204" pitchFamily="34" typeface="微软雅黑"/>
                <a:ea charset="-122" panose="020b0503020204020204" pitchFamily="34" typeface="微软雅黑"/>
              </a:rPr>
              <a:t>请输入标题</a:t>
            </a:r>
          </a:p>
        </p:txBody>
      </p:sp>
      <p:sp>
        <p:nvSpPr>
          <p:cNvPr id="33" name="文本框 32"/>
          <p:cNvSpPr txBox="1"/>
          <p:nvPr/>
        </p:nvSpPr>
        <p:spPr>
          <a:xfrm>
            <a:off x="8411992" y="4022534"/>
            <a:ext cx="2101117" cy="731520"/>
          </a:xfrm>
          <a:prstGeom prst="rect">
            <a:avLst/>
          </a:prstGeom>
          <a:noFill/>
        </p:spPr>
        <p:txBody>
          <a:bodyPr rtlCol="0" wrap="square">
            <a:spAutoFit/>
          </a:bodyPr>
          <a:lstStyle/>
          <a:p>
            <a:r>
              <a:rPr altLang="en-US" b="1" lang="zh-CN" smtClean="0" sz="14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34" name="文本框 33"/>
          <p:cNvSpPr txBox="1"/>
          <p:nvPr/>
        </p:nvSpPr>
        <p:spPr>
          <a:xfrm>
            <a:off x="8472697" y="3598845"/>
            <a:ext cx="1325880" cy="365760"/>
          </a:xfrm>
          <a:prstGeom prst="rect">
            <a:avLst/>
          </a:prstGeom>
          <a:noFill/>
        </p:spPr>
        <p:txBody>
          <a:bodyPr rtlCol="0" wrap="none">
            <a:spAutoFit/>
          </a:bodyPr>
          <a:lstStyle/>
          <a:p>
            <a:r>
              <a:rPr altLang="en-US" b="1" lang="zh-CN" smtClean="0">
                <a:solidFill>
                  <a:schemeClr val="bg2">
                    <a:lumMod val="10000"/>
                  </a:schemeClr>
                </a:solidFill>
                <a:latin charset="-122" panose="020b0503020204020204" pitchFamily="34" typeface="微软雅黑"/>
                <a:ea charset="-122" panose="020b0503020204020204" pitchFamily="34" typeface="微软雅黑"/>
              </a:rPr>
              <a:t>请输入标题</a:t>
            </a:r>
          </a:p>
        </p:txBody>
      </p:sp>
      <p:graphicFrame>
        <p:nvGraphicFramePr>
          <p:cNvPr id="17" name="图表 16"/>
          <p:cNvGraphicFramePr/>
          <p:nvPr>
            <p:extLst>
              <p:ext uri="{D42A27DB-BD31-4B8C-83A1-F6EECF244321}">
                <p14:modId val="1944540720"/>
              </p:ext>
            </p:extLst>
          </p:nvPr>
        </p:nvGraphicFramePr>
        <p:xfrm>
          <a:off x="3399387" y="1687584"/>
          <a:ext cx="5560125" cy="3500348"/>
        </p:xfrm>
        <a:graphic>
          <a:graphicData uri="http://schemas.openxmlformats.org/drawingml/2006/chart">
            <c:chart xmlns:c="http://schemas.openxmlformats.org/drawingml/2006/chart" r:id="rId3"/>
          </a:graphicData>
        </a:graphic>
      </p:graphicFrame>
      <p:grpSp>
        <p:nvGrpSpPr>
          <p:cNvPr id="41" name="组合 40"/>
          <p:cNvGrpSpPr/>
          <p:nvPr/>
        </p:nvGrpSpPr>
        <p:grpSpPr>
          <a:xfrm>
            <a:off x="4983954" y="3450899"/>
            <a:ext cx="334236" cy="474116"/>
            <a:chOff x="7178599" y="3564613"/>
            <a:chExt cx="334236" cy="474116"/>
          </a:xfrm>
        </p:grpSpPr>
        <p:sp>
          <p:nvSpPr>
            <p:cNvPr id="42" name="椭圆 41"/>
            <p:cNvSpPr/>
            <p:nvPr/>
          </p:nvSpPr>
          <p:spPr>
            <a:xfrm flipH="1">
              <a:off x="7188556" y="3873903"/>
              <a:ext cx="314325" cy="164826"/>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泪滴形 43"/>
            <p:cNvSpPr/>
            <p:nvPr/>
          </p:nvSpPr>
          <p:spPr>
            <a:xfrm rot="8100000">
              <a:off x="7178599" y="3564613"/>
              <a:ext cx="334236" cy="334236"/>
            </a:xfrm>
            <a:prstGeom prst="teardrop">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flipH="1">
              <a:off x="7281203" y="3643763"/>
              <a:ext cx="129027" cy="12902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6" name="组合 45"/>
          <p:cNvGrpSpPr/>
          <p:nvPr/>
        </p:nvGrpSpPr>
        <p:grpSpPr>
          <a:xfrm>
            <a:off x="4989137" y="2243987"/>
            <a:ext cx="258387" cy="366524"/>
            <a:chOff x="7178599" y="3564613"/>
            <a:chExt cx="334236" cy="474116"/>
          </a:xfrm>
        </p:grpSpPr>
        <p:sp>
          <p:nvSpPr>
            <p:cNvPr id="48" name="椭圆 47"/>
            <p:cNvSpPr/>
            <p:nvPr/>
          </p:nvSpPr>
          <p:spPr>
            <a:xfrm flipH="1">
              <a:off x="7188556" y="3873903"/>
              <a:ext cx="314325" cy="164826"/>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泪滴形 53"/>
            <p:cNvSpPr/>
            <p:nvPr/>
          </p:nvSpPr>
          <p:spPr>
            <a:xfrm rot="8100000">
              <a:off x="7178599" y="3564613"/>
              <a:ext cx="334236" cy="334236"/>
            </a:xfrm>
            <a:prstGeom prst="teardrop">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flipH="1">
              <a:off x="7281203" y="3643763"/>
              <a:ext cx="129027" cy="12902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6" name="组合 55"/>
          <p:cNvGrpSpPr/>
          <p:nvPr/>
        </p:nvGrpSpPr>
        <p:grpSpPr>
          <a:xfrm>
            <a:off x="5801500" y="2125632"/>
            <a:ext cx="197326" cy="279908"/>
            <a:chOff x="7178599" y="3564613"/>
            <a:chExt cx="334236" cy="474116"/>
          </a:xfrm>
        </p:grpSpPr>
        <p:sp>
          <p:nvSpPr>
            <p:cNvPr id="57" name="椭圆 56"/>
            <p:cNvSpPr/>
            <p:nvPr/>
          </p:nvSpPr>
          <p:spPr>
            <a:xfrm flipH="1">
              <a:off x="7188556" y="3873903"/>
              <a:ext cx="314325" cy="164826"/>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泪滴形 57"/>
            <p:cNvSpPr/>
            <p:nvPr/>
          </p:nvSpPr>
          <p:spPr>
            <a:xfrm rot="8100000">
              <a:off x="7178599" y="3564613"/>
              <a:ext cx="334236" cy="334236"/>
            </a:xfrm>
            <a:prstGeom prst="teardrop">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flipH="1">
              <a:off x="7281203" y="3643763"/>
              <a:ext cx="129027" cy="12902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0" name="文本框 59"/>
          <p:cNvSpPr txBox="1"/>
          <p:nvPr/>
        </p:nvSpPr>
        <p:spPr>
          <a:xfrm>
            <a:off x="1880365" y="4627174"/>
            <a:ext cx="2101117" cy="731520"/>
          </a:xfrm>
          <a:prstGeom prst="rect">
            <a:avLst/>
          </a:prstGeom>
          <a:noFill/>
        </p:spPr>
        <p:txBody>
          <a:bodyPr rtlCol="0" wrap="square">
            <a:spAutoFit/>
          </a:bodyPr>
          <a:lstStyle/>
          <a:p>
            <a:r>
              <a:rPr altLang="en-US" b="1" lang="zh-CN" smtClean="0" sz="14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61" name="文本框 60"/>
          <p:cNvSpPr txBox="1"/>
          <p:nvPr/>
        </p:nvSpPr>
        <p:spPr>
          <a:xfrm>
            <a:off x="1941070" y="4203485"/>
            <a:ext cx="1325880" cy="365760"/>
          </a:xfrm>
          <a:prstGeom prst="rect">
            <a:avLst/>
          </a:prstGeom>
          <a:noFill/>
        </p:spPr>
        <p:txBody>
          <a:bodyPr rtlCol="0" wrap="none">
            <a:spAutoFit/>
          </a:bodyPr>
          <a:lstStyle/>
          <a:p>
            <a:r>
              <a:rPr altLang="en-US" b="1" lang="zh-CN" smtClean="0">
                <a:solidFill>
                  <a:schemeClr val="bg2">
                    <a:lumMod val="10000"/>
                  </a:schemeClr>
                </a:solidFill>
                <a:latin charset="-122" panose="020b0503020204020204" pitchFamily="34" typeface="微软雅黑"/>
                <a:ea charset="-122" panose="020b0503020204020204" pitchFamily="34" typeface="微软雅黑"/>
              </a:rPr>
              <a:t>请输入标题</a:t>
            </a:r>
          </a:p>
        </p:txBody>
      </p:sp>
      <p:sp>
        <p:nvSpPr>
          <p:cNvPr id="62" name="文本框 61"/>
          <p:cNvSpPr txBox="1"/>
          <p:nvPr/>
        </p:nvSpPr>
        <p:spPr>
          <a:xfrm>
            <a:off x="1412411" y="2821694"/>
            <a:ext cx="2101117" cy="731520"/>
          </a:xfrm>
          <a:prstGeom prst="rect">
            <a:avLst/>
          </a:prstGeom>
          <a:noFill/>
        </p:spPr>
        <p:txBody>
          <a:bodyPr rtlCol="0" wrap="square">
            <a:spAutoFit/>
          </a:bodyPr>
          <a:lstStyle/>
          <a:p>
            <a:r>
              <a:rPr altLang="en-US" b="1" lang="zh-CN" smtClean="0" sz="14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63" name="文本框 62"/>
          <p:cNvSpPr txBox="1"/>
          <p:nvPr/>
        </p:nvSpPr>
        <p:spPr>
          <a:xfrm>
            <a:off x="1473116" y="2398005"/>
            <a:ext cx="1325880" cy="365760"/>
          </a:xfrm>
          <a:prstGeom prst="rect">
            <a:avLst/>
          </a:prstGeom>
          <a:noFill/>
        </p:spPr>
        <p:txBody>
          <a:bodyPr rtlCol="0" wrap="none">
            <a:spAutoFit/>
          </a:bodyPr>
          <a:lstStyle/>
          <a:p>
            <a:r>
              <a:rPr altLang="en-US" b="1" lang="zh-CN" smtClean="0">
                <a:solidFill>
                  <a:schemeClr val="bg2">
                    <a:lumMod val="10000"/>
                  </a:schemeClr>
                </a:solidFill>
                <a:latin charset="-122" panose="020b0503020204020204" pitchFamily="34" typeface="微软雅黑"/>
                <a:ea charset="-122" panose="020b0503020204020204" pitchFamily="34" typeface="微软雅黑"/>
              </a:rPr>
              <a:t>请输入标题</a:t>
            </a:r>
          </a:p>
        </p:txBody>
      </p:sp>
      <p:sp>
        <p:nvSpPr>
          <p:cNvPr id="64" name="文本框 63"/>
          <p:cNvSpPr txBox="1"/>
          <p:nvPr/>
        </p:nvSpPr>
        <p:spPr>
          <a:xfrm>
            <a:off x="2652444" y="846201"/>
            <a:ext cx="2101117" cy="731520"/>
          </a:xfrm>
          <a:prstGeom prst="rect">
            <a:avLst/>
          </a:prstGeom>
          <a:noFill/>
        </p:spPr>
        <p:txBody>
          <a:bodyPr rtlCol="0" wrap="square">
            <a:spAutoFit/>
          </a:bodyPr>
          <a:lstStyle/>
          <a:p>
            <a:r>
              <a:rPr altLang="en-US" b="1" lang="zh-CN" smtClean="0" sz="14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65" name="文本框 64"/>
          <p:cNvSpPr txBox="1"/>
          <p:nvPr/>
        </p:nvSpPr>
        <p:spPr>
          <a:xfrm>
            <a:off x="2713148" y="422512"/>
            <a:ext cx="1325880" cy="365760"/>
          </a:xfrm>
          <a:prstGeom prst="rect">
            <a:avLst/>
          </a:prstGeom>
          <a:noFill/>
        </p:spPr>
        <p:txBody>
          <a:bodyPr rtlCol="0" wrap="none">
            <a:spAutoFit/>
          </a:bodyPr>
          <a:lstStyle/>
          <a:p>
            <a:r>
              <a:rPr altLang="en-US" b="1" lang="zh-CN" smtClean="0">
                <a:solidFill>
                  <a:schemeClr val="bg2">
                    <a:lumMod val="10000"/>
                  </a:schemeClr>
                </a:solidFill>
                <a:latin charset="-122" panose="020b0503020204020204" pitchFamily="34" typeface="微软雅黑"/>
                <a:ea charset="-122" panose="020b0503020204020204" pitchFamily="34" typeface="微软雅黑"/>
              </a:rPr>
              <a:t>请输入标题</a:t>
            </a:r>
          </a:p>
        </p:txBody>
      </p:sp>
      <p:sp>
        <p:nvSpPr>
          <p:cNvPr id="68" name="文本框 67"/>
          <p:cNvSpPr txBox="1"/>
          <p:nvPr/>
        </p:nvSpPr>
        <p:spPr>
          <a:xfrm>
            <a:off x="8640842" y="1769531"/>
            <a:ext cx="2468880" cy="640080"/>
          </a:xfrm>
          <a:prstGeom prst="rect">
            <a:avLst/>
          </a:prstGeom>
          <a:noFill/>
        </p:spPr>
        <p:txBody>
          <a:bodyPr rtlCol="0" wrap="none">
            <a:spAutoFit/>
          </a:bodyPr>
          <a:lstStyle/>
          <a:p>
            <a:r>
              <a:rPr altLang="en-US" b="1" lang="zh-CN" smtClean="0" sz="3600">
                <a:solidFill>
                  <a:schemeClr val="bg2">
                    <a:lumMod val="10000"/>
                  </a:schemeClr>
                </a:solidFill>
                <a:latin charset="-122" panose="020b0503020204020204" pitchFamily="34" typeface="微软雅黑"/>
                <a:ea charset="-122" panose="020b0503020204020204" pitchFamily="34" typeface="微软雅黑"/>
              </a:rPr>
              <a:t>请输入标题</a:t>
            </a:r>
          </a:p>
        </p:txBody>
      </p:sp>
    </p:spTree>
    <p:extLst>
      <p:ext uri="{BB962C8B-B14F-4D97-AF65-F5344CB8AC3E}">
        <p14:creationId val="3286006210"/>
      </p:ext>
    </p:extLst>
  </p:cSld>
  <p:clrMapOvr>
    <a:masterClrMapping/>
  </p:clrMapOvr>
  <mc:AlternateContent>
    <mc:Choice Requires="p14">
      <p:transition advClick="0" advTm="5000" p14:dur="700" spd="med">
        <p:fade/>
      </p:transition>
    </mc:Choice>
    <mc:Fallback>
      <p:transition advClick="0"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500" id="7"/>
                                        <p:tgtEl>
                                          <p:spTgt spid="21"/>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6"/>
                                        </p:tgtEl>
                                        <p:attrNameLst>
                                          <p:attrName>style.visibility</p:attrName>
                                        </p:attrNameLst>
                                      </p:cBhvr>
                                      <p:to>
                                        <p:strVal val="visible"/>
                                      </p:to>
                                    </p:set>
                                    <p:animEffect filter="fade" transition="in">
                                      <p:cBhvr>
                                        <p:cTn dur="500" id="11"/>
                                        <p:tgtEl>
                                          <p:spTgt spid="26"/>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38"/>
                                        </p:tgtEl>
                                        <p:attrNameLst>
                                          <p:attrName>style.visibility</p:attrName>
                                        </p:attrNameLst>
                                      </p:cBhvr>
                                      <p:to>
                                        <p:strVal val="visible"/>
                                      </p:to>
                                    </p:set>
                                    <p:animEffect filter="fade" transition="in">
                                      <p:cBhvr>
                                        <p:cTn dur="500" id="14"/>
                                        <p:tgtEl>
                                          <p:spTgt spid="38"/>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17"/>
                                        </p:tgtEl>
                                        <p:attrNameLst>
                                          <p:attrName>style.visibility</p:attrName>
                                        </p:attrNameLst>
                                      </p:cBhvr>
                                      <p:to>
                                        <p:strVal val="visible"/>
                                      </p:to>
                                    </p:set>
                                    <p:animEffect filter="fade" transition="in">
                                      <p:cBhvr>
                                        <p:cTn dur="500" id="17"/>
                                        <p:tgtEl>
                                          <p:spTgt spid="17"/>
                                        </p:tgtEl>
                                      </p:cBhvr>
                                    </p:animEffect>
                                  </p:childTnLst>
                                </p:cTn>
                              </p:par>
                            </p:childTnLst>
                          </p:cTn>
                        </p:par>
                        <p:par>
                          <p:cTn fill="hold" id="18" nodeType="afterGroup">
                            <p:stCondLst>
                              <p:cond delay="1000"/>
                            </p:stCondLst>
                            <p:childTnLst>
                              <p:par>
                                <p:cTn fill="hold" id="19" nodeType="afterEffect" presetClass="entr" presetID="10" presetSubtype="0">
                                  <p:stCondLst>
                                    <p:cond delay="0"/>
                                  </p:stCondLst>
                                  <p:childTnLst>
                                    <p:set>
                                      <p:cBhvr>
                                        <p:cTn dur="1" fill="hold" id="20">
                                          <p:stCondLst>
                                            <p:cond delay="0"/>
                                          </p:stCondLst>
                                        </p:cTn>
                                        <p:tgtEl>
                                          <p:spTgt spid="41"/>
                                        </p:tgtEl>
                                        <p:attrNameLst>
                                          <p:attrName>style.visibility</p:attrName>
                                        </p:attrNameLst>
                                      </p:cBhvr>
                                      <p:to>
                                        <p:strVal val="visible"/>
                                      </p:to>
                                    </p:set>
                                    <p:animEffect filter="fade" transition="in">
                                      <p:cBhvr>
                                        <p:cTn dur="500" id="21"/>
                                        <p:tgtEl>
                                          <p:spTgt spid="41"/>
                                        </p:tgtEl>
                                      </p:cBhvr>
                                    </p:animEffect>
                                  </p:childTnLst>
                                </p:cTn>
                              </p:par>
                            </p:childTnLst>
                          </p:cTn>
                        </p:par>
                        <p:par>
                          <p:cTn fill="hold" id="22" nodeType="afterGroup">
                            <p:stCondLst>
                              <p:cond delay="1500"/>
                            </p:stCondLst>
                            <p:childTnLst>
                              <p:par>
                                <p:cTn fill="hold" id="23" nodeType="afterEffect" presetClass="entr" presetID="10" presetSubtype="0">
                                  <p:stCondLst>
                                    <p:cond delay="0"/>
                                  </p:stCondLst>
                                  <p:childTnLst>
                                    <p:set>
                                      <p:cBhvr>
                                        <p:cTn dur="1" fill="hold" id="24">
                                          <p:stCondLst>
                                            <p:cond delay="0"/>
                                          </p:stCondLst>
                                        </p:cTn>
                                        <p:tgtEl>
                                          <p:spTgt spid="46"/>
                                        </p:tgtEl>
                                        <p:attrNameLst>
                                          <p:attrName>style.visibility</p:attrName>
                                        </p:attrNameLst>
                                      </p:cBhvr>
                                      <p:to>
                                        <p:strVal val="visible"/>
                                      </p:to>
                                    </p:set>
                                    <p:animEffect filter="fade" transition="in">
                                      <p:cBhvr>
                                        <p:cTn dur="500" id="25"/>
                                        <p:tgtEl>
                                          <p:spTgt spid="46"/>
                                        </p:tgtEl>
                                      </p:cBhvr>
                                    </p:animEffect>
                                  </p:childTnLst>
                                </p:cTn>
                              </p:par>
                            </p:childTnLst>
                          </p:cTn>
                        </p:par>
                        <p:par>
                          <p:cTn fill="hold" id="26" nodeType="afterGroup">
                            <p:stCondLst>
                              <p:cond delay="2000"/>
                            </p:stCondLst>
                            <p:childTnLst>
                              <p:par>
                                <p:cTn fill="hold" id="27" nodeType="afterEffect" presetClass="entr" presetID="10" presetSubtype="0">
                                  <p:stCondLst>
                                    <p:cond delay="0"/>
                                  </p:stCondLst>
                                  <p:childTnLst>
                                    <p:set>
                                      <p:cBhvr>
                                        <p:cTn dur="1" fill="hold" id="28">
                                          <p:stCondLst>
                                            <p:cond delay="0"/>
                                          </p:stCondLst>
                                        </p:cTn>
                                        <p:tgtEl>
                                          <p:spTgt spid="56"/>
                                        </p:tgtEl>
                                        <p:attrNameLst>
                                          <p:attrName>style.visibility</p:attrName>
                                        </p:attrNameLst>
                                      </p:cBhvr>
                                      <p:to>
                                        <p:strVal val="visible"/>
                                      </p:to>
                                    </p:set>
                                    <p:animEffect filter="fade" transition="in">
                                      <p:cBhvr>
                                        <p:cTn dur="500" id="29"/>
                                        <p:tgtEl>
                                          <p:spTgt spid="56"/>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30"/>
                                        </p:tgtEl>
                                        <p:attrNameLst>
                                          <p:attrName>style.visibility</p:attrName>
                                        </p:attrNameLst>
                                      </p:cBhvr>
                                      <p:to>
                                        <p:strVal val="visible"/>
                                      </p:to>
                                    </p:set>
                                    <p:animEffect filter="fade" transition="in">
                                      <p:cBhvr>
                                        <p:cTn dur="500" id="32"/>
                                        <p:tgtEl>
                                          <p:spTgt spid="30"/>
                                        </p:tgtEl>
                                      </p:cBhvr>
                                    </p:animEffect>
                                  </p:childTnLst>
                                </p:cTn>
                              </p:par>
                            </p:childTnLst>
                          </p:cTn>
                        </p:par>
                        <p:par>
                          <p:cTn fill="hold" id="33" nodeType="afterGroup">
                            <p:stCondLst>
                              <p:cond delay="2500"/>
                            </p:stCondLst>
                            <p:childTnLst>
                              <p:par>
                                <p:cTn fill="hold" grpId="0" id="34" nodeType="afterEffect" presetClass="entr" presetID="22" presetSubtype="4">
                                  <p:stCondLst>
                                    <p:cond delay="0"/>
                                  </p:stCondLst>
                                  <p:childTnLst>
                                    <p:set>
                                      <p:cBhvr>
                                        <p:cTn dur="1" fill="hold" id="35">
                                          <p:stCondLst>
                                            <p:cond delay="0"/>
                                          </p:stCondLst>
                                        </p:cTn>
                                        <p:tgtEl>
                                          <p:spTgt spid="68"/>
                                        </p:tgtEl>
                                        <p:attrNameLst>
                                          <p:attrName>style.visibility</p:attrName>
                                        </p:attrNameLst>
                                      </p:cBhvr>
                                      <p:to>
                                        <p:strVal val="visible"/>
                                      </p:to>
                                    </p:set>
                                    <p:animEffect filter="wipe(down)" transition="in">
                                      <p:cBhvr>
                                        <p:cTn dur="500" id="36"/>
                                        <p:tgtEl>
                                          <p:spTgt spid="68"/>
                                        </p:tgtEl>
                                      </p:cBhvr>
                                    </p:animEffect>
                                  </p:childTnLst>
                                </p:cTn>
                              </p:par>
                            </p:childTnLst>
                          </p:cTn>
                        </p:par>
                        <p:par>
                          <p:cTn fill="hold" id="37" nodeType="afterGroup">
                            <p:stCondLst>
                              <p:cond delay="3000"/>
                            </p:stCondLst>
                            <p:childTnLst>
                              <p:par>
                                <p:cTn fill="hold" grpId="0" id="38" nodeType="afterEffect" presetClass="entr" presetID="22" presetSubtype="4">
                                  <p:stCondLst>
                                    <p:cond delay="0"/>
                                  </p:stCondLst>
                                  <p:childTnLst>
                                    <p:set>
                                      <p:cBhvr>
                                        <p:cTn dur="1" fill="hold" id="39">
                                          <p:stCondLst>
                                            <p:cond delay="0"/>
                                          </p:stCondLst>
                                        </p:cTn>
                                        <p:tgtEl>
                                          <p:spTgt spid="32"/>
                                        </p:tgtEl>
                                        <p:attrNameLst>
                                          <p:attrName>style.visibility</p:attrName>
                                        </p:attrNameLst>
                                      </p:cBhvr>
                                      <p:to>
                                        <p:strVal val="visible"/>
                                      </p:to>
                                    </p:set>
                                    <p:animEffect filter="wipe(down)" transition="in">
                                      <p:cBhvr>
                                        <p:cTn dur="500" id="40"/>
                                        <p:tgtEl>
                                          <p:spTgt spid="32"/>
                                        </p:tgtEl>
                                      </p:cBhvr>
                                    </p:animEffect>
                                  </p:childTnLst>
                                </p:cTn>
                              </p:par>
                            </p:childTnLst>
                          </p:cTn>
                        </p:par>
                        <p:par>
                          <p:cTn fill="hold" id="41" nodeType="afterGroup">
                            <p:stCondLst>
                              <p:cond delay="3500"/>
                            </p:stCondLst>
                            <p:childTnLst>
                              <p:par>
                                <p:cTn fill="hold" grpId="0" id="42" nodeType="afterEffect" presetClass="entr" presetID="10" presetSubtype="0">
                                  <p:stCondLst>
                                    <p:cond delay="0"/>
                                  </p:stCondLst>
                                  <p:childTnLst>
                                    <p:set>
                                      <p:cBhvr>
                                        <p:cTn dur="1" fill="hold" id="43">
                                          <p:stCondLst>
                                            <p:cond delay="0"/>
                                          </p:stCondLst>
                                        </p:cTn>
                                        <p:tgtEl>
                                          <p:spTgt spid="34"/>
                                        </p:tgtEl>
                                        <p:attrNameLst>
                                          <p:attrName>style.visibility</p:attrName>
                                        </p:attrNameLst>
                                      </p:cBhvr>
                                      <p:to>
                                        <p:strVal val="visible"/>
                                      </p:to>
                                    </p:set>
                                    <p:animEffect filter="fade" transition="in">
                                      <p:cBhvr>
                                        <p:cTn dur="500" id="44"/>
                                        <p:tgtEl>
                                          <p:spTgt spid="34"/>
                                        </p:tgtEl>
                                      </p:cBhvr>
                                    </p:animEffect>
                                  </p:childTnLst>
                                </p:cTn>
                              </p:par>
                            </p:childTnLst>
                          </p:cTn>
                        </p:par>
                        <p:par>
                          <p:cTn fill="hold" id="45" nodeType="afterGroup">
                            <p:stCondLst>
                              <p:cond delay="4000"/>
                            </p:stCondLst>
                            <p:childTnLst>
                              <p:par>
                                <p:cTn fill="hold" grpId="0" id="46" nodeType="afterEffect" presetClass="entr" presetID="10" presetSubtype="0">
                                  <p:stCondLst>
                                    <p:cond delay="0"/>
                                  </p:stCondLst>
                                  <p:childTnLst>
                                    <p:set>
                                      <p:cBhvr>
                                        <p:cTn dur="1" fill="hold" id="47">
                                          <p:stCondLst>
                                            <p:cond delay="0"/>
                                          </p:stCondLst>
                                        </p:cTn>
                                        <p:tgtEl>
                                          <p:spTgt spid="33"/>
                                        </p:tgtEl>
                                        <p:attrNameLst>
                                          <p:attrName>style.visibility</p:attrName>
                                        </p:attrNameLst>
                                      </p:cBhvr>
                                      <p:to>
                                        <p:strVal val="visible"/>
                                      </p:to>
                                    </p:set>
                                    <p:animEffect filter="fade" transition="in">
                                      <p:cBhvr>
                                        <p:cTn dur="500" id="48"/>
                                        <p:tgtEl>
                                          <p:spTgt spid="33"/>
                                        </p:tgtEl>
                                      </p:cBhvr>
                                    </p:animEffect>
                                  </p:childTnLst>
                                </p:cTn>
                              </p:par>
                            </p:childTnLst>
                          </p:cTn>
                        </p:par>
                        <p:par>
                          <p:cTn fill="hold" id="49" nodeType="afterGroup">
                            <p:stCondLst>
                              <p:cond delay="4500"/>
                            </p:stCondLst>
                            <p:childTnLst>
                              <p:par>
                                <p:cTn fill="hold" grpId="0" id="50" nodeType="afterEffect" presetClass="entr" presetID="10" presetSubtype="0">
                                  <p:stCondLst>
                                    <p:cond delay="0"/>
                                  </p:stCondLst>
                                  <p:childTnLst>
                                    <p:set>
                                      <p:cBhvr>
                                        <p:cTn dur="1" fill="hold" id="51">
                                          <p:stCondLst>
                                            <p:cond delay="0"/>
                                          </p:stCondLst>
                                        </p:cTn>
                                        <p:tgtEl>
                                          <p:spTgt spid="60"/>
                                        </p:tgtEl>
                                        <p:attrNameLst>
                                          <p:attrName>style.visibility</p:attrName>
                                        </p:attrNameLst>
                                      </p:cBhvr>
                                      <p:to>
                                        <p:strVal val="visible"/>
                                      </p:to>
                                    </p:set>
                                    <p:animEffect filter="fade" transition="in">
                                      <p:cBhvr>
                                        <p:cTn dur="500" id="52"/>
                                        <p:tgtEl>
                                          <p:spTgt spid="60"/>
                                        </p:tgtEl>
                                      </p:cBhvr>
                                    </p:animEffect>
                                  </p:childTnLst>
                                </p:cTn>
                              </p:par>
                            </p:childTnLst>
                          </p:cTn>
                        </p:par>
                        <p:par>
                          <p:cTn fill="hold" id="53" nodeType="afterGroup">
                            <p:stCondLst>
                              <p:cond delay="5000"/>
                            </p:stCondLst>
                            <p:childTnLst>
                              <p:par>
                                <p:cTn fill="hold" grpId="0" id="54" nodeType="afterEffect" presetClass="entr" presetID="10" presetSubtype="0">
                                  <p:stCondLst>
                                    <p:cond delay="0"/>
                                  </p:stCondLst>
                                  <p:childTnLst>
                                    <p:set>
                                      <p:cBhvr>
                                        <p:cTn dur="1" fill="hold" id="55">
                                          <p:stCondLst>
                                            <p:cond delay="0"/>
                                          </p:stCondLst>
                                        </p:cTn>
                                        <p:tgtEl>
                                          <p:spTgt spid="61"/>
                                        </p:tgtEl>
                                        <p:attrNameLst>
                                          <p:attrName>style.visibility</p:attrName>
                                        </p:attrNameLst>
                                      </p:cBhvr>
                                      <p:to>
                                        <p:strVal val="visible"/>
                                      </p:to>
                                    </p:set>
                                    <p:animEffect filter="fade" transition="in">
                                      <p:cBhvr>
                                        <p:cTn dur="500" id="56"/>
                                        <p:tgtEl>
                                          <p:spTgt spid="61"/>
                                        </p:tgtEl>
                                      </p:cBhvr>
                                    </p:animEffect>
                                  </p:childTnLst>
                                </p:cTn>
                              </p:par>
                            </p:childTnLst>
                          </p:cTn>
                        </p:par>
                        <p:par>
                          <p:cTn fill="hold" id="57" nodeType="afterGroup">
                            <p:stCondLst>
                              <p:cond delay="5500"/>
                            </p:stCondLst>
                            <p:childTnLst>
                              <p:par>
                                <p:cTn fill="hold" grpId="0" id="58" nodeType="afterEffect" presetClass="entr" presetID="10" presetSubtype="0">
                                  <p:stCondLst>
                                    <p:cond delay="0"/>
                                  </p:stCondLst>
                                  <p:childTnLst>
                                    <p:set>
                                      <p:cBhvr>
                                        <p:cTn dur="1" fill="hold" id="59">
                                          <p:stCondLst>
                                            <p:cond delay="0"/>
                                          </p:stCondLst>
                                        </p:cTn>
                                        <p:tgtEl>
                                          <p:spTgt spid="62"/>
                                        </p:tgtEl>
                                        <p:attrNameLst>
                                          <p:attrName>style.visibility</p:attrName>
                                        </p:attrNameLst>
                                      </p:cBhvr>
                                      <p:to>
                                        <p:strVal val="visible"/>
                                      </p:to>
                                    </p:set>
                                    <p:animEffect filter="fade" transition="in">
                                      <p:cBhvr>
                                        <p:cTn dur="500" id="60"/>
                                        <p:tgtEl>
                                          <p:spTgt spid="62"/>
                                        </p:tgtEl>
                                      </p:cBhvr>
                                    </p:animEffect>
                                  </p:childTnLst>
                                </p:cTn>
                              </p:par>
                            </p:childTnLst>
                          </p:cTn>
                        </p:par>
                        <p:par>
                          <p:cTn fill="hold" id="61" nodeType="afterGroup">
                            <p:stCondLst>
                              <p:cond delay="6000"/>
                            </p:stCondLst>
                            <p:childTnLst>
                              <p:par>
                                <p:cTn fill="hold" grpId="0" id="62" nodeType="afterEffect" presetClass="entr" presetID="10" presetSubtype="0">
                                  <p:stCondLst>
                                    <p:cond delay="0"/>
                                  </p:stCondLst>
                                  <p:childTnLst>
                                    <p:set>
                                      <p:cBhvr>
                                        <p:cTn dur="1" fill="hold" id="63">
                                          <p:stCondLst>
                                            <p:cond delay="0"/>
                                          </p:stCondLst>
                                        </p:cTn>
                                        <p:tgtEl>
                                          <p:spTgt spid="63"/>
                                        </p:tgtEl>
                                        <p:attrNameLst>
                                          <p:attrName>style.visibility</p:attrName>
                                        </p:attrNameLst>
                                      </p:cBhvr>
                                      <p:to>
                                        <p:strVal val="visible"/>
                                      </p:to>
                                    </p:set>
                                    <p:animEffect filter="fade" transition="in">
                                      <p:cBhvr>
                                        <p:cTn dur="500" id="64"/>
                                        <p:tgtEl>
                                          <p:spTgt spid="63"/>
                                        </p:tgtEl>
                                      </p:cBhvr>
                                    </p:animEffect>
                                  </p:childTnLst>
                                </p:cTn>
                              </p:par>
                            </p:childTnLst>
                          </p:cTn>
                        </p:par>
                        <p:par>
                          <p:cTn fill="hold" id="65" nodeType="afterGroup">
                            <p:stCondLst>
                              <p:cond delay="6500"/>
                            </p:stCondLst>
                            <p:childTnLst>
                              <p:par>
                                <p:cTn fill="hold" grpId="0" id="66" nodeType="afterEffect" presetClass="entr" presetID="10" presetSubtype="0">
                                  <p:stCondLst>
                                    <p:cond delay="0"/>
                                  </p:stCondLst>
                                  <p:childTnLst>
                                    <p:set>
                                      <p:cBhvr>
                                        <p:cTn dur="1" fill="hold" id="67">
                                          <p:stCondLst>
                                            <p:cond delay="0"/>
                                          </p:stCondLst>
                                        </p:cTn>
                                        <p:tgtEl>
                                          <p:spTgt spid="64"/>
                                        </p:tgtEl>
                                        <p:attrNameLst>
                                          <p:attrName>style.visibility</p:attrName>
                                        </p:attrNameLst>
                                      </p:cBhvr>
                                      <p:to>
                                        <p:strVal val="visible"/>
                                      </p:to>
                                    </p:set>
                                    <p:animEffect filter="fade" transition="in">
                                      <p:cBhvr>
                                        <p:cTn dur="500" id="68"/>
                                        <p:tgtEl>
                                          <p:spTgt spid="64"/>
                                        </p:tgtEl>
                                      </p:cBhvr>
                                    </p:animEffect>
                                  </p:childTnLst>
                                </p:cTn>
                              </p:par>
                            </p:childTnLst>
                          </p:cTn>
                        </p:par>
                        <p:par>
                          <p:cTn fill="hold" id="69" nodeType="afterGroup">
                            <p:stCondLst>
                              <p:cond delay="7000"/>
                            </p:stCondLst>
                            <p:childTnLst>
                              <p:par>
                                <p:cTn fill="hold" grpId="0" id="70" nodeType="afterEffect" presetClass="entr" presetID="10" presetSubtype="0">
                                  <p:stCondLst>
                                    <p:cond delay="0"/>
                                  </p:stCondLst>
                                  <p:childTnLst>
                                    <p:set>
                                      <p:cBhvr>
                                        <p:cTn dur="1" fill="hold" id="71">
                                          <p:stCondLst>
                                            <p:cond delay="0"/>
                                          </p:stCondLst>
                                        </p:cTn>
                                        <p:tgtEl>
                                          <p:spTgt spid="65"/>
                                        </p:tgtEl>
                                        <p:attrNameLst>
                                          <p:attrName>style.visibility</p:attrName>
                                        </p:attrNameLst>
                                      </p:cBhvr>
                                      <p:to>
                                        <p:strVal val="visible"/>
                                      </p:to>
                                    </p:set>
                                    <p:animEffect filter="fade" transition="in">
                                      <p:cBhvr>
                                        <p:cTn dur="500" id="72"/>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6"/>
      <p:bldP grpId="0" spid="30"/>
      <p:bldP grpId="0" spid="38"/>
      <p:bldP grpId="0" spid="32"/>
      <p:bldP grpId="0" spid="33"/>
      <p:bldP grpId="0" spid="34"/>
      <p:bldP grpId="0" spid="60"/>
      <p:bldP grpId="0" spid="61"/>
      <p:bldP grpId="0" spid="62"/>
      <p:bldP grpId="0" spid="63"/>
      <p:bldP grpId="0" spid="64"/>
      <p:bldP grpId="0" spid="65"/>
      <p:bldP grpId="0" spid="68"/>
      <p:bldGraphic grpId="0" spid="17">
        <p:bldAsOne/>
      </p:bldGraphic>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a:effectLst>
            <a:glow>
              <a:schemeClr val="accent1"/>
            </a:glow>
            <a:reflection algn="bl" dir="5400000" endPos="0" rotWithShape="0" sy="-100000"/>
            <a:softEdge rad="0"/>
          </a:effectLst>
        </p:spPr>
      </p:pic>
      <p:grpSp>
        <p:nvGrpSpPr>
          <p:cNvPr id="3" name="组合 2"/>
          <p:cNvGrpSpPr/>
          <p:nvPr/>
        </p:nvGrpSpPr>
        <p:grpSpPr>
          <a:xfrm rot="16200000">
            <a:off x="-6044548" y="-5733865"/>
            <a:ext cx="24128696" cy="18325729"/>
            <a:chOff x="-4195634" y="-3857035"/>
            <a:chExt cx="20134579" cy="15292200"/>
          </a:xfrm>
        </p:grpSpPr>
        <p:grpSp>
          <p:nvGrpSpPr>
            <p:cNvPr id="31" name="组合 30"/>
            <p:cNvGrpSpPr/>
            <p:nvPr/>
          </p:nvGrpSpPr>
          <p:grpSpPr>
            <a:xfrm rot="9644722">
              <a:off x="-4195634" y="-3400520"/>
              <a:ext cx="11242584" cy="14835685"/>
              <a:chOff x="-2641691" y="-6168706"/>
              <a:chExt cx="11242584" cy="14835685"/>
            </a:xfrm>
          </p:grpSpPr>
          <p:sp>
            <p:nvSpPr>
              <p:cNvPr id="32" name="椭圆 3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p:cNvGrpSpPr/>
            <p:nvPr/>
          </p:nvGrpSpPr>
          <p:grpSpPr>
            <a:xfrm rot="20378940">
              <a:off x="4696361" y="-3857035"/>
              <a:ext cx="11242584" cy="14835685"/>
              <a:chOff x="-2641691" y="-6168706"/>
              <a:chExt cx="11242584" cy="14835685"/>
            </a:xfrm>
          </p:grpSpPr>
          <p:sp>
            <p:nvSpPr>
              <p:cNvPr id="22" name="椭圆 2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文本框 1"/>
            <p:cNvSpPr txBox="1"/>
            <p:nvPr/>
          </p:nvSpPr>
          <p:spPr>
            <a:xfrm>
              <a:off x="7437009" y="2983848"/>
              <a:ext cx="152607" cy="534125"/>
            </a:xfrm>
            <a:prstGeom prst="rect">
              <a:avLst/>
            </a:prstGeom>
            <a:noFill/>
          </p:spPr>
          <p:txBody>
            <a:bodyPr rtlCol="0" wrap="none">
              <a:spAutoFit/>
            </a:bodyPr>
            <a:lstStyle/>
            <a:p>
              <a:endParaRPr altLang="en-US" lang="zh-CN" sz="3600">
                <a:solidFill>
                  <a:schemeClr val="tx1">
                    <a:lumMod val="85000"/>
                    <a:lumOff val="15000"/>
                  </a:schemeClr>
                </a:solidFill>
                <a:latin charset="-122" panose="020b0503020204020204" pitchFamily="34" typeface="微软雅黑"/>
                <a:ea charset="-122" panose="020b0503020204020204" pitchFamily="34" typeface="微软雅黑"/>
              </a:endParaRPr>
            </a:p>
          </p:txBody>
        </p:sp>
      </p:grpSp>
      <p:sp>
        <p:nvSpPr>
          <p:cNvPr id="5" name="文本框 4"/>
          <p:cNvSpPr txBox="1"/>
          <p:nvPr/>
        </p:nvSpPr>
        <p:spPr>
          <a:xfrm>
            <a:off x="3914153" y="2373161"/>
            <a:ext cx="6032818" cy="914400"/>
          </a:xfrm>
          <a:prstGeom prst="rect">
            <a:avLst/>
          </a:prstGeom>
          <a:noFill/>
        </p:spPr>
        <p:txBody>
          <a:bodyPr rtlCol="0" wrap="none">
            <a:spAutoFit/>
          </a:bodyPr>
          <a:lstStyle/>
          <a:p>
            <a:r>
              <a:rPr altLang="zh-CN" b="1" lang="en-US" smtClean="0" sz="5400">
                <a:solidFill>
                  <a:schemeClr val="tx1">
                    <a:lumMod val="85000"/>
                    <a:lumOff val="15000"/>
                  </a:schemeClr>
                </a:solidFill>
                <a:latin charset="-122" panose="020b0503020204020204" pitchFamily="34" typeface="微软雅黑"/>
                <a:ea charset="-122" panose="020b0503020204020204" pitchFamily="34" typeface="微软雅黑"/>
              </a:rPr>
              <a:t>03 请点击输入标题</a:t>
            </a:r>
          </a:p>
        </p:txBody>
      </p:sp>
      <p:sp>
        <p:nvSpPr>
          <p:cNvPr id="6" name="文本框 5"/>
          <p:cNvSpPr txBox="1"/>
          <p:nvPr/>
        </p:nvSpPr>
        <p:spPr>
          <a:xfrm>
            <a:off x="4447498" y="3186613"/>
            <a:ext cx="3672205" cy="365760"/>
          </a:xfrm>
          <a:prstGeom prst="rect">
            <a:avLst/>
          </a:prstGeom>
          <a:noFill/>
        </p:spPr>
        <p:txBody>
          <a:bodyPr rtlCol="0" wrap="none">
            <a:spAutoFit/>
          </a:bodyPr>
          <a:lstStyle/>
          <a:p>
            <a:r>
              <a:rPr altLang="zh-CN" lang="en-US" smtClean="0">
                <a:latin charset="-122" panose="020b0503020204020204" pitchFamily="34" typeface="微软雅黑"/>
                <a:ea charset="-122" panose="020b0503020204020204" pitchFamily="34" typeface="微软雅黑"/>
              </a:rPr>
              <a:t>Please click on the input header</a:t>
            </a:r>
          </a:p>
        </p:txBody>
      </p:sp>
    </p:spTree>
    <p:extLst>
      <p:ext uri="{BB962C8B-B14F-4D97-AF65-F5344CB8AC3E}">
        <p14:creationId val="322507670"/>
      </p:ext>
    </p:extLst>
  </p:cSld>
  <p:clrMapOvr>
    <a:masterClrMapping/>
  </p:clrMapOvr>
  <mc:AlternateContent>
    <mc:Choice Requires="p14">
      <p:transition advClick="0" advTm="5000" p14:dur="700" spd="med">
        <p:fade/>
      </p:transition>
    </mc:Choice>
    <mc:Fallback>
      <p:transition advClick="0"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500" id="1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a:effectLst>
            <a:glow>
              <a:schemeClr val="accent1"/>
            </a:glow>
            <a:reflection algn="bl" dir="5400000" endPos="0" rotWithShape="0" sy="-100000"/>
            <a:softEdge rad="0"/>
          </a:effectLst>
        </p:spPr>
      </p:pic>
      <p:grpSp>
        <p:nvGrpSpPr>
          <p:cNvPr id="20" name="组合 19"/>
          <p:cNvGrpSpPr/>
          <p:nvPr/>
        </p:nvGrpSpPr>
        <p:grpSpPr>
          <a:xfrm>
            <a:off x="449693" y="-3468012"/>
            <a:ext cx="20821278" cy="13464349"/>
            <a:chOff x="449693" y="-3468012"/>
            <a:chExt cx="20821278" cy="13464349"/>
          </a:xfrm>
        </p:grpSpPr>
        <p:sp>
          <p:nvSpPr>
            <p:cNvPr id="21" name="椭圆 20"/>
            <p:cNvSpPr/>
            <p:nvPr/>
          </p:nvSpPr>
          <p:spPr>
            <a:xfrm rot="4413707">
              <a:off x="8191033" y="-3110970"/>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rot="4413707">
              <a:off x="6425233" y="-3297744"/>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rot="4413707">
              <a:off x="4509359" y="-3382879"/>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rot="4413707">
              <a:off x="2365568" y="-3468012"/>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rot="4413707">
              <a:off x="449693" y="-3083601"/>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 name="椭圆 5"/>
          <p:cNvSpPr/>
          <p:nvPr/>
        </p:nvSpPr>
        <p:spPr>
          <a:xfrm>
            <a:off x="406574" y="839034"/>
            <a:ext cx="888270" cy="888270"/>
          </a:xfrm>
          <a:prstGeom prst="ellipse">
            <a:avLst/>
          </a:prstGeom>
          <a:solidFill>
            <a:schemeClr val="bg1"/>
          </a:solidFill>
          <a:ln>
            <a:noFill/>
          </a:ln>
          <a:effectLst>
            <a:outerShdw algn="br" blurRad="50800" dir="135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800">
                <a:solidFill>
                  <a:schemeClr val="tx1">
                    <a:lumMod val="85000"/>
                    <a:lumOff val="15000"/>
                  </a:schemeClr>
                </a:solidFill>
                <a:latin charset="-122" panose="020b0503020204020204" pitchFamily="34" typeface="微软雅黑"/>
                <a:ea charset="-122" panose="020b0503020204020204" pitchFamily="34" typeface="微软雅黑"/>
              </a:rPr>
              <a:t>01</a:t>
            </a:r>
          </a:p>
        </p:txBody>
      </p:sp>
      <p:sp>
        <p:nvSpPr>
          <p:cNvPr id="27" name="椭圆 26"/>
          <p:cNvSpPr/>
          <p:nvPr/>
        </p:nvSpPr>
        <p:spPr>
          <a:xfrm>
            <a:off x="1963328" y="2206095"/>
            <a:ext cx="888270" cy="888270"/>
          </a:xfrm>
          <a:prstGeom prst="ellipse">
            <a:avLst/>
          </a:prstGeom>
          <a:solidFill>
            <a:schemeClr val="bg1"/>
          </a:solidFill>
          <a:ln>
            <a:noFill/>
          </a:ln>
          <a:effectLst>
            <a:outerShdw algn="br" blurRad="50800" dir="135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800">
                <a:solidFill>
                  <a:schemeClr val="tx1">
                    <a:lumMod val="85000"/>
                    <a:lumOff val="15000"/>
                  </a:schemeClr>
                </a:solidFill>
                <a:latin charset="-122" panose="020b0503020204020204" pitchFamily="34" typeface="微软雅黑"/>
                <a:ea charset="-122" panose="020b0503020204020204" pitchFamily="34" typeface="微软雅黑"/>
              </a:rPr>
              <a:t>02</a:t>
            </a:r>
          </a:p>
        </p:txBody>
      </p:sp>
      <p:sp>
        <p:nvSpPr>
          <p:cNvPr id="28" name="椭圆 27"/>
          <p:cNvSpPr/>
          <p:nvPr/>
        </p:nvSpPr>
        <p:spPr>
          <a:xfrm>
            <a:off x="4231307" y="3573678"/>
            <a:ext cx="888270" cy="888270"/>
          </a:xfrm>
          <a:prstGeom prst="ellipse">
            <a:avLst/>
          </a:prstGeom>
          <a:solidFill>
            <a:schemeClr val="bg1"/>
          </a:solidFill>
          <a:ln>
            <a:noFill/>
          </a:ln>
          <a:effectLst>
            <a:outerShdw algn="br" blurRad="50800" dir="135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800">
                <a:solidFill>
                  <a:schemeClr val="tx1">
                    <a:lumMod val="85000"/>
                    <a:lumOff val="15000"/>
                  </a:schemeClr>
                </a:solidFill>
                <a:latin charset="-122" panose="020b0503020204020204" pitchFamily="34" typeface="微软雅黑"/>
                <a:ea charset="-122" panose="020b0503020204020204" pitchFamily="34" typeface="微软雅黑"/>
              </a:rPr>
              <a:t>03</a:t>
            </a:r>
          </a:p>
        </p:txBody>
      </p:sp>
      <p:sp>
        <p:nvSpPr>
          <p:cNvPr id="29" name="椭圆 28"/>
          <p:cNvSpPr/>
          <p:nvPr/>
        </p:nvSpPr>
        <p:spPr>
          <a:xfrm>
            <a:off x="6336277" y="4948066"/>
            <a:ext cx="888270" cy="888270"/>
          </a:xfrm>
          <a:prstGeom prst="ellipse">
            <a:avLst/>
          </a:prstGeom>
          <a:solidFill>
            <a:schemeClr val="bg1"/>
          </a:solidFill>
          <a:ln>
            <a:noFill/>
          </a:ln>
          <a:effectLst>
            <a:outerShdw algn="br" blurRad="50800" dir="135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800">
                <a:solidFill>
                  <a:schemeClr val="tx1">
                    <a:lumMod val="85000"/>
                    <a:lumOff val="15000"/>
                  </a:schemeClr>
                </a:solidFill>
                <a:latin charset="-122" panose="020b0503020204020204" pitchFamily="34" typeface="微软雅黑"/>
                <a:ea charset="-122" panose="020b0503020204020204" pitchFamily="34" typeface="微软雅黑"/>
              </a:rPr>
              <a:t>04</a:t>
            </a:r>
          </a:p>
        </p:txBody>
      </p:sp>
      <p:sp>
        <p:nvSpPr>
          <p:cNvPr id="37" name="文本框 36"/>
          <p:cNvSpPr txBox="1"/>
          <p:nvPr/>
        </p:nvSpPr>
        <p:spPr>
          <a:xfrm>
            <a:off x="2930354" y="2622979"/>
            <a:ext cx="2101117" cy="731520"/>
          </a:xfrm>
          <a:prstGeom prst="rect">
            <a:avLst/>
          </a:prstGeom>
          <a:noFill/>
        </p:spPr>
        <p:txBody>
          <a:bodyPr rtlCol="0" wrap="square">
            <a:spAutoFit/>
          </a:bodyPr>
          <a:lstStyle/>
          <a:p>
            <a:r>
              <a:rPr altLang="en-US" lang="zh-CN" smtClean="0" sz="14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38" name="文本框 37"/>
          <p:cNvSpPr txBox="1"/>
          <p:nvPr/>
        </p:nvSpPr>
        <p:spPr>
          <a:xfrm>
            <a:off x="2991059" y="2199290"/>
            <a:ext cx="1325880" cy="365760"/>
          </a:xfrm>
          <a:prstGeom prst="rect">
            <a:avLst/>
          </a:prstGeom>
          <a:noFill/>
        </p:spPr>
        <p:txBody>
          <a:bodyPr rtlCol="0" wrap="none">
            <a:spAutoFit/>
          </a:bodyPr>
          <a:lstStyle/>
          <a:p>
            <a:r>
              <a:rPr altLang="en-US" b="1" lang="zh-CN" smtClean="0">
                <a:solidFill>
                  <a:schemeClr val="bg2">
                    <a:lumMod val="10000"/>
                  </a:schemeClr>
                </a:solidFill>
                <a:latin charset="-122" panose="020b0503020204020204" pitchFamily="34" typeface="微软雅黑"/>
                <a:ea charset="-122" panose="020b0503020204020204" pitchFamily="34" typeface="微软雅黑"/>
              </a:rPr>
              <a:t>请输入标题</a:t>
            </a:r>
          </a:p>
        </p:txBody>
      </p:sp>
      <p:sp>
        <p:nvSpPr>
          <p:cNvPr id="39" name="文本框 38"/>
          <p:cNvSpPr txBox="1"/>
          <p:nvPr/>
        </p:nvSpPr>
        <p:spPr>
          <a:xfrm>
            <a:off x="1389634" y="1245756"/>
            <a:ext cx="2101117" cy="731520"/>
          </a:xfrm>
          <a:prstGeom prst="rect">
            <a:avLst/>
          </a:prstGeom>
          <a:noFill/>
        </p:spPr>
        <p:txBody>
          <a:bodyPr rtlCol="0" wrap="square">
            <a:spAutoFit/>
          </a:bodyPr>
          <a:lstStyle/>
          <a:p>
            <a:r>
              <a:rPr altLang="en-US" lang="zh-CN" smtClean="0" sz="14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40" name="文本框 39"/>
          <p:cNvSpPr txBox="1"/>
          <p:nvPr/>
        </p:nvSpPr>
        <p:spPr>
          <a:xfrm>
            <a:off x="1450339" y="822067"/>
            <a:ext cx="1325880" cy="365760"/>
          </a:xfrm>
          <a:prstGeom prst="rect">
            <a:avLst/>
          </a:prstGeom>
          <a:noFill/>
        </p:spPr>
        <p:txBody>
          <a:bodyPr rtlCol="0" wrap="none">
            <a:spAutoFit/>
          </a:bodyPr>
          <a:lstStyle/>
          <a:p>
            <a:r>
              <a:rPr altLang="en-US" b="1" lang="zh-CN" smtClean="0">
                <a:solidFill>
                  <a:schemeClr val="bg2">
                    <a:lumMod val="10000"/>
                  </a:schemeClr>
                </a:solidFill>
                <a:latin charset="-122" panose="020b0503020204020204" pitchFamily="34" typeface="微软雅黑"/>
                <a:ea charset="-122" panose="020b0503020204020204" pitchFamily="34" typeface="微软雅黑"/>
              </a:rPr>
              <a:t>请输入标题</a:t>
            </a:r>
          </a:p>
        </p:txBody>
      </p:sp>
      <p:sp>
        <p:nvSpPr>
          <p:cNvPr id="41" name="文本框 40"/>
          <p:cNvSpPr txBox="1"/>
          <p:nvPr/>
        </p:nvSpPr>
        <p:spPr>
          <a:xfrm>
            <a:off x="7267222" y="5344386"/>
            <a:ext cx="2101117" cy="731520"/>
          </a:xfrm>
          <a:prstGeom prst="rect">
            <a:avLst/>
          </a:prstGeom>
          <a:noFill/>
        </p:spPr>
        <p:txBody>
          <a:bodyPr rtlCol="0" wrap="square">
            <a:spAutoFit/>
          </a:bodyPr>
          <a:lstStyle/>
          <a:p>
            <a:r>
              <a:rPr altLang="en-US" lang="zh-CN" smtClean="0" sz="14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42" name="文本框 41"/>
          <p:cNvSpPr txBox="1"/>
          <p:nvPr/>
        </p:nvSpPr>
        <p:spPr>
          <a:xfrm>
            <a:off x="7327926" y="4920697"/>
            <a:ext cx="1325880" cy="365760"/>
          </a:xfrm>
          <a:prstGeom prst="rect">
            <a:avLst/>
          </a:prstGeom>
          <a:noFill/>
        </p:spPr>
        <p:txBody>
          <a:bodyPr rtlCol="0" wrap="none">
            <a:spAutoFit/>
          </a:bodyPr>
          <a:lstStyle/>
          <a:p>
            <a:r>
              <a:rPr altLang="en-US" b="1" lang="zh-CN" smtClean="0">
                <a:solidFill>
                  <a:schemeClr val="bg2">
                    <a:lumMod val="10000"/>
                  </a:schemeClr>
                </a:solidFill>
                <a:latin charset="-122" panose="020b0503020204020204" pitchFamily="34" typeface="微软雅黑"/>
                <a:ea charset="-122" panose="020b0503020204020204" pitchFamily="34" typeface="微软雅黑"/>
              </a:rPr>
              <a:t>请输入标题</a:t>
            </a:r>
          </a:p>
        </p:txBody>
      </p:sp>
      <p:sp>
        <p:nvSpPr>
          <p:cNvPr id="44" name="文本框 43"/>
          <p:cNvSpPr txBox="1"/>
          <p:nvPr/>
        </p:nvSpPr>
        <p:spPr>
          <a:xfrm>
            <a:off x="8827139" y="1707421"/>
            <a:ext cx="2468880" cy="640080"/>
          </a:xfrm>
          <a:prstGeom prst="rect">
            <a:avLst/>
          </a:prstGeom>
          <a:noFill/>
        </p:spPr>
        <p:txBody>
          <a:bodyPr rtlCol="0" wrap="none">
            <a:spAutoFit/>
          </a:bodyPr>
          <a:lstStyle/>
          <a:p>
            <a:r>
              <a:rPr altLang="en-US" b="1" lang="zh-CN" smtClean="0" sz="3600">
                <a:solidFill>
                  <a:schemeClr val="bg2">
                    <a:lumMod val="10000"/>
                  </a:schemeClr>
                </a:solidFill>
                <a:latin charset="-122" panose="020b0503020204020204" pitchFamily="34" typeface="微软雅黑"/>
                <a:ea charset="-122" panose="020b0503020204020204" pitchFamily="34" typeface="微软雅黑"/>
              </a:rPr>
              <a:t>请输入标题</a:t>
            </a:r>
          </a:p>
        </p:txBody>
      </p:sp>
      <p:sp>
        <p:nvSpPr>
          <p:cNvPr id="45" name="文本框 44"/>
          <p:cNvSpPr txBox="1"/>
          <p:nvPr/>
        </p:nvSpPr>
        <p:spPr>
          <a:xfrm>
            <a:off x="5133262" y="3997366"/>
            <a:ext cx="2101117" cy="731520"/>
          </a:xfrm>
          <a:prstGeom prst="rect">
            <a:avLst/>
          </a:prstGeom>
          <a:noFill/>
        </p:spPr>
        <p:txBody>
          <a:bodyPr rtlCol="0" wrap="square">
            <a:spAutoFit/>
          </a:bodyPr>
          <a:lstStyle/>
          <a:p>
            <a:r>
              <a:rPr altLang="en-US" lang="zh-CN" smtClean="0" sz="14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46" name="文本框 45"/>
          <p:cNvSpPr txBox="1"/>
          <p:nvPr/>
        </p:nvSpPr>
        <p:spPr>
          <a:xfrm>
            <a:off x="5193967" y="3573678"/>
            <a:ext cx="1325880" cy="365760"/>
          </a:xfrm>
          <a:prstGeom prst="rect">
            <a:avLst/>
          </a:prstGeom>
          <a:noFill/>
        </p:spPr>
        <p:txBody>
          <a:bodyPr rtlCol="0" wrap="none">
            <a:spAutoFit/>
          </a:bodyPr>
          <a:lstStyle/>
          <a:p>
            <a:r>
              <a:rPr altLang="en-US" b="1" lang="zh-CN" smtClean="0">
                <a:solidFill>
                  <a:schemeClr val="bg2">
                    <a:lumMod val="10000"/>
                  </a:schemeClr>
                </a:solidFill>
                <a:latin charset="-122" panose="020b0503020204020204" pitchFamily="34" typeface="微软雅黑"/>
                <a:ea charset="-122" panose="020b0503020204020204" pitchFamily="34" typeface="微软雅黑"/>
              </a:rPr>
              <a:t>请输入标题</a:t>
            </a:r>
          </a:p>
        </p:txBody>
      </p:sp>
      <p:sp>
        <p:nvSpPr>
          <p:cNvPr id="48" name="文本框 47"/>
          <p:cNvSpPr txBox="1"/>
          <p:nvPr/>
        </p:nvSpPr>
        <p:spPr>
          <a:xfrm>
            <a:off x="7746355" y="2738163"/>
            <a:ext cx="4196759" cy="1158240"/>
          </a:xfrm>
          <a:prstGeom prst="rect">
            <a:avLst/>
          </a:prstGeom>
          <a:noFill/>
        </p:spPr>
        <p:txBody>
          <a:bodyPr rtlCol="0" wrap="square">
            <a:spAutoFit/>
          </a:bodyPr>
          <a:lstStyle/>
          <a:p>
            <a:r>
              <a:rPr altLang="en-US" b="1" lang="zh-CN" smtClean="0" sz="1400">
                <a:solidFill>
                  <a:schemeClr val="tx1">
                    <a:lumMod val="85000"/>
                    <a:lumOff val="15000"/>
                  </a:schemeClr>
                </a:solidFill>
                <a:latin charset="-122" panose="020b0503020204020204" pitchFamily="34" typeface="微软雅黑"/>
                <a:ea charset="-122" panose="020b0503020204020204" pitchFamily="34" typeface="微软雅黑"/>
              </a:rPr>
              <a:t>              请输入文字请输入文字请输入文字请输入文字请输入文字请输入文字请输入文字请入文字请输入文字请输入文字请输入文字请输入文字请输入文字请输入文字请输文字请输入文字请输入文字请输入文字</a:t>
            </a:r>
          </a:p>
        </p:txBody>
      </p:sp>
    </p:spTree>
    <p:extLst>
      <p:ext uri="{BB962C8B-B14F-4D97-AF65-F5344CB8AC3E}">
        <p14:creationId val="1871489472"/>
      </p:ext>
    </p:extLst>
  </p:cSld>
  <p:clrMapOvr>
    <a:masterClrMapping/>
  </p:clrMapOvr>
  <mc:AlternateContent>
    <mc:Choice Requires="p14">
      <p:transition advClick="0" advTm="5000" p14:dur="700" spd="med">
        <p:fade/>
      </p:transition>
    </mc:Choice>
    <mc:Fallback>
      <p:transition advClick="0"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44"/>
                                        </p:tgtEl>
                                        <p:attrNameLst>
                                          <p:attrName>style.visibility</p:attrName>
                                        </p:attrNameLst>
                                      </p:cBhvr>
                                      <p:to>
                                        <p:strVal val="visible"/>
                                      </p:to>
                                    </p:set>
                                    <p:animEffect filter="wipe(down)" transition="in">
                                      <p:cBhvr>
                                        <p:cTn dur="500" id="11"/>
                                        <p:tgtEl>
                                          <p:spTgt spid="44"/>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48"/>
                                        </p:tgtEl>
                                        <p:attrNameLst>
                                          <p:attrName>style.visibility</p:attrName>
                                        </p:attrNameLst>
                                      </p:cBhvr>
                                      <p:to>
                                        <p:strVal val="visible"/>
                                      </p:to>
                                    </p:set>
                                    <p:animEffect filter="fade" transition="in">
                                      <p:cBhvr>
                                        <p:cTn dur="500" id="15"/>
                                        <p:tgtEl>
                                          <p:spTgt spid="48"/>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40"/>
                                        </p:tgtEl>
                                        <p:attrNameLst>
                                          <p:attrName>style.visibility</p:attrName>
                                        </p:attrNameLst>
                                      </p:cBhvr>
                                      <p:to>
                                        <p:strVal val="visible"/>
                                      </p:to>
                                    </p:set>
                                    <p:animEffect filter="fade" transition="in">
                                      <p:cBhvr>
                                        <p:cTn dur="500" id="23"/>
                                        <p:tgtEl>
                                          <p:spTgt spid="40"/>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39"/>
                                        </p:tgtEl>
                                        <p:attrNameLst>
                                          <p:attrName>style.visibility</p:attrName>
                                        </p:attrNameLst>
                                      </p:cBhvr>
                                      <p:to>
                                        <p:strVal val="visible"/>
                                      </p:to>
                                    </p:set>
                                    <p:animEffect filter="fade" transition="in">
                                      <p:cBhvr>
                                        <p:cTn dur="500" id="26"/>
                                        <p:tgtEl>
                                          <p:spTgt spid="39"/>
                                        </p:tgtEl>
                                      </p:cBhvr>
                                    </p:animEffect>
                                  </p:childTnLst>
                                </p:cTn>
                              </p:par>
                            </p:childTnLst>
                          </p:cTn>
                        </p:par>
                        <p:par>
                          <p:cTn fill="hold" id="27" nodeType="afterGroup">
                            <p:stCondLst>
                              <p:cond delay="2500"/>
                            </p:stCondLst>
                            <p:childTnLst>
                              <p:par>
                                <p:cTn fill="hold" grpId="0" id="28" nodeType="afterEffect" presetClass="entr" presetID="10" presetSubtype="0">
                                  <p:stCondLst>
                                    <p:cond delay="0"/>
                                  </p:stCondLst>
                                  <p:childTnLst>
                                    <p:set>
                                      <p:cBhvr>
                                        <p:cTn dur="1" fill="hold" id="29">
                                          <p:stCondLst>
                                            <p:cond delay="0"/>
                                          </p:stCondLst>
                                        </p:cTn>
                                        <p:tgtEl>
                                          <p:spTgt spid="27"/>
                                        </p:tgtEl>
                                        <p:attrNameLst>
                                          <p:attrName>style.visibility</p:attrName>
                                        </p:attrNameLst>
                                      </p:cBhvr>
                                      <p:to>
                                        <p:strVal val="visible"/>
                                      </p:to>
                                    </p:set>
                                    <p:animEffect filter="fade" transition="in">
                                      <p:cBhvr>
                                        <p:cTn dur="500" id="30"/>
                                        <p:tgtEl>
                                          <p:spTgt spid="27"/>
                                        </p:tgtEl>
                                      </p:cBhvr>
                                    </p:animEffect>
                                  </p:childTnLst>
                                </p:cTn>
                              </p:par>
                            </p:childTnLst>
                          </p:cTn>
                        </p:par>
                        <p:par>
                          <p:cTn fill="hold" id="31" nodeType="afterGroup">
                            <p:stCondLst>
                              <p:cond delay="3000"/>
                            </p:stCondLst>
                            <p:childTnLst>
                              <p:par>
                                <p:cTn fill="hold" grpId="0" id="32" nodeType="afterEffect" presetClass="entr" presetID="10" presetSubtype="0">
                                  <p:stCondLst>
                                    <p:cond delay="0"/>
                                  </p:stCondLst>
                                  <p:childTnLst>
                                    <p:set>
                                      <p:cBhvr>
                                        <p:cTn dur="1" fill="hold" id="33">
                                          <p:stCondLst>
                                            <p:cond delay="0"/>
                                          </p:stCondLst>
                                        </p:cTn>
                                        <p:tgtEl>
                                          <p:spTgt spid="38"/>
                                        </p:tgtEl>
                                        <p:attrNameLst>
                                          <p:attrName>style.visibility</p:attrName>
                                        </p:attrNameLst>
                                      </p:cBhvr>
                                      <p:to>
                                        <p:strVal val="visible"/>
                                      </p:to>
                                    </p:set>
                                    <p:animEffect filter="fade" transition="in">
                                      <p:cBhvr>
                                        <p:cTn dur="500" id="34"/>
                                        <p:tgtEl>
                                          <p:spTgt spid="38"/>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37"/>
                                        </p:tgtEl>
                                        <p:attrNameLst>
                                          <p:attrName>style.visibility</p:attrName>
                                        </p:attrNameLst>
                                      </p:cBhvr>
                                      <p:to>
                                        <p:strVal val="visible"/>
                                      </p:to>
                                    </p:set>
                                    <p:animEffect filter="fade" transition="in">
                                      <p:cBhvr>
                                        <p:cTn dur="500" id="37"/>
                                        <p:tgtEl>
                                          <p:spTgt spid="37"/>
                                        </p:tgtEl>
                                      </p:cBhvr>
                                    </p:animEffect>
                                  </p:childTnLst>
                                </p:cTn>
                              </p:par>
                            </p:childTnLst>
                          </p:cTn>
                        </p:par>
                        <p:par>
                          <p:cTn fill="hold" id="38" nodeType="afterGroup">
                            <p:stCondLst>
                              <p:cond delay="3500"/>
                            </p:stCondLst>
                            <p:childTnLst>
                              <p:par>
                                <p:cTn fill="hold" grpId="0" id="39" nodeType="afterEffect" presetClass="entr" presetID="10" presetSubtype="0">
                                  <p:stCondLst>
                                    <p:cond delay="0"/>
                                  </p:stCondLst>
                                  <p:childTnLst>
                                    <p:set>
                                      <p:cBhvr>
                                        <p:cTn dur="1" fill="hold" id="40">
                                          <p:stCondLst>
                                            <p:cond delay="0"/>
                                          </p:stCondLst>
                                        </p:cTn>
                                        <p:tgtEl>
                                          <p:spTgt spid="28"/>
                                        </p:tgtEl>
                                        <p:attrNameLst>
                                          <p:attrName>style.visibility</p:attrName>
                                        </p:attrNameLst>
                                      </p:cBhvr>
                                      <p:to>
                                        <p:strVal val="visible"/>
                                      </p:to>
                                    </p:set>
                                    <p:animEffect filter="fade" transition="in">
                                      <p:cBhvr>
                                        <p:cTn dur="500" id="41"/>
                                        <p:tgtEl>
                                          <p:spTgt spid="28"/>
                                        </p:tgtEl>
                                      </p:cBhvr>
                                    </p:animEffect>
                                  </p:childTnLst>
                                </p:cTn>
                              </p:par>
                            </p:childTnLst>
                          </p:cTn>
                        </p:par>
                        <p:par>
                          <p:cTn fill="hold" id="42" nodeType="afterGroup">
                            <p:stCondLst>
                              <p:cond delay="4000"/>
                            </p:stCondLst>
                            <p:childTnLst>
                              <p:par>
                                <p:cTn fill="hold" grpId="0" id="43" nodeType="afterEffect" presetClass="entr" presetID="10" presetSubtype="0">
                                  <p:stCondLst>
                                    <p:cond delay="0"/>
                                  </p:stCondLst>
                                  <p:childTnLst>
                                    <p:set>
                                      <p:cBhvr>
                                        <p:cTn dur="1" fill="hold" id="44">
                                          <p:stCondLst>
                                            <p:cond delay="0"/>
                                          </p:stCondLst>
                                        </p:cTn>
                                        <p:tgtEl>
                                          <p:spTgt spid="46"/>
                                        </p:tgtEl>
                                        <p:attrNameLst>
                                          <p:attrName>style.visibility</p:attrName>
                                        </p:attrNameLst>
                                      </p:cBhvr>
                                      <p:to>
                                        <p:strVal val="visible"/>
                                      </p:to>
                                    </p:set>
                                    <p:animEffect filter="fade" transition="in">
                                      <p:cBhvr>
                                        <p:cTn dur="500" id="45"/>
                                        <p:tgtEl>
                                          <p:spTgt spid="46"/>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45"/>
                                        </p:tgtEl>
                                        <p:attrNameLst>
                                          <p:attrName>style.visibility</p:attrName>
                                        </p:attrNameLst>
                                      </p:cBhvr>
                                      <p:to>
                                        <p:strVal val="visible"/>
                                      </p:to>
                                    </p:set>
                                    <p:animEffect filter="fade" transition="in">
                                      <p:cBhvr>
                                        <p:cTn dur="500" id="48"/>
                                        <p:tgtEl>
                                          <p:spTgt spid="45"/>
                                        </p:tgtEl>
                                      </p:cBhvr>
                                    </p:animEffect>
                                  </p:childTnLst>
                                </p:cTn>
                              </p:par>
                            </p:childTnLst>
                          </p:cTn>
                        </p:par>
                        <p:par>
                          <p:cTn fill="hold" id="49" nodeType="afterGroup">
                            <p:stCondLst>
                              <p:cond delay="4500"/>
                            </p:stCondLst>
                            <p:childTnLst>
                              <p:par>
                                <p:cTn fill="hold" grpId="0" id="50" nodeType="afterEffect" presetClass="entr" presetID="10" presetSubtype="0">
                                  <p:stCondLst>
                                    <p:cond delay="0"/>
                                  </p:stCondLst>
                                  <p:childTnLst>
                                    <p:set>
                                      <p:cBhvr>
                                        <p:cTn dur="1" fill="hold" id="51">
                                          <p:stCondLst>
                                            <p:cond delay="0"/>
                                          </p:stCondLst>
                                        </p:cTn>
                                        <p:tgtEl>
                                          <p:spTgt spid="29"/>
                                        </p:tgtEl>
                                        <p:attrNameLst>
                                          <p:attrName>style.visibility</p:attrName>
                                        </p:attrNameLst>
                                      </p:cBhvr>
                                      <p:to>
                                        <p:strVal val="visible"/>
                                      </p:to>
                                    </p:set>
                                    <p:animEffect filter="fade" transition="in">
                                      <p:cBhvr>
                                        <p:cTn dur="500" id="52"/>
                                        <p:tgtEl>
                                          <p:spTgt spid="29"/>
                                        </p:tgtEl>
                                      </p:cBhvr>
                                    </p:animEffect>
                                  </p:childTnLst>
                                </p:cTn>
                              </p:par>
                            </p:childTnLst>
                          </p:cTn>
                        </p:par>
                        <p:par>
                          <p:cTn fill="hold" id="53" nodeType="afterGroup">
                            <p:stCondLst>
                              <p:cond delay="5000"/>
                            </p:stCondLst>
                            <p:childTnLst>
                              <p:par>
                                <p:cTn fill="hold" grpId="0" id="54" nodeType="afterEffect" presetClass="entr" presetID="10" presetSubtype="0">
                                  <p:stCondLst>
                                    <p:cond delay="0"/>
                                  </p:stCondLst>
                                  <p:childTnLst>
                                    <p:set>
                                      <p:cBhvr>
                                        <p:cTn dur="1" fill="hold" id="55">
                                          <p:stCondLst>
                                            <p:cond delay="0"/>
                                          </p:stCondLst>
                                        </p:cTn>
                                        <p:tgtEl>
                                          <p:spTgt spid="42"/>
                                        </p:tgtEl>
                                        <p:attrNameLst>
                                          <p:attrName>style.visibility</p:attrName>
                                        </p:attrNameLst>
                                      </p:cBhvr>
                                      <p:to>
                                        <p:strVal val="visible"/>
                                      </p:to>
                                    </p:set>
                                    <p:animEffect filter="fade" transition="in">
                                      <p:cBhvr>
                                        <p:cTn dur="500" id="56"/>
                                        <p:tgtEl>
                                          <p:spTgt spid="42"/>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41"/>
                                        </p:tgtEl>
                                        <p:attrNameLst>
                                          <p:attrName>style.visibility</p:attrName>
                                        </p:attrNameLst>
                                      </p:cBhvr>
                                      <p:to>
                                        <p:strVal val="visible"/>
                                      </p:to>
                                    </p:set>
                                    <p:animEffect filter="fade" transition="in">
                                      <p:cBhvr>
                                        <p:cTn dur="500" id="59"/>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7"/>
      <p:bldP grpId="0" spid="28"/>
      <p:bldP grpId="0" spid="29"/>
      <p:bldP grpId="0" spid="37"/>
      <p:bldP grpId="0" spid="38"/>
      <p:bldP grpId="0" spid="39"/>
      <p:bldP grpId="0" spid="40"/>
      <p:bldP grpId="0" spid="41"/>
      <p:bldP grpId="0" spid="42"/>
      <p:bldP grpId="0" spid="44"/>
      <p:bldP grpId="0" spid="45"/>
      <p:bldP grpId="0" spid="46"/>
      <p:bldP grpId="0" spid="4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a:effectLst>
            <a:glow>
              <a:schemeClr val="accent1"/>
            </a:glow>
            <a:reflection algn="bl" dir="5400000" endPos="0" rotWithShape="0" sy="-100000"/>
            <a:softEdge rad="0"/>
          </a:effectLst>
        </p:spPr>
      </p:pic>
      <p:grpSp>
        <p:nvGrpSpPr>
          <p:cNvPr id="20" name="组合 19"/>
          <p:cNvGrpSpPr/>
          <p:nvPr/>
        </p:nvGrpSpPr>
        <p:grpSpPr>
          <a:xfrm>
            <a:off x="-4380927" y="-1048084"/>
            <a:ext cx="20821278" cy="13464349"/>
            <a:chOff x="449693" y="-3468012"/>
            <a:chExt cx="20821278" cy="13464349"/>
          </a:xfrm>
        </p:grpSpPr>
        <p:sp>
          <p:nvSpPr>
            <p:cNvPr id="21" name="椭圆 20"/>
            <p:cNvSpPr/>
            <p:nvPr/>
          </p:nvSpPr>
          <p:spPr>
            <a:xfrm rot="4413707">
              <a:off x="8191033" y="-3110970"/>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rot="4413707">
              <a:off x="6425233" y="-3297744"/>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rot="4413707">
              <a:off x="4509359" y="-3382879"/>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rot="4413707">
              <a:off x="2365568" y="-3468012"/>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rot="4413707">
              <a:off x="449693" y="-3083601"/>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6" name="文本框 25"/>
          <p:cNvSpPr txBox="1"/>
          <p:nvPr/>
        </p:nvSpPr>
        <p:spPr>
          <a:xfrm>
            <a:off x="4849505" y="559567"/>
            <a:ext cx="2468880" cy="640080"/>
          </a:xfrm>
          <a:prstGeom prst="rect">
            <a:avLst/>
          </a:prstGeom>
          <a:noFill/>
        </p:spPr>
        <p:txBody>
          <a:bodyPr rtlCol="0" wrap="none">
            <a:spAutoFit/>
          </a:bodyPr>
          <a:lstStyle/>
          <a:p>
            <a:r>
              <a:rPr altLang="en-US" b="1" lang="zh-CN" smtClean="0" sz="3600">
                <a:solidFill>
                  <a:schemeClr val="bg2">
                    <a:lumMod val="10000"/>
                  </a:schemeClr>
                </a:solidFill>
                <a:latin charset="-122" panose="020b0503020204020204" pitchFamily="34" typeface="微软雅黑"/>
                <a:ea charset="-122" panose="020b0503020204020204" pitchFamily="34" typeface="微软雅黑"/>
              </a:rPr>
              <a:t>请输入标题</a:t>
            </a:r>
          </a:p>
        </p:txBody>
      </p:sp>
      <p:graphicFrame>
        <p:nvGraphicFramePr>
          <p:cNvPr id="30" name="图表 29"/>
          <p:cNvGraphicFramePr/>
          <p:nvPr>
            <p:extLst>
              <p:ext uri="{D42A27DB-BD31-4B8C-83A1-F6EECF244321}">
                <p14:modId val="638022352"/>
              </p:ext>
            </p:extLst>
          </p:nvPr>
        </p:nvGraphicFramePr>
        <p:xfrm>
          <a:off x="1758392" y="1965338"/>
          <a:ext cx="3042225" cy="1946342"/>
        </p:xfrm>
        <a:graphic>
          <a:graphicData uri="http://schemas.openxmlformats.org/drawingml/2006/chart">
            <c:chart xmlns:c="http://schemas.openxmlformats.org/drawingml/2006/chart" r:id="rId3"/>
          </a:graphicData>
        </a:graphic>
      </p:graphicFrame>
      <p:graphicFrame>
        <p:nvGraphicFramePr>
          <p:cNvPr id="31" name="图表 30"/>
          <p:cNvGraphicFramePr/>
          <p:nvPr>
            <p:extLst>
              <p:ext uri="{D42A27DB-BD31-4B8C-83A1-F6EECF244321}">
                <p14:modId val="695538937"/>
              </p:ext>
            </p:extLst>
          </p:nvPr>
        </p:nvGraphicFramePr>
        <p:xfrm>
          <a:off x="4503176" y="1965338"/>
          <a:ext cx="3042225" cy="1946342"/>
        </p:xfrm>
        <a:graphic>
          <a:graphicData uri="http://schemas.openxmlformats.org/drawingml/2006/chart">
            <c:chart xmlns:c="http://schemas.openxmlformats.org/drawingml/2006/chart" r:id="rId4"/>
          </a:graphicData>
        </a:graphic>
      </p:graphicFrame>
      <p:graphicFrame>
        <p:nvGraphicFramePr>
          <p:cNvPr id="32" name="图表 31"/>
          <p:cNvGraphicFramePr/>
          <p:nvPr>
            <p:extLst>
              <p:ext uri="{D42A27DB-BD31-4B8C-83A1-F6EECF244321}">
                <p14:modId val="3346573460"/>
              </p:ext>
            </p:extLst>
          </p:nvPr>
        </p:nvGraphicFramePr>
        <p:xfrm>
          <a:off x="7247959" y="1965338"/>
          <a:ext cx="3042225" cy="1946342"/>
        </p:xfrm>
        <a:graphic>
          <a:graphicData uri="http://schemas.openxmlformats.org/drawingml/2006/chart">
            <c:chart xmlns:c="http://schemas.openxmlformats.org/drawingml/2006/chart" r:id="rId5"/>
          </a:graphicData>
        </a:graphic>
      </p:graphicFrame>
      <p:sp>
        <p:nvSpPr>
          <p:cNvPr id="9" name="文本框 8"/>
          <p:cNvSpPr txBox="1"/>
          <p:nvPr/>
        </p:nvSpPr>
        <p:spPr>
          <a:xfrm>
            <a:off x="2952333" y="2663024"/>
            <a:ext cx="841692" cy="457200"/>
          </a:xfrm>
          <a:prstGeom prst="rect">
            <a:avLst/>
          </a:prstGeom>
          <a:noFill/>
        </p:spPr>
        <p:txBody>
          <a:bodyPr rtlCol="0" wrap="none">
            <a:spAutoFit/>
          </a:bodyPr>
          <a:lstStyle/>
          <a:p>
            <a:r>
              <a:rPr altLang="zh-CN" b="1" lang="en-US" smtClean="0" sz="2400">
                <a:solidFill>
                  <a:schemeClr val="tx1">
                    <a:lumMod val="85000"/>
                    <a:lumOff val="15000"/>
                  </a:schemeClr>
                </a:solidFill>
                <a:latin charset="-122" panose="020b0503020204020204" pitchFamily="34" typeface="微软雅黑"/>
                <a:ea charset="-122" panose="020b0503020204020204" pitchFamily="34" typeface="微软雅黑"/>
              </a:rPr>
              <a:t>60%</a:t>
            </a:r>
          </a:p>
        </p:txBody>
      </p:sp>
      <p:sp>
        <p:nvSpPr>
          <p:cNvPr id="33" name="文本框 32"/>
          <p:cNvSpPr txBox="1"/>
          <p:nvPr/>
        </p:nvSpPr>
        <p:spPr>
          <a:xfrm>
            <a:off x="5746399" y="2663024"/>
            <a:ext cx="841692" cy="457200"/>
          </a:xfrm>
          <a:prstGeom prst="rect">
            <a:avLst/>
          </a:prstGeom>
          <a:noFill/>
        </p:spPr>
        <p:txBody>
          <a:bodyPr rtlCol="0" wrap="none">
            <a:spAutoFit/>
          </a:bodyPr>
          <a:lstStyle/>
          <a:p>
            <a:r>
              <a:rPr altLang="zh-CN" b="1" lang="en-US" smtClean="0" sz="2400">
                <a:solidFill>
                  <a:schemeClr val="tx1">
                    <a:lumMod val="85000"/>
                    <a:lumOff val="15000"/>
                  </a:schemeClr>
                </a:solidFill>
                <a:latin charset="-122" panose="020b0503020204020204" pitchFamily="34" typeface="微软雅黑"/>
                <a:ea charset="-122" panose="020b0503020204020204" pitchFamily="34" typeface="微软雅黑"/>
              </a:rPr>
              <a:t>80%</a:t>
            </a:r>
          </a:p>
        </p:txBody>
      </p:sp>
      <p:sp>
        <p:nvSpPr>
          <p:cNvPr id="34" name="文本框 33"/>
          <p:cNvSpPr txBox="1"/>
          <p:nvPr/>
        </p:nvSpPr>
        <p:spPr>
          <a:xfrm>
            <a:off x="8509895" y="2663024"/>
            <a:ext cx="841692" cy="457200"/>
          </a:xfrm>
          <a:prstGeom prst="rect">
            <a:avLst/>
          </a:prstGeom>
          <a:noFill/>
        </p:spPr>
        <p:txBody>
          <a:bodyPr rtlCol="0" wrap="none">
            <a:spAutoFit/>
          </a:bodyPr>
          <a:lstStyle/>
          <a:p>
            <a:r>
              <a:rPr altLang="zh-CN" b="1" lang="en-US" smtClean="0" sz="2400">
                <a:solidFill>
                  <a:schemeClr val="tx1">
                    <a:lumMod val="85000"/>
                    <a:lumOff val="15000"/>
                  </a:schemeClr>
                </a:solidFill>
                <a:latin charset="-122" panose="020b0503020204020204" pitchFamily="34" typeface="微软雅黑"/>
                <a:ea charset="-122" panose="020b0503020204020204" pitchFamily="34" typeface="微软雅黑"/>
              </a:rPr>
              <a:t>25%</a:t>
            </a:r>
          </a:p>
        </p:txBody>
      </p:sp>
      <p:sp>
        <p:nvSpPr>
          <p:cNvPr id="35" name="文本框 34"/>
          <p:cNvSpPr txBox="1"/>
          <p:nvPr/>
        </p:nvSpPr>
        <p:spPr>
          <a:xfrm>
            <a:off x="2408585" y="4431047"/>
            <a:ext cx="7620246" cy="731520"/>
          </a:xfrm>
          <a:prstGeom prst="rect">
            <a:avLst/>
          </a:prstGeom>
          <a:noFill/>
        </p:spPr>
        <p:txBody>
          <a:bodyPr rtlCol="0" wrap="square">
            <a:spAutoFit/>
          </a:bodyPr>
          <a:lstStyle/>
          <a:p>
            <a:r>
              <a:rPr altLang="en-US" b="1" lang="zh-CN" smtClean="0" sz="1400">
                <a:solidFill>
                  <a:schemeClr val="tx1">
                    <a:lumMod val="85000"/>
                    <a:lumOff val="15000"/>
                  </a:schemeClr>
                </a:solidFill>
                <a:latin charset="-122" panose="020b0503020204020204" pitchFamily="34" typeface="微软雅黑"/>
                <a:ea charset="-122" panose="020b0503020204020204" pitchFamily="34" typeface="微软雅黑"/>
              </a:rPr>
              <a:t>              请输入文字请输入文字请输入文字请输入文字请输入文字请输入文字请输入文字请入文字请输入文字请输入文字请输入文字请输入文字请输入文字请输入文字请输文字请输入文字请输入文字请输入文字</a:t>
            </a:r>
          </a:p>
        </p:txBody>
      </p:sp>
    </p:spTree>
    <p:extLst>
      <p:ext uri="{BB962C8B-B14F-4D97-AF65-F5344CB8AC3E}">
        <p14:creationId val="254494803"/>
      </p:ext>
    </p:extLst>
  </p:cSld>
  <p:clrMapOvr>
    <a:masterClrMapping/>
  </p:clrMapOvr>
  <mc:AlternateContent>
    <mc:Choice Requires="p14">
      <p:transition advClick="0" advTm="5000" p14:dur="700" spd="med">
        <p:fade/>
      </p:transition>
    </mc:Choice>
    <mc:Fallback>
      <p:transition advClick="0"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26"/>
                                        </p:tgtEl>
                                        <p:attrNameLst>
                                          <p:attrName>style.visibility</p:attrName>
                                        </p:attrNameLst>
                                      </p:cBhvr>
                                      <p:to>
                                        <p:strVal val="visible"/>
                                      </p:to>
                                    </p:set>
                                    <p:animEffect filter="wipe(down)" transition="in">
                                      <p:cBhvr>
                                        <p:cTn dur="500" id="11"/>
                                        <p:tgtEl>
                                          <p:spTgt spid="26"/>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30"/>
                                        </p:tgtEl>
                                        <p:attrNameLst>
                                          <p:attrName>style.visibility</p:attrName>
                                        </p:attrNameLst>
                                      </p:cBhvr>
                                      <p:to>
                                        <p:strVal val="visible"/>
                                      </p:to>
                                    </p:set>
                                    <p:animEffect filter="fade" transition="in">
                                      <p:cBhvr>
                                        <p:cTn dur="500" id="15"/>
                                        <p:tgtEl>
                                          <p:spTgt spid="30"/>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9"/>
                                        </p:tgtEl>
                                        <p:attrNameLst>
                                          <p:attrName>style.visibility</p:attrName>
                                        </p:attrNameLst>
                                      </p:cBhvr>
                                      <p:to>
                                        <p:strVal val="visible"/>
                                      </p:to>
                                    </p:set>
                                    <p:animEffect filter="fade" transition="in">
                                      <p:cBhvr>
                                        <p:cTn dur="500" id="19"/>
                                        <p:tgtEl>
                                          <p:spTgt spid="9"/>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31"/>
                                        </p:tgtEl>
                                        <p:attrNameLst>
                                          <p:attrName>style.visibility</p:attrName>
                                        </p:attrNameLst>
                                      </p:cBhvr>
                                      <p:to>
                                        <p:strVal val="visible"/>
                                      </p:to>
                                    </p:set>
                                    <p:animEffect filter="fade" transition="in">
                                      <p:cBhvr>
                                        <p:cTn dur="500" id="23"/>
                                        <p:tgtEl>
                                          <p:spTgt spid="31"/>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33"/>
                                        </p:tgtEl>
                                        <p:attrNameLst>
                                          <p:attrName>style.visibility</p:attrName>
                                        </p:attrNameLst>
                                      </p:cBhvr>
                                      <p:to>
                                        <p:strVal val="visible"/>
                                      </p:to>
                                    </p:set>
                                    <p:animEffect filter="fade" transition="in">
                                      <p:cBhvr>
                                        <p:cTn dur="500" id="27"/>
                                        <p:tgtEl>
                                          <p:spTgt spid="33"/>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32"/>
                                        </p:tgtEl>
                                        <p:attrNameLst>
                                          <p:attrName>style.visibility</p:attrName>
                                        </p:attrNameLst>
                                      </p:cBhvr>
                                      <p:to>
                                        <p:strVal val="visible"/>
                                      </p:to>
                                    </p:set>
                                    <p:animEffect filter="fade" transition="in">
                                      <p:cBhvr>
                                        <p:cTn dur="500" id="31"/>
                                        <p:tgtEl>
                                          <p:spTgt spid="32"/>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34"/>
                                        </p:tgtEl>
                                        <p:attrNameLst>
                                          <p:attrName>style.visibility</p:attrName>
                                        </p:attrNameLst>
                                      </p:cBhvr>
                                      <p:to>
                                        <p:strVal val="visible"/>
                                      </p:to>
                                    </p:set>
                                    <p:animEffect filter="fade" transition="in">
                                      <p:cBhvr>
                                        <p:cTn dur="500" id="35"/>
                                        <p:tgtEl>
                                          <p:spTgt spid="34"/>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35"/>
                                        </p:tgtEl>
                                        <p:attrNameLst>
                                          <p:attrName>style.visibility</p:attrName>
                                        </p:attrNameLst>
                                      </p:cBhvr>
                                      <p:to>
                                        <p:strVal val="visible"/>
                                      </p:to>
                                    </p:set>
                                    <p:animEffect filter="fade" transition="in">
                                      <p:cBhvr>
                                        <p:cTn dur="500" id="39"/>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9"/>
      <p:bldP grpId="0" spid="33"/>
      <p:bldP grpId="0" spid="34"/>
      <p:bldP grpId="0" spid="35"/>
      <p:bldGraphic grpId="0" spid="30">
        <p:bldAsOne/>
      </p:bldGraphic>
      <p:bldGraphic grpId="0" spid="31">
        <p:bldAsOne/>
      </p:bldGraphic>
      <p:bldGraphic grpId="0" spid="32">
        <p:bldAsOne/>
      </p:bldGraphic>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a:effectLst>
            <a:glow>
              <a:schemeClr val="accent1"/>
            </a:glow>
            <a:reflection algn="bl" dir="5400000" endPos="0" rotWithShape="0" sy="-100000"/>
            <a:softEdge rad="0"/>
          </a:effectLst>
        </p:spPr>
      </p:pic>
      <p:grpSp>
        <p:nvGrpSpPr>
          <p:cNvPr id="20" name="组合 19"/>
          <p:cNvGrpSpPr/>
          <p:nvPr/>
        </p:nvGrpSpPr>
        <p:grpSpPr>
          <a:xfrm>
            <a:off x="-4370058" y="-983443"/>
            <a:ext cx="20821278" cy="13464349"/>
            <a:chOff x="449693" y="-3468012"/>
            <a:chExt cx="20821278" cy="13464349"/>
          </a:xfrm>
        </p:grpSpPr>
        <p:sp>
          <p:nvSpPr>
            <p:cNvPr id="21" name="椭圆 20"/>
            <p:cNvSpPr/>
            <p:nvPr/>
          </p:nvSpPr>
          <p:spPr>
            <a:xfrm rot="4413707">
              <a:off x="8191033" y="-3110970"/>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rot="4413707">
              <a:off x="6425233" y="-3297744"/>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rot="4413707">
              <a:off x="4509359" y="-3382879"/>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rot="4413707">
              <a:off x="449693" y="-3083601"/>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rot="4413707">
              <a:off x="2365568" y="-3468012"/>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 name="圆角矩形 5"/>
          <p:cNvSpPr/>
          <p:nvPr/>
        </p:nvSpPr>
        <p:spPr>
          <a:xfrm>
            <a:off x="2484581" y="2087418"/>
            <a:ext cx="3241964" cy="1579418"/>
          </a:xfrm>
          <a:prstGeom prst="round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圆角矩形 26"/>
          <p:cNvSpPr/>
          <p:nvPr/>
        </p:nvSpPr>
        <p:spPr>
          <a:xfrm>
            <a:off x="2484581" y="3966114"/>
            <a:ext cx="3241964" cy="1579418"/>
          </a:xfrm>
          <a:prstGeom prst="round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圆角矩形 27"/>
          <p:cNvSpPr/>
          <p:nvPr/>
        </p:nvSpPr>
        <p:spPr>
          <a:xfrm>
            <a:off x="6184703" y="2087418"/>
            <a:ext cx="3241964" cy="1579418"/>
          </a:xfrm>
          <a:prstGeom prst="round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圆角矩形 28"/>
          <p:cNvSpPr/>
          <p:nvPr/>
        </p:nvSpPr>
        <p:spPr>
          <a:xfrm>
            <a:off x="6184703" y="3966114"/>
            <a:ext cx="3241964" cy="1579418"/>
          </a:xfrm>
          <a:prstGeom prst="round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5164814" y="3079437"/>
            <a:ext cx="1603358" cy="1603358"/>
          </a:xfrm>
          <a:prstGeom prst="ellipse">
            <a:avLst/>
          </a:prstGeom>
          <a:solidFill>
            <a:srgbClr val="FFFFFF">
              <a:alpha val="1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饼形 6"/>
          <p:cNvSpPr/>
          <p:nvPr/>
        </p:nvSpPr>
        <p:spPr>
          <a:xfrm>
            <a:off x="5154996" y="3070201"/>
            <a:ext cx="1622412" cy="1622412"/>
          </a:xfrm>
          <a:prstGeom prst="pie">
            <a:avLst>
              <a:gd fmla="val 6383301" name="adj1"/>
              <a:gd fmla="val 10318767" name="adj2"/>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2" name="饼形 31"/>
          <p:cNvSpPr/>
          <p:nvPr/>
        </p:nvSpPr>
        <p:spPr>
          <a:xfrm rot="10800000">
            <a:off x="5148739" y="3073929"/>
            <a:ext cx="1622412" cy="1622412"/>
          </a:xfrm>
          <a:prstGeom prst="pie">
            <a:avLst>
              <a:gd fmla="val 6383301" name="adj1"/>
              <a:gd fmla="val 10318767" name="adj2"/>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3" name="饼形 32"/>
          <p:cNvSpPr/>
          <p:nvPr/>
        </p:nvSpPr>
        <p:spPr>
          <a:xfrm rot="4937706">
            <a:off x="5160635" y="3074903"/>
            <a:ext cx="1622412" cy="1622412"/>
          </a:xfrm>
          <a:prstGeom prst="pie">
            <a:avLst>
              <a:gd fmla="val 6383301" name="adj1"/>
              <a:gd fmla="val 10318767" name="adj2"/>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4" name="饼形 33"/>
          <p:cNvSpPr/>
          <p:nvPr/>
        </p:nvSpPr>
        <p:spPr>
          <a:xfrm rot="15768210">
            <a:off x="5161842" y="3060673"/>
            <a:ext cx="1622412" cy="1622412"/>
          </a:xfrm>
          <a:prstGeom prst="pie">
            <a:avLst>
              <a:gd fmla="val 6383301" name="adj1"/>
              <a:gd fmla="val 10318767" name="adj2"/>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6" name="文本框 35"/>
          <p:cNvSpPr txBox="1"/>
          <p:nvPr/>
        </p:nvSpPr>
        <p:spPr>
          <a:xfrm>
            <a:off x="2925876" y="2487732"/>
            <a:ext cx="2101117" cy="731520"/>
          </a:xfrm>
          <a:prstGeom prst="rect">
            <a:avLst/>
          </a:prstGeom>
          <a:noFill/>
        </p:spPr>
        <p:txBody>
          <a:bodyPr rtlCol="0" wrap="square">
            <a:spAutoFit/>
          </a:bodyPr>
          <a:lstStyle/>
          <a:p>
            <a:r>
              <a:rPr altLang="en-US" lang="zh-CN" smtClean="0" sz="14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37" name="文本框 36"/>
          <p:cNvSpPr txBox="1"/>
          <p:nvPr/>
        </p:nvSpPr>
        <p:spPr>
          <a:xfrm>
            <a:off x="2911951" y="4352742"/>
            <a:ext cx="2101117" cy="731520"/>
          </a:xfrm>
          <a:prstGeom prst="rect">
            <a:avLst/>
          </a:prstGeom>
          <a:noFill/>
        </p:spPr>
        <p:txBody>
          <a:bodyPr rtlCol="0" wrap="square">
            <a:spAutoFit/>
          </a:bodyPr>
          <a:lstStyle/>
          <a:p>
            <a:r>
              <a:rPr altLang="en-US" lang="zh-CN" smtClean="0" sz="14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38" name="文本框 37"/>
          <p:cNvSpPr txBox="1"/>
          <p:nvPr/>
        </p:nvSpPr>
        <p:spPr>
          <a:xfrm>
            <a:off x="6971616" y="4352742"/>
            <a:ext cx="2101117" cy="731520"/>
          </a:xfrm>
          <a:prstGeom prst="rect">
            <a:avLst/>
          </a:prstGeom>
          <a:noFill/>
        </p:spPr>
        <p:txBody>
          <a:bodyPr rtlCol="0" wrap="square">
            <a:spAutoFit/>
          </a:bodyPr>
          <a:lstStyle/>
          <a:p>
            <a:r>
              <a:rPr altLang="en-US" lang="zh-CN" smtClean="0" sz="14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39" name="文本框 38"/>
          <p:cNvSpPr txBox="1"/>
          <p:nvPr/>
        </p:nvSpPr>
        <p:spPr>
          <a:xfrm>
            <a:off x="6988507" y="2487732"/>
            <a:ext cx="2101117" cy="731520"/>
          </a:xfrm>
          <a:prstGeom prst="rect">
            <a:avLst/>
          </a:prstGeom>
          <a:noFill/>
        </p:spPr>
        <p:txBody>
          <a:bodyPr rtlCol="0" wrap="square">
            <a:spAutoFit/>
          </a:bodyPr>
          <a:lstStyle/>
          <a:p>
            <a:r>
              <a:rPr altLang="en-US" lang="zh-CN" smtClean="0" sz="14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31" name="文本框 30"/>
          <p:cNvSpPr txBox="1"/>
          <p:nvPr/>
        </p:nvSpPr>
        <p:spPr>
          <a:xfrm>
            <a:off x="4849505" y="559567"/>
            <a:ext cx="2468880" cy="640080"/>
          </a:xfrm>
          <a:prstGeom prst="rect">
            <a:avLst/>
          </a:prstGeom>
          <a:noFill/>
        </p:spPr>
        <p:txBody>
          <a:bodyPr rtlCol="0" wrap="none">
            <a:spAutoFit/>
          </a:bodyPr>
          <a:lstStyle/>
          <a:p>
            <a:r>
              <a:rPr altLang="en-US" b="1" lang="zh-CN" smtClean="0" sz="3600">
                <a:solidFill>
                  <a:schemeClr val="bg2">
                    <a:lumMod val="10000"/>
                  </a:schemeClr>
                </a:solidFill>
                <a:latin charset="-122" panose="020b0503020204020204" pitchFamily="34" typeface="微软雅黑"/>
                <a:ea charset="-122" panose="020b0503020204020204" pitchFamily="34" typeface="微软雅黑"/>
              </a:rPr>
              <a:t>请输入标题</a:t>
            </a:r>
          </a:p>
        </p:txBody>
      </p:sp>
    </p:spTree>
    <p:extLst>
      <p:ext uri="{BB962C8B-B14F-4D97-AF65-F5344CB8AC3E}">
        <p14:creationId val="3380118695"/>
      </p:ext>
    </p:extLst>
  </p:cSld>
  <p:clrMapOvr>
    <a:masterClrMapping/>
  </p:clrMapOvr>
  <mc:AlternateContent>
    <mc:Choice Requires="p14">
      <p:transition advClick="0" advTm="5000" p14:dur="700" spd="med">
        <p:fade/>
      </p:transition>
    </mc:Choice>
    <mc:Fallback>
      <p:transition advClick="0"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31"/>
                                        </p:tgtEl>
                                        <p:attrNameLst>
                                          <p:attrName>style.visibility</p:attrName>
                                        </p:attrNameLst>
                                      </p:cBhvr>
                                      <p:to>
                                        <p:strVal val="visible"/>
                                      </p:to>
                                    </p:set>
                                    <p:animEffect filter="wipe(down)" transition="in">
                                      <p:cBhvr>
                                        <p:cTn dur="500" id="11"/>
                                        <p:tgtEl>
                                          <p:spTgt spid="31"/>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30"/>
                                        </p:tgtEl>
                                        <p:attrNameLst>
                                          <p:attrName>style.visibility</p:attrName>
                                        </p:attrNameLst>
                                      </p:cBhvr>
                                      <p:to>
                                        <p:strVal val="visible"/>
                                      </p:to>
                                    </p:set>
                                    <p:animEffect filter="fade" transition="in">
                                      <p:cBhvr>
                                        <p:cTn dur="500" id="15"/>
                                        <p:tgtEl>
                                          <p:spTgt spid="30"/>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7"/>
                                        </p:tgtEl>
                                        <p:attrNameLst>
                                          <p:attrName>style.visibility</p:attrName>
                                        </p:attrNameLst>
                                      </p:cBhvr>
                                      <p:to>
                                        <p:strVal val="visible"/>
                                      </p:to>
                                    </p:set>
                                    <p:animEffect filter="fade" transition="in">
                                      <p:cBhvr>
                                        <p:cTn dur="500" id="18"/>
                                        <p:tgtEl>
                                          <p:spTgt spid="7"/>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32"/>
                                        </p:tgtEl>
                                        <p:attrNameLst>
                                          <p:attrName>style.visibility</p:attrName>
                                        </p:attrNameLst>
                                      </p:cBhvr>
                                      <p:to>
                                        <p:strVal val="visible"/>
                                      </p:to>
                                    </p:set>
                                    <p:animEffect filter="fade" transition="in">
                                      <p:cBhvr>
                                        <p:cTn dur="500" id="21"/>
                                        <p:tgtEl>
                                          <p:spTgt spid="32"/>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33"/>
                                        </p:tgtEl>
                                        <p:attrNameLst>
                                          <p:attrName>style.visibility</p:attrName>
                                        </p:attrNameLst>
                                      </p:cBhvr>
                                      <p:to>
                                        <p:strVal val="visible"/>
                                      </p:to>
                                    </p:set>
                                    <p:animEffect filter="fade" transition="in">
                                      <p:cBhvr>
                                        <p:cTn dur="500" id="24"/>
                                        <p:tgtEl>
                                          <p:spTgt spid="33"/>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34"/>
                                        </p:tgtEl>
                                        <p:attrNameLst>
                                          <p:attrName>style.visibility</p:attrName>
                                        </p:attrNameLst>
                                      </p:cBhvr>
                                      <p:to>
                                        <p:strVal val="visible"/>
                                      </p:to>
                                    </p:set>
                                    <p:animEffect filter="fade" transition="in">
                                      <p:cBhvr>
                                        <p:cTn dur="500" id="27"/>
                                        <p:tgtEl>
                                          <p:spTgt spid="34"/>
                                        </p:tgtEl>
                                      </p:cBhvr>
                                    </p:animEffect>
                                  </p:childTnLst>
                                </p:cTn>
                              </p:par>
                            </p:childTnLst>
                          </p:cTn>
                        </p:par>
                        <p:par>
                          <p:cTn fill="hold" id="28" nodeType="afterGroup">
                            <p:stCondLst>
                              <p:cond delay="1500"/>
                            </p:stCondLst>
                            <p:childTnLst>
                              <p:par>
                                <p:cTn fill="hold" grpId="0" id="29" nodeType="afterEffect" presetClass="entr" presetID="10" presetSubtype="0">
                                  <p:stCondLst>
                                    <p:cond delay="0"/>
                                  </p:stCondLst>
                                  <p:childTnLst>
                                    <p:set>
                                      <p:cBhvr>
                                        <p:cTn dur="1" fill="hold" id="30">
                                          <p:stCondLst>
                                            <p:cond delay="0"/>
                                          </p:stCondLst>
                                        </p:cTn>
                                        <p:tgtEl>
                                          <p:spTgt spid="6"/>
                                        </p:tgtEl>
                                        <p:attrNameLst>
                                          <p:attrName>style.visibility</p:attrName>
                                        </p:attrNameLst>
                                      </p:cBhvr>
                                      <p:to>
                                        <p:strVal val="visible"/>
                                      </p:to>
                                    </p:set>
                                    <p:animEffect filter="fade" transition="in">
                                      <p:cBhvr>
                                        <p:cTn dur="500" id="31"/>
                                        <p:tgtEl>
                                          <p:spTgt spid="6"/>
                                        </p:tgtEl>
                                      </p:cBhvr>
                                    </p:animEffect>
                                  </p:childTnLst>
                                </p:cTn>
                              </p:par>
                            </p:childTnLst>
                          </p:cTn>
                        </p:par>
                        <p:par>
                          <p:cTn fill="hold" id="32" nodeType="afterGroup">
                            <p:stCondLst>
                              <p:cond delay="2000"/>
                            </p:stCondLst>
                            <p:childTnLst>
                              <p:par>
                                <p:cTn fill="hold" grpId="0" id="33" nodeType="afterEffect" presetClass="entr" presetID="10" presetSubtype="0">
                                  <p:stCondLst>
                                    <p:cond delay="0"/>
                                  </p:stCondLst>
                                  <p:childTnLst>
                                    <p:set>
                                      <p:cBhvr>
                                        <p:cTn dur="1" fill="hold" id="34">
                                          <p:stCondLst>
                                            <p:cond delay="0"/>
                                          </p:stCondLst>
                                        </p:cTn>
                                        <p:tgtEl>
                                          <p:spTgt spid="28"/>
                                        </p:tgtEl>
                                        <p:attrNameLst>
                                          <p:attrName>style.visibility</p:attrName>
                                        </p:attrNameLst>
                                      </p:cBhvr>
                                      <p:to>
                                        <p:strVal val="visible"/>
                                      </p:to>
                                    </p:set>
                                    <p:animEffect filter="fade" transition="in">
                                      <p:cBhvr>
                                        <p:cTn dur="500" id="35"/>
                                        <p:tgtEl>
                                          <p:spTgt spid="28"/>
                                        </p:tgtEl>
                                      </p:cBhvr>
                                    </p:animEffect>
                                  </p:childTnLst>
                                </p:cTn>
                              </p:par>
                            </p:childTnLst>
                          </p:cTn>
                        </p:par>
                        <p:par>
                          <p:cTn fill="hold" id="36" nodeType="afterGroup">
                            <p:stCondLst>
                              <p:cond delay="2500"/>
                            </p:stCondLst>
                            <p:childTnLst>
                              <p:par>
                                <p:cTn fill="hold" grpId="0" id="37" nodeType="afterEffect" presetClass="entr" presetID="10" presetSubtype="0">
                                  <p:stCondLst>
                                    <p:cond delay="0"/>
                                  </p:stCondLst>
                                  <p:childTnLst>
                                    <p:set>
                                      <p:cBhvr>
                                        <p:cTn dur="1" fill="hold" id="38">
                                          <p:stCondLst>
                                            <p:cond delay="0"/>
                                          </p:stCondLst>
                                        </p:cTn>
                                        <p:tgtEl>
                                          <p:spTgt spid="29"/>
                                        </p:tgtEl>
                                        <p:attrNameLst>
                                          <p:attrName>style.visibility</p:attrName>
                                        </p:attrNameLst>
                                      </p:cBhvr>
                                      <p:to>
                                        <p:strVal val="visible"/>
                                      </p:to>
                                    </p:set>
                                    <p:animEffect filter="fade" transition="in">
                                      <p:cBhvr>
                                        <p:cTn dur="500" id="39"/>
                                        <p:tgtEl>
                                          <p:spTgt spid="29"/>
                                        </p:tgtEl>
                                      </p:cBhvr>
                                    </p:animEffect>
                                  </p:childTnLst>
                                </p:cTn>
                              </p:par>
                            </p:childTnLst>
                          </p:cTn>
                        </p:par>
                        <p:par>
                          <p:cTn fill="hold" id="40" nodeType="afterGroup">
                            <p:stCondLst>
                              <p:cond delay="3000"/>
                            </p:stCondLst>
                            <p:childTnLst>
                              <p:par>
                                <p:cTn fill="hold" grpId="0" id="41" nodeType="afterEffect" presetClass="entr" presetID="10" presetSubtype="0">
                                  <p:stCondLst>
                                    <p:cond delay="0"/>
                                  </p:stCondLst>
                                  <p:childTnLst>
                                    <p:set>
                                      <p:cBhvr>
                                        <p:cTn dur="1" fill="hold" id="42">
                                          <p:stCondLst>
                                            <p:cond delay="0"/>
                                          </p:stCondLst>
                                        </p:cTn>
                                        <p:tgtEl>
                                          <p:spTgt spid="27"/>
                                        </p:tgtEl>
                                        <p:attrNameLst>
                                          <p:attrName>style.visibility</p:attrName>
                                        </p:attrNameLst>
                                      </p:cBhvr>
                                      <p:to>
                                        <p:strVal val="visible"/>
                                      </p:to>
                                    </p:set>
                                    <p:animEffect filter="fade" transition="in">
                                      <p:cBhvr>
                                        <p:cTn dur="500" id="43"/>
                                        <p:tgtEl>
                                          <p:spTgt spid="27"/>
                                        </p:tgtEl>
                                      </p:cBhvr>
                                    </p:animEffect>
                                  </p:childTnLst>
                                </p:cTn>
                              </p:par>
                            </p:childTnLst>
                          </p:cTn>
                        </p:par>
                        <p:par>
                          <p:cTn fill="hold" id="44" nodeType="afterGroup">
                            <p:stCondLst>
                              <p:cond delay="3500"/>
                            </p:stCondLst>
                            <p:childTnLst>
                              <p:par>
                                <p:cTn fill="hold" id="45" nodeType="afterEffect" presetClass="entr" presetID="10" presetSubtype="0">
                                  <p:stCondLst>
                                    <p:cond delay="0"/>
                                  </p:stCondLst>
                                  <p:childTnLst>
                                    <p:set>
                                      <p:cBhvr>
                                        <p:cTn dur="1" fill="hold" id="46">
                                          <p:stCondLst>
                                            <p:cond delay="0"/>
                                          </p:stCondLst>
                                        </p:cTn>
                                        <p:tgtEl>
                                          <p:spTgt spid="36">
                                            <p:txEl>
                                              <p:pRg end="0" st="0"/>
                                            </p:txEl>
                                          </p:spTgt>
                                        </p:tgtEl>
                                        <p:attrNameLst>
                                          <p:attrName>style.visibility</p:attrName>
                                        </p:attrNameLst>
                                      </p:cBhvr>
                                      <p:to>
                                        <p:strVal val="visible"/>
                                      </p:to>
                                    </p:set>
                                    <p:animEffect filter="fade" transition="in">
                                      <p:cBhvr>
                                        <p:cTn dur="500" id="47"/>
                                        <p:tgtEl>
                                          <p:spTgt spid="36">
                                            <p:txEl>
                                              <p:pRg end="0" st="0"/>
                                            </p:txEl>
                                          </p:spTgt>
                                        </p:tgtEl>
                                      </p:cBhvr>
                                    </p:animEffect>
                                  </p:childTnLst>
                                </p:cTn>
                              </p:par>
                            </p:childTnLst>
                          </p:cTn>
                        </p:par>
                        <p:par>
                          <p:cTn fill="hold" id="48" nodeType="afterGroup">
                            <p:stCondLst>
                              <p:cond delay="4000"/>
                            </p:stCondLst>
                            <p:childTnLst>
                              <p:par>
                                <p:cTn fill="hold" id="49" nodeType="afterEffect" presetClass="entr" presetID="10" presetSubtype="0">
                                  <p:stCondLst>
                                    <p:cond delay="0"/>
                                  </p:stCondLst>
                                  <p:childTnLst>
                                    <p:set>
                                      <p:cBhvr>
                                        <p:cTn dur="1" fill="hold" id="50">
                                          <p:stCondLst>
                                            <p:cond delay="0"/>
                                          </p:stCondLst>
                                        </p:cTn>
                                        <p:tgtEl>
                                          <p:spTgt spid="39">
                                            <p:txEl>
                                              <p:pRg end="0" st="0"/>
                                            </p:txEl>
                                          </p:spTgt>
                                        </p:tgtEl>
                                        <p:attrNameLst>
                                          <p:attrName>style.visibility</p:attrName>
                                        </p:attrNameLst>
                                      </p:cBhvr>
                                      <p:to>
                                        <p:strVal val="visible"/>
                                      </p:to>
                                    </p:set>
                                    <p:animEffect filter="fade" transition="in">
                                      <p:cBhvr>
                                        <p:cTn dur="500" id="51"/>
                                        <p:tgtEl>
                                          <p:spTgt spid="39">
                                            <p:txEl>
                                              <p:pRg end="0" st="0"/>
                                            </p:txEl>
                                          </p:spTgt>
                                        </p:tgtEl>
                                      </p:cBhvr>
                                    </p:animEffect>
                                  </p:childTnLst>
                                </p:cTn>
                              </p:par>
                            </p:childTnLst>
                          </p:cTn>
                        </p:par>
                        <p:par>
                          <p:cTn fill="hold" id="52" nodeType="afterGroup">
                            <p:stCondLst>
                              <p:cond delay="4500"/>
                            </p:stCondLst>
                            <p:childTnLst>
                              <p:par>
                                <p:cTn fill="hold" grpId="0" id="53" nodeType="afterEffect" presetClass="entr" presetID="10" presetSubtype="0">
                                  <p:stCondLst>
                                    <p:cond delay="0"/>
                                  </p:stCondLst>
                                  <p:childTnLst>
                                    <p:set>
                                      <p:cBhvr>
                                        <p:cTn dur="1" fill="hold" id="54">
                                          <p:stCondLst>
                                            <p:cond delay="0"/>
                                          </p:stCondLst>
                                        </p:cTn>
                                        <p:tgtEl>
                                          <p:spTgt spid="38"/>
                                        </p:tgtEl>
                                        <p:attrNameLst>
                                          <p:attrName>style.visibility</p:attrName>
                                        </p:attrNameLst>
                                      </p:cBhvr>
                                      <p:to>
                                        <p:strVal val="visible"/>
                                      </p:to>
                                    </p:set>
                                    <p:animEffect filter="fade" transition="in">
                                      <p:cBhvr>
                                        <p:cTn dur="500" id="55"/>
                                        <p:tgtEl>
                                          <p:spTgt spid="38"/>
                                        </p:tgtEl>
                                      </p:cBhvr>
                                    </p:animEffect>
                                  </p:childTnLst>
                                </p:cTn>
                              </p:par>
                            </p:childTnLst>
                          </p:cTn>
                        </p:par>
                        <p:par>
                          <p:cTn fill="hold" id="56" nodeType="afterGroup">
                            <p:stCondLst>
                              <p:cond delay="5000"/>
                            </p:stCondLst>
                            <p:childTnLst>
                              <p:par>
                                <p:cTn fill="hold" id="57" nodeType="afterEffect" presetClass="entr" presetID="10" presetSubtype="0">
                                  <p:stCondLst>
                                    <p:cond delay="0"/>
                                  </p:stCondLst>
                                  <p:childTnLst>
                                    <p:set>
                                      <p:cBhvr>
                                        <p:cTn dur="1" fill="hold" id="58">
                                          <p:stCondLst>
                                            <p:cond delay="0"/>
                                          </p:stCondLst>
                                        </p:cTn>
                                        <p:tgtEl>
                                          <p:spTgt spid="37">
                                            <p:txEl>
                                              <p:pRg end="0" st="0"/>
                                            </p:txEl>
                                          </p:spTgt>
                                        </p:tgtEl>
                                        <p:attrNameLst>
                                          <p:attrName>style.visibility</p:attrName>
                                        </p:attrNameLst>
                                      </p:cBhvr>
                                      <p:to>
                                        <p:strVal val="visible"/>
                                      </p:to>
                                    </p:set>
                                    <p:animEffect filter="fade" transition="in">
                                      <p:cBhvr>
                                        <p:cTn dur="500" id="59"/>
                                        <p:tgtEl>
                                          <p:spTgt spid="37">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7"/>
      <p:bldP grpId="0" spid="28"/>
      <p:bldP grpId="0" spid="29"/>
      <p:bldP grpId="0" spid="30"/>
      <p:bldP grpId="0" spid="7"/>
      <p:bldP grpId="0" spid="32"/>
      <p:bldP grpId="0" spid="33"/>
      <p:bldP grpId="0" spid="34"/>
      <p:bldP grpId="0" spid="38"/>
      <p:bldP grpId="0" spid="3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a:effectLst>
            <a:glow>
              <a:schemeClr val="accent1"/>
            </a:glow>
            <a:reflection algn="bl" dir="5400000" endPos="0" rotWithShape="0" sy="-100000"/>
            <a:softEdge rad="0"/>
          </a:effectLst>
        </p:spPr>
      </p:pic>
      <p:grpSp>
        <p:nvGrpSpPr>
          <p:cNvPr id="3" name="组合 2"/>
          <p:cNvGrpSpPr/>
          <p:nvPr/>
        </p:nvGrpSpPr>
        <p:grpSpPr>
          <a:xfrm rot="16200000">
            <a:off x="-6044548" y="-5733865"/>
            <a:ext cx="24128696" cy="18325729"/>
            <a:chOff x="-4195634" y="-3857035"/>
            <a:chExt cx="20134579" cy="15292200"/>
          </a:xfrm>
        </p:grpSpPr>
        <p:grpSp>
          <p:nvGrpSpPr>
            <p:cNvPr id="31" name="组合 30"/>
            <p:cNvGrpSpPr/>
            <p:nvPr/>
          </p:nvGrpSpPr>
          <p:grpSpPr>
            <a:xfrm rot="9644722">
              <a:off x="-4195634" y="-3400520"/>
              <a:ext cx="11242584" cy="14835685"/>
              <a:chOff x="-2641691" y="-6168706"/>
              <a:chExt cx="11242584" cy="14835685"/>
            </a:xfrm>
          </p:grpSpPr>
          <p:sp>
            <p:nvSpPr>
              <p:cNvPr id="32" name="椭圆 3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p:cNvGrpSpPr/>
            <p:nvPr/>
          </p:nvGrpSpPr>
          <p:grpSpPr>
            <a:xfrm rot="20378940">
              <a:off x="4696361" y="-3857035"/>
              <a:ext cx="11242584" cy="14835685"/>
              <a:chOff x="-2641691" y="-6168706"/>
              <a:chExt cx="11242584" cy="14835685"/>
            </a:xfrm>
          </p:grpSpPr>
          <p:sp>
            <p:nvSpPr>
              <p:cNvPr id="22" name="椭圆 2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文本框 1"/>
            <p:cNvSpPr txBox="1"/>
            <p:nvPr/>
          </p:nvSpPr>
          <p:spPr>
            <a:xfrm>
              <a:off x="7437009" y="2983848"/>
              <a:ext cx="152607" cy="534125"/>
            </a:xfrm>
            <a:prstGeom prst="rect">
              <a:avLst/>
            </a:prstGeom>
            <a:noFill/>
          </p:spPr>
          <p:txBody>
            <a:bodyPr rtlCol="0" wrap="none">
              <a:spAutoFit/>
            </a:bodyPr>
            <a:lstStyle/>
            <a:p>
              <a:endParaRPr altLang="en-US" lang="zh-CN" sz="3600">
                <a:solidFill>
                  <a:schemeClr val="tx1">
                    <a:lumMod val="85000"/>
                    <a:lumOff val="15000"/>
                  </a:schemeClr>
                </a:solidFill>
                <a:latin charset="-122" panose="020b0503020204020204" pitchFamily="34" typeface="微软雅黑"/>
                <a:ea charset="-122" panose="020b0503020204020204" pitchFamily="34" typeface="微软雅黑"/>
              </a:endParaRPr>
            </a:p>
          </p:txBody>
        </p:sp>
      </p:grpSp>
      <p:sp>
        <p:nvSpPr>
          <p:cNvPr id="5" name="文本框 4"/>
          <p:cNvSpPr txBox="1"/>
          <p:nvPr/>
        </p:nvSpPr>
        <p:spPr>
          <a:xfrm>
            <a:off x="3914153" y="2373161"/>
            <a:ext cx="6032818" cy="914400"/>
          </a:xfrm>
          <a:prstGeom prst="rect">
            <a:avLst/>
          </a:prstGeom>
          <a:noFill/>
        </p:spPr>
        <p:txBody>
          <a:bodyPr rtlCol="0" wrap="none">
            <a:spAutoFit/>
          </a:bodyPr>
          <a:lstStyle/>
          <a:p>
            <a:r>
              <a:rPr altLang="zh-CN" b="1" lang="en-US" smtClean="0" sz="5400">
                <a:solidFill>
                  <a:schemeClr val="tx1">
                    <a:lumMod val="85000"/>
                    <a:lumOff val="15000"/>
                  </a:schemeClr>
                </a:solidFill>
                <a:latin charset="-122" panose="020b0503020204020204" pitchFamily="34" typeface="微软雅黑"/>
                <a:ea charset="-122" panose="020b0503020204020204" pitchFamily="34" typeface="微软雅黑"/>
              </a:rPr>
              <a:t>04 请点击输入标题</a:t>
            </a:r>
          </a:p>
        </p:txBody>
      </p:sp>
      <p:sp>
        <p:nvSpPr>
          <p:cNvPr id="6" name="文本框 5"/>
          <p:cNvSpPr txBox="1"/>
          <p:nvPr/>
        </p:nvSpPr>
        <p:spPr>
          <a:xfrm>
            <a:off x="4447498" y="3186613"/>
            <a:ext cx="3672205" cy="365760"/>
          </a:xfrm>
          <a:prstGeom prst="rect">
            <a:avLst/>
          </a:prstGeom>
          <a:noFill/>
        </p:spPr>
        <p:txBody>
          <a:bodyPr rtlCol="0" wrap="none">
            <a:spAutoFit/>
          </a:bodyPr>
          <a:lstStyle/>
          <a:p>
            <a:r>
              <a:rPr altLang="zh-CN" lang="en-US" smtClean="0">
                <a:latin charset="-122" panose="020b0503020204020204" pitchFamily="34" typeface="微软雅黑"/>
                <a:ea charset="-122" panose="020b0503020204020204" pitchFamily="34" typeface="微软雅黑"/>
              </a:rPr>
              <a:t>Please click on the input header</a:t>
            </a:r>
          </a:p>
        </p:txBody>
      </p:sp>
    </p:spTree>
    <p:extLst>
      <p:ext uri="{BB962C8B-B14F-4D97-AF65-F5344CB8AC3E}">
        <p14:creationId val="3266941072"/>
      </p:ext>
    </p:extLst>
  </p:cSld>
  <p:clrMapOvr>
    <a:masterClrMapping/>
  </p:clrMapOvr>
  <mc:AlternateContent>
    <mc:Choice Requires="p14">
      <p:transition advClick="0" advTm="5000" p14:dur="700" spd="med">
        <p:fade/>
      </p:transition>
    </mc:Choice>
    <mc:Fallback>
      <p:transition advClick="0"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5">
                                            <p:txEl>
                                              <p:pRg end="0" st="0"/>
                                            </p:txEl>
                                          </p:spTgt>
                                        </p:tgtEl>
                                        <p:attrNameLst>
                                          <p:attrName>style.visibility</p:attrName>
                                        </p:attrNameLst>
                                      </p:cBhvr>
                                      <p:to>
                                        <p:strVal val="visible"/>
                                      </p:to>
                                    </p:set>
                                    <p:animEffect filter="fade" transition="in">
                                      <p:cBhvr>
                                        <p:cTn dur="500" id="11"/>
                                        <p:tgtEl>
                                          <p:spTgt spid="5">
                                            <p:txEl>
                                              <p:pRg end="0" st="0"/>
                                            </p:txEl>
                                          </p:spTgt>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6">
                                            <p:txEl>
                                              <p:pRg end="0" st="0"/>
                                            </p:txEl>
                                          </p:spTgt>
                                        </p:tgtEl>
                                        <p:attrNameLst>
                                          <p:attrName>style.visibility</p:attrName>
                                        </p:attrNameLst>
                                      </p:cBhvr>
                                      <p:to>
                                        <p:strVal val="visible"/>
                                      </p:to>
                                    </p:set>
                                    <p:animEffect filter="fade" transition="in">
                                      <p:cBhvr>
                                        <p:cTn dur="500" id="15"/>
                                        <p:tgtEl>
                                          <p:spTgt spid="6">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a:effectLst>
            <a:glow>
              <a:schemeClr val="accent1"/>
            </a:glow>
            <a:reflection algn="bl" dir="5400000" endPos="0" rotWithShape="0" sy="-100000"/>
            <a:softEdge rad="0"/>
          </a:effectLst>
        </p:spPr>
      </p:pic>
      <p:grpSp>
        <p:nvGrpSpPr>
          <p:cNvPr id="20" name="组合 19"/>
          <p:cNvGrpSpPr/>
          <p:nvPr/>
        </p:nvGrpSpPr>
        <p:grpSpPr>
          <a:xfrm>
            <a:off x="-9528660" y="-3147818"/>
            <a:ext cx="20821278" cy="13464349"/>
            <a:chOff x="449693" y="-3468012"/>
            <a:chExt cx="20821278" cy="13464349"/>
          </a:xfrm>
        </p:grpSpPr>
        <p:sp>
          <p:nvSpPr>
            <p:cNvPr id="21" name="椭圆 20"/>
            <p:cNvSpPr/>
            <p:nvPr/>
          </p:nvSpPr>
          <p:spPr>
            <a:xfrm rot="4413707">
              <a:off x="8191033" y="-3110970"/>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rot="4413707">
              <a:off x="6425233" y="-3297744"/>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rot="4413707">
              <a:off x="4509359" y="-3382879"/>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rot="4413707">
              <a:off x="2365568" y="-3468012"/>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rot="4413707">
              <a:off x="449693" y="-3083601"/>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圆角矩形 1"/>
          <p:cNvSpPr/>
          <p:nvPr/>
        </p:nvSpPr>
        <p:spPr>
          <a:xfrm>
            <a:off x="0" y="2780146"/>
            <a:ext cx="12192000" cy="831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rot="900000">
            <a:off x="2897875" y="2579092"/>
            <a:ext cx="530728" cy="4575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等腰三角形 10"/>
          <p:cNvSpPr/>
          <p:nvPr/>
        </p:nvSpPr>
        <p:spPr>
          <a:xfrm rot="900000">
            <a:off x="5051697" y="2579092"/>
            <a:ext cx="530728" cy="4575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1"/>
          <p:cNvSpPr/>
          <p:nvPr/>
        </p:nvSpPr>
        <p:spPr>
          <a:xfrm rot="900000">
            <a:off x="7205519" y="2579092"/>
            <a:ext cx="530728" cy="4575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rot="900000">
            <a:off x="9359342" y="2579092"/>
            <a:ext cx="530728" cy="4575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圆角矩形 4"/>
          <p:cNvSpPr/>
          <p:nvPr/>
        </p:nvSpPr>
        <p:spPr>
          <a:xfrm>
            <a:off x="2291857" y="3597119"/>
            <a:ext cx="1742764" cy="2527035"/>
          </a:xfrm>
          <a:prstGeom prst="roundRect">
            <a:avLst>
              <a:gd fmla="val 12957" name="adj"/>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圆角矩形 14"/>
          <p:cNvSpPr/>
          <p:nvPr/>
        </p:nvSpPr>
        <p:spPr>
          <a:xfrm>
            <a:off x="4445679" y="3597119"/>
            <a:ext cx="1742764" cy="2527035"/>
          </a:xfrm>
          <a:prstGeom prst="roundRect">
            <a:avLst>
              <a:gd fmla="val 12957" name="adj"/>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圆角矩形 15"/>
          <p:cNvSpPr/>
          <p:nvPr/>
        </p:nvSpPr>
        <p:spPr>
          <a:xfrm>
            <a:off x="6599501" y="3597119"/>
            <a:ext cx="1742764" cy="2527035"/>
          </a:xfrm>
          <a:prstGeom prst="roundRect">
            <a:avLst>
              <a:gd fmla="val 12957" name="adj"/>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圆角矩形 16"/>
          <p:cNvSpPr/>
          <p:nvPr/>
        </p:nvSpPr>
        <p:spPr>
          <a:xfrm>
            <a:off x="8753324" y="3597119"/>
            <a:ext cx="1742764" cy="2527035"/>
          </a:xfrm>
          <a:prstGeom prst="roundRect">
            <a:avLst>
              <a:gd fmla="val 12957" name="adj"/>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2627919" y="4223434"/>
            <a:ext cx="1216705" cy="1371600"/>
          </a:xfrm>
          <a:prstGeom prst="rect">
            <a:avLst/>
          </a:prstGeom>
          <a:noFill/>
        </p:spPr>
        <p:txBody>
          <a:bodyPr rtlCol="0" wrap="square">
            <a:spAutoFit/>
          </a:bodyPr>
          <a:lstStyle/>
          <a:p>
            <a:r>
              <a:rPr altLang="en-US" lang="zh-CN" smtClean="0" sz="14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19" name="文本框 18"/>
          <p:cNvSpPr txBox="1"/>
          <p:nvPr/>
        </p:nvSpPr>
        <p:spPr>
          <a:xfrm>
            <a:off x="4752649" y="4223434"/>
            <a:ext cx="1216705" cy="1371600"/>
          </a:xfrm>
          <a:prstGeom prst="rect">
            <a:avLst/>
          </a:prstGeom>
          <a:noFill/>
        </p:spPr>
        <p:txBody>
          <a:bodyPr rtlCol="0" wrap="square">
            <a:spAutoFit/>
          </a:bodyPr>
          <a:lstStyle/>
          <a:p>
            <a:r>
              <a:rPr altLang="en-US" lang="zh-CN" smtClean="0" sz="14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26" name="文本框 25"/>
          <p:cNvSpPr txBox="1"/>
          <p:nvPr/>
        </p:nvSpPr>
        <p:spPr>
          <a:xfrm>
            <a:off x="6918491" y="4223434"/>
            <a:ext cx="1216705" cy="1371600"/>
          </a:xfrm>
          <a:prstGeom prst="rect">
            <a:avLst/>
          </a:prstGeom>
          <a:noFill/>
        </p:spPr>
        <p:txBody>
          <a:bodyPr rtlCol="0" wrap="square">
            <a:spAutoFit/>
          </a:bodyPr>
          <a:lstStyle/>
          <a:p>
            <a:r>
              <a:rPr altLang="en-US" lang="zh-CN" smtClean="0" sz="14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27" name="文本框 26"/>
          <p:cNvSpPr txBox="1"/>
          <p:nvPr/>
        </p:nvSpPr>
        <p:spPr>
          <a:xfrm>
            <a:off x="9070032" y="4223434"/>
            <a:ext cx="1216705" cy="1371600"/>
          </a:xfrm>
          <a:prstGeom prst="rect">
            <a:avLst/>
          </a:prstGeom>
          <a:noFill/>
        </p:spPr>
        <p:txBody>
          <a:bodyPr rtlCol="0" wrap="square">
            <a:spAutoFit/>
          </a:bodyPr>
          <a:lstStyle/>
          <a:p>
            <a:r>
              <a:rPr altLang="en-US" lang="zh-CN" smtClean="0" sz="14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28" name="等腰三角形 27"/>
          <p:cNvSpPr/>
          <p:nvPr/>
        </p:nvSpPr>
        <p:spPr>
          <a:xfrm rot="5400000">
            <a:off x="3051692" y="2748484"/>
            <a:ext cx="282244" cy="243314"/>
          </a:xfrm>
          <a:prstGeom prst="triangl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等腰三角形 28"/>
          <p:cNvSpPr/>
          <p:nvPr/>
        </p:nvSpPr>
        <p:spPr>
          <a:xfrm rot="5400000">
            <a:off x="5194099" y="2748484"/>
            <a:ext cx="282244" cy="243314"/>
          </a:xfrm>
          <a:prstGeom prst="triangl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等腰三角形 29"/>
          <p:cNvSpPr/>
          <p:nvPr/>
        </p:nvSpPr>
        <p:spPr>
          <a:xfrm rot="5400000">
            <a:off x="7361052" y="2748484"/>
            <a:ext cx="282244" cy="243314"/>
          </a:xfrm>
          <a:prstGeom prst="triangl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等腰三角形 30"/>
          <p:cNvSpPr/>
          <p:nvPr/>
        </p:nvSpPr>
        <p:spPr>
          <a:xfrm rot="5400000">
            <a:off x="9503735" y="2748484"/>
            <a:ext cx="282244" cy="243314"/>
          </a:xfrm>
          <a:prstGeom prst="triangl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泪滴形 6"/>
          <p:cNvSpPr/>
          <p:nvPr/>
        </p:nvSpPr>
        <p:spPr>
          <a:xfrm rot="8100000">
            <a:off x="2728643" y="1405041"/>
            <a:ext cx="914400" cy="914400"/>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泪滴形 31"/>
          <p:cNvSpPr/>
          <p:nvPr/>
        </p:nvSpPr>
        <p:spPr>
          <a:xfrm rot="8100000">
            <a:off x="4866922" y="1409397"/>
            <a:ext cx="914400" cy="914400"/>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泪滴形 33"/>
          <p:cNvSpPr/>
          <p:nvPr/>
        </p:nvSpPr>
        <p:spPr>
          <a:xfrm rot="8100000">
            <a:off x="6991078" y="1438466"/>
            <a:ext cx="914400" cy="914400"/>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泪滴形 35"/>
          <p:cNvSpPr/>
          <p:nvPr/>
        </p:nvSpPr>
        <p:spPr>
          <a:xfrm rot="8100000">
            <a:off x="9061102" y="1438746"/>
            <a:ext cx="914400" cy="914400"/>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9211500" y="1700286"/>
            <a:ext cx="692467" cy="365760"/>
          </a:xfrm>
          <a:prstGeom prst="rect">
            <a:avLst/>
          </a:prstGeom>
          <a:noFill/>
        </p:spPr>
        <p:txBody>
          <a:bodyPr rtlCol="0" wrap="none">
            <a:spAutoFit/>
          </a:bodyPr>
          <a:lstStyle/>
          <a:p>
            <a:r>
              <a:rPr altLang="zh-CN" b="1" lang="en-US" smtClean="0">
                <a:solidFill>
                  <a:schemeClr val="tx1">
                    <a:lumMod val="85000"/>
                    <a:lumOff val="15000"/>
                  </a:schemeClr>
                </a:solidFill>
                <a:latin charset="-122" panose="020b0503020204020204" pitchFamily="34" typeface="微软雅黑"/>
                <a:ea charset="-122" panose="020b0503020204020204" pitchFamily="34" typeface="微软雅黑"/>
              </a:rPr>
              <a:t>next</a:t>
            </a:r>
          </a:p>
        </p:txBody>
      </p:sp>
      <p:sp>
        <p:nvSpPr>
          <p:cNvPr id="33" name="文本框 32"/>
          <p:cNvSpPr txBox="1"/>
          <p:nvPr/>
        </p:nvSpPr>
        <p:spPr>
          <a:xfrm>
            <a:off x="7075717" y="1700286"/>
            <a:ext cx="719455" cy="365760"/>
          </a:xfrm>
          <a:prstGeom prst="rect">
            <a:avLst/>
          </a:prstGeom>
          <a:noFill/>
        </p:spPr>
        <p:txBody>
          <a:bodyPr rtlCol="0" wrap="none">
            <a:spAutoFit/>
          </a:bodyPr>
          <a:lstStyle/>
          <a:p>
            <a:r>
              <a:rPr altLang="zh-CN" b="1" lang="en-US" smtClean="0">
                <a:solidFill>
                  <a:schemeClr val="tx1">
                    <a:lumMod val="85000"/>
                    <a:lumOff val="15000"/>
                  </a:schemeClr>
                </a:solidFill>
                <a:latin charset="-122" panose="020b0503020204020204" pitchFamily="34" typeface="微软雅黑"/>
                <a:ea charset="-122" panose="020b0503020204020204" pitchFamily="34" typeface="微软雅黑"/>
              </a:rPr>
              <a:t>June</a:t>
            </a:r>
          </a:p>
        </p:txBody>
      </p:sp>
      <p:sp>
        <p:nvSpPr>
          <p:cNvPr id="8" name="文本框 7"/>
          <p:cNvSpPr txBox="1"/>
          <p:nvPr/>
        </p:nvSpPr>
        <p:spPr>
          <a:xfrm>
            <a:off x="4996825" y="1700286"/>
            <a:ext cx="681355" cy="365760"/>
          </a:xfrm>
          <a:prstGeom prst="rect">
            <a:avLst/>
          </a:prstGeom>
          <a:noFill/>
        </p:spPr>
        <p:txBody>
          <a:bodyPr rtlCol="0" wrap="none">
            <a:spAutoFit/>
          </a:bodyPr>
          <a:lstStyle/>
          <a:p>
            <a:r>
              <a:rPr altLang="zh-CN" b="1" lang="en-US" smtClean="0">
                <a:solidFill>
                  <a:schemeClr val="tx1">
                    <a:lumMod val="85000"/>
                    <a:lumOff val="15000"/>
                  </a:schemeClr>
                </a:solidFill>
                <a:latin charset="-122" panose="020b0503020204020204" pitchFamily="34" typeface="微软雅黑"/>
                <a:ea charset="-122" panose="020b0503020204020204" pitchFamily="34" typeface="微软雅黑"/>
              </a:rPr>
              <a:t>May</a:t>
            </a:r>
          </a:p>
        </p:txBody>
      </p:sp>
      <p:sp>
        <p:nvSpPr>
          <p:cNvPr id="38" name="文本框 37"/>
          <p:cNvSpPr txBox="1"/>
          <p:nvPr/>
        </p:nvSpPr>
        <p:spPr>
          <a:xfrm>
            <a:off x="2849739" y="1714399"/>
            <a:ext cx="740092" cy="365760"/>
          </a:xfrm>
          <a:prstGeom prst="rect">
            <a:avLst/>
          </a:prstGeom>
          <a:noFill/>
        </p:spPr>
        <p:txBody>
          <a:bodyPr rtlCol="0" wrap="none">
            <a:spAutoFit/>
          </a:bodyPr>
          <a:lstStyle/>
          <a:p>
            <a:r>
              <a:rPr altLang="zh-CN" b="1" lang="en-US" smtClean="0">
                <a:solidFill>
                  <a:schemeClr val="tx1">
                    <a:lumMod val="85000"/>
                    <a:lumOff val="15000"/>
                  </a:schemeClr>
                </a:solidFill>
                <a:latin charset="-122" panose="020b0503020204020204" pitchFamily="34" typeface="微软雅黑"/>
                <a:ea charset="-122" panose="020b0503020204020204" pitchFamily="34" typeface="微软雅黑"/>
              </a:rPr>
              <a:t>April</a:t>
            </a:r>
          </a:p>
        </p:txBody>
      </p:sp>
      <p:sp>
        <p:nvSpPr>
          <p:cNvPr id="39" name="文本框 38"/>
          <p:cNvSpPr txBox="1"/>
          <p:nvPr/>
        </p:nvSpPr>
        <p:spPr>
          <a:xfrm>
            <a:off x="4849505" y="454736"/>
            <a:ext cx="2468880" cy="640080"/>
          </a:xfrm>
          <a:prstGeom prst="rect">
            <a:avLst/>
          </a:prstGeom>
          <a:noFill/>
        </p:spPr>
        <p:txBody>
          <a:bodyPr rtlCol="0" wrap="none">
            <a:spAutoFit/>
          </a:bodyPr>
          <a:lstStyle/>
          <a:p>
            <a:r>
              <a:rPr altLang="en-US" b="1" lang="zh-CN" smtClean="0" sz="3600">
                <a:solidFill>
                  <a:schemeClr val="bg2">
                    <a:lumMod val="10000"/>
                  </a:schemeClr>
                </a:solidFill>
                <a:latin charset="-122" panose="020b0503020204020204" pitchFamily="34" typeface="微软雅黑"/>
                <a:ea charset="-122" panose="020b0503020204020204" pitchFamily="34" typeface="微软雅黑"/>
              </a:rPr>
              <a:t>请输入标题</a:t>
            </a:r>
          </a:p>
        </p:txBody>
      </p:sp>
    </p:spTree>
    <p:extLst>
      <p:ext uri="{BB962C8B-B14F-4D97-AF65-F5344CB8AC3E}">
        <p14:creationId val="3374236489"/>
      </p:ext>
    </p:extLst>
  </p:cSld>
  <p:clrMapOvr>
    <a:masterClrMapping/>
  </p:clrMapOvr>
  <mc:AlternateContent>
    <mc:Choice Requires="p14">
      <p:transition advClick="0" advTm="5000" p14:dur="700" spd="med">
        <p:fade/>
      </p:transition>
    </mc:Choice>
    <mc:Fallback>
      <p:transition advClick="0"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39"/>
                                        </p:tgtEl>
                                        <p:attrNameLst>
                                          <p:attrName>style.visibility</p:attrName>
                                        </p:attrNameLst>
                                      </p:cBhvr>
                                      <p:to>
                                        <p:strVal val="visible"/>
                                      </p:to>
                                    </p:set>
                                    <p:animEffect filter="fade" transition="in">
                                      <p:cBhvr>
                                        <p:cTn dur="500" id="11"/>
                                        <p:tgtEl>
                                          <p:spTgt spid="39"/>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500" id="15"/>
                                        <p:tgtEl>
                                          <p:spTgt spid="3"/>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28"/>
                                        </p:tgtEl>
                                        <p:attrNameLst>
                                          <p:attrName>style.visibility</p:attrName>
                                        </p:attrNameLst>
                                      </p:cBhvr>
                                      <p:to>
                                        <p:strVal val="visible"/>
                                      </p:to>
                                    </p:set>
                                    <p:animEffect filter="fade" transition="in">
                                      <p:cBhvr>
                                        <p:cTn dur="500" id="18"/>
                                        <p:tgtEl>
                                          <p:spTgt spid="28"/>
                                        </p:tgtEl>
                                      </p:cBhvr>
                                    </p:animEffect>
                                  </p:childTnLst>
                                </p:cTn>
                              </p:par>
                            </p:childTnLst>
                          </p:cTn>
                        </p:par>
                        <p:par>
                          <p:cTn fill="hold" id="19" nodeType="afterGroup">
                            <p:stCondLst>
                              <p:cond delay="1500"/>
                            </p:stCondLst>
                            <p:childTnLst>
                              <p:par>
                                <p:cTn fill="hold" grpId="0" id="20" nodeType="afterEffect" presetClass="entr" presetID="10" presetSubtype="0">
                                  <p:stCondLst>
                                    <p:cond delay="0"/>
                                  </p:stCondLst>
                                  <p:childTnLst>
                                    <p:set>
                                      <p:cBhvr>
                                        <p:cTn dur="1" fill="hold" id="21">
                                          <p:stCondLst>
                                            <p:cond delay="0"/>
                                          </p:stCondLst>
                                        </p:cTn>
                                        <p:tgtEl>
                                          <p:spTgt spid="29"/>
                                        </p:tgtEl>
                                        <p:attrNameLst>
                                          <p:attrName>style.visibility</p:attrName>
                                        </p:attrNameLst>
                                      </p:cBhvr>
                                      <p:to>
                                        <p:strVal val="visible"/>
                                      </p:to>
                                    </p:set>
                                    <p:animEffect filter="fade" transition="in">
                                      <p:cBhvr>
                                        <p:cTn dur="500" id="22"/>
                                        <p:tgtEl>
                                          <p:spTgt spid="29"/>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1"/>
                                        </p:tgtEl>
                                        <p:attrNameLst>
                                          <p:attrName>style.visibility</p:attrName>
                                        </p:attrNameLst>
                                      </p:cBhvr>
                                      <p:to>
                                        <p:strVal val="visible"/>
                                      </p:to>
                                    </p:set>
                                    <p:animEffect filter="fade" transition="in">
                                      <p:cBhvr>
                                        <p:cTn dur="500" id="25"/>
                                        <p:tgtEl>
                                          <p:spTgt spid="11"/>
                                        </p:tgtEl>
                                      </p:cBhvr>
                                    </p:animEffect>
                                  </p:childTnLst>
                                </p:cTn>
                              </p:par>
                            </p:childTnLst>
                          </p:cTn>
                        </p:par>
                        <p:par>
                          <p:cTn fill="hold" id="26" nodeType="afterGroup">
                            <p:stCondLst>
                              <p:cond delay="2000"/>
                            </p:stCondLst>
                            <p:childTnLst>
                              <p:par>
                                <p:cTn fill="hold" grpId="0" id="27" nodeType="afterEffect" presetClass="entr" presetID="10" presetSubtype="0">
                                  <p:stCondLst>
                                    <p:cond delay="0"/>
                                  </p:stCondLst>
                                  <p:childTnLst>
                                    <p:set>
                                      <p:cBhvr>
                                        <p:cTn dur="1" fill="hold" id="28">
                                          <p:stCondLst>
                                            <p:cond delay="0"/>
                                          </p:stCondLst>
                                        </p:cTn>
                                        <p:tgtEl>
                                          <p:spTgt spid="30"/>
                                        </p:tgtEl>
                                        <p:attrNameLst>
                                          <p:attrName>style.visibility</p:attrName>
                                        </p:attrNameLst>
                                      </p:cBhvr>
                                      <p:to>
                                        <p:strVal val="visible"/>
                                      </p:to>
                                    </p:set>
                                    <p:animEffect filter="fade" transition="in">
                                      <p:cBhvr>
                                        <p:cTn dur="500" id="29"/>
                                        <p:tgtEl>
                                          <p:spTgt spid="30"/>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12"/>
                                        </p:tgtEl>
                                        <p:attrNameLst>
                                          <p:attrName>style.visibility</p:attrName>
                                        </p:attrNameLst>
                                      </p:cBhvr>
                                      <p:to>
                                        <p:strVal val="visible"/>
                                      </p:to>
                                    </p:set>
                                    <p:animEffect filter="fade" transition="in">
                                      <p:cBhvr>
                                        <p:cTn dur="500" id="32"/>
                                        <p:tgtEl>
                                          <p:spTgt spid="12"/>
                                        </p:tgtEl>
                                      </p:cBhvr>
                                    </p:animEffect>
                                  </p:childTnLst>
                                </p:cTn>
                              </p:par>
                            </p:childTnLst>
                          </p:cTn>
                        </p:par>
                        <p:par>
                          <p:cTn fill="hold" id="33" nodeType="afterGroup">
                            <p:stCondLst>
                              <p:cond delay="2500"/>
                            </p:stCondLst>
                            <p:childTnLst>
                              <p:par>
                                <p:cTn fill="hold" grpId="0" id="34" nodeType="afterEffect" presetClass="entr" presetID="10" presetSubtype="0">
                                  <p:stCondLst>
                                    <p:cond delay="0"/>
                                  </p:stCondLst>
                                  <p:childTnLst>
                                    <p:set>
                                      <p:cBhvr>
                                        <p:cTn dur="1" fill="hold" id="35">
                                          <p:stCondLst>
                                            <p:cond delay="0"/>
                                          </p:stCondLst>
                                        </p:cTn>
                                        <p:tgtEl>
                                          <p:spTgt spid="31"/>
                                        </p:tgtEl>
                                        <p:attrNameLst>
                                          <p:attrName>style.visibility</p:attrName>
                                        </p:attrNameLst>
                                      </p:cBhvr>
                                      <p:to>
                                        <p:strVal val="visible"/>
                                      </p:to>
                                    </p:set>
                                    <p:animEffect filter="fade" transition="in">
                                      <p:cBhvr>
                                        <p:cTn dur="500" id="36"/>
                                        <p:tgtEl>
                                          <p:spTgt spid="31"/>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13"/>
                                        </p:tgtEl>
                                        <p:attrNameLst>
                                          <p:attrName>style.visibility</p:attrName>
                                        </p:attrNameLst>
                                      </p:cBhvr>
                                      <p:to>
                                        <p:strVal val="visible"/>
                                      </p:to>
                                    </p:set>
                                    <p:animEffect filter="fade" transition="in">
                                      <p:cBhvr>
                                        <p:cTn dur="500" id="39"/>
                                        <p:tgtEl>
                                          <p:spTgt spid="13"/>
                                        </p:tgtEl>
                                      </p:cBhvr>
                                    </p:animEffect>
                                  </p:childTnLst>
                                </p:cTn>
                              </p:par>
                            </p:childTnLst>
                          </p:cTn>
                        </p:par>
                        <p:par>
                          <p:cTn fill="hold" id="40" nodeType="afterGroup">
                            <p:stCondLst>
                              <p:cond delay="3000"/>
                            </p:stCondLst>
                            <p:childTnLst>
                              <p:par>
                                <p:cTn fill="hold" grpId="0" id="41" nodeType="afterEffect" presetClass="entr" presetID="10" presetSubtype="0">
                                  <p:stCondLst>
                                    <p:cond delay="0"/>
                                  </p:stCondLst>
                                  <p:childTnLst>
                                    <p:set>
                                      <p:cBhvr>
                                        <p:cTn dur="1" fill="hold" id="42">
                                          <p:stCondLst>
                                            <p:cond delay="0"/>
                                          </p:stCondLst>
                                        </p:cTn>
                                        <p:tgtEl>
                                          <p:spTgt spid="7"/>
                                        </p:tgtEl>
                                        <p:attrNameLst>
                                          <p:attrName>style.visibility</p:attrName>
                                        </p:attrNameLst>
                                      </p:cBhvr>
                                      <p:to>
                                        <p:strVal val="visible"/>
                                      </p:to>
                                    </p:set>
                                    <p:animEffect filter="fade" transition="in">
                                      <p:cBhvr>
                                        <p:cTn dur="500" id="43"/>
                                        <p:tgtEl>
                                          <p:spTgt spid="7"/>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38"/>
                                        </p:tgtEl>
                                        <p:attrNameLst>
                                          <p:attrName>style.visibility</p:attrName>
                                        </p:attrNameLst>
                                      </p:cBhvr>
                                      <p:to>
                                        <p:strVal val="visible"/>
                                      </p:to>
                                    </p:set>
                                    <p:animEffect filter="fade" transition="in">
                                      <p:cBhvr>
                                        <p:cTn dur="500" id="46"/>
                                        <p:tgtEl>
                                          <p:spTgt spid="38"/>
                                        </p:tgtEl>
                                      </p:cBhvr>
                                    </p:animEffect>
                                  </p:childTnLst>
                                </p:cTn>
                              </p:par>
                            </p:childTnLst>
                          </p:cTn>
                        </p:par>
                        <p:par>
                          <p:cTn fill="hold" id="47" nodeType="afterGroup">
                            <p:stCondLst>
                              <p:cond delay="3500"/>
                            </p:stCondLst>
                            <p:childTnLst>
                              <p:par>
                                <p:cTn fill="hold" grpId="0" id="48" nodeType="afterEffect" presetClass="entr" presetID="10" presetSubtype="0">
                                  <p:stCondLst>
                                    <p:cond delay="0"/>
                                  </p:stCondLst>
                                  <p:childTnLst>
                                    <p:set>
                                      <p:cBhvr>
                                        <p:cTn dur="1" fill="hold" id="49">
                                          <p:stCondLst>
                                            <p:cond delay="0"/>
                                          </p:stCondLst>
                                        </p:cTn>
                                        <p:tgtEl>
                                          <p:spTgt spid="32"/>
                                        </p:tgtEl>
                                        <p:attrNameLst>
                                          <p:attrName>style.visibility</p:attrName>
                                        </p:attrNameLst>
                                      </p:cBhvr>
                                      <p:to>
                                        <p:strVal val="visible"/>
                                      </p:to>
                                    </p:set>
                                    <p:animEffect filter="fade" transition="in">
                                      <p:cBhvr>
                                        <p:cTn dur="500" id="50"/>
                                        <p:tgtEl>
                                          <p:spTgt spid="32"/>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8"/>
                                        </p:tgtEl>
                                        <p:attrNameLst>
                                          <p:attrName>style.visibility</p:attrName>
                                        </p:attrNameLst>
                                      </p:cBhvr>
                                      <p:to>
                                        <p:strVal val="visible"/>
                                      </p:to>
                                    </p:set>
                                    <p:animEffect filter="fade" transition="in">
                                      <p:cBhvr>
                                        <p:cTn dur="500" id="53"/>
                                        <p:tgtEl>
                                          <p:spTgt spid="8"/>
                                        </p:tgtEl>
                                      </p:cBhvr>
                                    </p:animEffect>
                                  </p:childTnLst>
                                </p:cTn>
                              </p:par>
                            </p:childTnLst>
                          </p:cTn>
                        </p:par>
                        <p:par>
                          <p:cTn fill="hold" id="54" nodeType="afterGroup">
                            <p:stCondLst>
                              <p:cond delay="4000"/>
                            </p:stCondLst>
                            <p:childTnLst>
                              <p:par>
                                <p:cTn fill="hold" grpId="0" id="55" nodeType="afterEffect" presetClass="entr" presetID="10" presetSubtype="0">
                                  <p:stCondLst>
                                    <p:cond delay="0"/>
                                  </p:stCondLst>
                                  <p:childTnLst>
                                    <p:set>
                                      <p:cBhvr>
                                        <p:cTn dur="1" fill="hold" id="56">
                                          <p:stCondLst>
                                            <p:cond delay="0"/>
                                          </p:stCondLst>
                                        </p:cTn>
                                        <p:tgtEl>
                                          <p:spTgt spid="34"/>
                                        </p:tgtEl>
                                        <p:attrNameLst>
                                          <p:attrName>style.visibility</p:attrName>
                                        </p:attrNameLst>
                                      </p:cBhvr>
                                      <p:to>
                                        <p:strVal val="visible"/>
                                      </p:to>
                                    </p:set>
                                    <p:animEffect filter="fade" transition="in">
                                      <p:cBhvr>
                                        <p:cTn dur="500" id="57"/>
                                        <p:tgtEl>
                                          <p:spTgt spid="34"/>
                                        </p:tgtEl>
                                      </p:cBhvr>
                                    </p:animEffect>
                                  </p:childTnLst>
                                </p:cTn>
                              </p:par>
                              <p:par>
                                <p:cTn fill="hold" grpId="0" id="58" nodeType="withEffect" presetClass="entr" presetID="10" presetSubtype="0">
                                  <p:stCondLst>
                                    <p:cond delay="0"/>
                                  </p:stCondLst>
                                  <p:childTnLst>
                                    <p:set>
                                      <p:cBhvr>
                                        <p:cTn dur="1" fill="hold" id="59">
                                          <p:stCondLst>
                                            <p:cond delay="0"/>
                                          </p:stCondLst>
                                        </p:cTn>
                                        <p:tgtEl>
                                          <p:spTgt spid="33"/>
                                        </p:tgtEl>
                                        <p:attrNameLst>
                                          <p:attrName>style.visibility</p:attrName>
                                        </p:attrNameLst>
                                      </p:cBhvr>
                                      <p:to>
                                        <p:strVal val="visible"/>
                                      </p:to>
                                    </p:set>
                                    <p:animEffect filter="fade" transition="in">
                                      <p:cBhvr>
                                        <p:cTn dur="500" id="60"/>
                                        <p:tgtEl>
                                          <p:spTgt spid="33"/>
                                        </p:tgtEl>
                                      </p:cBhvr>
                                    </p:animEffect>
                                  </p:childTnLst>
                                </p:cTn>
                              </p:par>
                            </p:childTnLst>
                          </p:cTn>
                        </p:par>
                        <p:par>
                          <p:cTn fill="hold" id="61" nodeType="afterGroup">
                            <p:stCondLst>
                              <p:cond delay="4500"/>
                            </p:stCondLst>
                            <p:childTnLst>
                              <p:par>
                                <p:cTn fill="hold" grpId="0" id="62" nodeType="afterEffect" presetClass="entr" presetID="10" presetSubtype="0">
                                  <p:stCondLst>
                                    <p:cond delay="0"/>
                                  </p:stCondLst>
                                  <p:childTnLst>
                                    <p:set>
                                      <p:cBhvr>
                                        <p:cTn dur="1" fill="hold" id="63">
                                          <p:stCondLst>
                                            <p:cond delay="0"/>
                                          </p:stCondLst>
                                        </p:cTn>
                                        <p:tgtEl>
                                          <p:spTgt spid="36"/>
                                        </p:tgtEl>
                                        <p:attrNameLst>
                                          <p:attrName>style.visibility</p:attrName>
                                        </p:attrNameLst>
                                      </p:cBhvr>
                                      <p:to>
                                        <p:strVal val="visible"/>
                                      </p:to>
                                    </p:set>
                                    <p:animEffect filter="fade" transition="in">
                                      <p:cBhvr>
                                        <p:cTn dur="500" id="64"/>
                                        <p:tgtEl>
                                          <p:spTgt spid="36"/>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35"/>
                                        </p:tgtEl>
                                        <p:attrNameLst>
                                          <p:attrName>style.visibility</p:attrName>
                                        </p:attrNameLst>
                                      </p:cBhvr>
                                      <p:to>
                                        <p:strVal val="visible"/>
                                      </p:to>
                                    </p:set>
                                    <p:animEffect filter="fade" transition="in">
                                      <p:cBhvr>
                                        <p:cTn dur="500" id="67"/>
                                        <p:tgtEl>
                                          <p:spTgt spid="35"/>
                                        </p:tgtEl>
                                      </p:cBhvr>
                                    </p:animEffect>
                                  </p:childTnLst>
                                </p:cTn>
                              </p:par>
                            </p:childTnLst>
                          </p:cTn>
                        </p:par>
                        <p:par>
                          <p:cTn fill="hold" id="68" nodeType="afterGroup">
                            <p:stCondLst>
                              <p:cond delay="5000"/>
                            </p:stCondLst>
                            <p:childTnLst>
                              <p:par>
                                <p:cTn fill="hold" grpId="0" id="69" nodeType="afterEffect" presetClass="entr" presetID="22" presetSubtype="4">
                                  <p:stCondLst>
                                    <p:cond delay="0"/>
                                  </p:stCondLst>
                                  <p:childTnLst>
                                    <p:set>
                                      <p:cBhvr>
                                        <p:cTn dur="1" fill="hold" id="70">
                                          <p:stCondLst>
                                            <p:cond delay="0"/>
                                          </p:stCondLst>
                                        </p:cTn>
                                        <p:tgtEl>
                                          <p:spTgt spid="5"/>
                                        </p:tgtEl>
                                        <p:attrNameLst>
                                          <p:attrName>style.visibility</p:attrName>
                                        </p:attrNameLst>
                                      </p:cBhvr>
                                      <p:to>
                                        <p:strVal val="visible"/>
                                      </p:to>
                                    </p:set>
                                    <p:animEffect filter="wipe(down)" transition="in">
                                      <p:cBhvr>
                                        <p:cTn dur="500" id="71"/>
                                        <p:tgtEl>
                                          <p:spTgt spid="5"/>
                                        </p:tgtEl>
                                      </p:cBhvr>
                                    </p:animEffect>
                                  </p:childTnLst>
                                </p:cTn>
                              </p:par>
                            </p:childTnLst>
                          </p:cTn>
                        </p:par>
                        <p:par>
                          <p:cTn fill="hold" id="72" nodeType="afterGroup">
                            <p:stCondLst>
                              <p:cond delay="5500"/>
                            </p:stCondLst>
                            <p:childTnLst>
                              <p:par>
                                <p:cTn fill="hold" grpId="0" id="73" nodeType="afterEffect" presetClass="entr" presetID="10" presetSubtype="0">
                                  <p:stCondLst>
                                    <p:cond delay="0"/>
                                  </p:stCondLst>
                                  <p:childTnLst>
                                    <p:set>
                                      <p:cBhvr>
                                        <p:cTn dur="1" fill="hold" id="74">
                                          <p:stCondLst>
                                            <p:cond delay="0"/>
                                          </p:stCondLst>
                                        </p:cTn>
                                        <p:tgtEl>
                                          <p:spTgt spid="18"/>
                                        </p:tgtEl>
                                        <p:attrNameLst>
                                          <p:attrName>style.visibility</p:attrName>
                                        </p:attrNameLst>
                                      </p:cBhvr>
                                      <p:to>
                                        <p:strVal val="visible"/>
                                      </p:to>
                                    </p:set>
                                    <p:animEffect filter="fade" transition="in">
                                      <p:cBhvr>
                                        <p:cTn dur="500" id="75"/>
                                        <p:tgtEl>
                                          <p:spTgt spid="18"/>
                                        </p:tgtEl>
                                      </p:cBhvr>
                                    </p:animEffect>
                                  </p:childTnLst>
                                </p:cTn>
                              </p:par>
                            </p:childTnLst>
                          </p:cTn>
                        </p:par>
                        <p:par>
                          <p:cTn fill="hold" id="76" nodeType="afterGroup">
                            <p:stCondLst>
                              <p:cond delay="6000"/>
                            </p:stCondLst>
                            <p:childTnLst>
                              <p:par>
                                <p:cTn fill="hold" grpId="0" id="77" nodeType="afterEffect" presetClass="entr" presetID="22" presetSubtype="4">
                                  <p:stCondLst>
                                    <p:cond delay="0"/>
                                  </p:stCondLst>
                                  <p:childTnLst>
                                    <p:set>
                                      <p:cBhvr>
                                        <p:cTn dur="1" fill="hold" id="78">
                                          <p:stCondLst>
                                            <p:cond delay="0"/>
                                          </p:stCondLst>
                                        </p:cTn>
                                        <p:tgtEl>
                                          <p:spTgt spid="15"/>
                                        </p:tgtEl>
                                        <p:attrNameLst>
                                          <p:attrName>style.visibility</p:attrName>
                                        </p:attrNameLst>
                                      </p:cBhvr>
                                      <p:to>
                                        <p:strVal val="visible"/>
                                      </p:to>
                                    </p:set>
                                    <p:animEffect filter="wipe(down)" transition="in">
                                      <p:cBhvr>
                                        <p:cTn dur="500" id="79"/>
                                        <p:tgtEl>
                                          <p:spTgt spid="15"/>
                                        </p:tgtEl>
                                      </p:cBhvr>
                                    </p:animEffect>
                                  </p:childTnLst>
                                </p:cTn>
                              </p:par>
                            </p:childTnLst>
                          </p:cTn>
                        </p:par>
                        <p:par>
                          <p:cTn fill="hold" id="80" nodeType="afterGroup">
                            <p:stCondLst>
                              <p:cond delay="6500"/>
                            </p:stCondLst>
                            <p:childTnLst>
                              <p:par>
                                <p:cTn fill="hold" grpId="0" id="81" nodeType="afterEffect" presetClass="entr" presetID="10" presetSubtype="0">
                                  <p:stCondLst>
                                    <p:cond delay="0"/>
                                  </p:stCondLst>
                                  <p:childTnLst>
                                    <p:set>
                                      <p:cBhvr>
                                        <p:cTn dur="1" fill="hold" id="82">
                                          <p:stCondLst>
                                            <p:cond delay="0"/>
                                          </p:stCondLst>
                                        </p:cTn>
                                        <p:tgtEl>
                                          <p:spTgt spid="19"/>
                                        </p:tgtEl>
                                        <p:attrNameLst>
                                          <p:attrName>style.visibility</p:attrName>
                                        </p:attrNameLst>
                                      </p:cBhvr>
                                      <p:to>
                                        <p:strVal val="visible"/>
                                      </p:to>
                                    </p:set>
                                    <p:animEffect filter="fade" transition="in">
                                      <p:cBhvr>
                                        <p:cTn dur="500" id="83"/>
                                        <p:tgtEl>
                                          <p:spTgt spid="19"/>
                                        </p:tgtEl>
                                      </p:cBhvr>
                                    </p:animEffect>
                                  </p:childTnLst>
                                </p:cTn>
                              </p:par>
                            </p:childTnLst>
                          </p:cTn>
                        </p:par>
                        <p:par>
                          <p:cTn fill="hold" id="84" nodeType="afterGroup">
                            <p:stCondLst>
                              <p:cond delay="7000"/>
                            </p:stCondLst>
                            <p:childTnLst>
                              <p:par>
                                <p:cTn fill="hold" grpId="0" id="85" nodeType="afterEffect" presetClass="entr" presetID="22" presetSubtype="4">
                                  <p:stCondLst>
                                    <p:cond delay="0"/>
                                  </p:stCondLst>
                                  <p:childTnLst>
                                    <p:set>
                                      <p:cBhvr>
                                        <p:cTn dur="1" fill="hold" id="86">
                                          <p:stCondLst>
                                            <p:cond delay="0"/>
                                          </p:stCondLst>
                                        </p:cTn>
                                        <p:tgtEl>
                                          <p:spTgt spid="16"/>
                                        </p:tgtEl>
                                        <p:attrNameLst>
                                          <p:attrName>style.visibility</p:attrName>
                                        </p:attrNameLst>
                                      </p:cBhvr>
                                      <p:to>
                                        <p:strVal val="visible"/>
                                      </p:to>
                                    </p:set>
                                    <p:animEffect filter="wipe(down)" transition="in">
                                      <p:cBhvr>
                                        <p:cTn dur="500" id="87"/>
                                        <p:tgtEl>
                                          <p:spTgt spid="16"/>
                                        </p:tgtEl>
                                      </p:cBhvr>
                                    </p:animEffect>
                                  </p:childTnLst>
                                </p:cTn>
                              </p:par>
                            </p:childTnLst>
                          </p:cTn>
                        </p:par>
                        <p:par>
                          <p:cTn fill="hold" id="88" nodeType="afterGroup">
                            <p:stCondLst>
                              <p:cond delay="7500"/>
                            </p:stCondLst>
                            <p:childTnLst>
                              <p:par>
                                <p:cTn fill="hold" grpId="0" id="89" nodeType="afterEffect" presetClass="entr" presetID="10" presetSubtype="0">
                                  <p:stCondLst>
                                    <p:cond delay="0"/>
                                  </p:stCondLst>
                                  <p:childTnLst>
                                    <p:set>
                                      <p:cBhvr>
                                        <p:cTn dur="1" fill="hold" id="90">
                                          <p:stCondLst>
                                            <p:cond delay="0"/>
                                          </p:stCondLst>
                                        </p:cTn>
                                        <p:tgtEl>
                                          <p:spTgt spid="26"/>
                                        </p:tgtEl>
                                        <p:attrNameLst>
                                          <p:attrName>style.visibility</p:attrName>
                                        </p:attrNameLst>
                                      </p:cBhvr>
                                      <p:to>
                                        <p:strVal val="visible"/>
                                      </p:to>
                                    </p:set>
                                    <p:animEffect filter="fade" transition="in">
                                      <p:cBhvr>
                                        <p:cTn dur="500" id="91"/>
                                        <p:tgtEl>
                                          <p:spTgt spid="26"/>
                                        </p:tgtEl>
                                      </p:cBhvr>
                                    </p:animEffect>
                                  </p:childTnLst>
                                </p:cTn>
                              </p:par>
                            </p:childTnLst>
                          </p:cTn>
                        </p:par>
                        <p:par>
                          <p:cTn fill="hold" id="92" nodeType="afterGroup">
                            <p:stCondLst>
                              <p:cond delay="8000"/>
                            </p:stCondLst>
                            <p:childTnLst>
                              <p:par>
                                <p:cTn fill="hold" grpId="0" id="93" nodeType="afterEffect" presetClass="entr" presetID="22" presetSubtype="4">
                                  <p:stCondLst>
                                    <p:cond delay="0"/>
                                  </p:stCondLst>
                                  <p:childTnLst>
                                    <p:set>
                                      <p:cBhvr>
                                        <p:cTn dur="1" fill="hold" id="94">
                                          <p:stCondLst>
                                            <p:cond delay="0"/>
                                          </p:stCondLst>
                                        </p:cTn>
                                        <p:tgtEl>
                                          <p:spTgt spid="17"/>
                                        </p:tgtEl>
                                        <p:attrNameLst>
                                          <p:attrName>style.visibility</p:attrName>
                                        </p:attrNameLst>
                                      </p:cBhvr>
                                      <p:to>
                                        <p:strVal val="visible"/>
                                      </p:to>
                                    </p:set>
                                    <p:animEffect filter="wipe(down)" transition="in">
                                      <p:cBhvr>
                                        <p:cTn dur="500" id="95"/>
                                        <p:tgtEl>
                                          <p:spTgt spid="17"/>
                                        </p:tgtEl>
                                      </p:cBhvr>
                                    </p:animEffect>
                                  </p:childTnLst>
                                </p:cTn>
                              </p:par>
                            </p:childTnLst>
                          </p:cTn>
                        </p:par>
                        <p:par>
                          <p:cTn fill="hold" id="96" nodeType="afterGroup">
                            <p:stCondLst>
                              <p:cond delay="8500"/>
                            </p:stCondLst>
                            <p:childTnLst>
                              <p:par>
                                <p:cTn fill="hold" grpId="0" id="97" nodeType="afterEffect" presetClass="entr" presetID="10" presetSubtype="0">
                                  <p:stCondLst>
                                    <p:cond delay="0"/>
                                  </p:stCondLst>
                                  <p:childTnLst>
                                    <p:set>
                                      <p:cBhvr>
                                        <p:cTn dur="1" fill="hold" id="98">
                                          <p:stCondLst>
                                            <p:cond delay="0"/>
                                          </p:stCondLst>
                                        </p:cTn>
                                        <p:tgtEl>
                                          <p:spTgt spid="27"/>
                                        </p:tgtEl>
                                        <p:attrNameLst>
                                          <p:attrName>style.visibility</p:attrName>
                                        </p:attrNameLst>
                                      </p:cBhvr>
                                      <p:to>
                                        <p:strVal val="visible"/>
                                      </p:to>
                                    </p:set>
                                    <p:animEffect filter="fade" transition="in">
                                      <p:cBhvr>
                                        <p:cTn dur="500" id="99"/>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1"/>
      <p:bldP grpId="0" spid="12"/>
      <p:bldP grpId="0" spid="13"/>
      <p:bldP grpId="0" spid="5"/>
      <p:bldP grpId="0" spid="15"/>
      <p:bldP grpId="0" spid="16"/>
      <p:bldP grpId="0" spid="17"/>
      <p:bldP grpId="0" spid="18"/>
      <p:bldP grpId="0" spid="19"/>
      <p:bldP grpId="0" spid="26"/>
      <p:bldP grpId="0" spid="27"/>
      <p:bldP grpId="0" spid="28"/>
      <p:bldP grpId="0" spid="29"/>
      <p:bldP grpId="0" spid="30"/>
      <p:bldP grpId="0" spid="31"/>
      <p:bldP grpId="0" spid="7"/>
      <p:bldP grpId="0" spid="32"/>
      <p:bldP grpId="0" spid="34"/>
      <p:bldP grpId="0" spid="36"/>
      <p:bldP grpId="0" spid="35"/>
      <p:bldP grpId="0" spid="33"/>
      <p:bldP grpId="0" spid="8"/>
      <p:bldP grpId="0" spid="38"/>
      <p:bldP grpId="0" spid="3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a:effectLst>
            <a:glow>
              <a:schemeClr val="accent1"/>
            </a:glow>
            <a:reflection algn="bl" dir="5400000" endPos="0" rotWithShape="0" sy="-100000"/>
            <a:softEdge rad="0"/>
          </a:effectLst>
        </p:spPr>
      </p:pic>
      <p:grpSp>
        <p:nvGrpSpPr>
          <p:cNvPr id="20" name="组合 19"/>
          <p:cNvGrpSpPr/>
          <p:nvPr/>
        </p:nvGrpSpPr>
        <p:grpSpPr>
          <a:xfrm rot="16200000">
            <a:off x="-4314639" y="-1237618"/>
            <a:ext cx="20821278" cy="13464349"/>
            <a:chOff x="449693" y="-3468012"/>
            <a:chExt cx="20821278" cy="13464349"/>
          </a:xfrm>
        </p:grpSpPr>
        <p:sp>
          <p:nvSpPr>
            <p:cNvPr id="21" name="椭圆 20"/>
            <p:cNvSpPr/>
            <p:nvPr/>
          </p:nvSpPr>
          <p:spPr>
            <a:xfrm rot="4413707">
              <a:off x="8191033" y="-3110970"/>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rot="4413707">
              <a:off x="6425233" y="-3297744"/>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rot="4413707">
              <a:off x="4509359" y="-3382879"/>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rot="4413707">
              <a:off x="2365568" y="-3468012"/>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rot="4413707">
              <a:off x="449693" y="-3083601"/>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52" name="图片 51"/>
          <p:cNvPicPr>
            <a:picLocks noChangeAspect="1"/>
          </p:cNvPicPr>
          <p:nvPr/>
        </p:nvPicPr>
        <p:blipFill>
          <a:blip r:embed="rId3">
            <a:extLst>
              <a:ext uri="{28A0092B-C50C-407E-A947-70E740481C1C}">
                <a14:useLocalDpi val="0"/>
              </a:ext>
            </a:extLst>
          </a:blip>
          <a:stretch>
            <a:fillRect/>
          </a:stretch>
        </p:blipFill>
        <p:spPr>
          <a:xfrm>
            <a:off x="2123987" y="2076557"/>
            <a:ext cx="3330634" cy="2220423"/>
          </a:xfrm>
          <a:prstGeom prst="rect">
            <a:avLst/>
          </a:prstGeom>
          <a:ln>
            <a:noFill/>
          </a:ln>
          <a:effectLst>
            <a:outerShdw algn="tl" blurRad="292100" dir="2700000" dist="139700" rotWithShape="0">
              <a:srgbClr val="333333">
                <a:alpha val="65000"/>
              </a:srgbClr>
            </a:outerShdw>
          </a:effectLst>
        </p:spPr>
      </p:pic>
      <p:pic>
        <p:nvPicPr>
          <p:cNvPr id="53" name="图片 52"/>
          <p:cNvPicPr>
            <a:picLocks noChangeAspect="1"/>
          </p:cNvPicPr>
          <p:nvPr/>
        </p:nvPicPr>
        <p:blipFill>
          <a:blip r:embed="rId3">
            <a:extLst>
              <a:ext uri="{28A0092B-C50C-407E-A947-70E740481C1C}">
                <a14:useLocalDpi val="0"/>
              </a:ext>
            </a:extLst>
          </a:blip>
          <a:stretch>
            <a:fillRect/>
          </a:stretch>
        </p:blipFill>
        <p:spPr>
          <a:xfrm>
            <a:off x="6759772" y="4485303"/>
            <a:ext cx="3330634" cy="2220423"/>
          </a:xfrm>
          <a:prstGeom prst="rect">
            <a:avLst/>
          </a:prstGeom>
          <a:ln>
            <a:noFill/>
          </a:ln>
          <a:effectLst>
            <a:outerShdw algn="tl" blurRad="292100" dir="2700000" dist="139700" rotWithShape="0">
              <a:srgbClr val="333333">
                <a:alpha val="65000"/>
              </a:srgbClr>
            </a:outerShdw>
          </a:effectLst>
        </p:spPr>
      </p:pic>
      <p:sp>
        <p:nvSpPr>
          <p:cNvPr id="54" name="文本框 53"/>
          <p:cNvSpPr txBox="1"/>
          <p:nvPr/>
        </p:nvSpPr>
        <p:spPr>
          <a:xfrm>
            <a:off x="1899394" y="5005506"/>
            <a:ext cx="3754626" cy="1158240"/>
          </a:xfrm>
          <a:prstGeom prst="rect">
            <a:avLst/>
          </a:prstGeom>
          <a:noFill/>
        </p:spPr>
        <p:txBody>
          <a:bodyPr rtlCol="0" wrap="square">
            <a:spAutoFit/>
          </a:bodyPr>
          <a:lstStyle/>
          <a:p>
            <a:r>
              <a:rPr altLang="en-US" b="1" lang="zh-CN" smtClean="0" sz="1400">
                <a:solidFill>
                  <a:schemeClr val="tx1">
                    <a:lumMod val="85000"/>
                    <a:lumOff val="15000"/>
                  </a:schemeClr>
                </a:solidFill>
                <a:latin charset="-122" panose="020b0503020204020204" pitchFamily="34" typeface="微软雅黑"/>
                <a:ea charset="-122" panose="020b0503020204020204" pitchFamily="34" typeface="微软雅黑"/>
              </a:rPr>
              <a:t>              请输入文字请输入文字请输入文字请输入文字请输入文字请输入文字请输入文字请入文字请输入文字请输入文字请输入文字请输入文字请输入文字请输入文字请输文字请输入文字请输入文字请输入文字</a:t>
            </a:r>
          </a:p>
        </p:txBody>
      </p:sp>
      <p:sp>
        <p:nvSpPr>
          <p:cNvPr id="55" name="文本框 54"/>
          <p:cNvSpPr txBox="1"/>
          <p:nvPr/>
        </p:nvSpPr>
        <p:spPr>
          <a:xfrm>
            <a:off x="559773" y="501387"/>
            <a:ext cx="2468880" cy="640080"/>
          </a:xfrm>
          <a:prstGeom prst="rect">
            <a:avLst/>
          </a:prstGeom>
          <a:noFill/>
        </p:spPr>
        <p:txBody>
          <a:bodyPr rtlCol="0" wrap="none">
            <a:spAutoFit/>
          </a:bodyPr>
          <a:lstStyle/>
          <a:p>
            <a:r>
              <a:rPr altLang="en-US" b="1" lang="zh-CN" smtClean="0" sz="3600">
                <a:solidFill>
                  <a:schemeClr val="bg2">
                    <a:lumMod val="10000"/>
                  </a:schemeClr>
                </a:solidFill>
                <a:latin charset="-122" panose="020b0503020204020204" pitchFamily="34" typeface="微软雅黑"/>
                <a:ea charset="-122" panose="020b0503020204020204" pitchFamily="34" typeface="微软雅黑"/>
              </a:rPr>
              <a:t>请输入标题</a:t>
            </a:r>
          </a:p>
        </p:txBody>
      </p:sp>
      <p:cxnSp>
        <p:nvCxnSpPr>
          <p:cNvPr id="9" name="直接箭头连接符 8"/>
          <p:cNvCxnSpPr/>
          <p:nvPr/>
        </p:nvCxnSpPr>
        <p:spPr>
          <a:xfrm flipH="1" flipV="1">
            <a:off x="6105525" y="161925"/>
            <a:ext cx="0" cy="650557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6" name="等腰三角形 55"/>
          <p:cNvSpPr/>
          <p:nvPr/>
        </p:nvSpPr>
        <p:spPr>
          <a:xfrm rot="900000">
            <a:off x="5810586" y="2841662"/>
            <a:ext cx="530728" cy="4575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等腰三角形 56"/>
          <p:cNvSpPr/>
          <p:nvPr/>
        </p:nvSpPr>
        <p:spPr>
          <a:xfrm rot="5400000">
            <a:off x="5964403" y="3011054"/>
            <a:ext cx="282244" cy="243314"/>
          </a:xfrm>
          <a:prstGeom prst="triangl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等腰三角形 57"/>
          <p:cNvSpPr/>
          <p:nvPr/>
        </p:nvSpPr>
        <p:spPr>
          <a:xfrm rot="900000">
            <a:off x="5815910" y="5071694"/>
            <a:ext cx="530728" cy="4575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等腰三角形 58"/>
          <p:cNvSpPr/>
          <p:nvPr/>
        </p:nvSpPr>
        <p:spPr>
          <a:xfrm rot="5400000">
            <a:off x="5969727" y="5241086"/>
            <a:ext cx="282244" cy="243314"/>
          </a:xfrm>
          <a:prstGeom prst="triangl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文本框 59"/>
          <p:cNvSpPr txBox="1"/>
          <p:nvPr/>
        </p:nvSpPr>
        <p:spPr>
          <a:xfrm>
            <a:off x="6605622" y="2486316"/>
            <a:ext cx="3754626" cy="1158240"/>
          </a:xfrm>
          <a:prstGeom prst="rect">
            <a:avLst/>
          </a:prstGeom>
          <a:noFill/>
        </p:spPr>
        <p:txBody>
          <a:bodyPr rtlCol="0" wrap="square">
            <a:spAutoFit/>
          </a:bodyPr>
          <a:lstStyle/>
          <a:p>
            <a:r>
              <a:rPr altLang="en-US" b="1" lang="zh-CN" smtClean="0" sz="1400">
                <a:solidFill>
                  <a:schemeClr val="tx1">
                    <a:lumMod val="85000"/>
                    <a:lumOff val="15000"/>
                  </a:schemeClr>
                </a:solidFill>
                <a:latin charset="-122" panose="020b0503020204020204" pitchFamily="34" typeface="微软雅黑"/>
                <a:ea charset="-122" panose="020b0503020204020204" pitchFamily="34" typeface="微软雅黑"/>
              </a:rPr>
              <a:t>              请输入文字请输入文字请输入文字请输入文字请输入文字请输入文字请输入文字请入文字请输入文字请输入文字请输入文字请输入文字请输入文字请输入文字请输文字请输入文字请输入文字请输入文字</a:t>
            </a:r>
          </a:p>
        </p:txBody>
      </p:sp>
    </p:spTree>
    <p:extLst>
      <p:ext uri="{BB962C8B-B14F-4D97-AF65-F5344CB8AC3E}">
        <p14:creationId val="2577690126"/>
      </p:ext>
    </p:extLst>
  </p:cSld>
  <p:clrMapOvr>
    <a:masterClrMapping/>
  </p:clrMapOvr>
  <mc:AlternateContent>
    <mc:Choice Requires="p14">
      <p:transition advClick="0" advTm="5000" p14:dur="700" spd="med">
        <p:fade/>
      </p:transition>
    </mc:Choice>
    <mc:Fallback>
      <p:transition advClick="0"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55"/>
                                        </p:tgtEl>
                                        <p:attrNameLst>
                                          <p:attrName>style.visibility</p:attrName>
                                        </p:attrNameLst>
                                      </p:cBhvr>
                                      <p:to>
                                        <p:strVal val="visible"/>
                                      </p:to>
                                    </p:set>
                                    <p:animEffect filter="wipe(down)" transition="in">
                                      <p:cBhvr>
                                        <p:cTn dur="500" id="11"/>
                                        <p:tgtEl>
                                          <p:spTgt spid="55"/>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9"/>
                                        </p:tgtEl>
                                        <p:attrNameLst>
                                          <p:attrName>style.visibility</p:attrName>
                                        </p:attrNameLst>
                                      </p:cBhvr>
                                      <p:to>
                                        <p:strVal val="visible"/>
                                      </p:to>
                                    </p:set>
                                    <p:animEffect filter="fade" transition="in">
                                      <p:cBhvr>
                                        <p:cTn dur="1000" id="15"/>
                                        <p:tgtEl>
                                          <p:spTgt spid="9"/>
                                        </p:tgtEl>
                                      </p:cBhvr>
                                    </p:animEffect>
                                    <p:anim calcmode="lin" valueType="num">
                                      <p:cBhvr>
                                        <p:cTn dur="1000" fill="hold" id="16"/>
                                        <p:tgtEl>
                                          <p:spTgt spid="9"/>
                                        </p:tgtEl>
                                        <p:attrNameLst>
                                          <p:attrName>ppt_x</p:attrName>
                                        </p:attrNameLst>
                                      </p:cBhvr>
                                      <p:tavLst>
                                        <p:tav tm="0">
                                          <p:val>
                                            <p:strVal val="#ppt_x"/>
                                          </p:val>
                                        </p:tav>
                                        <p:tav tm="100000">
                                          <p:val>
                                            <p:strVal val="#ppt_x"/>
                                          </p:val>
                                        </p:tav>
                                      </p:tavLst>
                                    </p:anim>
                                    <p:anim calcmode="lin" valueType="num">
                                      <p:cBhvr>
                                        <p:cTn dur="1000" fill="hold" id="17"/>
                                        <p:tgtEl>
                                          <p:spTgt spid="9"/>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10" presetSubtype="0">
                                  <p:stCondLst>
                                    <p:cond delay="0"/>
                                  </p:stCondLst>
                                  <p:childTnLst>
                                    <p:set>
                                      <p:cBhvr>
                                        <p:cTn dur="1" fill="hold" id="20">
                                          <p:stCondLst>
                                            <p:cond delay="0"/>
                                          </p:stCondLst>
                                        </p:cTn>
                                        <p:tgtEl>
                                          <p:spTgt spid="58"/>
                                        </p:tgtEl>
                                        <p:attrNameLst>
                                          <p:attrName>style.visibility</p:attrName>
                                        </p:attrNameLst>
                                      </p:cBhvr>
                                      <p:to>
                                        <p:strVal val="visible"/>
                                      </p:to>
                                    </p:set>
                                    <p:animEffect filter="fade" transition="in">
                                      <p:cBhvr>
                                        <p:cTn dur="500" id="21"/>
                                        <p:tgtEl>
                                          <p:spTgt spid="58"/>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59"/>
                                        </p:tgtEl>
                                        <p:attrNameLst>
                                          <p:attrName>style.visibility</p:attrName>
                                        </p:attrNameLst>
                                      </p:cBhvr>
                                      <p:to>
                                        <p:strVal val="visible"/>
                                      </p:to>
                                    </p:set>
                                    <p:animEffect filter="fade" transition="in">
                                      <p:cBhvr>
                                        <p:cTn dur="500" id="24"/>
                                        <p:tgtEl>
                                          <p:spTgt spid="59"/>
                                        </p:tgtEl>
                                      </p:cBhvr>
                                    </p:animEffect>
                                  </p:childTnLst>
                                </p:cTn>
                              </p:par>
                            </p:childTnLst>
                          </p:cTn>
                        </p:par>
                        <p:par>
                          <p:cTn fill="hold" id="25" nodeType="afterGroup">
                            <p:stCondLst>
                              <p:cond delay="2500"/>
                            </p:stCondLst>
                            <p:childTnLst>
                              <p:par>
                                <p:cTn fill="hold" id="26" nodeType="afterEffect" presetClass="entr" presetID="42" presetSubtype="0">
                                  <p:stCondLst>
                                    <p:cond delay="0"/>
                                  </p:stCondLst>
                                  <p:childTnLst>
                                    <p:set>
                                      <p:cBhvr>
                                        <p:cTn dur="1" fill="hold" id="27">
                                          <p:stCondLst>
                                            <p:cond delay="0"/>
                                          </p:stCondLst>
                                        </p:cTn>
                                        <p:tgtEl>
                                          <p:spTgt spid="53"/>
                                        </p:tgtEl>
                                        <p:attrNameLst>
                                          <p:attrName>style.visibility</p:attrName>
                                        </p:attrNameLst>
                                      </p:cBhvr>
                                      <p:to>
                                        <p:strVal val="visible"/>
                                      </p:to>
                                    </p:set>
                                    <p:animEffect filter="fade" transition="in">
                                      <p:cBhvr>
                                        <p:cTn dur="1000" id="28"/>
                                        <p:tgtEl>
                                          <p:spTgt spid="53"/>
                                        </p:tgtEl>
                                      </p:cBhvr>
                                    </p:animEffect>
                                    <p:anim calcmode="lin" valueType="num">
                                      <p:cBhvr>
                                        <p:cTn dur="1000" fill="hold" id="29"/>
                                        <p:tgtEl>
                                          <p:spTgt spid="53"/>
                                        </p:tgtEl>
                                        <p:attrNameLst>
                                          <p:attrName>ppt_x</p:attrName>
                                        </p:attrNameLst>
                                      </p:cBhvr>
                                      <p:tavLst>
                                        <p:tav tm="0">
                                          <p:val>
                                            <p:strVal val="#ppt_x"/>
                                          </p:val>
                                        </p:tav>
                                        <p:tav tm="100000">
                                          <p:val>
                                            <p:strVal val="#ppt_x"/>
                                          </p:val>
                                        </p:tav>
                                      </p:tavLst>
                                    </p:anim>
                                    <p:anim calcmode="lin" valueType="num">
                                      <p:cBhvr>
                                        <p:cTn dur="1000" fill="hold" id="30"/>
                                        <p:tgtEl>
                                          <p:spTgt spid="53"/>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3500"/>
                            </p:stCondLst>
                            <p:childTnLst>
                              <p:par>
                                <p:cTn fill="hold" grpId="0" id="32" nodeType="afterEffect" presetClass="entr" presetID="42" presetSubtype="0">
                                  <p:stCondLst>
                                    <p:cond delay="0"/>
                                  </p:stCondLst>
                                  <p:childTnLst>
                                    <p:set>
                                      <p:cBhvr>
                                        <p:cTn dur="1" fill="hold" id="33">
                                          <p:stCondLst>
                                            <p:cond delay="0"/>
                                          </p:stCondLst>
                                        </p:cTn>
                                        <p:tgtEl>
                                          <p:spTgt spid="54"/>
                                        </p:tgtEl>
                                        <p:attrNameLst>
                                          <p:attrName>style.visibility</p:attrName>
                                        </p:attrNameLst>
                                      </p:cBhvr>
                                      <p:to>
                                        <p:strVal val="visible"/>
                                      </p:to>
                                    </p:set>
                                    <p:animEffect filter="fade" transition="in">
                                      <p:cBhvr>
                                        <p:cTn dur="1000" id="34"/>
                                        <p:tgtEl>
                                          <p:spTgt spid="54"/>
                                        </p:tgtEl>
                                      </p:cBhvr>
                                    </p:animEffect>
                                    <p:anim calcmode="lin" valueType="num">
                                      <p:cBhvr>
                                        <p:cTn dur="1000" fill="hold" id="35"/>
                                        <p:tgtEl>
                                          <p:spTgt spid="54"/>
                                        </p:tgtEl>
                                        <p:attrNameLst>
                                          <p:attrName>ppt_x</p:attrName>
                                        </p:attrNameLst>
                                      </p:cBhvr>
                                      <p:tavLst>
                                        <p:tav tm="0">
                                          <p:val>
                                            <p:strVal val="#ppt_x"/>
                                          </p:val>
                                        </p:tav>
                                        <p:tav tm="100000">
                                          <p:val>
                                            <p:strVal val="#ppt_x"/>
                                          </p:val>
                                        </p:tav>
                                      </p:tavLst>
                                    </p:anim>
                                    <p:anim calcmode="lin" valueType="num">
                                      <p:cBhvr>
                                        <p:cTn dur="1000" fill="hold" id="36"/>
                                        <p:tgtEl>
                                          <p:spTgt spid="54"/>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4500"/>
                            </p:stCondLst>
                            <p:childTnLst>
                              <p:par>
                                <p:cTn fill="hold" grpId="0" id="38" nodeType="afterEffect" presetClass="entr" presetID="10" presetSubtype="0">
                                  <p:stCondLst>
                                    <p:cond delay="0"/>
                                  </p:stCondLst>
                                  <p:childTnLst>
                                    <p:set>
                                      <p:cBhvr>
                                        <p:cTn dur="1" fill="hold" id="39">
                                          <p:stCondLst>
                                            <p:cond delay="0"/>
                                          </p:stCondLst>
                                        </p:cTn>
                                        <p:tgtEl>
                                          <p:spTgt spid="57"/>
                                        </p:tgtEl>
                                        <p:attrNameLst>
                                          <p:attrName>style.visibility</p:attrName>
                                        </p:attrNameLst>
                                      </p:cBhvr>
                                      <p:to>
                                        <p:strVal val="visible"/>
                                      </p:to>
                                    </p:set>
                                    <p:animEffect filter="fade" transition="in">
                                      <p:cBhvr>
                                        <p:cTn dur="500" id="40"/>
                                        <p:tgtEl>
                                          <p:spTgt spid="57"/>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56"/>
                                        </p:tgtEl>
                                        <p:attrNameLst>
                                          <p:attrName>style.visibility</p:attrName>
                                        </p:attrNameLst>
                                      </p:cBhvr>
                                      <p:to>
                                        <p:strVal val="visible"/>
                                      </p:to>
                                    </p:set>
                                    <p:animEffect filter="fade" transition="in">
                                      <p:cBhvr>
                                        <p:cTn dur="500" id="43"/>
                                        <p:tgtEl>
                                          <p:spTgt spid="56"/>
                                        </p:tgtEl>
                                      </p:cBhvr>
                                    </p:animEffect>
                                  </p:childTnLst>
                                </p:cTn>
                              </p:par>
                            </p:childTnLst>
                          </p:cTn>
                        </p:par>
                        <p:par>
                          <p:cTn fill="hold" id="44" nodeType="afterGroup">
                            <p:stCondLst>
                              <p:cond delay="5000"/>
                            </p:stCondLst>
                            <p:childTnLst>
                              <p:par>
                                <p:cTn fill="hold" id="45" nodeType="afterEffect" presetClass="entr" presetID="42" presetSubtype="0">
                                  <p:stCondLst>
                                    <p:cond delay="0"/>
                                  </p:stCondLst>
                                  <p:childTnLst>
                                    <p:set>
                                      <p:cBhvr>
                                        <p:cTn dur="1" fill="hold" id="46">
                                          <p:stCondLst>
                                            <p:cond delay="0"/>
                                          </p:stCondLst>
                                        </p:cTn>
                                        <p:tgtEl>
                                          <p:spTgt spid="52"/>
                                        </p:tgtEl>
                                        <p:attrNameLst>
                                          <p:attrName>style.visibility</p:attrName>
                                        </p:attrNameLst>
                                      </p:cBhvr>
                                      <p:to>
                                        <p:strVal val="visible"/>
                                      </p:to>
                                    </p:set>
                                    <p:animEffect filter="fade" transition="in">
                                      <p:cBhvr>
                                        <p:cTn dur="1000" id="47"/>
                                        <p:tgtEl>
                                          <p:spTgt spid="52"/>
                                        </p:tgtEl>
                                      </p:cBhvr>
                                    </p:animEffect>
                                    <p:anim calcmode="lin" valueType="num">
                                      <p:cBhvr>
                                        <p:cTn dur="1000" fill="hold" id="48"/>
                                        <p:tgtEl>
                                          <p:spTgt spid="52"/>
                                        </p:tgtEl>
                                        <p:attrNameLst>
                                          <p:attrName>ppt_x</p:attrName>
                                        </p:attrNameLst>
                                      </p:cBhvr>
                                      <p:tavLst>
                                        <p:tav tm="0">
                                          <p:val>
                                            <p:strVal val="#ppt_x"/>
                                          </p:val>
                                        </p:tav>
                                        <p:tav tm="100000">
                                          <p:val>
                                            <p:strVal val="#ppt_x"/>
                                          </p:val>
                                        </p:tav>
                                      </p:tavLst>
                                    </p:anim>
                                    <p:anim calcmode="lin" valueType="num">
                                      <p:cBhvr>
                                        <p:cTn dur="1000" fill="hold" id="49"/>
                                        <p:tgtEl>
                                          <p:spTgt spid="52"/>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6000"/>
                            </p:stCondLst>
                            <p:childTnLst>
                              <p:par>
                                <p:cTn fill="hold" grpId="0" id="51" nodeType="afterEffect" presetClass="entr" presetID="42" presetSubtype="0">
                                  <p:stCondLst>
                                    <p:cond delay="0"/>
                                  </p:stCondLst>
                                  <p:childTnLst>
                                    <p:set>
                                      <p:cBhvr>
                                        <p:cTn dur="1" fill="hold" id="52">
                                          <p:stCondLst>
                                            <p:cond delay="0"/>
                                          </p:stCondLst>
                                        </p:cTn>
                                        <p:tgtEl>
                                          <p:spTgt spid="60"/>
                                        </p:tgtEl>
                                        <p:attrNameLst>
                                          <p:attrName>style.visibility</p:attrName>
                                        </p:attrNameLst>
                                      </p:cBhvr>
                                      <p:to>
                                        <p:strVal val="visible"/>
                                      </p:to>
                                    </p:set>
                                    <p:animEffect filter="fade" transition="in">
                                      <p:cBhvr>
                                        <p:cTn dur="1000" id="53"/>
                                        <p:tgtEl>
                                          <p:spTgt spid="60"/>
                                        </p:tgtEl>
                                      </p:cBhvr>
                                    </p:animEffect>
                                    <p:anim calcmode="lin" valueType="num">
                                      <p:cBhvr>
                                        <p:cTn dur="1000" fill="hold" id="54"/>
                                        <p:tgtEl>
                                          <p:spTgt spid="60"/>
                                        </p:tgtEl>
                                        <p:attrNameLst>
                                          <p:attrName>ppt_x</p:attrName>
                                        </p:attrNameLst>
                                      </p:cBhvr>
                                      <p:tavLst>
                                        <p:tav tm="0">
                                          <p:val>
                                            <p:strVal val="#ppt_x"/>
                                          </p:val>
                                        </p:tav>
                                        <p:tav tm="100000">
                                          <p:val>
                                            <p:strVal val="#ppt_x"/>
                                          </p:val>
                                        </p:tav>
                                      </p:tavLst>
                                    </p:anim>
                                    <p:anim calcmode="lin" valueType="num">
                                      <p:cBhvr>
                                        <p:cTn dur="1000" fill="hold" id="55"/>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5"/>
      <p:bldP grpId="0" spid="56"/>
      <p:bldP grpId="0" spid="57"/>
      <p:bldP grpId="0" spid="58"/>
      <p:bldP grpId="0" spid="59"/>
      <p:bldP grpId="0" spid="6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a:effectLst>
            <a:glow>
              <a:schemeClr val="accent1"/>
            </a:glow>
            <a:reflection algn="bl" dir="5400000" endPos="0" rotWithShape="0" sy="-100000"/>
            <a:softEdge rad="0"/>
          </a:effectLst>
        </p:spPr>
      </p:pic>
      <p:grpSp>
        <p:nvGrpSpPr>
          <p:cNvPr id="20" name="组合 19"/>
          <p:cNvGrpSpPr/>
          <p:nvPr/>
        </p:nvGrpSpPr>
        <p:grpSpPr>
          <a:xfrm>
            <a:off x="-4380927" y="-1048084"/>
            <a:ext cx="20821278" cy="13464349"/>
            <a:chOff x="449693" y="-3468012"/>
            <a:chExt cx="20821278" cy="13464349"/>
          </a:xfrm>
        </p:grpSpPr>
        <p:sp>
          <p:nvSpPr>
            <p:cNvPr id="21" name="椭圆 20"/>
            <p:cNvSpPr/>
            <p:nvPr/>
          </p:nvSpPr>
          <p:spPr>
            <a:xfrm rot="4413707">
              <a:off x="8191033" y="-3110970"/>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rot="4413707">
              <a:off x="6425233" y="-3297744"/>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rot="4413707">
              <a:off x="4509359" y="-3382879"/>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rot="4413707">
              <a:off x="2365568" y="-3468012"/>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rot="4413707">
              <a:off x="449693" y="-3083601"/>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椭圆 8"/>
          <p:cNvSpPr/>
          <p:nvPr/>
        </p:nvSpPr>
        <p:spPr>
          <a:xfrm>
            <a:off x="782900" y="1533841"/>
            <a:ext cx="3118164" cy="311816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1160313" y="2774158"/>
            <a:ext cx="2468880" cy="640080"/>
          </a:xfrm>
          <a:prstGeom prst="rect">
            <a:avLst/>
          </a:prstGeom>
          <a:noFill/>
        </p:spPr>
        <p:txBody>
          <a:bodyPr rtlCol="0" wrap="none">
            <a:spAutoFit/>
          </a:bodyPr>
          <a:lstStyle/>
          <a:p>
            <a:r>
              <a:rPr altLang="en-US" b="1" lang="zh-CN" smtClean="0" sz="3600">
                <a:solidFill>
                  <a:schemeClr val="bg2">
                    <a:lumMod val="10000"/>
                  </a:schemeClr>
                </a:solidFill>
                <a:latin charset="-122" panose="020b0503020204020204" pitchFamily="34" typeface="微软雅黑"/>
                <a:ea charset="-122" panose="020b0503020204020204" pitchFamily="34" typeface="微软雅黑"/>
              </a:rPr>
              <a:t>请输入标题</a:t>
            </a:r>
          </a:p>
        </p:txBody>
      </p:sp>
      <p:sp>
        <p:nvSpPr>
          <p:cNvPr id="11" name="圆角矩形 10"/>
          <p:cNvSpPr/>
          <p:nvPr/>
        </p:nvSpPr>
        <p:spPr>
          <a:xfrm>
            <a:off x="4171125" y="1446429"/>
            <a:ext cx="7694707" cy="3292987"/>
          </a:xfrm>
          <a:prstGeom prst="roundRect">
            <a:avLst>
              <a:gd fmla="val 50000" name="adj"/>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4875024" y="2642046"/>
            <a:ext cx="6519619" cy="731520"/>
          </a:xfrm>
          <a:prstGeom prst="rect">
            <a:avLst/>
          </a:prstGeom>
          <a:noFill/>
        </p:spPr>
        <p:txBody>
          <a:bodyPr rtlCol="0" wrap="square">
            <a:spAutoFit/>
          </a:bodyPr>
          <a:lstStyle/>
          <a:p>
            <a:r>
              <a:rPr altLang="en-US" b="1" lang="zh-CN" smtClean="0" sz="1400">
                <a:solidFill>
                  <a:schemeClr val="tx1">
                    <a:lumMod val="85000"/>
                    <a:lumOff val="15000"/>
                  </a:schemeClr>
                </a:solidFill>
                <a:latin charset="-122" panose="020b0503020204020204" pitchFamily="34" typeface="微软雅黑"/>
                <a:ea charset="-122" panose="020b0503020204020204" pitchFamily="34" typeface="微软雅黑"/>
              </a:rPr>
              <a:t>              请输入文字请输入文字请输入文字请输入文字请输入文字请输入文字请输入文字请入文字请输入文字请输入文字请输入文字请输入文字请输入文字请输入文字请输文字请输入文字请输入文字请输入文字</a:t>
            </a:r>
          </a:p>
        </p:txBody>
      </p:sp>
    </p:spTree>
    <p:extLst>
      <p:ext uri="{BB962C8B-B14F-4D97-AF65-F5344CB8AC3E}">
        <p14:creationId val="1724769783"/>
      </p:ext>
    </p:extLst>
  </p:cSld>
  <p:clrMapOvr>
    <a:masterClrMapping/>
  </p:clrMapOvr>
  <mc:AlternateContent>
    <mc:Choice Requires="p14">
      <p:transition advClick="0" advTm="5000" p14:dur="700" spd="med">
        <p:fade/>
      </p:transition>
    </mc:Choice>
    <mc:Fallback>
      <p:transition advClick="0"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500" id="11"/>
                                        <p:tgtEl>
                                          <p:spTgt spid="9"/>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10"/>
                                        </p:tgtEl>
                                        <p:attrNameLst>
                                          <p:attrName>style.visibility</p:attrName>
                                        </p:attrNameLst>
                                      </p:cBhvr>
                                      <p:to>
                                        <p:strVal val="visible"/>
                                      </p:to>
                                    </p:set>
                                    <p:animEffect filter="wipe(down)" transition="in">
                                      <p:cBhvr>
                                        <p:cTn dur="500" id="15"/>
                                        <p:tgtEl>
                                          <p:spTgt spid="10"/>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11"/>
                                        </p:tgtEl>
                                        <p:attrNameLst>
                                          <p:attrName>style.visibility</p:attrName>
                                        </p:attrNameLst>
                                      </p:cBhvr>
                                      <p:to>
                                        <p:strVal val="visible"/>
                                      </p:to>
                                    </p:set>
                                    <p:animEffect filter="fade" transition="in">
                                      <p:cBhvr>
                                        <p:cTn dur="500" id="19"/>
                                        <p:tgtEl>
                                          <p:spTgt spid="11"/>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fade" transition="in">
                                      <p:cBhvr>
                                        <p:cTn dur="500" id="23"/>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a:effectLst>
            <a:glow>
              <a:schemeClr val="accent1"/>
            </a:glow>
            <a:reflection algn="bl" dir="5400000" endPos="0" rotWithShape="0" sy="-100000"/>
            <a:softEdge rad="0"/>
          </a:effectLst>
        </p:spPr>
      </p:pic>
      <p:grpSp>
        <p:nvGrpSpPr>
          <p:cNvPr id="20" name="组合 19"/>
          <p:cNvGrpSpPr/>
          <p:nvPr/>
        </p:nvGrpSpPr>
        <p:grpSpPr>
          <a:xfrm>
            <a:off x="-4314640" y="-355357"/>
            <a:ext cx="20821278" cy="13464349"/>
            <a:chOff x="449693" y="-3468012"/>
            <a:chExt cx="20821278" cy="13464349"/>
          </a:xfrm>
        </p:grpSpPr>
        <p:sp>
          <p:nvSpPr>
            <p:cNvPr id="21" name="椭圆 20"/>
            <p:cNvSpPr/>
            <p:nvPr/>
          </p:nvSpPr>
          <p:spPr>
            <a:xfrm rot="4413707">
              <a:off x="8191033" y="-3110970"/>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rot="4413707">
              <a:off x="6425233" y="-3297744"/>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rot="4413707">
              <a:off x="4509359" y="-3382879"/>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rot="4413707">
              <a:off x="2365568" y="-3468012"/>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rot="4413707">
              <a:off x="449693" y="-3083601"/>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文本框 8"/>
          <p:cNvSpPr txBox="1"/>
          <p:nvPr/>
        </p:nvSpPr>
        <p:spPr>
          <a:xfrm>
            <a:off x="4849504" y="2267298"/>
            <a:ext cx="2468880" cy="640080"/>
          </a:xfrm>
          <a:prstGeom prst="rect">
            <a:avLst/>
          </a:prstGeom>
          <a:noFill/>
        </p:spPr>
        <p:txBody>
          <a:bodyPr rtlCol="0" wrap="none">
            <a:spAutoFit/>
          </a:bodyPr>
          <a:lstStyle/>
          <a:p>
            <a:r>
              <a:rPr altLang="en-US" b="1" lang="zh-CN" smtClean="0" sz="3600">
                <a:solidFill>
                  <a:schemeClr val="tx1">
                    <a:lumMod val="85000"/>
                    <a:lumOff val="15000"/>
                  </a:schemeClr>
                </a:solidFill>
                <a:latin charset="-122" panose="020b0503020204020204" pitchFamily="34" typeface="微软雅黑"/>
                <a:ea charset="-122" panose="020b0503020204020204" pitchFamily="34" typeface="微软雅黑"/>
              </a:rPr>
              <a:t>总结与展望</a:t>
            </a:r>
          </a:p>
        </p:txBody>
      </p:sp>
      <p:sp>
        <p:nvSpPr>
          <p:cNvPr id="11" name="文本框 10"/>
          <p:cNvSpPr txBox="1"/>
          <p:nvPr/>
        </p:nvSpPr>
        <p:spPr>
          <a:xfrm>
            <a:off x="2474872" y="3127772"/>
            <a:ext cx="7620246" cy="731520"/>
          </a:xfrm>
          <a:prstGeom prst="rect">
            <a:avLst/>
          </a:prstGeom>
          <a:noFill/>
        </p:spPr>
        <p:txBody>
          <a:bodyPr rtlCol="0" wrap="square">
            <a:spAutoFit/>
          </a:bodyPr>
          <a:lstStyle/>
          <a:p>
            <a:r>
              <a:rPr altLang="en-US" b="1" lang="zh-CN" smtClean="0" sz="1400">
                <a:solidFill>
                  <a:schemeClr val="tx1">
                    <a:lumMod val="85000"/>
                    <a:lumOff val="15000"/>
                  </a:schemeClr>
                </a:solidFill>
                <a:latin charset="-122" panose="020b0503020204020204" pitchFamily="34" typeface="微软雅黑"/>
                <a:ea charset="-122" panose="020b0503020204020204" pitchFamily="34" typeface="微软雅黑"/>
              </a:rPr>
              <a:t>              请输入文字请输入文字请输入文字请输入文字请输入文字请输入文字请输入文字请入文字请输入文字请输入文字请输入文字请输入文字请输入文字请输入文字请输文字请输入文字请输入文字请输入文字</a:t>
            </a:r>
          </a:p>
        </p:txBody>
      </p:sp>
    </p:spTree>
    <p:extLst>
      <p:ext uri="{BB962C8B-B14F-4D97-AF65-F5344CB8AC3E}">
        <p14:creationId val="1595634620"/>
      </p:ext>
    </p:extLst>
  </p:cSld>
  <p:clrMapOvr>
    <a:masterClrMapping/>
  </p:clrMapOvr>
  <mc:AlternateContent>
    <mc:Choice Requires="p14">
      <p:transition advClick="0" advTm="5000" p14:dur="700" spd="med">
        <p:fade/>
      </p:transition>
    </mc:Choice>
    <mc:Fallback>
      <p:transition advClick="0"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9">
                                            <p:txEl>
                                              <p:pRg end="0" st="0"/>
                                            </p:txEl>
                                          </p:spTgt>
                                        </p:tgtEl>
                                        <p:attrNameLst>
                                          <p:attrName>style.visibility</p:attrName>
                                        </p:attrNameLst>
                                      </p:cBhvr>
                                      <p:to>
                                        <p:strVal val="visible"/>
                                      </p:to>
                                    </p:set>
                                    <p:animEffect filter="wipe(down)" transition="in">
                                      <p:cBhvr>
                                        <p:cTn dur="500" id="11"/>
                                        <p:tgtEl>
                                          <p:spTgt spid="9">
                                            <p:txEl>
                                              <p:pRg end="0" st="0"/>
                                            </p:txEl>
                                          </p:spTgt>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1"/>
                                        </p:tgtEl>
                                        <p:attrNameLst>
                                          <p:attrName>style.visibility</p:attrName>
                                        </p:attrNameLst>
                                      </p:cBhvr>
                                      <p:to>
                                        <p:strVal val="visible"/>
                                      </p:to>
                                    </p:set>
                                    <p:animEffect filter="fade" transition="in">
                                      <p:cBhvr>
                                        <p:cTn dur="500" id="1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a:effectLst>
            <a:glow>
              <a:schemeClr val="accent1"/>
            </a:glow>
            <a:reflection algn="bl" dir="5400000" endPos="0" rotWithShape="0" sy="-100000"/>
            <a:softEdge rad="0"/>
          </a:effectLst>
        </p:spPr>
      </p:pic>
      <p:grpSp>
        <p:nvGrpSpPr>
          <p:cNvPr id="31" name="组合 30"/>
          <p:cNvGrpSpPr/>
          <p:nvPr/>
        </p:nvGrpSpPr>
        <p:grpSpPr>
          <a:xfrm rot="4413707">
            <a:off x="450045" y="-4039232"/>
            <a:ext cx="11242584" cy="14835685"/>
            <a:chOff x="-2641691" y="-6168706"/>
            <a:chExt cx="11242584" cy="14835685"/>
          </a:xfrm>
        </p:grpSpPr>
        <p:sp>
          <p:nvSpPr>
            <p:cNvPr id="32" name="椭圆 3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文本框 1"/>
          <p:cNvSpPr txBox="1"/>
          <p:nvPr/>
        </p:nvSpPr>
        <p:spPr>
          <a:xfrm>
            <a:off x="742041" y="699622"/>
            <a:ext cx="4821124" cy="640080"/>
          </a:xfrm>
          <a:prstGeom prst="rect">
            <a:avLst/>
          </a:prstGeom>
          <a:noFill/>
        </p:spPr>
        <p:txBody>
          <a:bodyPr rtlCol="0" wrap="square">
            <a:spAutoFit/>
          </a:bodyPr>
          <a:lstStyle/>
          <a:p>
            <a:r>
              <a:rPr altLang="zh-CN" b="1" lang="en-US" smtClean="0" sz="3600">
                <a:solidFill>
                  <a:schemeClr val="bg2">
                    <a:lumMod val="10000"/>
                  </a:schemeClr>
                </a:solidFill>
                <a:latin charset="-122" panose="020b0503020204020204" pitchFamily="34" typeface="微软雅黑"/>
                <a:ea charset="-122" panose="020b0503020204020204" pitchFamily="34" typeface="微软雅黑"/>
              </a:rPr>
              <a:t>CONTENT目录</a:t>
            </a:r>
          </a:p>
        </p:txBody>
      </p:sp>
      <p:sp>
        <p:nvSpPr>
          <p:cNvPr id="3" name="圆角矩形 2"/>
          <p:cNvSpPr/>
          <p:nvPr/>
        </p:nvSpPr>
        <p:spPr>
          <a:xfrm>
            <a:off x="2529143" y="2146172"/>
            <a:ext cx="1644073" cy="2733963"/>
          </a:xfrm>
          <a:prstGeom prst="roundRect">
            <a:avLst>
              <a:gd fmla="val 8802" name="adj"/>
            </a:avLst>
          </a:prstGeom>
          <a:solidFill>
            <a:schemeClr val="bg1"/>
          </a:solidFill>
          <a:ln>
            <a:noFill/>
          </a:ln>
          <a:effectLst>
            <a:outerShdw algn="bl" blurRad="50800" dir="189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圆角矩形 38"/>
          <p:cNvSpPr/>
          <p:nvPr/>
        </p:nvSpPr>
        <p:spPr>
          <a:xfrm>
            <a:off x="4300241" y="2146172"/>
            <a:ext cx="1644073" cy="2733963"/>
          </a:xfrm>
          <a:prstGeom prst="roundRect">
            <a:avLst>
              <a:gd fmla="val 8802" name="adj"/>
            </a:avLst>
          </a:prstGeom>
          <a:solidFill>
            <a:schemeClr val="bg1"/>
          </a:solidFill>
          <a:ln>
            <a:noFill/>
          </a:ln>
          <a:effectLst>
            <a:outerShdw algn="bl" blurRad="50800" dir="189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圆角矩形 39"/>
          <p:cNvSpPr/>
          <p:nvPr/>
        </p:nvSpPr>
        <p:spPr>
          <a:xfrm>
            <a:off x="6071339" y="2146172"/>
            <a:ext cx="1644073" cy="2733963"/>
          </a:xfrm>
          <a:prstGeom prst="roundRect">
            <a:avLst>
              <a:gd fmla="val 8802" name="adj"/>
            </a:avLst>
          </a:prstGeom>
          <a:solidFill>
            <a:schemeClr val="bg1"/>
          </a:solidFill>
          <a:ln>
            <a:noFill/>
          </a:ln>
          <a:effectLst>
            <a:outerShdw algn="bl" blurRad="50800" dir="189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圆角矩形 40"/>
          <p:cNvSpPr/>
          <p:nvPr/>
        </p:nvSpPr>
        <p:spPr>
          <a:xfrm>
            <a:off x="7842437" y="2146172"/>
            <a:ext cx="1644073" cy="2733963"/>
          </a:xfrm>
          <a:prstGeom prst="roundRect">
            <a:avLst>
              <a:gd fmla="val 8802" name="adj"/>
            </a:avLst>
          </a:prstGeom>
          <a:solidFill>
            <a:schemeClr val="bg1"/>
          </a:solidFill>
          <a:ln>
            <a:noFill/>
          </a:ln>
          <a:effectLst>
            <a:outerShdw algn="bl" blurRad="50800" dir="189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p:cNvGrpSpPr/>
          <p:nvPr/>
        </p:nvGrpSpPr>
        <p:grpSpPr>
          <a:xfrm>
            <a:off x="2529141" y="2180010"/>
            <a:ext cx="1644074" cy="2544390"/>
            <a:chOff x="2529141" y="2180010"/>
            <a:chExt cx="1644074" cy="254439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2567930" y="2180010"/>
              <a:ext cx="1568814" cy="1255340"/>
            </a:xfrm>
            <a:prstGeom prst="roundRect">
              <a:avLst>
                <a:gd fmla="val 8594" name="adj"/>
              </a:avLst>
            </a:prstGeom>
            <a:solidFill>
              <a:srgbClr val="FFFFFF">
                <a:shade val="85000"/>
              </a:srgbClr>
            </a:solidFill>
            <a:ln>
              <a:noFill/>
            </a:ln>
            <a:effectLst/>
          </p:spPr>
        </p:pic>
        <p:sp>
          <p:nvSpPr>
            <p:cNvPr id="42" name="圆角矩形 41"/>
            <p:cNvSpPr/>
            <p:nvPr/>
          </p:nvSpPr>
          <p:spPr>
            <a:xfrm>
              <a:off x="2529142" y="3333750"/>
              <a:ext cx="1644073" cy="1321309"/>
            </a:xfrm>
            <a:prstGeom prst="roundRect">
              <a:avLst>
                <a:gd fmla="val 30" name="adj"/>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圆角矩形 42"/>
            <p:cNvSpPr/>
            <p:nvPr/>
          </p:nvSpPr>
          <p:spPr>
            <a:xfrm>
              <a:off x="2529141" y="3365881"/>
              <a:ext cx="1644073" cy="1358519"/>
            </a:xfrm>
            <a:prstGeom prst="roundRect">
              <a:avLst>
                <a:gd fmla="val 30" name="adj"/>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4" name="组合 43"/>
          <p:cNvGrpSpPr/>
          <p:nvPr/>
        </p:nvGrpSpPr>
        <p:grpSpPr>
          <a:xfrm>
            <a:off x="4300239" y="2180010"/>
            <a:ext cx="1644074" cy="2544390"/>
            <a:chOff x="2529141" y="2180010"/>
            <a:chExt cx="1644074" cy="2544390"/>
          </a:xfrm>
        </p:grpSpPr>
        <p:pic>
          <p:nvPicPr>
            <p:cNvPr id="45" name="图片 44"/>
            <p:cNvPicPr>
              <a:picLocks noChangeAspect="1"/>
            </p:cNvPicPr>
            <p:nvPr/>
          </p:nvPicPr>
          <p:blipFill>
            <a:blip r:embed="rId3">
              <a:extLst>
                <a:ext uri="{28A0092B-C50C-407E-A947-70E740481C1C}">
                  <a14:useLocalDpi val="0"/>
                </a:ext>
              </a:extLst>
            </a:blip>
            <a:stretch>
              <a:fillRect/>
            </a:stretch>
          </p:blipFill>
          <p:spPr>
            <a:xfrm>
              <a:off x="2567930" y="2180010"/>
              <a:ext cx="1568814" cy="1255340"/>
            </a:xfrm>
            <a:prstGeom prst="roundRect">
              <a:avLst>
                <a:gd fmla="val 8594" name="adj"/>
              </a:avLst>
            </a:prstGeom>
            <a:solidFill>
              <a:srgbClr val="FFFFFF">
                <a:shade val="85000"/>
              </a:srgbClr>
            </a:solidFill>
            <a:ln>
              <a:noFill/>
            </a:ln>
            <a:effectLst/>
          </p:spPr>
        </p:pic>
        <p:sp>
          <p:nvSpPr>
            <p:cNvPr id="46" name="圆角矩形 45"/>
            <p:cNvSpPr/>
            <p:nvPr/>
          </p:nvSpPr>
          <p:spPr>
            <a:xfrm>
              <a:off x="2529142" y="3333750"/>
              <a:ext cx="1644073" cy="1321309"/>
            </a:xfrm>
            <a:prstGeom prst="roundRect">
              <a:avLst>
                <a:gd fmla="val 30" name="adj"/>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圆角矩形 46"/>
            <p:cNvSpPr/>
            <p:nvPr/>
          </p:nvSpPr>
          <p:spPr>
            <a:xfrm>
              <a:off x="2529141" y="3365881"/>
              <a:ext cx="1644073" cy="1358519"/>
            </a:xfrm>
            <a:prstGeom prst="roundRect">
              <a:avLst>
                <a:gd fmla="val 30" name="adj"/>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8" name="组合 47"/>
          <p:cNvGrpSpPr/>
          <p:nvPr/>
        </p:nvGrpSpPr>
        <p:grpSpPr>
          <a:xfrm>
            <a:off x="6071338" y="2180010"/>
            <a:ext cx="1644074" cy="2544390"/>
            <a:chOff x="2529141" y="2180010"/>
            <a:chExt cx="1644074" cy="2544390"/>
          </a:xfrm>
        </p:grpSpPr>
        <p:pic>
          <p:nvPicPr>
            <p:cNvPr id="49" name="图片 48"/>
            <p:cNvPicPr>
              <a:picLocks noChangeAspect="1"/>
            </p:cNvPicPr>
            <p:nvPr/>
          </p:nvPicPr>
          <p:blipFill>
            <a:blip r:embed="rId3">
              <a:extLst>
                <a:ext uri="{28A0092B-C50C-407E-A947-70E740481C1C}">
                  <a14:useLocalDpi val="0"/>
                </a:ext>
              </a:extLst>
            </a:blip>
            <a:stretch>
              <a:fillRect/>
            </a:stretch>
          </p:blipFill>
          <p:spPr>
            <a:xfrm>
              <a:off x="2567930" y="2180010"/>
              <a:ext cx="1568814" cy="1255340"/>
            </a:xfrm>
            <a:prstGeom prst="roundRect">
              <a:avLst>
                <a:gd fmla="val 8594" name="adj"/>
              </a:avLst>
            </a:prstGeom>
            <a:solidFill>
              <a:srgbClr val="FFFFFF">
                <a:shade val="85000"/>
              </a:srgbClr>
            </a:solidFill>
            <a:ln>
              <a:noFill/>
            </a:ln>
            <a:effectLst/>
          </p:spPr>
        </p:pic>
        <p:sp>
          <p:nvSpPr>
            <p:cNvPr id="50" name="圆角矩形 49"/>
            <p:cNvSpPr/>
            <p:nvPr/>
          </p:nvSpPr>
          <p:spPr>
            <a:xfrm>
              <a:off x="2529142" y="3333750"/>
              <a:ext cx="1644073" cy="1321309"/>
            </a:xfrm>
            <a:prstGeom prst="roundRect">
              <a:avLst>
                <a:gd fmla="val 30" name="adj"/>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圆角矩形 50"/>
            <p:cNvSpPr/>
            <p:nvPr/>
          </p:nvSpPr>
          <p:spPr>
            <a:xfrm>
              <a:off x="2529141" y="3365881"/>
              <a:ext cx="1644073" cy="1358519"/>
            </a:xfrm>
            <a:prstGeom prst="roundRect">
              <a:avLst>
                <a:gd fmla="val 30" name="adj"/>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2" name="组合 51"/>
          <p:cNvGrpSpPr/>
          <p:nvPr/>
        </p:nvGrpSpPr>
        <p:grpSpPr>
          <a:xfrm>
            <a:off x="7842436" y="2180010"/>
            <a:ext cx="1644074" cy="2544390"/>
            <a:chOff x="2529141" y="2180010"/>
            <a:chExt cx="1644074" cy="2544390"/>
          </a:xfrm>
        </p:grpSpPr>
        <p:pic>
          <p:nvPicPr>
            <p:cNvPr id="53" name="图片 52"/>
            <p:cNvPicPr>
              <a:picLocks noChangeAspect="1"/>
            </p:cNvPicPr>
            <p:nvPr/>
          </p:nvPicPr>
          <p:blipFill>
            <a:blip r:embed="rId3">
              <a:extLst>
                <a:ext uri="{28A0092B-C50C-407E-A947-70E740481C1C}">
                  <a14:useLocalDpi val="0"/>
                </a:ext>
              </a:extLst>
            </a:blip>
            <a:stretch>
              <a:fillRect/>
            </a:stretch>
          </p:blipFill>
          <p:spPr>
            <a:xfrm>
              <a:off x="2567930" y="2180010"/>
              <a:ext cx="1568814" cy="1255340"/>
            </a:xfrm>
            <a:prstGeom prst="roundRect">
              <a:avLst>
                <a:gd fmla="val 8594" name="adj"/>
              </a:avLst>
            </a:prstGeom>
            <a:solidFill>
              <a:srgbClr val="FFFFFF">
                <a:shade val="85000"/>
              </a:srgbClr>
            </a:solidFill>
            <a:ln>
              <a:noFill/>
            </a:ln>
            <a:effectLst/>
          </p:spPr>
        </p:pic>
        <p:sp>
          <p:nvSpPr>
            <p:cNvPr id="54" name="圆角矩形 53"/>
            <p:cNvSpPr/>
            <p:nvPr/>
          </p:nvSpPr>
          <p:spPr>
            <a:xfrm>
              <a:off x="2529142" y="3333750"/>
              <a:ext cx="1644073" cy="1321309"/>
            </a:xfrm>
            <a:prstGeom prst="roundRect">
              <a:avLst>
                <a:gd fmla="val 30" name="adj"/>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圆角矩形 54"/>
            <p:cNvSpPr/>
            <p:nvPr/>
          </p:nvSpPr>
          <p:spPr>
            <a:xfrm>
              <a:off x="2529141" y="3365881"/>
              <a:ext cx="1644073" cy="1358519"/>
            </a:xfrm>
            <a:prstGeom prst="roundRect">
              <a:avLst>
                <a:gd fmla="val 30" name="adj"/>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文本框 8"/>
          <p:cNvSpPr txBox="1"/>
          <p:nvPr/>
        </p:nvSpPr>
        <p:spPr>
          <a:xfrm>
            <a:off x="2557464" y="3401080"/>
            <a:ext cx="1510030" cy="335280"/>
          </a:xfrm>
          <a:prstGeom prst="rect">
            <a:avLst/>
          </a:prstGeom>
          <a:noFill/>
        </p:spPr>
        <p:txBody>
          <a:bodyPr rtlCol="0" wrap="none">
            <a:spAutoFit/>
          </a:bodyPr>
          <a:lstStyle/>
          <a:p>
            <a:r>
              <a:rPr altLang="zh-CN" b="1" lang="en-US" smtClean="0" sz="1600">
                <a:solidFill>
                  <a:schemeClr val="bg2">
                    <a:lumMod val="10000"/>
                  </a:schemeClr>
                </a:solidFill>
                <a:latin charset="-122" panose="020b0503020204020204" pitchFamily="34" typeface="微软雅黑"/>
                <a:ea charset="-122" panose="020b0503020204020204" pitchFamily="34" typeface="微软雅黑"/>
              </a:rPr>
              <a:t>01 请输入标题</a:t>
            </a:r>
          </a:p>
        </p:txBody>
      </p:sp>
      <p:sp>
        <p:nvSpPr>
          <p:cNvPr id="56" name="文本框 55"/>
          <p:cNvSpPr txBox="1"/>
          <p:nvPr/>
        </p:nvSpPr>
        <p:spPr>
          <a:xfrm>
            <a:off x="4367352" y="3401080"/>
            <a:ext cx="1510030" cy="335280"/>
          </a:xfrm>
          <a:prstGeom prst="rect">
            <a:avLst/>
          </a:prstGeom>
          <a:noFill/>
        </p:spPr>
        <p:txBody>
          <a:bodyPr rtlCol="0" wrap="none">
            <a:spAutoFit/>
          </a:bodyPr>
          <a:lstStyle/>
          <a:p>
            <a:r>
              <a:rPr altLang="zh-CN" b="1" lang="en-US" smtClean="0" sz="1600">
                <a:solidFill>
                  <a:schemeClr val="bg2">
                    <a:lumMod val="10000"/>
                  </a:schemeClr>
                </a:solidFill>
                <a:latin charset="-122" panose="020b0503020204020204" pitchFamily="34" typeface="微软雅黑"/>
                <a:ea charset="-122" panose="020b0503020204020204" pitchFamily="34" typeface="微软雅黑"/>
              </a:rPr>
              <a:t>02 请输入标题</a:t>
            </a:r>
          </a:p>
        </p:txBody>
      </p:sp>
      <p:sp>
        <p:nvSpPr>
          <p:cNvPr id="57" name="文本框 56"/>
          <p:cNvSpPr txBox="1"/>
          <p:nvPr/>
        </p:nvSpPr>
        <p:spPr>
          <a:xfrm>
            <a:off x="6110125" y="3378610"/>
            <a:ext cx="1510030" cy="335280"/>
          </a:xfrm>
          <a:prstGeom prst="rect">
            <a:avLst/>
          </a:prstGeom>
          <a:noFill/>
        </p:spPr>
        <p:txBody>
          <a:bodyPr rtlCol="0" wrap="none">
            <a:spAutoFit/>
          </a:bodyPr>
          <a:lstStyle/>
          <a:p>
            <a:r>
              <a:rPr altLang="zh-CN" b="1" lang="en-US" smtClean="0" sz="1600">
                <a:solidFill>
                  <a:schemeClr val="bg2">
                    <a:lumMod val="10000"/>
                  </a:schemeClr>
                </a:solidFill>
                <a:latin charset="-122" panose="020b0503020204020204" pitchFamily="34" typeface="微软雅黑"/>
                <a:ea charset="-122" panose="020b0503020204020204" pitchFamily="34" typeface="微软雅黑"/>
              </a:rPr>
              <a:t>03 请输入标题</a:t>
            </a:r>
          </a:p>
        </p:txBody>
      </p:sp>
      <p:sp>
        <p:nvSpPr>
          <p:cNvPr id="58" name="文本框 57"/>
          <p:cNvSpPr txBox="1"/>
          <p:nvPr/>
        </p:nvSpPr>
        <p:spPr>
          <a:xfrm>
            <a:off x="7881224" y="3368149"/>
            <a:ext cx="1510030" cy="335280"/>
          </a:xfrm>
          <a:prstGeom prst="rect">
            <a:avLst/>
          </a:prstGeom>
          <a:noFill/>
        </p:spPr>
        <p:txBody>
          <a:bodyPr rtlCol="0" wrap="none">
            <a:spAutoFit/>
          </a:bodyPr>
          <a:lstStyle/>
          <a:p>
            <a:r>
              <a:rPr altLang="zh-CN" b="1" lang="en-US" smtClean="0" sz="1600">
                <a:solidFill>
                  <a:schemeClr val="bg2">
                    <a:lumMod val="10000"/>
                  </a:schemeClr>
                </a:solidFill>
                <a:latin charset="-122" panose="020b0503020204020204" pitchFamily="34" typeface="微软雅黑"/>
                <a:ea charset="-122" panose="020b0503020204020204" pitchFamily="34" typeface="微软雅黑"/>
              </a:rPr>
              <a:t>04 请输入标题</a:t>
            </a:r>
          </a:p>
        </p:txBody>
      </p:sp>
      <p:sp>
        <p:nvSpPr>
          <p:cNvPr id="59" name="文本框 58"/>
          <p:cNvSpPr txBox="1"/>
          <p:nvPr/>
        </p:nvSpPr>
        <p:spPr>
          <a:xfrm>
            <a:off x="2556274" y="3786605"/>
            <a:ext cx="1680452" cy="822960"/>
          </a:xfrm>
          <a:prstGeom prst="rect">
            <a:avLst/>
          </a:prstGeom>
          <a:noFill/>
        </p:spPr>
        <p:txBody>
          <a:bodyPr rtlCol="0" wrap="square">
            <a:spAutoFit/>
          </a:bodyPr>
          <a:lstStyle/>
          <a:p>
            <a:r>
              <a:rPr altLang="en-US" lang="zh-CN" smtClean="0" sz="12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61" name="文本框 60"/>
          <p:cNvSpPr txBox="1"/>
          <p:nvPr/>
        </p:nvSpPr>
        <p:spPr>
          <a:xfrm>
            <a:off x="4320787" y="3786605"/>
            <a:ext cx="1680452" cy="822960"/>
          </a:xfrm>
          <a:prstGeom prst="rect">
            <a:avLst/>
          </a:prstGeom>
          <a:noFill/>
        </p:spPr>
        <p:txBody>
          <a:bodyPr rtlCol="0" wrap="square">
            <a:spAutoFit/>
          </a:bodyPr>
          <a:lstStyle/>
          <a:p>
            <a:r>
              <a:rPr altLang="en-US" lang="zh-CN" smtClean="0" sz="12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62" name="文本框 61"/>
          <p:cNvSpPr txBox="1"/>
          <p:nvPr/>
        </p:nvSpPr>
        <p:spPr>
          <a:xfrm>
            <a:off x="6096000" y="3786605"/>
            <a:ext cx="1680452" cy="822960"/>
          </a:xfrm>
          <a:prstGeom prst="rect">
            <a:avLst/>
          </a:prstGeom>
          <a:noFill/>
        </p:spPr>
        <p:txBody>
          <a:bodyPr rtlCol="0" wrap="square">
            <a:spAutoFit/>
          </a:bodyPr>
          <a:lstStyle/>
          <a:p>
            <a:r>
              <a:rPr altLang="en-US" lang="zh-CN" smtClean="0" sz="12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63" name="文本框 62"/>
          <p:cNvSpPr txBox="1"/>
          <p:nvPr/>
        </p:nvSpPr>
        <p:spPr>
          <a:xfrm>
            <a:off x="7871571" y="3739635"/>
            <a:ext cx="1680452" cy="822960"/>
          </a:xfrm>
          <a:prstGeom prst="rect">
            <a:avLst/>
          </a:prstGeom>
          <a:noFill/>
        </p:spPr>
        <p:txBody>
          <a:bodyPr rtlCol="0" wrap="square">
            <a:spAutoFit/>
          </a:bodyPr>
          <a:lstStyle/>
          <a:p>
            <a:r>
              <a:rPr altLang="en-US" lang="zh-CN" smtClean="0" sz="12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Tree>
    <p:extLst>
      <p:ext uri="{BB962C8B-B14F-4D97-AF65-F5344CB8AC3E}">
        <p14:creationId val="898797605"/>
      </p:ext>
    </p:extLst>
  </p:cSld>
  <p:clrMapOvr>
    <a:masterClrMapping/>
  </p:clrMapOvr>
  <mc:AlternateContent>
    <mc:Choice Requires="p14">
      <p:transition advClick="0" advTm="5000" p14:dur="700" spd="med">
        <p:fade/>
      </p:transition>
    </mc:Choice>
    <mc:Fallback>
      <p:transition advClick="0"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1000" id="7"/>
                                        <p:tgtEl>
                                          <p:spTgt spid="31"/>
                                        </p:tgtEl>
                                      </p:cBhvr>
                                    </p:animEffect>
                                    <p:anim calcmode="lin" valueType="num">
                                      <p:cBhvr>
                                        <p:cTn dur="1000" fill="hold" id="8"/>
                                        <p:tgtEl>
                                          <p:spTgt spid="31"/>
                                        </p:tgtEl>
                                        <p:attrNameLst>
                                          <p:attrName>ppt_x</p:attrName>
                                        </p:attrNameLst>
                                      </p:cBhvr>
                                      <p:tavLst>
                                        <p:tav tm="0">
                                          <p:val>
                                            <p:strVal val="#ppt_x"/>
                                          </p:val>
                                        </p:tav>
                                        <p:tav tm="100000">
                                          <p:val>
                                            <p:strVal val="#ppt_x"/>
                                          </p:val>
                                        </p:tav>
                                      </p:tavLst>
                                    </p:anim>
                                    <p:anim calcmode="lin" valueType="num">
                                      <p:cBhvr>
                                        <p:cTn dur="1000" fill="hold" id="9"/>
                                        <p:tgtEl>
                                          <p:spTgt spid="3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0" presetSubtype="0">
                                  <p:stCondLst>
                                    <p:cond delay="0"/>
                                  </p:stCondLst>
                                  <p:childTnLst>
                                    <p:set>
                                      <p:cBhvr>
                                        <p:cTn dur="1" fill="hold" id="12">
                                          <p:stCondLst>
                                            <p:cond delay="0"/>
                                          </p:stCondLst>
                                        </p:cTn>
                                        <p:tgtEl>
                                          <p:spTgt spid="2"/>
                                        </p:tgtEl>
                                        <p:attrNameLst>
                                          <p:attrName>style.visibility</p:attrName>
                                        </p:attrNameLst>
                                      </p:cBhvr>
                                      <p:to>
                                        <p:strVal val="visible"/>
                                      </p:to>
                                    </p:set>
                                    <p:animEffect filter="fade" transition="in">
                                      <p:cBhvr>
                                        <p:cTn dur="500" id="13"/>
                                        <p:tgtEl>
                                          <p:spTgt spid="2"/>
                                        </p:tgtEl>
                                      </p:cBhvr>
                                    </p:animEffect>
                                  </p:childTnLst>
                                </p:cTn>
                              </p:par>
                            </p:childTnLst>
                          </p:cTn>
                        </p:par>
                        <p:par>
                          <p:cTn fill="hold" id="14" nodeType="afterGroup">
                            <p:stCondLst>
                              <p:cond delay="1500"/>
                            </p:stCondLst>
                            <p:childTnLst>
                              <p:par>
                                <p:cTn fill="hold" grpId="0" id="15" nodeType="afterEffect" presetClass="entr" presetID="10"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500" id="17"/>
                                        <p:tgtEl>
                                          <p:spTgt spid="3"/>
                                        </p:tgtEl>
                                      </p:cBhvr>
                                    </p:animEffect>
                                  </p:childTnLst>
                                </p:cTn>
                              </p:par>
                              <p:par>
                                <p:cTn fill="hold" id="18" nodeType="withEffect" presetClass="entr" presetID="10" presetSubtype="0">
                                  <p:stCondLst>
                                    <p:cond delay="0"/>
                                  </p:stCondLst>
                                  <p:childTnLst>
                                    <p:set>
                                      <p:cBhvr>
                                        <p:cTn dur="1" fill="hold" id="19">
                                          <p:stCondLst>
                                            <p:cond delay="0"/>
                                          </p:stCondLst>
                                        </p:cTn>
                                        <p:tgtEl>
                                          <p:spTgt spid="7"/>
                                        </p:tgtEl>
                                        <p:attrNameLst>
                                          <p:attrName>style.visibility</p:attrName>
                                        </p:attrNameLst>
                                      </p:cBhvr>
                                      <p:to>
                                        <p:strVal val="visible"/>
                                      </p:to>
                                    </p:set>
                                    <p:animEffect filter="fade" transition="in">
                                      <p:cBhvr>
                                        <p:cTn dur="500" id="20"/>
                                        <p:tgtEl>
                                          <p:spTgt spid="7"/>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9"/>
                                        </p:tgtEl>
                                        <p:attrNameLst>
                                          <p:attrName>style.visibility</p:attrName>
                                        </p:attrNameLst>
                                      </p:cBhvr>
                                      <p:to>
                                        <p:strVal val="visible"/>
                                      </p:to>
                                    </p:set>
                                    <p:animEffect filter="fade" transition="in">
                                      <p:cBhvr>
                                        <p:cTn dur="500" id="23"/>
                                        <p:tgtEl>
                                          <p:spTgt spid="9"/>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59"/>
                                        </p:tgtEl>
                                        <p:attrNameLst>
                                          <p:attrName>style.visibility</p:attrName>
                                        </p:attrNameLst>
                                      </p:cBhvr>
                                      <p:to>
                                        <p:strVal val="visible"/>
                                      </p:to>
                                    </p:set>
                                    <p:animEffect filter="fade" transition="in">
                                      <p:cBhvr>
                                        <p:cTn dur="500" id="26"/>
                                        <p:tgtEl>
                                          <p:spTgt spid="59"/>
                                        </p:tgtEl>
                                      </p:cBhvr>
                                    </p:animEffect>
                                  </p:childTnLst>
                                </p:cTn>
                              </p:par>
                            </p:childTnLst>
                          </p:cTn>
                        </p:par>
                        <p:par>
                          <p:cTn fill="hold" id="27" nodeType="afterGroup">
                            <p:stCondLst>
                              <p:cond delay="2000"/>
                            </p:stCondLst>
                            <p:childTnLst>
                              <p:par>
                                <p:cTn fill="hold" grpId="0" id="28" nodeType="afterEffect" presetClass="entr" presetID="10" presetSubtype="0">
                                  <p:stCondLst>
                                    <p:cond delay="0"/>
                                  </p:stCondLst>
                                  <p:childTnLst>
                                    <p:set>
                                      <p:cBhvr>
                                        <p:cTn dur="1" fill="hold" id="29">
                                          <p:stCondLst>
                                            <p:cond delay="0"/>
                                          </p:stCondLst>
                                        </p:cTn>
                                        <p:tgtEl>
                                          <p:spTgt spid="39"/>
                                        </p:tgtEl>
                                        <p:attrNameLst>
                                          <p:attrName>style.visibility</p:attrName>
                                        </p:attrNameLst>
                                      </p:cBhvr>
                                      <p:to>
                                        <p:strVal val="visible"/>
                                      </p:to>
                                    </p:set>
                                    <p:animEffect filter="fade" transition="in">
                                      <p:cBhvr>
                                        <p:cTn dur="500" id="30"/>
                                        <p:tgtEl>
                                          <p:spTgt spid="39"/>
                                        </p:tgtEl>
                                      </p:cBhvr>
                                    </p:animEffect>
                                  </p:childTnLst>
                                </p:cTn>
                              </p:par>
                              <p:par>
                                <p:cTn fill="hold" id="31" nodeType="withEffect" presetClass="entr" presetID="10" presetSubtype="0">
                                  <p:stCondLst>
                                    <p:cond delay="0"/>
                                  </p:stCondLst>
                                  <p:childTnLst>
                                    <p:set>
                                      <p:cBhvr>
                                        <p:cTn dur="1" fill="hold" id="32">
                                          <p:stCondLst>
                                            <p:cond delay="0"/>
                                          </p:stCondLst>
                                        </p:cTn>
                                        <p:tgtEl>
                                          <p:spTgt spid="44"/>
                                        </p:tgtEl>
                                        <p:attrNameLst>
                                          <p:attrName>style.visibility</p:attrName>
                                        </p:attrNameLst>
                                      </p:cBhvr>
                                      <p:to>
                                        <p:strVal val="visible"/>
                                      </p:to>
                                    </p:set>
                                    <p:animEffect filter="fade" transition="in">
                                      <p:cBhvr>
                                        <p:cTn dur="500" id="33"/>
                                        <p:tgtEl>
                                          <p:spTgt spid="44"/>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56"/>
                                        </p:tgtEl>
                                        <p:attrNameLst>
                                          <p:attrName>style.visibility</p:attrName>
                                        </p:attrNameLst>
                                      </p:cBhvr>
                                      <p:to>
                                        <p:strVal val="visible"/>
                                      </p:to>
                                    </p:set>
                                    <p:animEffect filter="fade" transition="in">
                                      <p:cBhvr>
                                        <p:cTn dur="500" id="36"/>
                                        <p:tgtEl>
                                          <p:spTgt spid="56"/>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61"/>
                                        </p:tgtEl>
                                        <p:attrNameLst>
                                          <p:attrName>style.visibility</p:attrName>
                                        </p:attrNameLst>
                                      </p:cBhvr>
                                      <p:to>
                                        <p:strVal val="visible"/>
                                      </p:to>
                                    </p:set>
                                    <p:animEffect filter="fade" transition="in">
                                      <p:cBhvr>
                                        <p:cTn dur="500" id="39"/>
                                        <p:tgtEl>
                                          <p:spTgt spid="61"/>
                                        </p:tgtEl>
                                      </p:cBhvr>
                                    </p:animEffect>
                                  </p:childTnLst>
                                </p:cTn>
                              </p:par>
                            </p:childTnLst>
                          </p:cTn>
                        </p:par>
                        <p:par>
                          <p:cTn fill="hold" id="40" nodeType="afterGroup">
                            <p:stCondLst>
                              <p:cond delay="2500"/>
                            </p:stCondLst>
                            <p:childTnLst>
                              <p:par>
                                <p:cTn fill="hold" grpId="0" id="41" nodeType="afterEffect" presetClass="entr" presetID="10" presetSubtype="0">
                                  <p:stCondLst>
                                    <p:cond delay="0"/>
                                  </p:stCondLst>
                                  <p:childTnLst>
                                    <p:set>
                                      <p:cBhvr>
                                        <p:cTn dur="1" fill="hold" id="42">
                                          <p:stCondLst>
                                            <p:cond delay="0"/>
                                          </p:stCondLst>
                                        </p:cTn>
                                        <p:tgtEl>
                                          <p:spTgt spid="40"/>
                                        </p:tgtEl>
                                        <p:attrNameLst>
                                          <p:attrName>style.visibility</p:attrName>
                                        </p:attrNameLst>
                                      </p:cBhvr>
                                      <p:to>
                                        <p:strVal val="visible"/>
                                      </p:to>
                                    </p:set>
                                    <p:animEffect filter="fade" transition="in">
                                      <p:cBhvr>
                                        <p:cTn dur="500" id="43"/>
                                        <p:tgtEl>
                                          <p:spTgt spid="40"/>
                                        </p:tgtEl>
                                      </p:cBhvr>
                                    </p:animEffect>
                                  </p:childTnLst>
                                </p:cTn>
                              </p:par>
                              <p:par>
                                <p:cTn fill="hold" id="44" nodeType="withEffect" presetClass="entr" presetID="10" presetSubtype="0">
                                  <p:stCondLst>
                                    <p:cond delay="0"/>
                                  </p:stCondLst>
                                  <p:childTnLst>
                                    <p:set>
                                      <p:cBhvr>
                                        <p:cTn dur="1" fill="hold" id="45">
                                          <p:stCondLst>
                                            <p:cond delay="0"/>
                                          </p:stCondLst>
                                        </p:cTn>
                                        <p:tgtEl>
                                          <p:spTgt spid="48"/>
                                        </p:tgtEl>
                                        <p:attrNameLst>
                                          <p:attrName>style.visibility</p:attrName>
                                        </p:attrNameLst>
                                      </p:cBhvr>
                                      <p:to>
                                        <p:strVal val="visible"/>
                                      </p:to>
                                    </p:set>
                                    <p:animEffect filter="fade" transition="in">
                                      <p:cBhvr>
                                        <p:cTn dur="500" id="46"/>
                                        <p:tgtEl>
                                          <p:spTgt spid="48"/>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57"/>
                                        </p:tgtEl>
                                        <p:attrNameLst>
                                          <p:attrName>style.visibility</p:attrName>
                                        </p:attrNameLst>
                                      </p:cBhvr>
                                      <p:to>
                                        <p:strVal val="visible"/>
                                      </p:to>
                                    </p:set>
                                    <p:animEffect filter="fade" transition="in">
                                      <p:cBhvr>
                                        <p:cTn dur="500" id="49"/>
                                        <p:tgtEl>
                                          <p:spTgt spid="57"/>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62"/>
                                        </p:tgtEl>
                                        <p:attrNameLst>
                                          <p:attrName>style.visibility</p:attrName>
                                        </p:attrNameLst>
                                      </p:cBhvr>
                                      <p:to>
                                        <p:strVal val="visible"/>
                                      </p:to>
                                    </p:set>
                                    <p:animEffect filter="fade" transition="in">
                                      <p:cBhvr>
                                        <p:cTn dur="500" id="52"/>
                                        <p:tgtEl>
                                          <p:spTgt spid="62"/>
                                        </p:tgtEl>
                                      </p:cBhvr>
                                    </p:animEffect>
                                  </p:childTnLst>
                                </p:cTn>
                              </p:par>
                            </p:childTnLst>
                          </p:cTn>
                        </p:par>
                        <p:par>
                          <p:cTn fill="hold" id="53" nodeType="afterGroup">
                            <p:stCondLst>
                              <p:cond delay="3000"/>
                            </p:stCondLst>
                            <p:childTnLst>
                              <p:par>
                                <p:cTn fill="hold" grpId="0" id="54" nodeType="afterEffect" presetClass="entr" presetID="10" presetSubtype="0">
                                  <p:stCondLst>
                                    <p:cond delay="0"/>
                                  </p:stCondLst>
                                  <p:childTnLst>
                                    <p:set>
                                      <p:cBhvr>
                                        <p:cTn dur="1" fill="hold" id="55">
                                          <p:stCondLst>
                                            <p:cond delay="0"/>
                                          </p:stCondLst>
                                        </p:cTn>
                                        <p:tgtEl>
                                          <p:spTgt spid="41"/>
                                        </p:tgtEl>
                                        <p:attrNameLst>
                                          <p:attrName>style.visibility</p:attrName>
                                        </p:attrNameLst>
                                      </p:cBhvr>
                                      <p:to>
                                        <p:strVal val="visible"/>
                                      </p:to>
                                    </p:set>
                                    <p:animEffect filter="fade" transition="in">
                                      <p:cBhvr>
                                        <p:cTn dur="500" id="56"/>
                                        <p:tgtEl>
                                          <p:spTgt spid="41"/>
                                        </p:tgtEl>
                                      </p:cBhvr>
                                    </p:animEffect>
                                  </p:childTnLst>
                                </p:cTn>
                              </p:par>
                              <p:par>
                                <p:cTn fill="hold" id="57" nodeType="withEffect" presetClass="entr" presetID="10" presetSubtype="0">
                                  <p:stCondLst>
                                    <p:cond delay="0"/>
                                  </p:stCondLst>
                                  <p:childTnLst>
                                    <p:set>
                                      <p:cBhvr>
                                        <p:cTn dur="1" fill="hold" id="58">
                                          <p:stCondLst>
                                            <p:cond delay="0"/>
                                          </p:stCondLst>
                                        </p:cTn>
                                        <p:tgtEl>
                                          <p:spTgt spid="52"/>
                                        </p:tgtEl>
                                        <p:attrNameLst>
                                          <p:attrName>style.visibility</p:attrName>
                                        </p:attrNameLst>
                                      </p:cBhvr>
                                      <p:to>
                                        <p:strVal val="visible"/>
                                      </p:to>
                                    </p:set>
                                    <p:animEffect filter="fade" transition="in">
                                      <p:cBhvr>
                                        <p:cTn dur="500" id="59"/>
                                        <p:tgtEl>
                                          <p:spTgt spid="52"/>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58"/>
                                        </p:tgtEl>
                                        <p:attrNameLst>
                                          <p:attrName>style.visibility</p:attrName>
                                        </p:attrNameLst>
                                      </p:cBhvr>
                                      <p:to>
                                        <p:strVal val="visible"/>
                                      </p:to>
                                    </p:set>
                                    <p:animEffect filter="fade" transition="in">
                                      <p:cBhvr>
                                        <p:cTn dur="500" id="62"/>
                                        <p:tgtEl>
                                          <p:spTgt spid="58"/>
                                        </p:tgtEl>
                                      </p:cBhvr>
                                    </p:animEffect>
                                  </p:childTnLst>
                                </p:cTn>
                              </p:par>
                              <p:par>
                                <p:cTn fill="hold" grpId="0" id="63" nodeType="withEffect" presetClass="entr" presetID="10" presetSubtype="0">
                                  <p:stCondLst>
                                    <p:cond delay="0"/>
                                  </p:stCondLst>
                                  <p:childTnLst>
                                    <p:set>
                                      <p:cBhvr>
                                        <p:cTn dur="1" fill="hold" id="64">
                                          <p:stCondLst>
                                            <p:cond delay="0"/>
                                          </p:stCondLst>
                                        </p:cTn>
                                        <p:tgtEl>
                                          <p:spTgt spid="63"/>
                                        </p:tgtEl>
                                        <p:attrNameLst>
                                          <p:attrName>style.visibility</p:attrName>
                                        </p:attrNameLst>
                                      </p:cBhvr>
                                      <p:to>
                                        <p:strVal val="visible"/>
                                      </p:to>
                                    </p:set>
                                    <p:animEffect filter="fade" transition="in">
                                      <p:cBhvr>
                                        <p:cTn dur="500" id="65"/>
                                        <p:tgtEl>
                                          <p:spTgt spid="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39"/>
      <p:bldP grpId="0" spid="40"/>
      <p:bldP grpId="0" spid="41"/>
      <p:bldP grpId="0" spid="9"/>
      <p:bldP grpId="0" spid="56"/>
      <p:bldP grpId="0" spid="57"/>
      <p:bldP grpId="0" spid="58"/>
      <p:bldP grpId="0" spid="59"/>
      <p:bldP grpId="0" spid="61"/>
      <p:bldP grpId="0" spid="62"/>
      <p:bldP grpId="0" spid="6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a:effectLst>
            <a:glow>
              <a:schemeClr val="accent1"/>
            </a:glow>
            <a:reflection algn="bl" dir="5400000" endPos="0" rotWithShape="0" sy="-100000"/>
            <a:softEdge rad="0"/>
          </a:effectLst>
        </p:spPr>
      </p:pic>
      <p:grpSp>
        <p:nvGrpSpPr>
          <p:cNvPr id="20" name="组合 19"/>
          <p:cNvGrpSpPr/>
          <p:nvPr/>
        </p:nvGrpSpPr>
        <p:grpSpPr>
          <a:xfrm>
            <a:off x="-4408636" y="4373662"/>
            <a:ext cx="20821278" cy="13464349"/>
            <a:chOff x="449693" y="-3468012"/>
            <a:chExt cx="20821278" cy="13464349"/>
          </a:xfrm>
        </p:grpSpPr>
        <p:sp>
          <p:nvSpPr>
            <p:cNvPr id="21" name="椭圆 20"/>
            <p:cNvSpPr/>
            <p:nvPr/>
          </p:nvSpPr>
          <p:spPr>
            <a:xfrm rot="4413707">
              <a:off x="8191033" y="-3110970"/>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rot="4413707">
              <a:off x="6425233" y="-3297744"/>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rot="4413707">
              <a:off x="4509359" y="-3382879"/>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rot="4413707">
              <a:off x="2365568" y="-3468012"/>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rot="4413707">
              <a:off x="449693" y="-3083601"/>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椭圆 9"/>
          <p:cNvSpPr/>
          <p:nvPr/>
        </p:nvSpPr>
        <p:spPr>
          <a:xfrm>
            <a:off x="3755999" y="1089000"/>
            <a:ext cx="4680000" cy="4680000"/>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4778171" y="2659559"/>
            <a:ext cx="2610167" cy="762000"/>
          </a:xfrm>
          <a:prstGeom prst="rect">
            <a:avLst/>
          </a:prstGeom>
          <a:noFill/>
        </p:spPr>
        <p:txBody>
          <a:bodyPr rtlCol="0" wrap="none">
            <a:spAutoFit/>
          </a:bodyPr>
          <a:lstStyle/>
          <a:p>
            <a:r>
              <a:rPr altLang="zh-CN" b="1" lang="en-US" smtClean="0" sz="4400">
                <a:solidFill>
                  <a:schemeClr val="tx1">
                    <a:lumMod val="85000"/>
                    <a:lumOff val="15000"/>
                  </a:schemeClr>
                </a:solidFill>
                <a:latin charset="-122" panose="020b0503020204020204" pitchFamily="34" typeface="微软雅黑"/>
                <a:ea charset="-122" panose="020b0503020204020204" pitchFamily="34" typeface="微软雅黑"/>
              </a:rPr>
              <a:t>THANKS</a:t>
            </a:r>
          </a:p>
        </p:txBody>
      </p:sp>
    </p:spTree>
    <p:extLst>
      <p:ext uri="{BB962C8B-B14F-4D97-AF65-F5344CB8AC3E}">
        <p14:creationId val="1066515570"/>
      </p:ext>
    </p:extLst>
  </p:cSld>
  <p:clrMapOvr>
    <a:masterClrMapping/>
  </p:clrMapOvr>
  <mc:AlternateContent>
    <mc:Choice Requires="p14">
      <p:transition advClick="0" advTm="5000" p14:dur="700" spd="med">
        <p:fade/>
      </p:transition>
    </mc:Choice>
    <mc:Fallback>
      <p:transition advClick="0"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10"/>
                                        </p:tgtEl>
                                        <p:attrNameLst>
                                          <p:attrName>style.visibility</p:attrName>
                                        </p:attrNameLst>
                                      </p:cBhvr>
                                      <p:to>
                                        <p:strVal val="visible"/>
                                      </p:to>
                                    </p:set>
                                    <p:animEffect filter="fade" transition="in">
                                      <p:cBhvr>
                                        <p:cTn dur="1000" id="11"/>
                                        <p:tgtEl>
                                          <p:spTgt spid="10"/>
                                        </p:tgtEl>
                                      </p:cBhvr>
                                    </p:animEffect>
                                    <p:anim calcmode="lin" valueType="num">
                                      <p:cBhvr>
                                        <p:cTn dur="1000" fill="hold" id="12"/>
                                        <p:tgtEl>
                                          <p:spTgt spid="10"/>
                                        </p:tgtEl>
                                        <p:attrNameLst>
                                          <p:attrName>ppt_x</p:attrName>
                                        </p:attrNameLst>
                                      </p:cBhvr>
                                      <p:tavLst>
                                        <p:tav tm="0">
                                          <p:val>
                                            <p:strVal val="#ppt_x"/>
                                          </p:val>
                                        </p:tav>
                                        <p:tav tm="100000">
                                          <p:val>
                                            <p:strVal val="#ppt_x"/>
                                          </p:val>
                                        </p:tav>
                                      </p:tavLst>
                                    </p:anim>
                                    <p:anim calcmode="lin" valueType="num">
                                      <p:cBhvr>
                                        <p:cTn dur="1000" fill="hold" id="13"/>
                                        <p:tgtEl>
                                          <p:spTgt spid="10"/>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fade" transition="in">
                                      <p:cBhvr>
                                        <p:cTn dur="1000" id="17"/>
                                        <p:tgtEl>
                                          <p:spTgt spid="11"/>
                                        </p:tgtEl>
                                      </p:cBhvr>
                                    </p:animEffect>
                                    <p:anim calcmode="lin" valueType="num">
                                      <p:cBhvr>
                                        <p:cTn dur="1000" fill="hold" id="18"/>
                                        <p:tgtEl>
                                          <p:spTgt spid="11"/>
                                        </p:tgtEl>
                                        <p:attrNameLst>
                                          <p:attrName>ppt_x</p:attrName>
                                        </p:attrNameLst>
                                      </p:cBhvr>
                                      <p:tavLst>
                                        <p:tav tm="0">
                                          <p:val>
                                            <p:strVal val="#ppt_x"/>
                                          </p:val>
                                        </p:tav>
                                        <p:tav tm="100000">
                                          <p:val>
                                            <p:strVal val="#ppt_x"/>
                                          </p:val>
                                        </p:tav>
                                      </p:tavLst>
                                    </p:anim>
                                    <p:anim calcmode="lin" valueType="num">
                                      <p:cBhvr>
                                        <p:cTn dur="1000" fill="hold" id="19"/>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a:effectLst>
            <a:glow>
              <a:schemeClr val="accent1"/>
            </a:glow>
            <a:reflection algn="bl" dir="5400000" endPos="0" rotWithShape="0" sy="-100000"/>
            <a:softEdge rad="0"/>
          </a:effectLst>
        </p:spPr>
      </p:pic>
      <p:grpSp>
        <p:nvGrpSpPr>
          <p:cNvPr id="3" name="组合 2"/>
          <p:cNvGrpSpPr/>
          <p:nvPr/>
        </p:nvGrpSpPr>
        <p:grpSpPr>
          <a:xfrm rot="16200000">
            <a:off x="-6044548" y="-5733865"/>
            <a:ext cx="24128696" cy="18325729"/>
            <a:chOff x="-4195634" y="-3857035"/>
            <a:chExt cx="20134579" cy="15292200"/>
          </a:xfrm>
        </p:grpSpPr>
        <p:grpSp>
          <p:nvGrpSpPr>
            <p:cNvPr id="31" name="组合 30"/>
            <p:cNvGrpSpPr/>
            <p:nvPr/>
          </p:nvGrpSpPr>
          <p:grpSpPr>
            <a:xfrm rot="9644722">
              <a:off x="-4195634" y="-3400520"/>
              <a:ext cx="11242584" cy="14835685"/>
              <a:chOff x="-2641691" y="-6168706"/>
              <a:chExt cx="11242584" cy="14835685"/>
            </a:xfrm>
          </p:grpSpPr>
          <p:sp>
            <p:nvSpPr>
              <p:cNvPr id="32" name="椭圆 3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p:cNvGrpSpPr/>
            <p:nvPr/>
          </p:nvGrpSpPr>
          <p:grpSpPr>
            <a:xfrm rot="20378940">
              <a:off x="4696361" y="-3857035"/>
              <a:ext cx="11242584" cy="14835685"/>
              <a:chOff x="-2641691" y="-6168706"/>
              <a:chExt cx="11242584" cy="14835685"/>
            </a:xfrm>
          </p:grpSpPr>
          <p:sp>
            <p:nvSpPr>
              <p:cNvPr id="22" name="椭圆 2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文本框 1"/>
            <p:cNvSpPr txBox="1"/>
            <p:nvPr/>
          </p:nvSpPr>
          <p:spPr>
            <a:xfrm>
              <a:off x="7437009" y="2983848"/>
              <a:ext cx="152607" cy="534125"/>
            </a:xfrm>
            <a:prstGeom prst="rect">
              <a:avLst/>
            </a:prstGeom>
            <a:noFill/>
          </p:spPr>
          <p:txBody>
            <a:bodyPr rtlCol="0" wrap="none">
              <a:spAutoFit/>
            </a:bodyPr>
            <a:lstStyle/>
            <a:p>
              <a:endParaRPr altLang="en-US" lang="zh-CN" sz="3600">
                <a:solidFill>
                  <a:schemeClr val="tx1">
                    <a:lumMod val="85000"/>
                    <a:lumOff val="15000"/>
                  </a:schemeClr>
                </a:solidFill>
                <a:latin charset="-122" panose="020b0503020204020204" pitchFamily="34" typeface="微软雅黑"/>
                <a:ea charset="-122" panose="020b0503020204020204" pitchFamily="34" typeface="微软雅黑"/>
              </a:endParaRPr>
            </a:p>
          </p:txBody>
        </p:sp>
      </p:grpSp>
      <p:sp>
        <p:nvSpPr>
          <p:cNvPr id="5" name="文本框 4"/>
          <p:cNvSpPr txBox="1"/>
          <p:nvPr/>
        </p:nvSpPr>
        <p:spPr>
          <a:xfrm>
            <a:off x="3914153" y="2373161"/>
            <a:ext cx="6032818" cy="914400"/>
          </a:xfrm>
          <a:prstGeom prst="rect">
            <a:avLst/>
          </a:prstGeom>
          <a:noFill/>
        </p:spPr>
        <p:txBody>
          <a:bodyPr rtlCol="0" wrap="none">
            <a:spAutoFit/>
          </a:bodyPr>
          <a:lstStyle/>
          <a:p>
            <a:r>
              <a:rPr altLang="zh-CN" b="1" lang="en-US" smtClean="0" sz="5400">
                <a:solidFill>
                  <a:schemeClr val="tx1">
                    <a:lumMod val="85000"/>
                    <a:lumOff val="15000"/>
                  </a:schemeClr>
                </a:solidFill>
                <a:latin charset="-122" panose="020b0503020204020204" pitchFamily="34" typeface="微软雅黑"/>
                <a:ea charset="-122" panose="020b0503020204020204" pitchFamily="34" typeface="微软雅黑"/>
              </a:rPr>
              <a:t>01 请点击输入标题</a:t>
            </a:r>
          </a:p>
        </p:txBody>
      </p:sp>
      <p:sp>
        <p:nvSpPr>
          <p:cNvPr id="6" name="文本框 5"/>
          <p:cNvSpPr txBox="1"/>
          <p:nvPr/>
        </p:nvSpPr>
        <p:spPr>
          <a:xfrm>
            <a:off x="4447498" y="3186613"/>
            <a:ext cx="3672205" cy="365760"/>
          </a:xfrm>
          <a:prstGeom prst="rect">
            <a:avLst/>
          </a:prstGeom>
          <a:noFill/>
        </p:spPr>
        <p:txBody>
          <a:bodyPr rtlCol="0" wrap="none">
            <a:spAutoFit/>
          </a:bodyPr>
          <a:lstStyle/>
          <a:p>
            <a:r>
              <a:rPr altLang="zh-CN" lang="en-US" smtClean="0">
                <a:latin charset="-122" panose="020b0503020204020204" pitchFamily="34" typeface="微软雅黑"/>
                <a:ea charset="-122" panose="020b0503020204020204" pitchFamily="34" typeface="微软雅黑"/>
              </a:rPr>
              <a:t>Please click on the input header</a:t>
            </a:r>
          </a:p>
        </p:txBody>
      </p:sp>
    </p:spTree>
    <p:extLst>
      <p:ext uri="{BB962C8B-B14F-4D97-AF65-F5344CB8AC3E}">
        <p14:creationId val="227775533"/>
      </p:ext>
    </p:extLst>
  </p:cSld>
  <p:clrMapOvr>
    <a:masterClrMapping/>
  </p:clrMapOvr>
  <mc:AlternateContent>
    <mc:Choice Requires="p14">
      <p:transition advClick="0" advTm="5000" p14:dur="700" spd="med">
        <p:fade/>
      </p:transition>
    </mc:Choice>
    <mc:Fallback>
      <p:transition advClick="0"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500" id="1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a:effectLst>
            <a:glow>
              <a:schemeClr val="accent1"/>
            </a:glow>
            <a:reflection algn="bl" dir="5400000" endPos="0" rotWithShape="0" sy="-100000"/>
            <a:softEdge rad="0"/>
          </a:effectLst>
        </p:spPr>
      </p:pic>
      <p:pic>
        <p:nvPicPr>
          <p:cNvPr id="2" name="图片 1"/>
          <p:cNvPicPr>
            <a:picLocks noChangeAspect="1"/>
          </p:cNvPicPr>
          <p:nvPr/>
        </p:nvPicPr>
        <p:blipFill>
          <a:blip r:embed="rId3">
            <a:extLst>
              <a:ext uri="{28A0092B-C50C-407E-A947-70E740481C1C}">
                <a14:useLocalDpi val="0"/>
              </a:ext>
            </a:extLst>
          </a:blip>
          <a:stretch>
            <a:fillRect/>
          </a:stretch>
        </p:blipFill>
        <p:spPr>
          <a:xfrm>
            <a:off x="445001" y="929438"/>
            <a:ext cx="7440103" cy="4960069"/>
          </a:xfrm>
          <a:prstGeom prst="rect">
            <a:avLst/>
          </a:prstGeom>
          <a:ln>
            <a:noFill/>
          </a:ln>
          <a:effectLst>
            <a:outerShdw algn="tl" blurRad="292100" dir="2700000" dist="139700" rotWithShape="0">
              <a:srgbClr val="333333">
                <a:alpha val="65000"/>
              </a:srgbClr>
            </a:outerShdw>
          </a:effectLst>
        </p:spPr>
      </p:pic>
      <p:grpSp>
        <p:nvGrpSpPr>
          <p:cNvPr id="31" name="组合 30"/>
          <p:cNvGrpSpPr/>
          <p:nvPr/>
        </p:nvGrpSpPr>
        <p:grpSpPr>
          <a:xfrm rot="4413707">
            <a:off x="474708" y="-3766825"/>
            <a:ext cx="11242584" cy="14835685"/>
            <a:chOff x="-2641691" y="-6168706"/>
            <a:chExt cx="11242584" cy="14835685"/>
          </a:xfrm>
        </p:grpSpPr>
        <p:sp>
          <p:nvSpPr>
            <p:cNvPr id="32" name="椭圆 3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20" name="图片 19"/>
          <p:cNvPicPr>
            <a:picLocks noChangeAspect="1"/>
          </p:cNvPicPr>
          <p:nvPr/>
        </p:nvPicPr>
        <p:blipFill>
          <a:blip r:embed="rId3">
            <a:extLst>
              <a:ext uri="{28A0092B-C50C-407E-A947-70E740481C1C}">
                <a14:useLocalDpi val="0"/>
              </a:ext>
            </a:extLst>
          </a:blip>
          <a:stretch>
            <a:fillRect/>
          </a:stretch>
        </p:blipFill>
        <p:spPr>
          <a:xfrm>
            <a:off x="669866" y="1423721"/>
            <a:ext cx="6015835" cy="4010557"/>
          </a:xfrm>
          <a:prstGeom prst="rect">
            <a:avLst/>
          </a:prstGeom>
          <a:ln>
            <a:noFill/>
          </a:ln>
          <a:effectLst>
            <a:outerShdw algn="tl" blurRad="292100" dir="2700000" dist="139700" rotWithShape="0">
              <a:srgbClr val="333333">
                <a:alpha val="65000"/>
              </a:srgbClr>
            </a:outerShdw>
          </a:effectLst>
        </p:spPr>
      </p:pic>
      <p:sp>
        <p:nvSpPr>
          <p:cNvPr id="5" name="文本框 4"/>
          <p:cNvSpPr txBox="1"/>
          <p:nvPr/>
        </p:nvSpPr>
        <p:spPr>
          <a:xfrm>
            <a:off x="7853662" y="2500729"/>
            <a:ext cx="3383280" cy="640080"/>
          </a:xfrm>
          <a:prstGeom prst="rect">
            <a:avLst/>
          </a:prstGeom>
          <a:noFill/>
        </p:spPr>
        <p:txBody>
          <a:bodyPr rtlCol="0" wrap="none">
            <a:spAutoFit/>
          </a:bodyPr>
          <a:lstStyle/>
          <a:p>
            <a:r>
              <a:rPr altLang="en-US" b="1" lang="zh-CN" smtClean="0" sz="3600">
                <a:solidFill>
                  <a:schemeClr val="tx1">
                    <a:lumMod val="85000"/>
                    <a:lumOff val="15000"/>
                  </a:schemeClr>
                </a:solidFill>
                <a:latin charset="-122" panose="020b0503020204020204" pitchFamily="34" typeface="微软雅黑"/>
                <a:ea charset="-122" panose="020b0503020204020204" pitchFamily="34" typeface="微软雅黑"/>
              </a:rPr>
              <a:t>请点击输入标题</a:t>
            </a:r>
          </a:p>
        </p:txBody>
      </p:sp>
      <p:sp>
        <p:nvSpPr>
          <p:cNvPr id="39" name="文本框 38"/>
          <p:cNvSpPr txBox="1"/>
          <p:nvPr/>
        </p:nvSpPr>
        <p:spPr>
          <a:xfrm>
            <a:off x="7216763" y="3859710"/>
            <a:ext cx="4615187" cy="944880"/>
          </a:xfrm>
          <a:prstGeom prst="rect">
            <a:avLst/>
          </a:prstGeom>
          <a:noFill/>
        </p:spPr>
        <p:txBody>
          <a:bodyPr rtlCol="0" wrap="square">
            <a:spAutoFit/>
          </a:bodyPr>
          <a:lstStyle/>
          <a:p>
            <a:r>
              <a:rPr altLang="en-US" b="1" lang="zh-CN" smtClean="0" sz="1400">
                <a:solidFill>
                  <a:schemeClr val="tx1">
                    <a:lumMod val="85000"/>
                    <a:lumOff val="15000"/>
                  </a:schemeClr>
                </a:solidFill>
                <a:latin charset="-122" panose="020b0503020204020204" pitchFamily="34" typeface="微软雅黑"/>
                <a:ea charset="-122" panose="020b0503020204020204" pitchFamily="34" typeface="微软雅黑"/>
              </a:rPr>
              <a:t>              请输入文字请输入文字请输入文字请输入文字请输入文字请输入文字请输入文字请入文字请输入文字请输入文字请输入文字请输入文字请输入文字请输入文字请输文字请输入文字请输入文字请输入文字</a:t>
            </a:r>
          </a:p>
        </p:txBody>
      </p:sp>
    </p:spTree>
    <p:extLst>
      <p:ext uri="{BB962C8B-B14F-4D97-AF65-F5344CB8AC3E}">
        <p14:creationId val="818171541"/>
      </p:ext>
    </p:extLst>
  </p:cSld>
  <p:clrMapOvr>
    <a:masterClrMapping/>
  </p:clrMapOvr>
  <mc:AlternateContent>
    <mc:Choice Requires="p14">
      <p:transition advClick="0" advTm="5000" p14:dur="700" spd="med">
        <p:fade/>
      </p:transition>
    </mc:Choice>
    <mc:Fallback>
      <p:transition advClick="0"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20"/>
                                        </p:tgtEl>
                                        <p:attrNameLst>
                                          <p:attrName>style.visibility</p:attrName>
                                        </p:attrNameLst>
                                      </p:cBhvr>
                                      <p:to>
                                        <p:strVal val="visible"/>
                                      </p:to>
                                    </p:set>
                                    <p:animEffect filter="fade" transition="in">
                                      <p:cBhvr>
                                        <p:cTn dur="500" id="11"/>
                                        <p:tgtEl>
                                          <p:spTgt spid="20"/>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5"/>
                                        </p:tgtEl>
                                        <p:attrNameLst>
                                          <p:attrName>style.visibility</p:attrName>
                                        </p:attrNameLst>
                                      </p:cBhvr>
                                      <p:to>
                                        <p:strVal val="visible"/>
                                      </p:to>
                                    </p:set>
                                    <p:animEffect filter="wipe(down)" transition="in">
                                      <p:cBhvr>
                                        <p:cTn dur="500" id="15"/>
                                        <p:tgtEl>
                                          <p:spTgt spid="5"/>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39"/>
                                        </p:tgtEl>
                                        <p:attrNameLst>
                                          <p:attrName>style.visibility</p:attrName>
                                        </p:attrNameLst>
                                      </p:cBhvr>
                                      <p:to>
                                        <p:strVal val="visible"/>
                                      </p:to>
                                    </p:set>
                                    <p:animEffect filter="fade" transition="in">
                                      <p:cBhvr>
                                        <p:cTn dur="500" id="19"/>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3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a:effectLst>
            <a:glow>
              <a:schemeClr val="accent1"/>
            </a:glow>
            <a:reflection algn="bl" dir="5400000" endPos="0" rotWithShape="0" sy="-100000"/>
            <a:softEdge rad="0"/>
          </a:effectLst>
        </p:spPr>
      </p:pic>
      <p:grpSp>
        <p:nvGrpSpPr>
          <p:cNvPr id="31" name="组合 30"/>
          <p:cNvGrpSpPr/>
          <p:nvPr/>
        </p:nvGrpSpPr>
        <p:grpSpPr>
          <a:xfrm rot="4413707">
            <a:off x="188959" y="-2290450"/>
            <a:ext cx="11242584" cy="14835685"/>
            <a:chOff x="-2641691" y="-6168706"/>
            <a:chExt cx="11242584" cy="14835685"/>
          </a:xfrm>
        </p:grpSpPr>
        <p:sp>
          <p:nvSpPr>
            <p:cNvPr id="32" name="椭圆 3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矩形 15"/>
          <p:cNvSpPr/>
          <p:nvPr/>
        </p:nvSpPr>
        <p:spPr>
          <a:xfrm>
            <a:off x="6032627" y="0"/>
            <a:ext cx="54137"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标注 5"/>
          <p:cNvSpPr/>
          <p:nvPr/>
        </p:nvSpPr>
        <p:spPr>
          <a:xfrm>
            <a:off x="2254967" y="5137949"/>
            <a:ext cx="2983345" cy="1006763"/>
          </a:xfrm>
          <a:prstGeom prst="wedgeRectCallout">
            <a:avLst>
              <a:gd fmla="val 62449" name="adj1"/>
              <a:gd fmla="val -32913" name="adj2"/>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标注 17"/>
          <p:cNvSpPr/>
          <p:nvPr/>
        </p:nvSpPr>
        <p:spPr>
          <a:xfrm>
            <a:off x="7064209" y="3608319"/>
            <a:ext cx="2983345" cy="1006763"/>
          </a:xfrm>
          <a:prstGeom prst="wedgeRectCallout">
            <a:avLst>
              <a:gd fmla="val -62628" name="adj1"/>
              <a:gd fmla="val -31078" name="adj2"/>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标注 18"/>
          <p:cNvSpPr/>
          <p:nvPr/>
        </p:nvSpPr>
        <p:spPr>
          <a:xfrm>
            <a:off x="2283183" y="1980427"/>
            <a:ext cx="2983345" cy="1006763"/>
          </a:xfrm>
          <a:prstGeom prst="wedgeRectCallout">
            <a:avLst>
              <a:gd fmla="val 62449" name="adj1"/>
              <a:gd fmla="val -32913" name="adj2"/>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a:off x="2696080" y="5234663"/>
            <a:ext cx="2101117" cy="731520"/>
          </a:xfrm>
          <a:prstGeom prst="rect">
            <a:avLst/>
          </a:prstGeom>
          <a:noFill/>
        </p:spPr>
        <p:txBody>
          <a:bodyPr rtlCol="0" wrap="square">
            <a:spAutoFit/>
          </a:bodyPr>
          <a:lstStyle/>
          <a:p>
            <a:r>
              <a:rPr altLang="en-US" b="1" lang="zh-CN" smtClean="0" sz="14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24" name="文本框 23"/>
          <p:cNvSpPr txBox="1"/>
          <p:nvPr/>
        </p:nvSpPr>
        <p:spPr>
          <a:xfrm>
            <a:off x="7566816" y="3753776"/>
            <a:ext cx="2101117" cy="731520"/>
          </a:xfrm>
          <a:prstGeom prst="rect">
            <a:avLst/>
          </a:prstGeom>
          <a:noFill/>
        </p:spPr>
        <p:txBody>
          <a:bodyPr rtlCol="0" wrap="square">
            <a:spAutoFit/>
          </a:bodyPr>
          <a:lstStyle/>
          <a:p>
            <a:r>
              <a:rPr altLang="en-US" b="1" lang="zh-CN" smtClean="0" sz="14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25" name="文本框 24"/>
          <p:cNvSpPr txBox="1"/>
          <p:nvPr/>
        </p:nvSpPr>
        <p:spPr>
          <a:xfrm>
            <a:off x="2670235" y="2077141"/>
            <a:ext cx="2101117" cy="731520"/>
          </a:xfrm>
          <a:prstGeom prst="rect">
            <a:avLst/>
          </a:prstGeom>
          <a:noFill/>
        </p:spPr>
        <p:txBody>
          <a:bodyPr rtlCol="0" wrap="square">
            <a:spAutoFit/>
          </a:bodyPr>
          <a:lstStyle/>
          <a:p>
            <a:r>
              <a:rPr altLang="en-US" b="1" lang="zh-CN" smtClean="0" sz="14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7" name="文本框 6"/>
          <p:cNvSpPr txBox="1"/>
          <p:nvPr/>
        </p:nvSpPr>
        <p:spPr>
          <a:xfrm>
            <a:off x="5538761" y="5109036"/>
            <a:ext cx="1078230" cy="365760"/>
          </a:xfrm>
          <a:prstGeom prst="rect">
            <a:avLst/>
          </a:prstGeom>
          <a:noFill/>
        </p:spPr>
        <p:txBody>
          <a:bodyPr rtlCol="0" wrap="none">
            <a:spAutoFit/>
          </a:bodyPr>
          <a:lstStyle/>
          <a:p>
            <a:r>
              <a:rPr altLang="zh-CN" b="1" lang="en-US" smtClean="0">
                <a:solidFill>
                  <a:schemeClr val="tx1">
                    <a:lumMod val="85000"/>
                    <a:lumOff val="15000"/>
                  </a:schemeClr>
                </a:solidFill>
                <a:latin charset="-122" panose="020b0503020204020204" pitchFamily="34" typeface="微软雅黑"/>
                <a:ea charset="-122" panose="020b0503020204020204" pitchFamily="34" typeface="微软雅黑"/>
              </a:rPr>
              <a:t>January</a:t>
            </a:r>
          </a:p>
        </p:txBody>
      </p:sp>
      <p:sp>
        <p:nvSpPr>
          <p:cNvPr id="27" name="文本框 26"/>
          <p:cNvSpPr txBox="1"/>
          <p:nvPr/>
        </p:nvSpPr>
        <p:spPr>
          <a:xfrm>
            <a:off x="5530098" y="3544731"/>
            <a:ext cx="1200467" cy="365760"/>
          </a:xfrm>
          <a:prstGeom prst="rect">
            <a:avLst/>
          </a:prstGeom>
          <a:noFill/>
        </p:spPr>
        <p:txBody>
          <a:bodyPr rtlCol="0" wrap="none">
            <a:spAutoFit/>
          </a:bodyPr>
          <a:lstStyle/>
          <a:p>
            <a:r>
              <a:rPr altLang="zh-CN" b="1" lang="en-US" smtClean="0">
                <a:solidFill>
                  <a:schemeClr val="tx1">
                    <a:lumMod val="85000"/>
                    <a:lumOff val="15000"/>
                  </a:schemeClr>
                </a:solidFill>
                <a:latin charset="-122" panose="020b0503020204020204" pitchFamily="34" typeface="微软雅黑"/>
                <a:ea charset="-122" panose="020b0503020204020204" pitchFamily="34" typeface="微软雅黑"/>
              </a:rPr>
              <a:t>February</a:t>
            </a:r>
          </a:p>
        </p:txBody>
      </p:sp>
      <p:sp>
        <p:nvSpPr>
          <p:cNvPr id="28" name="文本框 27"/>
          <p:cNvSpPr txBox="1"/>
          <p:nvPr/>
        </p:nvSpPr>
        <p:spPr>
          <a:xfrm>
            <a:off x="5564908" y="1980427"/>
            <a:ext cx="911542" cy="365760"/>
          </a:xfrm>
          <a:prstGeom prst="rect">
            <a:avLst/>
          </a:prstGeom>
          <a:noFill/>
        </p:spPr>
        <p:txBody>
          <a:bodyPr rtlCol="0" wrap="none">
            <a:spAutoFit/>
          </a:bodyPr>
          <a:lstStyle/>
          <a:p>
            <a:r>
              <a:rPr altLang="zh-CN" b="1" lang="en-US" smtClean="0">
                <a:solidFill>
                  <a:schemeClr val="tx1">
                    <a:lumMod val="85000"/>
                    <a:lumOff val="15000"/>
                  </a:schemeClr>
                </a:solidFill>
                <a:latin charset="-122" panose="020b0503020204020204" pitchFamily="34" typeface="微软雅黑"/>
                <a:ea charset="-122" panose="020b0503020204020204" pitchFamily="34" typeface="微软雅黑"/>
              </a:rPr>
              <a:t>March</a:t>
            </a:r>
          </a:p>
        </p:txBody>
      </p:sp>
      <p:sp>
        <p:nvSpPr>
          <p:cNvPr id="30" name="文本框 29"/>
          <p:cNvSpPr txBox="1"/>
          <p:nvPr/>
        </p:nvSpPr>
        <p:spPr>
          <a:xfrm>
            <a:off x="7674898" y="834663"/>
            <a:ext cx="3383280" cy="640080"/>
          </a:xfrm>
          <a:prstGeom prst="rect">
            <a:avLst/>
          </a:prstGeom>
          <a:noFill/>
        </p:spPr>
        <p:txBody>
          <a:bodyPr rtlCol="0" wrap="none">
            <a:spAutoFit/>
          </a:bodyPr>
          <a:lstStyle/>
          <a:p>
            <a:r>
              <a:rPr altLang="en-US" b="1" lang="zh-CN" smtClean="0" sz="3600">
                <a:solidFill>
                  <a:schemeClr val="tx1">
                    <a:lumMod val="85000"/>
                    <a:lumOff val="15000"/>
                  </a:schemeClr>
                </a:solidFill>
                <a:latin charset="-122" panose="020b0503020204020204" pitchFamily="34" typeface="微软雅黑"/>
                <a:ea charset="-122" panose="020b0503020204020204" pitchFamily="34" typeface="微软雅黑"/>
              </a:rPr>
              <a:t>请点击输入标题</a:t>
            </a:r>
          </a:p>
        </p:txBody>
      </p:sp>
    </p:spTree>
    <p:extLst>
      <p:ext uri="{BB962C8B-B14F-4D97-AF65-F5344CB8AC3E}">
        <p14:creationId val="1657937968"/>
      </p:ext>
    </p:extLst>
  </p:cSld>
  <p:clrMapOvr>
    <a:masterClrMapping/>
  </p:clrMapOvr>
  <mc:AlternateContent>
    <mc:Choice Requires="p14">
      <p:transition advClick="0" advTm="5000" p14:dur="700" spd="med">
        <p:fade/>
      </p:transition>
    </mc:Choice>
    <mc:Fallback>
      <p:transition advClick="0"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30"/>
                                        </p:tgtEl>
                                        <p:attrNameLst>
                                          <p:attrName>style.visibility</p:attrName>
                                        </p:attrNameLst>
                                      </p:cBhvr>
                                      <p:to>
                                        <p:strVal val="visible"/>
                                      </p:to>
                                    </p:set>
                                    <p:animEffect filter="wipe(down)" transition="in">
                                      <p:cBhvr>
                                        <p:cTn dur="500" id="11"/>
                                        <p:tgtEl>
                                          <p:spTgt spid="30"/>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6"/>
                                        </p:tgtEl>
                                        <p:attrNameLst>
                                          <p:attrName>style.visibility</p:attrName>
                                        </p:attrNameLst>
                                      </p:cBhvr>
                                      <p:to>
                                        <p:strVal val="visible"/>
                                      </p:to>
                                    </p:set>
                                    <p:animEffect filter="fade" transition="in">
                                      <p:cBhvr>
                                        <p:cTn dur="500" id="15"/>
                                        <p:tgtEl>
                                          <p:spTgt spid="16"/>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7"/>
                                        </p:tgtEl>
                                        <p:attrNameLst>
                                          <p:attrName>style.visibility</p:attrName>
                                        </p:attrNameLst>
                                      </p:cBhvr>
                                      <p:to>
                                        <p:strVal val="visible"/>
                                      </p:to>
                                    </p:set>
                                    <p:animEffect filter="wipe(down)" transition="in">
                                      <p:cBhvr>
                                        <p:cTn dur="500" id="19"/>
                                        <p:tgtEl>
                                          <p:spTgt spid="7"/>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27"/>
                                        </p:tgtEl>
                                        <p:attrNameLst>
                                          <p:attrName>style.visibility</p:attrName>
                                        </p:attrNameLst>
                                      </p:cBhvr>
                                      <p:to>
                                        <p:strVal val="visible"/>
                                      </p:to>
                                    </p:set>
                                    <p:animEffect filter="wipe(down)" transition="in">
                                      <p:cBhvr>
                                        <p:cTn dur="500" id="23"/>
                                        <p:tgtEl>
                                          <p:spTgt spid="27"/>
                                        </p:tgtEl>
                                      </p:cBhvr>
                                    </p:animEffect>
                                  </p:childTnLst>
                                </p:cTn>
                              </p:par>
                            </p:childTnLst>
                          </p:cTn>
                        </p:par>
                        <p:par>
                          <p:cTn fill="hold" id="24" nodeType="afterGroup">
                            <p:stCondLst>
                              <p:cond delay="2500"/>
                            </p:stCondLst>
                            <p:childTnLst>
                              <p:par>
                                <p:cTn fill="hold" grpId="0" id="25" nodeType="afterEffect" presetClass="entr" presetID="22" presetSubtype="4">
                                  <p:stCondLst>
                                    <p:cond delay="0"/>
                                  </p:stCondLst>
                                  <p:childTnLst>
                                    <p:set>
                                      <p:cBhvr>
                                        <p:cTn dur="1" fill="hold" id="26">
                                          <p:stCondLst>
                                            <p:cond delay="0"/>
                                          </p:stCondLst>
                                        </p:cTn>
                                        <p:tgtEl>
                                          <p:spTgt spid="28"/>
                                        </p:tgtEl>
                                        <p:attrNameLst>
                                          <p:attrName>style.visibility</p:attrName>
                                        </p:attrNameLst>
                                      </p:cBhvr>
                                      <p:to>
                                        <p:strVal val="visible"/>
                                      </p:to>
                                    </p:set>
                                    <p:animEffect filter="wipe(down)" transition="in">
                                      <p:cBhvr>
                                        <p:cTn dur="500" id="27"/>
                                        <p:tgtEl>
                                          <p:spTgt spid="28"/>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6"/>
                                        </p:tgtEl>
                                        <p:attrNameLst>
                                          <p:attrName>style.visibility</p:attrName>
                                        </p:attrNameLst>
                                      </p:cBhvr>
                                      <p:to>
                                        <p:strVal val="visible"/>
                                      </p:to>
                                    </p:set>
                                    <p:animEffect filter="fade" transition="in">
                                      <p:cBhvr>
                                        <p:cTn dur="500" id="31"/>
                                        <p:tgtEl>
                                          <p:spTgt spid="6"/>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22"/>
                                        </p:tgtEl>
                                        <p:attrNameLst>
                                          <p:attrName>style.visibility</p:attrName>
                                        </p:attrNameLst>
                                      </p:cBhvr>
                                      <p:to>
                                        <p:strVal val="visible"/>
                                      </p:to>
                                    </p:set>
                                    <p:animEffect filter="fade" transition="in">
                                      <p:cBhvr>
                                        <p:cTn dur="500" id="34"/>
                                        <p:tgtEl>
                                          <p:spTgt spid="22"/>
                                        </p:tgtEl>
                                      </p:cBhvr>
                                    </p:animEffect>
                                  </p:childTnLst>
                                </p:cTn>
                              </p:par>
                            </p:childTnLst>
                          </p:cTn>
                        </p:par>
                        <p:par>
                          <p:cTn fill="hold" id="35" nodeType="afterGroup">
                            <p:stCondLst>
                              <p:cond delay="3500"/>
                            </p:stCondLst>
                            <p:childTnLst>
                              <p:par>
                                <p:cTn fill="hold" grpId="0" id="36" nodeType="afterEffect" presetClass="entr" presetID="10" presetSubtype="0">
                                  <p:stCondLst>
                                    <p:cond delay="0"/>
                                  </p:stCondLst>
                                  <p:childTnLst>
                                    <p:set>
                                      <p:cBhvr>
                                        <p:cTn dur="1" fill="hold" id="37">
                                          <p:stCondLst>
                                            <p:cond delay="0"/>
                                          </p:stCondLst>
                                        </p:cTn>
                                        <p:tgtEl>
                                          <p:spTgt spid="24"/>
                                        </p:tgtEl>
                                        <p:attrNameLst>
                                          <p:attrName>style.visibility</p:attrName>
                                        </p:attrNameLst>
                                      </p:cBhvr>
                                      <p:to>
                                        <p:strVal val="visible"/>
                                      </p:to>
                                    </p:set>
                                    <p:animEffect filter="fade" transition="in">
                                      <p:cBhvr>
                                        <p:cTn dur="500" id="38"/>
                                        <p:tgtEl>
                                          <p:spTgt spid="24"/>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18"/>
                                        </p:tgtEl>
                                        <p:attrNameLst>
                                          <p:attrName>style.visibility</p:attrName>
                                        </p:attrNameLst>
                                      </p:cBhvr>
                                      <p:to>
                                        <p:strVal val="visible"/>
                                      </p:to>
                                    </p:set>
                                    <p:animEffect filter="fade" transition="in">
                                      <p:cBhvr>
                                        <p:cTn dur="500" id="41"/>
                                        <p:tgtEl>
                                          <p:spTgt spid="18"/>
                                        </p:tgtEl>
                                      </p:cBhvr>
                                    </p:animEffect>
                                  </p:childTnLst>
                                </p:cTn>
                              </p:par>
                            </p:childTnLst>
                          </p:cTn>
                        </p:par>
                        <p:par>
                          <p:cTn fill="hold" id="42" nodeType="afterGroup">
                            <p:stCondLst>
                              <p:cond delay="4000"/>
                            </p:stCondLst>
                            <p:childTnLst>
                              <p:par>
                                <p:cTn fill="hold" grpId="0" id="43" nodeType="afterEffect" presetClass="entr" presetID="10" presetSubtype="0">
                                  <p:stCondLst>
                                    <p:cond delay="0"/>
                                  </p:stCondLst>
                                  <p:childTnLst>
                                    <p:set>
                                      <p:cBhvr>
                                        <p:cTn dur="1" fill="hold" id="44">
                                          <p:stCondLst>
                                            <p:cond delay="0"/>
                                          </p:stCondLst>
                                        </p:cTn>
                                        <p:tgtEl>
                                          <p:spTgt spid="25"/>
                                        </p:tgtEl>
                                        <p:attrNameLst>
                                          <p:attrName>style.visibility</p:attrName>
                                        </p:attrNameLst>
                                      </p:cBhvr>
                                      <p:to>
                                        <p:strVal val="visible"/>
                                      </p:to>
                                    </p:set>
                                    <p:animEffect filter="fade" transition="in">
                                      <p:cBhvr>
                                        <p:cTn dur="500" id="45"/>
                                        <p:tgtEl>
                                          <p:spTgt spid="25"/>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19"/>
                                        </p:tgtEl>
                                        <p:attrNameLst>
                                          <p:attrName>style.visibility</p:attrName>
                                        </p:attrNameLst>
                                      </p:cBhvr>
                                      <p:to>
                                        <p:strVal val="visible"/>
                                      </p:to>
                                    </p:set>
                                    <p:animEffect filter="fade" transition="in">
                                      <p:cBhvr>
                                        <p:cTn dur="500" id="48"/>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6"/>
      <p:bldP grpId="0" spid="18"/>
      <p:bldP grpId="0" spid="19"/>
      <p:bldP grpId="0" spid="22"/>
      <p:bldP grpId="0" spid="24"/>
      <p:bldP grpId="0" spid="25"/>
      <p:bldP grpId="0" spid="7"/>
      <p:bldP grpId="0" spid="27"/>
      <p:bldP grpId="0" spid="28"/>
      <p:bldP grpId="0" spid="3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a:effectLst>
            <a:glow>
              <a:schemeClr val="accent1"/>
            </a:glow>
            <a:reflection algn="bl" dir="5400000" endPos="0" rotWithShape="0" sy="-100000"/>
            <a:softEdge rad="0"/>
          </a:effectLst>
        </p:spPr>
      </p:pic>
      <p:sp>
        <p:nvSpPr>
          <p:cNvPr id="2" name="流程图: 数据 1"/>
          <p:cNvSpPr/>
          <p:nvPr/>
        </p:nvSpPr>
        <p:spPr>
          <a:xfrm>
            <a:off x="4979704" y="1542286"/>
            <a:ext cx="1681018" cy="3879963"/>
          </a:xfrm>
          <a:prstGeom prst="flowChartInputOutput">
            <a:avLst/>
          </a:prstGeom>
          <a:blipFill dpi="0" rotWithShape="0">
            <a:blip r:embed="rId3">
              <a:extLst>
                <a:ext uri="{28A0092B-C50C-407E-A947-70E740481C1C}">
                  <a14:useLocalDpi val="0"/>
                </a:ext>
              </a:extLst>
            </a:blip>
            <a:tile algn="tl" flip="none" sx="100000" sy="100000" tx="-508000" ty="0"/>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流程图: 数据 41"/>
          <p:cNvSpPr/>
          <p:nvPr/>
        </p:nvSpPr>
        <p:spPr>
          <a:xfrm>
            <a:off x="6310147" y="1542286"/>
            <a:ext cx="1681018" cy="3879963"/>
          </a:xfrm>
          <a:prstGeom prst="flowChartInputOutput">
            <a:avLst/>
          </a:prstGeom>
          <a:blipFill dpi="0" rotWithShape="0">
            <a:blip r:embed="rId3">
              <a:extLst>
                <a:ext uri="{28A0092B-C50C-407E-A947-70E740481C1C}">
                  <a14:useLocalDpi val="0"/>
                </a:ext>
              </a:extLst>
            </a:blip>
            <a:tile algn="tl" flip="none" sx="100000" sy="100000" tx="-508000" ty="0"/>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流程图: 数据 42"/>
          <p:cNvSpPr/>
          <p:nvPr/>
        </p:nvSpPr>
        <p:spPr>
          <a:xfrm>
            <a:off x="7649585" y="1542286"/>
            <a:ext cx="1681018" cy="3879963"/>
          </a:xfrm>
          <a:prstGeom prst="flowChartInputOutput">
            <a:avLst/>
          </a:prstGeom>
          <a:blipFill dpi="0" rotWithShape="0">
            <a:blip r:embed="rId3">
              <a:extLst>
                <a:ext uri="{28A0092B-C50C-407E-A947-70E740481C1C}">
                  <a14:useLocalDpi val="0"/>
                </a:ext>
              </a:extLst>
            </a:blip>
            <a:tile algn="tl" flip="none" sx="100000" sy="100000" tx="-508000" ty="0"/>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流程图: 数据 43"/>
          <p:cNvSpPr/>
          <p:nvPr/>
        </p:nvSpPr>
        <p:spPr>
          <a:xfrm>
            <a:off x="8987267" y="1542286"/>
            <a:ext cx="1681018" cy="3879963"/>
          </a:xfrm>
          <a:prstGeom prst="flowChartInputOutput">
            <a:avLst/>
          </a:prstGeom>
          <a:blipFill dpi="0" rotWithShape="0">
            <a:blip r:embed="rId3">
              <a:extLst>
                <a:ext uri="{28A0092B-C50C-407E-A947-70E740481C1C}">
                  <a14:useLocalDpi val="0"/>
                </a:ext>
              </a:extLst>
            </a:blip>
            <a:tile algn="tl" flip="none" sx="100000" sy="100000" tx="-508000" ty="0"/>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流程图: 数据 44"/>
          <p:cNvSpPr/>
          <p:nvPr/>
        </p:nvSpPr>
        <p:spPr>
          <a:xfrm>
            <a:off x="10310471" y="1542286"/>
            <a:ext cx="1681018" cy="3879963"/>
          </a:xfrm>
          <a:prstGeom prst="flowChartInputOutput">
            <a:avLst/>
          </a:prstGeom>
          <a:blipFill dpi="0" rotWithShape="0">
            <a:blip r:embed="rId3">
              <a:extLst>
                <a:ext uri="{28A0092B-C50C-407E-A947-70E740481C1C}">
                  <a14:useLocalDpi val="0"/>
                </a:ext>
              </a:extLst>
            </a:blip>
            <a:tile algn="tl" flip="none" sx="100000" sy="100000" tx="-508000" ty="0"/>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8" name="组合 47"/>
          <p:cNvGrpSpPr/>
          <p:nvPr/>
        </p:nvGrpSpPr>
        <p:grpSpPr>
          <a:xfrm rot="4413707">
            <a:off x="188959" y="-2290450"/>
            <a:ext cx="11242584" cy="14835685"/>
            <a:chOff x="-2641691" y="-6168706"/>
            <a:chExt cx="11242584" cy="14835685"/>
          </a:xfrm>
        </p:grpSpPr>
        <p:sp>
          <p:nvSpPr>
            <p:cNvPr id="49" name="椭圆 48"/>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6" name="文本框 45"/>
          <p:cNvSpPr txBox="1"/>
          <p:nvPr/>
        </p:nvSpPr>
        <p:spPr>
          <a:xfrm>
            <a:off x="1287039" y="2609775"/>
            <a:ext cx="2468880" cy="640080"/>
          </a:xfrm>
          <a:prstGeom prst="rect">
            <a:avLst/>
          </a:prstGeom>
          <a:noFill/>
        </p:spPr>
        <p:txBody>
          <a:bodyPr rtlCol="0" wrap="none">
            <a:spAutoFit/>
          </a:bodyPr>
          <a:lstStyle/>
          <a:p>
            <a:r>
              <a:rPr altLang="en-US" b="1" lang="zh-CN" sz="3600">
                <a:solidFill>
                  <a:schemeClr val="tx1">
                    <a:lumMod val="85000"/>
                    <a:lumOff val="15000"/>
                  </a:schemeClr>
                </a:solidFill>
                <a:latin charset="-122" panose="020b0503020204020204" pitchFamily="34" typeface="微软雅黑"/>
                <a:ea charset="-122" panose="020b0503020204020204" pitchFamily="34" typeface="微软雅黑"/>
              </a:rPr>
              <a:t>我们的团队</a:t>
            </a:r>
          </a:p>
        </p:txBody>
      </p:sp>
      <p:sp>
        <p:nvSpPr>
          <p:cNvPr id="47" name="文本框 46"/>
          <p:cNvSpPr txBox="1"/>
          <p:nvPr/>
        </p:nvSpPr>
        <p:spPr>
          <a:xfrm>
            <a:off x="892754" y="3387583"/>
            <a:ext cx="3529824" cy="1371600"/>
          </a:xfrm>
          <a:prstGeom prst="rect">
            <a:avLst/>
          </a:prstGeom>
          <a:noFill/>
        </p:spPr>
        <p:txBody>
          <a:bodyPr rtlCol="0" wrap="square">
            <a:spAutoFit/>
          </a:bodyPr>
          <a:lstStyle/>
          <a:p>
            <a:r>
              <a:rPr altLang="en-US" b="1" lang="zh-CN" smtClean="0" sz="1400">
                <a:solidFill>
                  <a:schemeClr val="tx1">
                    <a:lumMod val="85000"/>
                    <a:lumOff val="15000"/>
                  </a:schemeClr>
                </a:solidFill>
                <a:latin charset="-122" panose="020b0503020204020204" pitchFamily="34" typeface="微软雅黑"/>
                <a:ea charset="-122" panose="020b0503020204020204" pitchFamily="34" typeface="微软雅黑"/>
              </a:rPr>
              <a:t>              请输入文字请输入文字请输入文字请输入文字请输入文字请输入文字请输入文字请入文字请输入文字请输入文字请输入文字请输入文字请输入文字请输入文字请输文字请输入文字请输入文字请输入文字</a:t>
            </a:r>
          </a:p>
        </p:txBody>
      </p:sp>
    </p:spTree>
    <p:extLst>
      <p:ext uri="{BB962C8B-B14F-4D97-AF65-F5344CB8AC3E}">
        <p14:creationId val="3080500780"/>
      </p:ext>
    </p:extLst>
  </p:cSld>
  <p:clrMapOvr>
    <a:masterClrMapping/>
  </p:clrMapOvr>
  <mc:AlternateContent>
    <mc:Choice Requires="p14">
      <p:transition advClick="0" advTm="5000" p14:dur="700" spd="med">
        <p:fade/>
      </p:transition>
    </mc:Choice>
    <mc:Fallback>
      <p:transition advClick="0"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48"/>
                                        </p:tgtEl>
                                        <p:attrNameLst>
                                          <p:attrName>style.visibility</p:attrName>
                                        </p:attrNameLst>
                                      </p:cBhvr>
                                      <p:to>
                                        <p:strVal val="visible"/>
                                      </p:to>
                                    </p:set>
                                    <p:animEffect filter="fade" transition="in">
                                      <p:cBhvr>
                                        <p:cTn dur="500" id="7"/>
                                        <p:tgtEl>
                                          <p:spTgt spid="48"/>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46"/>
                                        </p:tgtEl>
                                        <p:attrNameLst>
                                          <p:attrName>style.visibility</p:attrName>
                                        </p:attrNameLst>
                                      </p:cBhvr>
                                      <p:to>
                                        <p:strVal val="visible"/>
                                      </p:to>
                                    </p:set>
                                    <p:animEffect filter="wipe(down)" transition="in">
                                      <p:cBhvr>
                                        <p:cTn dur="500" id="11"/>
                                        <p:tgtEl>
                                          <p:spTgt spid="46"/>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47"/>
                                        </p:tgtEl>
                                        <p:attrNameLst>
                                          <p:attrName>style.visibility</p:attrName>
                                        </p:attrNameLst>
                                      </p:cBhvr>
                                      <p:to>
                                        <p:strVal val="visible"/>
                                      </p:to>
                                    </p:set>
                                    <p:animEffect filter="fade" transition="in">
                                      <p:cBhvr>
                                        <p:cTn dur="500" id="15"/>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4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a:effectLst>
            <a:glow>
              <a:schemeClr val="accent1"/>
            </a:glow>
            <a:reflection algn="bl" dir="5400000" endPos="0" rotWithShape="0" sy="-100000"/>
            <a:softEdge rad="0"/>
          </a:effectLst>
        </p:spPr>
      </p:pic>
      <p:grpSp>
        <p:nvGrpSpPr>
          <p:cNvPr id="3" name="组合 2"/>
          <p:cNvGrpSpPr/>
          <p:nvPr/>
        </p:nvGrpSpPr>
        <p:grpSpPr>
          <a:xfrm rot="16200000">
            <a:off x="-6044548" y="-5733865"/>
            <a:ext cx="24128696" cy="18325729"/>
            <a:chOff x="-4195634" y="-3857035"/>
            <a:chExt cx="20134579" cy="15292200"/>
          </a:xfrm>
        </p:grpSpPr>
        <p:grpSp>
          <p:nvGrpSpPr>
            <p:cNvPr id="31" name="组合 30"/>
            <p:cNvGrpSpPr/>
            <p:nvPr/>
          </p:nvGrpSpPr>
          <p:grpSpPr>
            <a:xfrm rot="9644722">
              <a:off x="-4195634" y="-3400520"/>
              <a:ext cx="11242584" cy="14835685"/>
              <a:chOff x="-2641691" y="-6168706"/>
              <a:chExt cx="11242584" cy="14835685"/>
            </a:xfrm>
          </p:grpSpPr>
          <p:sp>
            <p:nvSpPr>
              <p:cNvPr id="32" name="椭圆 3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p:cNvGrpSpPr/>
            <p:nvPr/>
          </p:nvGrpSpPr>
          <p:grpSpPr>
            <a:xfrm rot="20378940">
              <a:off x="4696361" y="-3857035"/>
              <a:ext cx="11242584" cy="14835685"/>
              <a:chOff x="-2641691" y="-6168706"/>
              <a:chExt cx="11242584" cy="14835685"/>
            </a:xfrm>
          </p:grpSpPr>
          <p:sp>
            <p:nvSpPr>
              <p:cNvPr id="22" name="椭圆 21"/>
              <p:cNvSpPr/>
              <p:nvPr/>
            </p:nvSpPr>
            <p:spPr>
              <a:xfrm>
                <a:off x="-2318418" y="-4041050"/>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2641691" y="-2394057"/>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2480054" y="-862169"/>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685772" y="-5195658"/>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928255" y="-6168706"/>
                <a:ext cx="9529148" cy="952914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文本框 1"/>
            <p:cNvSpPr txBox="1"/>
            <p:nvPr/>
          </p:nvSpPr>
          <p:spPr>
            <a:xfrm>
              <a:off x="7437009" y="2983848"/>
              <a:ext cx="152607" cy="534125"/>
            </a:xfrm>
            <a:prstGeom prst="rect">
              <a:avLst/>
            </a:prstGeom>
            <a:noFill/>
          </p:spPr>
          <p:txBody>
            <a:bodyPr rtlCol="0" wrap="none">
              <a:spAutoFit/>
            </a:bodyPr>
            <a:lstStyle/>
            <a:p>
              <a:endParaRPr altLang="en-US" lang="zh-CN" sz="3600">
                <a:solidFill>
                  <a:schemeClr val="tx1">
                    <a:lumMod val="85000"/>
                    <a:lumOff val="15000"/>
                  </a:schemeClr>
                </a:solidFill>
                <a:latin charset="-122" panose="020b0503020204020204" pitchFamily="34" typeface="微软雅黑"/>
                <a:ea charset="-122" panose="020b0503020204020204" pitchFamily="34" typeface="微软雅黑"/>
              </a:endParaRPr>
            </a:p>
          </p:txBody>
        </p:sp>
      </p:grpSp>
      <p:sp>
        <p:nvSpPr>
          <p:cNvPr id="5" name="文本框 4"/>
          <p:cNvSpPr txBox="1"/>
          <p:nvPr/>
        </p:nvSpPr>
        <p:spPr>
          <a:xfrm>
            <a:off x="3914153" y="2373161"/>
            <a:ext cx="6032818" cy="914400"/>
          </a:xfrm>
          <a:prstGeom prst="rect">
            <a:avLst/>
          </a:prstGeom>
          <a:noFill/>
        </p:spPr>
        <p:txBody>
          <a:bodyPr rtlCol="0" wrap="none">
            <a:spAutoFit/>
          </a:bodyPr>
          <a:lstStyle/>
          <a:p>
            <a:r>
              <a:rPr altLang="zh-CN" b="1" lang="en-US" smtClean="0" sz="5400">
                <a:solidFill>
                  <a:schemeClr val="tx1">
                    <a:lumMod val="85000"/>
                    <a:lumOff val="15000"/>
                  </a:schemeClr>
                </a:solidFill>
                <a:latin charset="-122" panose="020b0503020204020204" pitchFamily="34" typeface="微软雅黑"/>
                <a:ea charset="-122" panose="020b0503020204020204" pitchFamily="34" typeface="微软雅黑"/>
              </a:rPr>
              <a:t>02 请点击输入标题</a:t>
            </a:r>
          </a:p>
        </p:txBody>
      </p:sp>
      <p:sp>
        <p:nvSpPr>
          <p:cNvPr id="6" name="文本框 5"/>
          <p:cNvSpPr txBox="1"/>
          <p:nvPr/>
        </p:nvSpPr>
        <p:spPr>
          <a:xfrm>
            <a:off x="4447498" y="3186613"/>
            <a:ext cx="3672205" cy="365760"/>
          </a:xfrm>
          <a:prstGeom prst="rect">
            <a:avLst/>
          </a:prstGeom>
          <a:noFill/>
        </p:spPr>
        <p:txBody>
          <a:bodyPr rtlCol="0" wrap="none">
            <a:spAutoFit/>
          </a:bodyPr>
          <a:lstStyle/>
          <a:p>
            <a:r>
              <a:rPr altLang="zh-CN" lang="en-US" smtClean="0">
                <a:latin charset="-122" panose="020b0503020204020204" pitchFamily="34" typeface="微软雅黑"/>
                <a:ea charset="-122" panose="020b0503020204020204" pitchFamily="34" typeface="微软雅黑"/>
              </a:rPr>
              <a:t>Please click on the input header</a:t>
            </a:r>
          </a:p>
        </p:txBody>
      </p:sp>
    </p:spTree>
    <p:extLst>
      <p:ext uri="{BB962C8B-B14F-4D97-AF65-F5344CB8AC3E}">
        <p14:creationId val="516023842"/>
      </p:ext>
    </p:extLst>
  </p:cSld>
  <p:clrMapOvr>
    <a:masterClrMapping/>
  </p:clrMapOvr>
  <mc:AlternateContent>
    <mc:Choice Requires="p14">
      <p:transition advClick="0" advTm="5000" p14:dur="700" spd="med">
        <p:fade/>
      </p:transition>
    </mc:Choice>
    <mc:Fallback>
      <p:transition advClick="0"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500" id="1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a:effectLst>
            <a:glow>
              <a:schemeClr val="accent1"/>
            </a:glow>
            <a:reflection algn="bl" dir="5400000" endPos="0" rotWithShape="0" sy="-100000"/>
            <a:softEdge rad="0"/>
          </a:effectLst>
        </p:spPr>
      </p:pic>
      <p:sp>
        <p:nvSpPr>
          <p:cNvPr id="21" name="椭圆 20"/>
          <p:cNvSpPr/>
          <p:nvPr/>
        </p:nvSpPr>
        <p:spPr>
          <a:xfrm rot="4413707">
            <a:off x="-443969" y="-3110970"/>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3100013" y="251404"/>
            <a:ext cx="6120000" cy="6120000"/>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3820013" y="971404"/>
            <a:ext cx="4680000" cy="4680000"/>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5260013" y="2411404"/>
            <a:ext cx="1800000" cy="1800000"/>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latin charset="-122" panose="020b0503020204020204" pitchFamily="34" typeface="微软雅黑"/>
                <a:ea charset="-122" panose="020b0503020204020204" pitchFamily="34" typeface="微软雅黑"/>
              </a:rPr>
              <a:t>A公司</a:t>
            </a:r>
          </a:p>
        </p:txBody>
      </p:sp>
      <p:sp>
        <p:nvSpPr>
          <p:cNvPr id="31" name="椭圆 30"/>
          <p:cNvSpPr/>
          <p:nvPr/>
        </p:nvSpPr>
        <p:spPr>
          <a:xfrm>
            <a:off x="4540013" y="1691404"/>
            <a:ext cx="3240000" cy="3240000"/>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2726207" y="2868165"/>
            <a:ext cx="733806" cy="733806"/>
          </a:xfrm>
          <a:prstGeom prst="ellipse">
            <a:avLst/>
          </a:prstGeom>
          <a:solidFill>
            <a:schemeClr val="bg1"/>
          </a:solidFill>
          <a:ln>
            <a:noFill/>
          </a:ln>
          <a:effectLst>
            <a:outerShdw algn="br" blurRad="50800" dir="135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000">
                <a:solidFill>
                  <a:schemeClr val="tx1">
                    <a:lumMod val="85000"/>
                    <a:lumOff val="15000"/>
                  </a:schemeClr>
                </a:solidFill>
                <a:latin charset="-122" panose="020b0503020204020204" pitchFamily="34" typeface="微软雅黑"/>
                <a:ea charset="-122" panose="020b0503020204020204" pitchFamily="34" typeface="微软雅黑"/>
              </a:rPr>
              <a:t>01</a:t>
            </a:r>
          </a:p>
        </p:txBody>
      </p:sp>
      <p:sp>
        <p:nvSpPr>
          <p:cNvPr id="34" name="椭圆 33"/>
          <p:cNvSpPr/>
          <p:nvPr/>
        </p:nvSpPr>
        <p:spPr>
          <a:xfrm>
            <a:off x="5933407" y="604501"/>
            <a:ext cx="733806" cy="733806"/>
          </a:xfrm>
          <a:prstGeom prst="ellipse">
            <a:avLst/>
          </a:prstGeom>
          <a:solidFill>
            <a:schemeClr val="bg1"/>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000">
                <a:solidFill>
                  <a:schemeClr val="tx1">
                    <a:lumMod val="85000"/>
                    <a:lumOff val="15000"/>
                  </a:schemeClr>
                </a:solidFill>
                <a:latin charset="-122" panose="020b0503020204020204" pitchFamily="34" typeface="微软雅黑"/>
                <a:ea charset="-122" panose="020b0503020204020204" pitchFamily="34" typeface="微软雅黑"/>
              </a:rPr>
              <a:t>02</a:t>
            </a:r>
          </a:p>
        </p:txBody>
      </p:sp>
      <p:sp>
        <p:nvSpPr>
          <p:cNvPr id="36" name="椭圆 35"/>
          <p:cNvSpPr/>
          <p:nvPr/>
        </p:nvSpPr>
        <p:spPr>
          <a:xfrm>
            <a:off x="7066916" y="3844501"/>
            <a:ext cx="733806" cy="733806"/>
          </a:xfrm>
          <a:prstGeom prst="ellipse">
            <a:avLst/>
          </a:prstGeom>
          <a:solidFill>
            <a:schemeClr val="bg1"/>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000">
                <a:solidFill>
                  <a:schemeClr val="tx1">
                    <a:lumMod val="85000"/>
                    <a:lumOff val="15000"/>
                  </a:schemeClr>
                </a:solidFill>
                <a:latin charset="-122" panose="020b0503020204020204" pitchFamily="34" typeface="微软雅黑"/>
                <a:ea charset="-122" panose="020b0503020204020204" pitchFamily="34" typeface="微软雅黑"/>
              </a:rPr>
              <a:t>03</a:t>
            </a:r>
          </a:p>
        </p:txBody>
      </p:sp>
      <p:sp>
        <p:nvSpPr>
          <p:cNvPr id="43" name="椭圆 42"/>
          <p:cNvSpPr/>
          <p:nvPr/>
        </p:nvSpPr>
        <p:spPr>
          <a:xfrm>
            <a:off x="3608965" y="2230787"/>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4810237" y="4211404"/>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7312547" y="5048873"/>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5777311" y="5950161"/>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8806039" y="2243987"/>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7336206" y="1189264"/>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a:off x="6071991" y="2230787"/>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文本框 53"/>
          <p:cNvSpPr txBox="1"/>
          <p:nvPr/>
        </p:nvSpPr>
        <p:spPr>
          <a:xfrm>
            <a:off x="742114" y="4306382"/>
            <a:ext cx="2101117" cy="731520"/>
          </a:xfrm>
          <a:prstGeom prst="rect">
            <a:avLst/>
          </a:prstGeom>
          <a:noFill/>
        </p:spPr>
        <p:txBody>
          <a:bodyPr rtlCol="0" wrap="square">
            <a:spAutoFit/>
          </a:bodyPr>
          <a:lstStyle/>
          <a:p>
            <a:r>
              <a:rPr altLang="en-US" b="1" lang="zh-CN" smtClean="0" sz="14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55" name="文本框 54"/>
          <p:cNvSpPr txBox="1"/>
          <p:nvPr/>
        </p:nvSpPr>
        <p:spPr>
          <a:xfrm>
            <a:off x="802819" y="3882694"/>
            <a:ext cx="1325880" cy="365760"/>
          </a:xfrm>
          <a:prstGeom prst="rect">
            <a:avLst/>
          </a:prstGeom>
          <a:noFill/>
        </p:spPr>
        <p:txBody>
          <a:bodyPr rtlCol="0" wrap="none">
            <a:spAutoFit/>
          </a:bodyPr>
          <a:lstStyle/>
          <a:p>
            <a:r>
              <a:rPr altLang="en-US" b="1" lang="zh-CN" smtClean="0">
                <a:solidFill>
                  <a:schemeClr val="bg2">
                    <a:lumMod val="10000"/>
                  </a:schemeClr>
                </a:solidFill>
                <a:latin charset="-122" panose="020b0503020204020204" pitchFamily="34" typeface="微软雅黑"/>
                <a:ea charset="-122" panose="020b0503020204020204" pitchFamily="34" typeface="微软雅黑"/>
              </a:rPr>
              <a:t>请输入标题</a:t>
            </a:r>
          </a:p>
        </p:txBody>
      </p:sp>
      <p:sp>
        <p:nvSpPr>
          <p:cNvPr id="56" name="文本框 55"/>
          <p:cNvSpPr txBox="1"/>
          <p:nvPr/>
        </p:nvSpPr>
        <p:spPr>
          <a:xfrm>
            <a:off x="7357573" y="782612"/>
            <a:ext cx="2101117" cy="731520"/>
          </a:xfrm>
          <a:prstGeom prst="rect">
            <a:avLst/>
          </a:prstGeom>
          <a:noFill/>
        </p:spPr>
        <p:txBody>
          <a:bodyPr rtlCol="0" wrap="square">
            <a:spAutoFit/>
          </a:bodyPr>
          <a:lstStyle/>
          <a:p>
            <a:r>
              <a:rPr altLang="en-US" b="1" lang="zh-CN" smtClean="0" sz="14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57" name="文本框 56"/>
          <p:cNvSpPr txBox="1"/>
          <p:nvPr/>
        </p:nvSpPr>
        <p:spPr>
          <a:xfrm>
            <a:off x="7418278" y="358923"/>
            <a:ext cx="1325880" cy="365760"/>
          </a:xfrm>
          <a:prstGeom prst="rect">
            <a:avLst/>
          </a:prstGeom>
          <a:noFill/>
        </p:spPr>
        <p:txBody>
          <a:bodyPr rtlCol="0" wrap="none">
            <a:spAutoFit/>
          </a:bodyPr>
          <a:lstStyle/>
          <a:p>
            <a:r>
              <a:rPr altLang="en-US" b="1" lang="zh-CN" smtClean="0">
                <a:solidFill>
                  <a:schemeClr val="bg2">
                    <a:lumMod val="10000"/>
                  </a:schemeClr>
                </a:solidFill>
                <a:latin charset="-122" panose="020b0503020204020204" pitchFamily="34" typeface="微软雅黑"/>
                <a:ea charset="-122" panose="020b0503020204020204" pitchFamily="34" typeface="微软雅黑"/>
              </a:rPr>
              <a:t>请输入标题</a:t>
            </a:r>
          </a:p>
        </p:txBody>
      </p:sp>
      <p:sp>
        <p:nvSpPr>
          <p:cNvPr id="58" name="文本框 57"/>
          <p:cNvSpPr txBox="1"/>
          <p:nvPr/>
        </p:nvSpPr>
        <p:spPr>
          <a:xfrm>
            <a:off x="7838897" y="5014925"/>
            <a:ext cx="2101117" cy="731520"/>
          </a:xfrm>
          <a:prstGeom prst="rect">
            <a:avLst/>
          </a:prstGeom>
          <a:noFill/>
        </p:spPr>
        <p:txBody>
          <a:bodyPr rtlCol="0" wrap="square">
            <a:spAutoFit/>
          </a:bodyPr>
          <a:lstStyle/>
          <a:p>
            <a:r>
              <a:rPr altLang="en-US" b="1" lang="zh-CN" smtClean="0" sz="1400">
                <a:solidFill>
                  <a:schemeClr val="bg2">
                    <a:lumMod val="10000"/>
                  </a:schemeClr>
                </a:solidFill>
                <a:latin charset="-122" panose="020b0503020204020204" pitchFamily="34" typeface="微软雅黑"/>
                <a:ea charset="-122" panose="020b0503020204020204" pitchFamily="34" typeface="微软雅黑"/>
              </a:rPr>
              <a:t>请输入文字请输入文字请输入文字请输入文字请输入文字请输入文字</a:t>
            </a:r>
          </a:p>
        </p:txBody>
      </p:sp>
      <p:sp>
        <p:nvSpPr>
          <p:cNvPr id="59" name="文本框 58"/>
          <p:cNvSpPr txBox="1"/>
          <p:nvPr/>
        </p:nvSpPr>
        <p:spPr>
          <a:xfrm>
            <a:off x="7899602" y="4591236"/>
            <a:ext cx="1325880" cy="365760"/>
          </a:xfrm>
          <a:prstGeom prst="rect">
            <a:avLst/>
          </a:prstGeom>
          <a:noFill/>
        </p:spPr>
        <p:txBody>
          <a:bodyPr rtlCol="0" wrap="none">
            <a:spAutoFit/>
          </a:bodyPr>
          <a:lstStyle/>
          <a:p>
            <a:r>
              <a:rPr altLang="en-US" b="1" lang="zh-CN" smtClean="0">
                <a:solidFill>
                  <a:schemeClr val="bg2">
                    <a:lumMod val="10000"/>
                  </a:schemeClr>
                </a:solidFill>
                <a:latin charset="-122" panose="020b0503020204020204" pitchFamily="34" typeface="微软雅黑"/>
                <a:ea charset="-122" panose="020b0503020204020204" pitchFamily="34" typeface="微软雅黑"/>
              </a:rPr>
              <a:t>请输入标题</a:t>
            </a:r>
          </a:p>
        </p:txBody>
      </p:sp>
      <p:sp>
        <p:nvSpPr>
          <p:cNvPr id="60" name="文本框 59"/>
          <p:cNvSpPr txBox="1"/>
          <p:nvPr/>
        </p:nvSpPr>
        <p:spPr>
          <a:xfrm>
            <a:off x="1308607" y="1045073"/>
            <a:ext cx="2468880" cy="640080"/>
          </a:xfrm>
          <a:prstGeom prst="rect">
            <a:avLst/>
          </a:prstGeom>
          <a:noFill/>
        </p:spPr>
        <p:txBody>
          <a:bodyPr rtlCol="0" wrap="none">
            <a:spAutoFit/>
          </a:bodyPr>
          <a:lstStyle/>
          <a:p>
            <a:r>
              <a:rPr altLang="en-US" b="1" lang="zh-CN" smtClean="0" sz="3600">
                <a:solidFill>
                  <a:schemeClr val="bg2">
                    <a:lumMod val="10000"/>
                  </a:schemeClr>
                </a:solidFill>
                <a:latin charset="-122" panose="020b0503020204020204" pitchFamily="34" typeface="微软雅黑"/>
                <a:ea charset="-122" panose="020b0503020204020204" pitchFamily="34" typeface="微软雅黑"/>
              </a:rPr>
              <a:t>请输入标题</a:t>
            </a:r>
          </a:p>
        </p:txBody>
      </p:sp>
    </p:spTree>
    <p:extLst>
      <p:ext uri="{BB962C8B-B14F-4D97-AF65-F5344CB8AC3E}">
        <p14:creationId val="2377069206"/>
      </p:ext>
    </p:extLst>
  </p:cSld>
  <p:clrMapOvr>
    <a:masterClrMapping/>
  </p:clrMapOvr>
  <mc:AlternateContent>
    <mc:Choice Requires="p14">
      <p:transition advClick="0" advTm="5000" p14:dur="700" spd="med">
        <p:fade/>
      </p:transition>
    </mc:Choice>
    <mc:Fallback>
      <p:transition advClick="0"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500" id="7"/>
                                        <p:tgtEl>
                                          <p:spTgt spid="21"/>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6"/>
                                        </p:tgtEl>
                                        <p:attrNameLst>
                                          <p:attrName>style.visibility</p:attrName>
                                        </p:attrNameLst>
                                      </p:cBhvr>
                                      <p:to>
                                        <p:strVal val="visible"/>
                                      </p:to>
                                    </p:set>
                                    <p:animEffect filter="fade" transition="in">
                                      <p:cBhvr>
                                        <p:cTn dur="500" id="11"/>
                                        <p:tgtEl>
                                          <p:spTgt spid="26"/>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30"/>
                                        </p:tgtEl>
                                        <p:attrNameLst>
                                          <p:attrName>style.visibility</p:attrName>
                                        </p:attrNameLst>
                                      </p:cBhvr>
                                      <p:to>
                                        <p:strVal val="visible"/>
                                      </p:to>
                                    </p:set>
                                    <p:animEffect filter="fade" transition="in">
                                      <p:cBhvr>
                                        <p:cTn dur="500" id="15"/>
                                        <p:tgtEl>
                                          <p:spTgt spid="30"/>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31"/>
                                        </p:tgtEl>
                                        <p:attrNameLst>
                                          <p:attrName>style.visibility</p:attrName>
                                        </p:attrNameLst>
                                      </p:cBhvr>
                                      <p:to>
                                        <p:strVal val="visible"/>
                                      </p:to>
                                    </p:set>
                                    <p:animEffect filter="fade" transition="in">
                                      <p:cBhvr>
                                        <p:cTn dur="500" id="19"/>
                                        <p:tgtEl>
                                          <p:spTgt spid="31"/>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60"/>
                                        </p:tgtEl>
                                        <p:attrNameLst>
                                          <p:attrName>style.visibility</p:attrName>
                                        </p:attrNameLst>
                                      </p:cBhvr>
                                      <p:to>
                                        <p:strVal val="visible"/>
                                      </p:to>
                                    </p:set>
                                    <p:animEffect filter="wipe(down)" transition="in">
                                      <p:cBhvr>
                                        <p:cTn dur="500" id="23"/>
                                        <p:tgtEl>
                                          <p:spTgt spid="60"/>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33"/>
                                        </p:tgtEl>
                                        <p:attrNameLst>
                                          <p:attrName>style.visibility</p:attrName>
                                        </p:attrNameLst>
                                      </p:cBhvr>
                                      <p:to>
                                        <p:strVal val="visible"/>
                                      </p:to>
                                    </p:set>
                                    <p:animEffect filter="fade" transition="in">
                                      <p:cBhvr>
                                        <p:cTn dur="500" id="27"/>
                                        <p:tgtEl>
                                          <p:spTgt spid="33"/>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54"/>
                                        </p:tgtEl>
                                        <p:attrNameLst>
                                          <p:attrName>style.visibility</p:attrName>
                                        </p:attrNameLst>
                                      </p:cBhvr>
                                      <p:to>
                                        <p:strVal val="visible"/>
                                      </p:to>
                                    </p:set>
                                    <p:animEffect filter="fade" transition="in">
                                      <p:cBhvr>
                                        <p:cTn dur="500" id="31"/>
                                        <p:tgtEl>
                                          <p:spTgt spid="54"/>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55"/>
                                        </p:tgtEl>
                                        <p:attrNameLst>
                                          <p:attrName>style.visibility</p:attrName>
                                        </p:attrNameLst>
                                      </p:cBhvr>
                                      <p:to>
                                        <p:strVal val="visible"/>
                                      </p:to>
                                    </p:set>
                                    <p:animEffect filter="fade" transition="in">
                                      <p:cBhvr>
                                        <p:cTn dur="500" id="34"/>
                                        <p:tgtEl>
                                          <p:spTgt spid="55"/>
                                        </p:tgtEl>
                                      </p:cBhvr>
                                    </p:animEffect>
                                  </p:childTnLst>
                                </p:cTn>
                              </p:par>
                            </p:childTnLst>
                          </p:cTn>
                        </p:par>
                        <p:par>
                          <p:cTn fill="hold" id="35" nodeType="afterGroup">
                            <p:stCondLst>
                              <p:cond delay="3500"/>
                            </p:stCondLst>
                            <p:childTnLst>
                              <p:par>
                                <p:cTn fill="hold" grpId="0" id="36" nodeType="afterEffect" presetClass="entr" presetID="10" presetSubtype="0">
                                  <p:stCondLst>
                                    <p:cond delay="0"/>
                                  </p:stCondLst>
                                  <p:childTnLst>
                                    <p:set>
                                      <p:cBhvr>
                                        <p:cTn dur="1" fill="hold" id="37">
                                          <p:stCondLst>
                                            <p:cond delay="0"/>
                                          </p:stCondLst>
                                        </p:cTn>
                                        <p:tgtEl>
                                          <p:spTgt spid="34"/>
                                        </p:tgtEl>
                                        <p:attrNameLst>
                                          <p:attrName>style.visibility</p:attrName>
                                        </p:attrNameLst>
                                      </p:cBhvr>
                                      <p:to>
                                        <p:strVal val="visible"/>
                                      </p:to>
                                    </p:set>
                                    <p:animEffect filter="fade" transition="in">
                                      <p:cBhvr>
                                        <p:cTn dur="500" id="38"/>
                                        <p:tgtEl>
                                          <p:spTgt spid="34"/>
                                        </p:tgtEl>
                                      </p:cBhvr>
                                    </p:animEffect>
                                  </p:childTnLst>
                                </p:cTn>
                              </p:par>
                            </p:childTnLst>
                          </p:cTn>
                        </p:par>
                        <p:par>
                          <p:cTn fill="hold" id="39" nodeType="afterGroup">
                            <p:stCondLst>
                              <p:cond delay="4000"/>
                            </p:stCondLst>
                            <p:childTnLst>
                              <p:par>
                                <p:cTn fill="hold" grpId="0" id="40" nodeType="afterEffect" presetClass="entr" presetID="10" presetSubtype="0">
                                  <p:stCondLst>
                                    <p:cond delay="0"/>
                                  </p:stCondLst>
                                  <p:childTnLst>
                                    <p:set>
                                      <p:cBhvr>
                                        <p:cTn dur="1" fill="hold" id="41">
                                          <p:stCondLst>
                                            <p:cond delay="0"/>
                                          </p:stCondLst>
                                        </p:cTn>
                                        <p:tgtEl>
                                          <p:spTgt spid="56"/>
                                        </p:tgtEl>
                                        <p:attrNameLst>
                                          <p:attrName>style.visibility</p:attrName>
                                        </p:attrNameLst>
                                      </p:cBhvr>
                                      <p:to>
                                        <p:strVal val="visible"/>
                                      </p:to>
                                    </p:set>
                                    <p:animEffect filter="fade" transition="in">
                                      <p:cBhvr>
                                        <p:cTn dur="500" id="42"/>
                                        <p:tgtEl>
                                          <p:spTgt spid="56"/>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57"/>
                                        </p:tgtEl>
                                        <p:attrNameLst>
                                          <p:attrName>style.visibility</p:attrName>
                                        </p:attrNameLst>
                                      </p:cBhvr>
                                      <p:to>
                                        <p:strVal val="visible"/>
                                      </p:to>
                                    </p:set>
                                    <p:animEffect filter="fade" transition="in">
                                      <p:cBhvr>
                                        <p:cTn dur="500" id="45"/>
                                        <p:tgtEl>
                                          <p:spTgt spid="57"/>
                                        </p:tgtEl>
                                      </p:cBhvr>
                                    </p:animEffect>
                                  </p:childTnLst>
                                </p:cTn>
                              </p:par>
                            </p:childTnLst>
                          </p:cTn>
                        </p:par>
                        <p:par>
                          <p:cTn fill="hold" id="46" nodeType="afterGroup">
                            <p:stCondLst>
                              <p:cond delay="4500"/>
                            </p:stCondLst>
                            <p:childTnLst>
                              <p:par>
                                <p:cTn fill="hold" grpId="0" id="47" nodeType="afterEffect" presetClass="entr" presetID="10" presetSubtype="0">
                                  <p:stCondLst>
                                    <p:cond delay="0"/>
                                  </p:stCondLst>
                                  <p:childTnLst>
                                    <p:set>
                                      <p:cBhvr>
                                        <p:cTn dur="1" fill="hold" id="48">
                                          <p:stCondLst>
                                            <p:cond delay="0"/>
                                          </p:stCondLst>
                                        </p:cTn>
                                        <p:tgtEl>
                                          <p:spTgt spid="36"/>
                                        </p:tgtEl>
                                        <p:attrNameLst>
                                          <p:attrName>style.visibility</p:attrName>
                                        </p:attrNameLst>
                                      </p:cBhvr>
                                      <p:to>
                                        <p:strVal val="visible"/>
                                      </p:to>
                                    </p:set>
                                    <p:animEffect filter="fade" transition="in">
                                      <p:cBhvr>
                                        <p:cTn dur="500" id="49"/>
                                        <p:tgtEl>
                                          <p:spTgt spid="36"/>
                                        </p:tgtEl>
                                      </p:cBhvr>
                                    </p:animEffect>
                                  </p:childTnLst>
                                </p:cTn>
                              </p:par>
                            </p:childTnLst>
                          </p:cTn>
                        </p:par>
                        <p:par>
                          <p:cTn fill="hold" id="50" nodeType="afterGroup">
                            <p:stCondLst>
                              <p:cond delay="5000"/>
                            </p:stCondLst>
                            <p:childTnLst>
                              <p:par>
                                <p:cTn fill="hold" grpId="0" id="51" nodeType="afterEffect" presetClass="entr" presetID="10" presetSubtype="0">
                                  <p:stCondLst>
                                    <p:cond delay="0"/>
                                  </p:stCondLst>
                                  <p:childTnLst>
                                    <p:set>
                                      <p:cBhvr>
                                        <p:cTn dur="1" fill="hold" id="52">
                                          <p:stCondLst>
                                            <p:cond delay="0"/>
                                          </p:stCondLst>
                                        </p:cTn>
                                        <p:tgtEl>
                                          <p:spTgt spid="59"/>
                                        </p:tgtEl>
                                        <p:attrNameLst>
                                          <p:attrName>style.visibility</p:attrName>
                                        </p:attrNameLst>
                                      </p:cBhvr>
                                      <p:to>
                                        <p:strVal val="visible"/>
                                      </p:to>
                                    </p:set>
                                    <p:animEffect filter="fade" transition="in">
                                      <p:cBhvr>
                                        <p:cTn dur="500" id="53"/>
                                        <p:tgtEl>
                                          <p:spTgt spid="59"/>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58"/>
                                        </p:tgtEl>
                                        <p:attrNameLst>
                                          <p:attrName>style.visibility</p:attrName>
                                        </p:attrNameLst>
                                      </p:cBhvr>
                                      <p:to>
                                        <p:strVal val="visible"/>
                                      </p:to>
                                    </p:set>
                                    <p:animEffect filter="fade" transition="in">
                                      <p:cBhvr>
                                        <p:cTn dur="500" id="56"/>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6"/>
      <p:bldP grpId="0" spid="30"/>
      <p:bldP grpId="0" spid="31"/>
      <p:bldP grpId="0" spid="33"/>
      <p:bldP grpId="0" spid="34"/>
      <p:bldP grpId="0" spid="36"/>
      <p:bldP grpId="0" spid="54"/>
      <p:bldP grpId="0" spid="55"/>
      <p:bldP grpId="0" spid="56"/>
      <p:bldP grpId="0" spid="57"/>
      <p:bldP grpId="0" spid="58"/>
      <p:bldP grpId="0" spid="59"/>
      <p:bldP grpId="0" spid="6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a:effectLst>
            <a:glow>
              <a:schemeClr val="accent1"/>
            </a:glow>
            <a:reflection algn="bl" dir="5400000" endPos="0" rotWithShape="0" sy="-100000"/>
            <a:softEdge rad="0"/>
          </a:effectLst>
        </p:spPr>
      </p:pic>
      <p:sp>
        <p:nvSpPr>
          <p:cNvPr id="21" name="椭圆 20"/>
          <p:cNvSpPr/>
          <p:nvPr/>
        </p:nvSpPr>
        <p:spPr>
          <a:xfrm rot="4413707">
            <a:off x="-443969" y="-3110970"/>
            <a:ext cx="13079938" cy="1307993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702245" y="210874"/>
            <a:ext cx="6120000" cy="6120000"/>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1422245" y="930874"/>
            <a:ext cx="4680000" cy="4680000"/>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3608965" y="2230787"/>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4810237" y="4211404"/>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7312547" y="5048873"/>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5777311" y="5950161"/>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8806039" y="2243987"/>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7336206" y="1189264"/>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a:off x="6071991" y="2230787"/>
            <a:ext cx="637378" cy="637378"/>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7" name="图表 6"/>
          <p:cNvGraphicFramePr/>
          <p:nvPr>
            <p:extLst>
              <p:ext uri="{D42A27DB-BD31-4B8C-83A1-F6EECF244321}">
                <p14:modId val="140450230"/>
              </p:ext>
            </p:extLst>
          </p:nvPr>
        </p:nvGraphicFramePr>
        <p:xfrm>
          <a:off x="1740709" y="1634236"/>
          <a:ext cx="5215234" cy="2892564"/>
        </p:xfrm>
        <a:graphic>
          <a:graphicData uri="http://schemas.openxmlformats.org/drawingml/2006/chart">
            <c:chart xmlns:c="http://schemas.openxmlformats.org/drawingml/2006/chart" r:id="rId3"/>
          </a:graphicData>
        </a:graphic>
      </p:graphicFrame>
      <p:sp>
        <p:nvSpPr>
          <p:cNvPr id="38" name="椭圆 37"/>
          <p:cNvSpPr/>
          <p:nvPr/>
        </p:nvSpPr>
        <p:spPr>
          <a:xfrm>
            <a:off x="6243345" y="148850"/>
            <a:ext cx="6120000" cy="6120000"/>
          </a:xfrm>
          <a:prstGeom prst="ellipse">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8327475" y="2148752"/>
            <a:ext cx="2468880" cy="640080"/>
          </a:xfrm>
          <a:prstGeom prst="rect">
            <a:avLst/>
          </a:prstGeom>
          <a:noFill/>
        </p:spPr>
        <p:txBody>
          <a:bodyPr rtlCol="0" wrap="none">
            <a:spAutoFit/>
          </a:bodyPr>
          <a:lstStyle/>
          <a:p>
            <a:r>
              <a:rPr altLang="en-US" b="1" lang="zh-CN" smtClean="0" sz="3600">
                <a:solidFill>
                  <a:schemeClr val="bg2">
                    <a:lumMod val="10000"/>
                  </a:schemeClr>
                </a:solidFill>
                <a:latin charset="-122" panose="020b0503020204020204" pitchFamily="34" typeface="微软雅黑"/>
                <a:ea charset="-122" panose="020b0503020204020204" pitchFamily="34" typeface="微软雅黑"/>
              </a:rPr>
              <a:t>请输入标题</a:t>
            </a:r>
          </a:p>
        </p:txBody>
      </p:sp>
      <p:sp>
        <p:nvSpPr>
          <p:cNvPr id="37" name="文本框 36"/>
          <p:cNvSpPr txBox="1"/>
          <p:nvPr/>
        </p:nvSpPr>
        <p:spPr>
          <a:xfrm>
            <a:off x="7336206" y="2913114"/>
            <a:ext cx="4196759" cy="1158240"/>
          </a:xfrm>
          <a:prstGeom prst="rect">
            <a:avLst/>
          </a:prstGeom>
          <a:noFill/>
        </p:spPr>
        <p:txBody>
          <a:bodyPr rtlCol="0" wrap="square">
            <a:spAutoFit/>
          </a:bodyPr>
          <a:lstStyle/>
          <a:p>
            <a:r>
              <a:rPr altLang="en-US" b="1" lang="zh-CN" smtClean="0" sz="1400">
                <a:solidFill>
                  <a:schemeClr val="tx1">
                    <a:lumMod val="85000"/>
                    <a:lumOff val="15000"/>
                  </a:schemeClr>
                </a:solidFill>
                <a:latin charset="-122" panose="020b0503020204020204" pitchFamily="34" typeface="微软雅黑"/>
                <a:ea charset="-122" panose="020b0503020204020204" pitchFamily="34" typeface="微软雅黑"/>
              </a:rPr>
              <a:t>              请输入文字请输入文字请输入文字请输入文字请输入文字请输入文字请输入文字请入文字请输入文字请输入文字请输入文字请输入文字请输入文字请输入文字请输文字请输入文字请输入文字请输入文字</a:t>
            </a:r>
          </a:p>
        </p:txBody>
      </p:sp>
      <p:sp>
        <p:nvSpPr>
          <p:cNvPr id="39" name="文本框 38"/>
          <p:cNvSpPr txBox="1"/>
          <p:nvPr/>
        </p:nvSpPr>
        <p:spPr>
          <a:xfrm>
            <a:off x="3117790" y="1568044"/>
            <a:ext cx="1325880" cy="365760"/>
          </a:xfrm>
          <a:prstGeom prst="rect">
            <a:avLst/>
          </a:prstGeom>
          <a:noFill/>
        </p:spPr>
        <p:txBody>
          <a:bodyPr rtlCol="0" wrap="none">
            <a:spAutoFit/>
          </a:bodyPr>
          <a:lstStyle/>
          <a:p>
            <a:r>
              <a:rPr altLang="en-US" b="1" lang="zh-CN" smtClean="0">
                <a:solidFill>
                  <a:schemeClr val="bg2">
                    <a:lumMod val="10000"/>
                  </a:schemeClr>
                </a:solidFill>
                <a:latin charset="-122" panose="020b0503020204020204" pitchFamily="34" typeface="微软雅黑"/>
                <a:ea charset="-122" panose="020b0503020204020204" pitchFamily="34" typeface="微软雅黑"/>
              </a:rPr>
              <a:t>请输入标题</a:t>
            </a:r>
          </a:p>
        </p:txBody>
      </p:sp>
    </p:spTree>
    <p:extLst>
      <p:ext uri="{BB962C8B-B14F-4D97-AF65-F5344CB8AC3E}">
        <p14:creationId val="417581167"/>
      </p:ext>
    </p:extLst>
  </p:cSld>
  <p:clrMapOvr>
    <a:masterClrMapping/>
  </p:clrMapOvr>
  <mc:AlternateContent>
    <mc:Choice Requires="p14">
      <p:transition advClick="0" advTm="5000" p14:dur="700" spd="med">
        <p:fade/>
      </p:transition>
    </mc:Choice>
    <mc:Fallback>
      <p:transition advClick="0"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500" id="7"/>
                                        <p:tgtEl>
                                          <p:spTgt spid="21"/>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6"/>
                                        </p:tgtEl>
                                        <p:attrNameLst>
                                          <p:attrName>style.visibility</p:attrName>
                                        </p:attrNameLst>
                                      </p:cBhvr>
                                      <p:to>
                                        <p:strVal val="visible"/>
                                      </p:to>
                                    </p:set>
                                    <p:animEffect filter="fade" transition="in">
                                      <p:cBhvr>
                                        <p:cTn dur="500" id="11"/>
                                        <p:tgtEl>
                                          <p:spTgt spid="26"/>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30"/>
                                        </p:tgtEl>
                                        <p:attrNameLst>
                                          <p:attrName>style.visibility</p:attrName>
                                        </p:attrNameLst>
                                      </p:cBhvr>
                                      <p:to>
                                        <p:strVal val="visible"/>
                                      </p:to>
                                    </p:set>
                                    <p:animEffect filter="fade" transition="in">
                                      <p:cBhvr>
                                        <p:cTn dur="500" id="15"/>
                                        <p:tgtEl>
                                          <p:spTgt spid="30"/>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38"/>
                                        </p:tgtEl>
                                        <p:attrNameLst>
                                          <p:attrName>style.visibility</p:attrName>
                                        </p:attrNameLst>
                                      </p:cBhvr>
                                      <p:to>
                                        <p:strVal val="visible"/>
                                      </p:to>
                                    </p:set>
                                    <p:animEffect filter="fade" transition="in">
                                      <p:cBhvr>
                                        <p:cTn dur="500" id="19"/>
                                        <p:tgtEl>
                                          <p:spTgt spid="38"/>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35"/>
                                        </p:tgtEl>
                                        <p:attrNameLst>
                                          <p:attrName>style.visibility</p:attrName>
                                        </p:attrNameLst>
                                      </p:cBhvr>
                                      <p:to>
                                        <p:strVal val="visible"/>
                                      </p:to>
                                    </p:set>
                                    <p:animEffect filter="wipe(down)" transition="in">
                                      <p:cBhvr>
                                        <p:cTn dur="500" id="23"/>
                                        <p:tgtEl>
                                          <p:spTgt spid="35"/>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39"/>
                                        </p:tgtEl>
                                        <p:attrNameLst>
                                          <p:attrName>style.visibility</p:attrName>
                                        </p:attrNameLst>
                                      </p:cBhvr>
                                      <p:to>
                                        <p:strVal val="visible"/>
                                      </p:to>
                                    </p:set>
                                    <p:animEffect filter="fade" transition="in">
                                      <p:cBhvr>
                                        <p:cTn dur="500" id="27"/>
                                        <p:tgtEl>
                                          <p:spTgt spid="39"/>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7"/>
                                        </p:tgtEl>
                                        <p:attrNameLst>
                                          <p:attrName>style.visibility</p:attrName>
                                        </p:attrNameLst>
                                      </p:cBhvr>
                                      <p:to>
                                        <p:strVal val="visible"/>
                                      </p:to>
                                    </p:set>
                                    <p:animEffect filter="fade" transition="in">
                                      <p:cBhvr>
                                        <p:cTn dur="500" id="30"/>
                                        <p:tgtEl>
                                          <p:spTgt spid="7"/>
                                        </p:tgtEl>
                                      </p:cBhvr>
                                    </p:animEffect>
                                  </p:childTnLst>
                                </p:cTn>
                              </p:par>
                            </p:childTnLst>
                          </p:cTn>
                        </p:par>
                        <p:par>
                          <p:cTn fill="hold" id="31" nodeType="afterGroup">
                            <p:stCondLst>
                              <p:cond delay="3000"/>
                            </p:stCondLst>
                            <p:childTnLst>
                              <p:par>
                                <p:cTn fill="hold" grpId="0" id="32" nodeType="afterEffect" presetClass="entr" presetID="10" presetSubtype="0">
                                  <p:stCondLst>
                                    <p:cond delay="0"/>
                                  </p:stCondLst>
                                  <p:childTnLst>
                                    <p:set>
                                      <p:cBhvr>
                                        <p:cTn dur="1" fill="hold" id="33">
                                          <p:stCondLst>
                                            <p:cond delay="0"/>
                                          </p:stCondLst>
                                        </p:cTn>
                                        <p:tgtEl>
                                          <p:spTgt spid="37"/>
                                        </p:tgtEl>
                                        <p:attrNameLst>
                                          <p:attrName>style.visibility</p:attrName>
                                        </p:attrNameLst>
                                      </p:cBhvr>
                                      <p:to>
                                        <p:strVal val="visible"/>
                                      </p:to>
                                    </p:set>
                                    <p:animEffect filter="fade" transition="in">
                                      <p:cBhvr>
                                        <p:cTn dur="500" id="34"/>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6"/>
      <p:bldP grpId="0" spid="30"/>
      <p:bldP grpId="0" spid="38"/>
      <p:bldP grpId="0" spid="35"/>
      <p:bldP grpId="0" spid="37"/>
      <p:bldP grpId="0" spid="39"/>
      <p:bldGraphic grpId="0" spid="7">
        <p:bldAsOne/>
      </p:bldGraphic>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99</Paragraphs>
  <Slides>20</Slides>
  <Notes>1</Notes>
  <TotalTime>0</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20</vt:i4>
      </vt:variant>
    </vt:vector>
  </HeadingPairs>
  <TitlesOfParts>
    <vt:vector baseType="lpstr" size="26">
      <vt:lpstr>Arial</vt:lpstr>
      <vt:lpstr>Calibri Light</vt:lpstr>
      <vt:lpstr>Calibri</vt:lpstr>
      <vt:lpstr>微软雅黑</vt:lpstr>
      <vt:lpstr>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2021-08-22T11:52:19Z</dcterms:created>
  <cp:lastPrinted>2021-08-22T11:52:19Z</cp:lastPrinted>
  <dcterms:modified xsi:type="dcterms:W3CDTF">2021-08-22T05:38:22Z</dcterms:modified>
  <cp:revision>1</cp:revision>
</cp:coreProperties>
</file>