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8" r:id="rId2"/>
  </p:sldMasterIdLst>
  <p:notesMasterIdLst>
    <p:notesMasterId r:id="rId3"/>
  </p:notesMasterIdLst>
  <p:handoutMasterIdLst>
    <p:handoutMasterId r:id="rId4"/>
  </p:handoutMasterIdLst>
  <p:sldIdLst>
    <p:sldId id="286" r:id="rId5"/>
    <p:sldId id="257" r:id="rId6"/>
    <p:sldId id="280" r:id="rId7"/>
    <p:sldId id="288" r:id="rId8"/>
    <p:sldId id="287" r:id="rId9"/>
    <p:sldId id="3393" r:id="rId10"/>
    <p:sldId id="270" r:id="rId11"/>
    <p:sldId id="265" r:id="rId12"/>
    <p:sldId id="281" r:id="rId13"/>
    <p:sldId id="266" r:id="rId14"/>
    <p:sldId id="267" r:id="rId15"/>
    <p:sldId id="3543" r:id="rId16"/>
    <p:sldId id="269" r:id="rId17"/>
    <p:sldId id="3545" r:id="rId18"/>
    <p:sldId id="3568" r:id="rId19"/>
    <p:sldId id="271" r:id="rId20"/>
    <p:sldId id="282" r:id="rId21"/>
    <p:sldId id="285" r:id="rId22"/>
    <p:sldId id="3546" r:id="rId23"/>
    <p:sldId id="3569" r:id="rId24"/>
    <p:sldId id="283" r:id="rId25"/>
    <p:sldId id="272" r:id="rId26"/>
    <p:sldId id="273" r:id="rId27"/>
    <p:sldId id="274"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85" userDrawn="1">
          <p15:clr>
            <a:srgbClr val="A4A3A4"/>
          </p15:clr>
        </p15:guide>
        <p15:guide id="3" orient="horz" pos="15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varScale="1">
        <p:scale>
          <a:sx n="88" d="100"/>
          <a:sy n="88" d="100"/>
        </p:scale>
        <p:origin x="246" y="96"/>
      </p:cViewPr>
      <p:guideLst>
        <p:guide orient="horz" pos="2137"/>
        <p:guide pos="3885"/>
        <p:guide orient="horz" pos="1525"/>
      </p:guideLst>
    </p:cSldViewPr>
  </p:slideViewPr>
  <p:notesTextViewPr>
    <p:cViewPr>
      <p:scale>
        <a:sx n="150" d="100"/>
        <a:sy n="150" d="100"/>
      </p:scale>
      <p:origin x="0" y="0"/>
    </p:cViewPr>
  </p:notesTextViewPr>
  <p:sorterViewPr>
    <p:cViewPr>
      <p:scale>
        <a:sx n="50" d="100"/>
        <a:sy n="50" d="100"/>
      </p:scale>
      <p:origin x="0" y="0"/>
    </p:cViewPr>
  </p:sorterViewPr>
  <p:notesViewPr>
    <p:cSldViewPr snapToGrid="0">
      <p:cViewPr varScale="1">
        <p:scale>
          <a:sx n="82" d="100"/>
          <a:sy n="82" d="100"/>
        </p:scale>
        <p:origin x="3324"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9.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7.png" Type="http://schemas.openxmlformats.org/officeDocument/2006/relationships/im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7.png" Type="http://schemas.openxmlformats.org/officeDocument/2006/relationships/im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media/image7.png" Type="http://schemas.openxmlformats.org/officeDocument/2006/relationships/im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9050" cap="rnd">
              <a:solidFill>
                <a:srgbClr val="333333"/>
              </a:solidFill>
              <a:round/>
            </a:ln>
            <a:effectLst/>
          </c:spPr>
          <c:marker>
            <c:symbol val="picture"/>
            <c:spPr>
              <a:blipFill>
                <a:blip r:embed="rId2"/>
                <a:stretch>
                  <a:fillRect/>
                </a:stretch>
              </a:blipFill>
              <a:ln w="25400">
                <a:noFill/>
              </a:ln>
              <a:effectLst/>
            </c:spPr>
          </c:marker>
          <c:cat>
            <c:strRef>
              <c:f>Sheet1!$A$2:$A$10</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Sheet1!$B$2:$B$10</c:f>
              <c:numCache>
                <c:formatCode>General</c:formatCode>
                <c:ptCount val="9"/>
                <c:pt idx="0">
                  <c:v>4.3</c:v>
                </c:pt>
                <c:pt idx="1">
                  <c:v>2.5</c:v>
                </c:pt>
                <c:pt idx="2">
                  <c:v>3.5</c:v>
                </c:pt>
                <c:pt idx="3">
                  <c:v>4.5</c:v>
                </c:pt>
                <c:pt idx="4">
                  <c:v>2</c:v>
                </c:pt>
                <c:pt idx="5">
                  <c:v>4.5</c:v>
                </c:pt>
                <c:pt idx="6">
                  <c:v>4</c:v>
                </c:pt>
                <c:pt idx="7">
                  <c:v>5</c:v>
                </c:pt>
                <c:pt idx="8">
                  <c:v>7</c:v>
                </c:pt>
              </c:numCache>
            </c:numRef>
          </c:val>
          <c:smooth val="0"/>
          <c:extLst>
            <c:ext xmlns:c16="http://schemas.microsoft.com/office/drawing/2014/chart" uri="{C3380CC4-5D6E-409C-BE32-E72D297353CC}">
              <c16:uniqueId val="{00000000-B5E6-4F88-86FB-5134F294B210}"/>
            </c:ext>
          </c:extLst>
        </c:ser>
        <c:dLbls>
          <c:showLegendKey val="0"/>
          <c:showVal val="0"/>
          <c:showCatName val="0"/>
          <c:showSerName val="0"/>
          <c:showPercent val="0"/>
          <c:showBubbleSize val="0"/>
          <c:showLeaderLines val="0"/>
        </c:dLbls>
        <c:axId val="299096816"/>
        <c:axId val="299097376"/>
      </c:lineChart>
      <c:catAx>
        <c:axId val="299096816"/>
        <c:scaling>
          <c:orientation/>
        </c:scaling>
        <c:delete val="1"/>
        <c:axPos val="b"/>
        <c:numFmt formatCode="General" sourceLinked="1"/>
        <c:majorTickMark val="none"/>
        <c:minorTickMark val="none"/>
        <c:crossAx val="299097376"/>
        <c:auto val="0"/>
        <c:lblAlgn val="ctr"/>
        <c:lblOffset/>
        <c:noMultiLvlLbl val="0"/>
      </c:catAx>
      <c:valAx>
        <c:axId val="299097376"/>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9909681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9050" cap="rnd">
              <a:solidFill>
                <a:srgbClr val="333333"/>
              </a:solidFill>
              <a:round/>
            </a:ln>
            <a:effectLst/>
          </c:spPr>
          <c:marker>
            <c:symbol val="picture"/>
            <c:spPr>
              <a:blipFill>
                <a:blip r:embed="rId2"/>
                <a:stretch>
                  <a:fillRect/>
                </a:stretch>
              </a:blipFill>
              <a:ln w="25400">
                <a:noFill/>
              </a:ln>
              <a:effectLst/>
            </c:spPr>
          </c:marker>
          <c:cat>
            <c:strRef>
              <c:f>Sheet1!$A$2:$A$10</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Sheet1!$B$2:$B$10</c:f>
              <c:numCache>
                <c:formatCode>General</c:formatCode>
                <c:ptCount val="9"/>
                <c:pt idx="0">
                  <c:v>4.3</c:v>
                </c:pt>
                <c:pt idx="1">
                  <c:v>2.5</c:v>
                </c:pt>
                <c:pt idx="2">
                  <c:v>3.5</c:v>
                </c:pt>
                <c:pt idx="3">
                  <c:v>4.5</c:v>
                </c:pt>
                <c:pt idx="4">
                  <c:v>2</c:v>
                </c:pt>
                <c:pt idx="5">
                  <c:v>4.5</c:v>
                </c:pt>
                <c:pt idx="6">
                  <c:v>4</c:v>
                </c:pt>
                <c:pt idx="7">
                  <c:v>5</c:v>
                </c:pt>
                <c:pt idx="8">
                  <c:v>7</c:v>
                </c:pt>
              </c:numCache>
            </c:numRef>
          </c:val>
          <c:smooth val="0"/>
          <c:extLst>
            <c:ext xmlns:c16="http://schemas.microsoft.com/office/drawing/2014/chart" uri="{C3380CC4-5D6E-409C-BE32-E72D297353CC}">
              <c16:uniqueId val="{00000000-7C0E-4CFD-B418-9D1611794DE8}"/>
            </c:ext>
          </c:extLst>
        </c:ser>
        <c:dLbls>
          <c:showLegendKey val="0"/>
          <c:showVal val="0"/>
          <c:showCatName val="0"/>
          <c:showSerName val="0"/>
          <c:showPercent val="0"/>
          <c:showBubbleSize val="0"/>
          <c:showLeaderLines val="0"/>
        </c:dLbls>
        <c:axId val="299099616"/>
        <c:axId val="299100176"/>
      </c:lineChart>
      <c:catAx>
        <c:axId val="299099616"/>
        <c:scaling>
          <c:orientation/>
        </c:scaling>
        <c:delete val="1"/>
        <c:axPos val="b"/>
        <c:numFmt formatCode="General" sourceLinked="1"/>
        <c:majorTickMark val="none"/>
        <c:minorTickMark val="none"/>
        <c:crossAx val="299100176"/>
        <c:auto val="0"/>
        <c:lblAlgn val="ctr"/>
        <c:lblOffset/>
        <c:noMultiLvlLbl val="0"/>
      </c:catAx>
      <c:valAx>
        <c:axId val="299100176"/>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9909961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9050" cap="rnd">
              <a:solidFill>
                <a:srgbClr val="333333"/>
              </a:solidFill>
              <a:round/>
            </a:ln>
            <a:effectLst/>
          </c:spPr>
          <c:marker>
            <c:symbol val="picture"/>
            <c:spPr>
              <a:blipFill>
                <a:blip r:embed="rId2"/>
                <a:stretch>
                  <a:fillRect/>
                </a:stretch>
              </a:blipFill>
              <a:ln w="25400">
                <a:noFill/>
              </a:ln>
              <a:effectLst/>
            </c:spPr>
          </c:marker>
          <c:cat>
            <c:strRef>
              <c:f>Sheet1!$A$2:$A$10</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Sheet1!$B$2:$B$10</c:f>
              <c:numCache>
                <c:formatCode>General</c:formatCode>
                <c:ptCount val="9"/>
                <c:pt idx="0">
                  <c:v>4.3</c:v>
                </c:pt>
                <c:pt idx="1">
                  <c:v>2.5</c:v>
                </c:pt>
                <c:pt idx="2">
                  <c:v>3.5</c:v>
                </c:pt>
                <c:pt idx="3">
                  <c:v>4.5</c:v>
                </c:pt>
                <c:pt idx="4">
                  <c:v>2</c:v>
                </c:pt>
                <c:pt idx="5">
                  <c:v>4.5</c:v>
                </c:pt>
                <c:pt idx="6">
                  <c:v>4</c:v>
                </c:pt>
                <c:pt idx="7">
                  <c:v>5</c:v>
                </c:pt>
                <c:pt idx="8">
                  <c:v>7</c:v>
                </c:pt>
              </c:numCache>
            </c:numRef>
          </c:val>
          <c:smooth val="0"/>
          <c:extLst>
            <c:ext xmlns:c16="http://schemas.microsoft.com/office/drawing/2014/chart" uri="{C3380CC4-5D6E-409C-BE32-E72D297353CC}">
              <c16:uniqueId val="{00000000-D3B4-4620-B396-7C0D5666B5A3}"/>
            </c:ext>
          </c:extLst>
        </c:ser>
        <c:dLbls>
          <c:showLegendKey val="0"/>
          <c:showVal val="0"/>
          <c:showCatName val="0"/>
          <c:showSerName val="0"/>
          <c:showPercent val="0"/>
          <c:showBubbleSize val="0"/>
          <c:showLeaderLines val="0"/>
        </c:dLbls>
        <c:axId val="299102416"/>
        <c:axId val="299102976"/>
      </c:lineChart>
      <c:catAx>
        <c:axId val="299102416"/>
        <c:scaling>
          <c:orientation/>
        </c:scaling>
        <c:delete val="1"/>
        <c:axPos val="b"/>
        <c:numFmt formatCode="General" sourceLinked="1"/>
        <c:majorTickMark val="none"/>
        <c:minorTickMark val="none"/>
        <c:crossAx val="299102976"/>
        <c:auto val="0"/>
        <c:lblAlgn val="ctr"/>
        <c:lblOffset/>
        <c:noMultiLvlLbl val="0"/>
      </c:catAx>
      <c:valAx>
        <c:axId val="299102976"/>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9910241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333333"/>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dLbl>
              <c:idx val="10"/>
              <c:dLblPos val="outEnd"/>
              <c:showLegendKey val="0"/>
              <c:showVal val="1"/>
              <c:showCatName val="0"/>
              <c:showSerName val="0"/>
              <c:showPercent val="0"/>
              <c:showBubbleSize val="0"/>
              <c:extLst/>
            </c:dLbl>
            <c:dLbl>
              <c:idx val="11"/>
              <c:dLblPos val="outEnd"/>
              <c:showLegendKey val="0"/>
              <c:showVal val="1"/>
              <c:showCatName val="0"/>
              <c:showSerName val="0"/>
              <c:showPercent val="0"/>
              <c:showBubbleSize val="0"/>
              <c:extLst/>
            </c:dLbl>
            <c:dLbl>
              <c:idx val="12"/>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Sheet1!$A$2:$A$14</c:f>
              <c:strCache>
                <c:ptCount val="13"/>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 12</c:v>
                </c:pt>
                <c:pt idx="12">
                  <c:v>类别13</c:v>
                </c:pt>
              </c:strCache>
            </c:strRef>
          </c:cat>
          <c:val>
            <c:numRef>
              <c:f>Sheet1!$B$2:$B$14</c:f>
              <c:numCache>
                <c:formatCode>General</c:formatCode>
                <c:ptCount val="13"/>
                <c:pt idx="0">
                  <c:v>4.3</c:v>
                </c:pt>
                <c:pt idx="1">
                  <c:v>2.5</c:v>
                </c:pt>
                <c:pt idx="2">
                  <c:v>3.5</c:v>
                </c:pt>
                <c:pt idx="3">
                  <c:v>4.5</c:v>
                </c:pt>
                <c:pt idx="4">
                  <c:v>4.3</c:v>
                </c:pt>
                <c:pt idx="5">
                  <c:v>2.5</c:v>
                </c:pt>
                <c:pt idx="6">
                  <c:v>3.5</c:v>
                </c:pt>
                <c:pt idx="7">
                  <c:v>4.5</c:v>
                </c:pt>
                <c:pt idx="8">
                  <c:v>4.3</c:v>
                </c:pt>
                <c:pt idx="9">
                  <c:v>2.5</c:v>
                </c:pt>
                <c:pt idx="10">
                  <c:v>3.5</c:v>
                </c:pt>
                <c:pt idx="11">
                  <c:v>4.5</c:v>
                </c:pt>
                <c:pt idx="12">
                  <c:v>4.3</c:v>
                </c:pt>
              </c:numCache>
            </c:numRef>
          </c:val>
          <c:extLst>
            <c:ext xmlns:c16="http://schemas.microsoft.com/office/drawing/2014/chart" uri="{C3380CC4-5D6E-409C-BE32-E72D297353CC}">
              <c16:uniqueId val="{00000000-2BD8-4C02-9B9D-4C5318F7A4B3}"/>
            </c:ext>
          </c:extLst>
        </c:ser>
        <c:dLbls>
          <c:showLegendKey val="0"/>
          <c:showVal val="0"/>
          <c:showCatName val="0"/>
          <c:showSerName val="0"/>
          <c:showPercent val="0"/>
          <c:showBubbleSize val="0"/>
          <c:showLeaderLines val="0"/>
        </c:dLbls>
        <c:gapWidth val="363"/>
        <c:overlap val="-27"/>
        <c:axId val="299105776"/>
        <c:axId val="299106336"/>
      </c:barChart>
      <c:catAx>
        <c:axId val="29910577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rgbClr val="000000"/>
                </a:solidFill>
                <a:latin typeface="+mn-lt"/>
                <a:ea typeface="+mn-ea"/>
                <a:cs typeface="+mn-cs"/>
              </a:defRPr>
            </a:pPr>
            <a:endParaRPr sz="1197" b="0" i="0" u="none" strike="noStrike" kern="1200" baseline="0" smtId="4294967295">
              <a:solidFill>
                <a:srgbClr val="000000"/>
              </a:solidFill>
              <a:latin typeface="+mn-lt"/>
              <a:ea typeface="+mn-ea"/>
              <a:cs typeface="+mn-cs"/>
            </a:endParaRPr>
          </a:p>
        </c:txPr>
        <c:crossAx val="299106336"/>
        <c:crosses val="autoZero"/>
        <c:auto val="0"/>
        <c:lblAlgn val="ctr"/>
        <c:lblOffset/>
        <c:noMultiLvlLbl val="0"/>
      </c:catAx>
      <c:valAx>
        <c:axId val="299106336"/>
        <c:scaling>
          <c:orientation/>
        </c:scaling>
        <c:delete val="1"/>
        <c:axPos val="l"/>
        <c:numFmt formatCode="General" sourceLinked="1"/>
        <c:majorTickMark val="none"/>
        <c:minorTickMark val="none"/>
        <c:crossAx val="299105776"/>
        <c:crossBetween val="between"/>
      </c:valAx>
      <c:spPr>
        <a:noFill/>
        <a:ln w="25400">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 xmlns:a16="http://schemas.microsoft.com/office/drawing/2014/main" id="{ADD9F60F-6DA4-4E15-B220-A5393C1BD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068A6CB7-0E75-4452-8C8C-91CF38C81A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BC16ED-C981-4996-AD69-562AFDF045D8}" type="datetimeFigureOut">
              <a:rPr lang="zh-CN" altLang="en-US" smtClean="0"/>
              <a:t>2018/8/6</a:t>
            </a:fld>
            <a:endParaRPr lang="zh-CN" altLang="en-US"/>
          </a:p>
        </p:txBody>
      </p:sp>
      <p:sp>
        <p:nvSpPr>
          <p:cNvPr id="4" name="页脚占位符 3">
            <a:extLst>
              <a:ext uri="{FF2B5EF4-FFF2-40B4-BE49-F238E27FC236}">
                <a16:creationId xmlns="" xmlns:a16="http://schemas.microsoft.com/office/drawing/2014/main" id="{47F52A52-1A12-4321-9491-D167F188A9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E583295F-7AEA-44EA-BBC3-27DE621923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1029C5-3AAA-4305-ADD5-57D0E8A132F6}" type="slidenum">
              <a:rPr lang="zh-CN" altLang="en-US" smtClean="0"/>
              <a:t>‹#›</a:t>
            </a:fld>
            <a:endParaRPr lang="zh-CN" altLang="en-US"/>
          </a:p>
        </p:txBody>
      </p:sp>
    </p:spTree>
    <p:extLst>
      <p:ext uri="{BB962C8B-B14F-4D97-AF65-F5344CB8AC3E}">
        <p14:creationId xmlns:p14="http://schemas.microsoft.com/office/powerpoint/2010/main" val="4201869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DFB1D-ABE1-43A9-9A76-5F7CC388CE20}" type="datetimeFigureOut">
              <a:rPr lang="zh-CN" altLang="en-US" smtClean="0"/>
              <a:t>2018/8/6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D203C-28B5-4C78-8629-A14167E201D0}" type="slidenum">
              <a:rPr lang="zh-CN" altLang="en-US" smtClean="0"/>
              <a:t>‹#›</a:t>
            </a:fld>
            <a:endParaRPr lang="zh-CN" altLang="en-US"/>
          </a:p>
        </p:txBody>
      </p:sp>
    </p:spTree>
    <p:extLst>
      <p:ext uri="{BB962C8B-B14F-4D97-AF65-F5344CB8AC3E}">
        <p14:creationId val="120880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4059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031489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812115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294116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262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751722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635089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03406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293045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93422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nvGrpSpPr>
      <p:grpSpPr>
        <a:xfrm>
          <a:off x="0" y="0"/>
          <a:ext cx="0" cy="0"/>
        </a:xfrm>
      </p:grpSpPr>
    </p:spTree>
    <p:extLst>
      <p:ext uri="{BB962C8B-B14F-4D97-AF65-F5344CB8AC3E}">
        <p14:creationId val="26926398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396801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749194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14736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107193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34230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87527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466429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123054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217386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217583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黑白线条2">
    <p:spTree>
      <p:nvGrpSpPr>
        <p:cNvPr id="1" name=""/>
        <p:cNvGrpSpPr/>
        <p:nvPr/>
      </p:nvGrpSpPr>
      <p:grpSpPr>
        <a:xfrm>
          <a:off x="0" y="0"/>
          <a:ext cx="0" cy="0"/>
        </a:xfrm>
      </p:grpSpPr>
    </p:spTree>
    <p:extLst>
      <p:ext uri="{BB962C8B-B14F-4D97-AF65-F5344CB8AC3E}">
        <p14:creationId val="301842069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75195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54159341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val="9934501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extLst>
      <p:ext uri="{BB962C8B-B14F-4D97-AF65-F5344CB8AC3E}">
        <p14:creationId val="357561821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3363142" y="754180"/>
            <a:ext cx="4979410" cy="5642658"/>
          </a:xfrm>
          <a:prstGeom prst="rect">
            <a:avLst/>
          </a:prstGeom>
        </p:spPr>
      </p:pic>
    </p:spTree>
    <p:extLst>
      <p:ext uri="{BB962C8B-B14F-4D97-AF65-F5344CB8AC3E}">
        <p14:creationId val="3536890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3B466953-998F-41A4-9D9E-1080686F6C9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AD532CE-BDCE-4BC4-A260-A5D9764459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C4BBBA2-0F1F-4129-B79A-385DBC4F8CE7}"/>
              </a:ext>
            </a:extLst>
          </p:cNvPr>
          <p:cNvSpPr>
            <a:spLocks noGrp="1"/>
          </p:cNvSpPr>
          <p:nvPr>
            <p:ph type="dt" sz="half" idx="10"/>
          </p:nvPr>
        </p:nvSpPr>
        <p:spPr>
          <a:xfrm>
            <a:off x="838200" y="6356350"/>
            <a:ext cx="2743200" cy="365125"/>
          </a:xfrm>
          <a:prstGeom prst="rect">
            <a:avLst/>
          </a:prstGeom>
        </p:spPr>
        <p:txBody>
          <a:bodyPr/>
          <a:lstStyle/>
          <a:p>
            <a:fld id="{48A87A34-81AB-432B-8DAE-1953F412C126}" type="datetimeFigureOut">
              <a:rPr lang="en-US" smtClean="0"/>
              <a:t>8/6/2018</a:t>
            </a:fld>
            <a:endParaRPr lang="en-US"/>
          </a:p>
        </p:txBody>
      </p:sp>
      <p:sp>
        <p:nvSpPr>
          <p:cNvPr id="5" name="页脚占位符 4">
            <a:extLst>
              <a:ext uri="{FF2B5EF4-FFF2-40B4-BE49-F238E27FC236}">
                <a16:creationId xmlns:a16="http://schemas.microsoft.com/office/drawing/2014/main" id="{63123C2F-5CCC-45F8-B92B-D523E155DD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灯片编号占位符 5">
            <a:extLst>
              <a:ext uri="{FF2B5EF4-FFF2-40B4-BE49-F238E27FC236}">
                <a16:creationId xmlns:a16="http://schemas.microsoft.com/office/drawing/2014/main" id="{F22789BD-2147-4FE1-9442-FC37FF1E0553}"/>
              </a:ext>
            </a:extLst>
          </p:cNvPr>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t>‹#›</a:t>
            </a:fld>
            <a:endParaRPr lang="en-US"/>
          </a:p>
        </p:txBody>
      </p:sp>
    </p:spTree>
    <p:extLst>
      <p:ext uri="{BB962C8B-B14F-4D97-AF65-F5344CB8AC3E}">
        <p14:creationId val="790102582"/>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Tree>
    <p:extLst>
      <p:ext uri="{BB962C8B-B14F-4D97-AF65-F5344CB8AC3E}">
        <p14:creationId val="2474120751"/>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Title Slide">
    <p:spTree>
      <p:nvGrpSpPr>
        <p:cNvPr id="1" name=""/>
        <p:cNvGrpSpPr/>
        <p:nvPr/>
      </p:nvGrpSpPr>
      <p:grpSpPr>
        <a:xfrm>
          <a:off x="0" y="0"/>
          <a:ext cx="0" cy="0"/>
        </a:xfrm>
      </p:grpSpPr>
    </p:spTree>
    <p:extLst>
      <p:ext uri="{BB962C8B-B14F-4D97-AF65-F5344CB8AC3E}">
        <p14:creationId val="1912062705"/>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jpeg" Type="http://schemas.openxmlformats.org/officeDocument/2006/relationships/image"/><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0">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9AA11-1125-413D-B3C3-EAF9A3A3778C}" type="datetimeFigureOut">
              <a:rPr lang="zh-CN" altLang="en-US" smtClean="0"/>
              <a:t>2018/8/6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D63B-6CC8-4463-A942-F5622E36F982}" type="slidenum">
              <a:rPr lang="zh-CN" altLang="en-US" smtClean="0"/>
              <a:t>‹#›</a:t>
            </a:fld>
            <a:endParaRPr lang="zh-CN" altLang="en-US"/>
          </a:p>
        </p:txBody>
      </p:sp>
    </p:spTree>
    <p:extLst>
      <p:ext uri="{BB962C8B-B14F-4D97-AF65-F5344CB8AC3E}">
        <p14:creationId val="276683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2018/8/6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01560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8.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charts/chart4.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文本框 1"/>
          <p:cNvSpPr txBox="1"/>
          <p:nvPr/>
        </p:nvSpPr>
        <p:spPr>
          <a:xfrm>
            <a:off x="4381002" y="4410313"/>
            <a:ext cx="1673808" cy="304800"/>
          </a:xfrm>
          <a:prstGeom prst="rect">
            <a:avLst/>
          </a:prstGeom>
          <a:noFill/>
        </p:spPr>
        <p:txBody>
          <a:bodyPr rtlCol="0" wrap="square">
            <a:spAutoFit/>
          </a:bodyPr>
          <a:lstStyle/>
          <a:p>
            <a:r>
              <a:rPr altLang="en-US" lang="zh-CN" sz="1400">
                <a:latin charset="-122" panose="02010600030101010101" pitchFamily="2" typeface="明兰"/>
                <a:ea charset="-122" panose="02010600030101010101" pitchFamily="2" typeface="明兰"/>
              </a:rPr>
              <a:t>汇报人：xxx</a:t>
            </a:r>
          </a:p>
        </p:txBody>
      </p:sp>
      <p:sp>
        <p:nvSpPr>
          <p:cNvPr id="18" name="文本框 17"/>
          <p:cNvSpPr txBox="1"/>
          <p:nvPr/>
        </p:nvSpPr>
        <p:spPr>
          <a:xfrm>
            <a:off x="7280223" y="4398738"/>
            <a:ext cx="1673808" cy="304800"/>
          </a:xfrm>
          <a:prstGeom prst="rect">
            <a:avLst/>
          </a:prstGeom>
          <a:noFill/>
        </p:spPr>
        <p:txBody>
          <a:bodyPr rtlCol="0" wrap="square">
            <a:spAutoFit/>
          </a:bodyPr>
          <a:lstStyle/>
          <a:p>
            <a:r>
              <a:rPr altLang="en-US" lang="zh-CN" sz="1400">
                <a:latin charset="-122" panose="02010600030101010101" pitchFamily="2" typeface="明兰"/>
                <a:ea charset="-122" panose="02010600030101010101" pitchFamily="2" typeface="明兰"/>
              </a:rPr>
              <a:t>部门：xxx</a:t>
            </a:r>
          </a:p>
        </p:txBody>
      </p:sp>
      <p:sp>
        <p:nvSpPr>
          <p:cNvPr id="22" name="Rectangle 5"/>
          <p:cNvSpPr>
            <a:spLocks noChangeArrowheads="1"/>
          </p:cNvSpPr>
          <p:nvPr/>
        </p:nvSpPr>
        <p:spPr bwMode="auto">
          <a:xfrm>
            <a:off x="3914144" y="4455147"/>
            <a:ext cx="209550" cy="209550"/>
          </a:xfrm>
          <a:prstGeom prst="rect">
            <a:avLst/>
          </a:prstGeom>
          <a:noFill/>
          <a:ln w="0">
            <a:no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sz="2000">
              <a:latin charset="-122" panose="02010600030101010101" pitchFamily="2" typeface="明兰"/>
              <a:ea charset="-122" panose="02010600030101010101" pitchFamily="2" typeface="明兰"/>
            </a:endParaRPr>
          </a:p>
        </p:txBody>
      </p:sp>
      <p:sp>
        <p:nvSpPr>
          <p:cNvPr id="23" name="Freeform 6"/>
          <p:cNvSpPr>
            <a:spLocks noEditPoints="1"/>
          </p:cNvSpPr>
          <p:nvPr/>
        </p:nvSpPr>
        <p:spPr bwMode="auto">
          <a:xfrm>
            <a:off x="4176044" y="4488484"/>
            <a:ext cx="147638" cy="147638"/>
          </a:xfrm>
          <a:custGeom>
            <a:gdLst>
              <a:gd fmla="*/ 2899 w 3290" name="T0"/>
              <a:gd fmla="*/ 2617 h 3421" name="T1"/>
              <a:gd fmla="*/ 2623 w 3290" name="T2"/>
              <a:gd fmla="*/ 2363 h 3421" name="T3"/>
              <a:gd fmla="*/ 2299 w 3290" name="T4"/>
              <a:gd fmla="*/ 2176 h 3421" name="T5"/>
              <a:gd fmla="*/ 2173 w 3290" name="T6"/>
              <a:gd fmla="*/ 2073 h 3421" name="T7"/>
              <a:gd fmla="*/ 2404 w 3290" name="T8"/>
              <a:gd fmla="*/ 1891 h 3421" name="T9"/>
              <a:gd fmla="*/ 2587 w 3290" name="T10"/>
              <a:gd fmla="*/ 1637 h 3421" name="T11"/>
              <a:gd fmla="*/ 2693 w 3290" name="T12"/>
              <a:gd fmla="*/ 1345 h 3421" name="T13"/>
              <a:gd fmla="*/ 2714 w 3290" name="T14"/>
              <a:gd fmla="*/ 1028 h 3421" name="T15"/>
              <a:gd fmla="*/ 2650 w 3290" name="T16"/>
              <a:gd fmla="*/ 720 h 3421" name="T17"/>
              <a:gd fmla="*/ 2505 w 3290" name="T18"/>
              <a:gd fmla="*/ 445 h 3421" name="T19"/>
              <a:gd fmla="*/ 2288 w 3290" name="T20"/>
              <a:gd fmla="*/ 220 h 3421" name="T21"/>
              <a:gd fmla="*/ 2023 w 3290" name="T22"/>
              <a:gd fmla="*/ 69 h 3421" name="T23"/>
              <a:gd fmla="*/ 1727 w 3290" name="T24"/>
              <a:gd fmla="*/ 2 h 3421" name="T25"/>
              <a:gd fmla="*/ 1422 w 3290" name="T26"/>
              <a:gd fmla="*/ 25 h 3421" name="T27"/>
              <a:gd fmla="*/ 1139 w 3290" name="T28"/>
              <a:gd fmla="*/ 134 h 3421" name="T29"/>
              <a:gd fmla="*/ 895 w 3290" name="T30"/>
              <a:gd fmla="*/ 325 h 3421" name="T31"/>
              <a:gd fmla="*/ 712 w 3290" name="T32"/>
              <a:gd fmla="*/ 577 h 3421" name="T33"/>
              <a:gd fmla="*/ 607 w 3290" name="T34"/>
              <a:gd fmla="*/ 871 h 3421" name="T35"/>
              <a:gd fmla="*/ 585 w 3290" name="T36"/>
              <a:gd fmla="*/ 1188 h 3421" name="T37"/>
              <a:gd fmla="*/ 649 w 3290" name="T38"/>
              <a:gd fmla="*/ 1495 h 3421" name="T39"/>
              <a:gd fmla="*/ 794 w 3290" name="T40"/>
              <a:gd fmla="*/ 1770 h 3421" name="T41"/>
              <a:gd fmla="*/ 1004 w 3290" name="T42"/>
              <a:gd fmla="*/ 1990 h 3421" name="T43"/>
              <a:gd fmla="*/ 1132 w 3290" name="T44"/>
              <a:gd fmla="*/ 2123 h 3421" name="T45"/>
              <a:gd fmla="*/ 825 w 3290" name="T46"/>
              <a:gd fmla="*/ 2261 h 3421" name="T47"/>
              <a:gd fmla="*/ 521 w 3290" name="T48"/>
              <a:gd fmla="*/ 2484 h 3421" name="T49"/>
              <a:gd fmla="*/ 275 w 3290" name="T50"/>
              <a:gd fmla="*/ 2767 h 3421" name="T51"/>
              <a:gd fmla="*/ 89 w 3290" name="T52"/>
              <a:gd fmla="*/ 3103 h 3421" name="T53"/>
              <a:gd fmla="*/ 165 w 3290" name="T54"/>
              <a:gd fmla="*/ 3421 h 3421" name="T55"/>
              <a:gd fmla="*/ 294 w 3290" name="T56"/>
              <a:gd fmla="*/ 3068 h 3421" name="T57"/>
              <a:gd fmla="*/ 500 w 3290" name="T58"/>
              <a:gd fmla="*/ 2756 h 3421" name="T59"/>
              <a:gd fmla="*/ 765 w 3290" name="T60"/>
              <a:gd fmla="*/ 2508 h 3421" name="T61"/>
              <a:gd fmla="*/ 1057 w 3290" name="T62"/>
              <a:gd fmla="*/ 2339 h 3421" name="T63"/>
              <a:gd fmla="*/ 1386 w 3290" name="T64"/>
              <a:gd fmla="*/ 2240 h 3421" name="T65"/>
              <a:gd fmla="*/ 1733 w 3290" name="T66"/>
              <a:gd fmla="*/ 2220 h 3421" name="T67"/>
              <a:gd fmla="*/ 2073 w 3290" name="T68"/>
              <a:gd fmla="*/ 2280 h 3421" name="T69"/>
              <a:gd fmla="*/ 2383 w 3290" name="T70"/>
              <a:gd fmla="*/ 2415 h 3421" name="T71"/>
              <a:gd fmla="*/ 2662 w 3290" name="T72"/>
              <a:gd fmla="*/ 2621 h 3421" name="T73"/>
              <a:gd fmla="*/ 2902 w 3290" name="T74"/>
              <a:gd fmla="*/ 2905 h 3421" name="T75"/>
              <a:gd fmla="*/ 3071 w 3290" name="T76"/>
              <a:gd fmla="*/ 3238 h 3421" name="T77"/>
              <a:gd fmla="*/ 3265 w 3290" name="T78"/>
              <a:gd fmla="*/ 3282 h 3421" name="T79"/>
              <a:gd fmla="*/ 3117 w 3290" name="T80"/>
              <a:gd fmla="*/ 2927 h 3421" name="T81"/>
              <a:gd fmla="*/ 764 w 3290" name="T82"/>
              <a:gd fmla="*/ 957 h 3421" name="T83"/>
              <a:gd fmla="*/ 853 w 3290" name="T84"/>
              <a:gd fmla="*/ 680 h 3421" name="T85"/>
              <a:gd fmla="*/ 1016 w 3290" name="T86"/>
              <a:gd fmla="*/ 449 h 3421" name="T87"/>
              <a:gd fmla="*/ 1237 w 3290" name="T88"/>
              <a:gd fmla="*/ 280 h 3421" name="T89"/>
              <a:gd fmla="*/ 1505 w 3290" name="T90"/>
              <a:gd fmla="*/ 188 h 3421" name="T91"/>
              <a:gd fmla="*/ 1795 w 3290" name="T92"/>
              <a:gd fmla="*/ 188 h 3421" name="T93"/>
              <a:gd fmla="*/ 2062 w 3290" name="T94"/>
              <a:gd fmla="*/ 280 h 3421" name="T95"/>
              <a:gd fmla="*/ 2284 w 3290" name="T96"/>
              <a:gd fmla="*/ 449 h 3421" name="T97"/>
              <a:gd fmla="*/ 2446 w 3290" name="T98"/>
              <a:gd fmla="*/ 680 h 3421" name="T99"/>
              <a:gd fmla="*/ 2535 w 3290" name="T100"/>
              <a:gd fmla="*/ 957 h 3421" name="T101"/>
              <a:gd fmla="*/ 2535 w 3290" name="T102"/>
              <a:gd fmla="*/ 1259 h 3421" name="T103"/>
              <a:gd fmla="*/ 2446 w 3290" name="T104"/>
              <a:gd fmla="*/ 1535 h 3421" name="T105"/>
              <a:gd fmla="*/ 2284 w 3290" name="T106"/>
              <a:gd fmla="*/ 1766 h 3421" name="T107"/>
              <a:gd fmla="*/ 2062 w 3290" name="T108"/>
              <a:gd fmla="*/ 1935 h 3421" name="T109"/>
              <a:gd fmla="*/ 1795 w 3290" name="T110"/>
              <a:gd fmla="*/ 2026 h 3421" name="T111"/>
              <a:gd fmla="*/ 1505 w 3290" name="T112"/>
              <a:gd fmla="*/ 2026 h 3421" name="T113"/>
              <a:gd fmla="*/ 1237 w 3290" name="T114"/>
              <a:gd fmla="*/ 1935 h 3421" name="T115"/>
              <a:gd fmla="*/ 1016 w 3290" name="T116"/>
              <a:gd fmla="*/ 1766 h 3421" name="T117"/>
              <a:gd fmla="*/ 853 w 3290" name="T118"/>
              <a:gd fmla="*/ 1535 h 3421" name="T119"/>
              <a:gd fmla="*/ 764 w 3290" name="T120"/>
              <a:gd fmla="*/ 1259 h 342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21" w="3290">
                <a:moveTo>
                  <a:pt x="3068" y="2844"/>
                </a:moveTo>
                <a:lnTo>
                  <a:pt x="3015" y="2765"/>
                </a:lnTo>
                <a:lnTo>
                  <a:pt x="2959" y="2690"/>
                </a:lnTo>
                <a:lnTo>
                  <a:pt x="2899" y="2617"/>
                </a:lnTo>
                <a:lnTo>
                  <a:pt x="2836" y="2548"/>
                </a:lnTo>
                <a:lnTo>
                  <a:pt x="2768" y="2483"/>
                </a:lnTo>
                <a:lnTo>
                  <a:pt x="2698" y="2421"/>
                </a:lnTo>
                <a:lnTo>
                  <a:pt x="2623" y="2363"/>
                </a:lnTo>
                <a:lnTo>
                  <a:pt x="2546" y="2309"/>
                </a:lnTo>
                <a:lnTo>
                  <a:pt x="2465" y="2260"/>
                </a:lnTo>
                <a:lnTo>
                  <a:pt x="2383" y="2216"/>
                </a:lnTo>
                <a:lnTo>
                  <a:pt x="2299" y="2176"/>
                </a:lnTo>
                <a:lnTo>
                  <a:pt x="2212" y="2142"/>
                </a:lnTo>
                <a:lnTo>
                  <a:pt x="2161" y="2124"/>
                </a:lnTo>
                <a:lnTo>
                  <a:pt x="2110" y="2107"/>
                </a:lnTo>
                <a:lnTo>
                  <a:pt x="2173" y="2073"/>
                </a:lnTo>
                <a:lnTo>
                  <a:pt x="2235" y="2034"/>
                </a:lnTo>
                <a:lnTo>
                  <a:pt x="2294" y="1991"/>
                </a:lnTo>
                <a:lnTo>
                  <a:pt x="2350" y="1943"/>
                </a:lnTo>
                <a:lnTo>
                  <a:pt x="2404" y="1891"/>
                </a:lnTo>
                <a:lnTo>
                  <a:pt x="2456" y="1832"/>
                </a:lnTo>
                <a:lnTo>
                  <a:pt x="2506" y="1770"/>
                </a:lnTo>
                <a:lnTo>
                  <a:pt x="2549" y="1705"/>
                </a:lnTo>
                <a:lnTo>
                  <a:pt x="2587" y="1637"/>
                </a:lnTo>
                <a:lnTo>
                  <a:pt x="2621" y="1567"/>
                </a:lnTo>
                <a:lnTo>
                  <a:pt x="2650" y="1495"/>
                </a:lnTo>
                <a:lnTo>
                  <a:pt x="2674" y="1421"/>
                </a:lnTo>
                <a:lnTo>
                  <a:pt x="2693" y="1345"/>
                </a:lnTo>
                <a:lnTo>
                  <a:pt x="2706" y="1267"/>
                </a:lnTo>
                <a:lnTo>
                  <a:pt x="2714" y="1188"/>
                </a:lnTo>
                <a:lnTo>
                  <a:pt x="2717" y="1108"/>
                </a:lnTo>
                <a:lnTo>
                  <a:pt x="2714" y="1028"/>
                </a:lnTo>
                <a:lnTo>
                  <a:pt x="2706" y="948"/>
                </a:lnTo>
                <a:lnTo>
                  <a:pt x="2693" y="871"/>
                </a:lnTo>
                <a:lnTo>
                  <a:pt x="2674" y="794"/>
                </a:lnTo>
                <a:lnTo>
                  <a:pt x="2650" y="720"/>
                </a:lnTo>
                <a:lnTo>
                  <a:pt x="2621" y="647"/>
                </a:lnTo>
                <a:lnTo>
                  <a:pt x="2587" y="577"/>
                </a:lnTo>
                <a:lnTo>
                  <a:pt x="2549" y="510"/>
                </a:lnTo>
                <a:lnTo>
                  <a:pt x="2505" y="445"/>
                </a:lnTo>
                <a:lnTo>
                  <a:pt x="2456" y="383"/>
                </a:lnTo>
                <a:lnTo>
                  <a:pt x="2404" y="325"/>
                </a:lnTo>
                <a:lnTo>
                  <a:pt x="2347" y="270"/>
                </a:lnTo>
                <a:lnTo>
                  <a:pt x="2288" y="220"/>
                </a:lnTo>
                <a:lnTo>
                  <a:pt x="2225" y="174"/>
                </a:lnTo>
                <a:lnTo>
                  <a:pt x="2160" y="134"/>
                </a:lnTo>
                <a:lnTo>
                  <a:pt x="2093" y="99"/>
                </a:lnTo>
                <a:lnTo>
                  <a:pt x="2023" y="69"/>
                </a:lnTo>
                <a:lnTo>
                  <a:pt x="1952" y="44"/>
                </a:lnTo>
                <a:lnTo>
                  <a:pt x="1878" y="25"/>
                </a:lnTo>
                <a:lnTo>
                  <a:pt x="1803" y="11"/>
                </a:lnTo>
                <a:lnTo>
                  <a:pt x="1727" y="2"/>
                </a:lnTo>
                <a:lnTo>
                  <a:pt x="1650" y="0"/>
                </a:lnTo>
                <a:lnTo>
                  <a:pt x="1572" y="2"/>
                </a:lnTo>
                <a:lnTo>
                  <a:pt x="1496" y="11"/>
                </a:lnTo>
                <a:lnTo>
                  <a:pt x="1422" y="25"/>
                </a:lnTo>
                <a:lnTo>
                  <a:pt x="1347" y="44"/>
                </a:lnTo>
                <a:lnTo>
                  <a:pt x="1276" y="69"/>
                </a:lnTo>
                <a:lnTo>
                  <a:pt x="1206" y="99"/>
                </a:lnTo>
                <a:lnTo>
                  <a:pt x="1139" y="134"/>
                </a:lnTo>
                <a:lnTo>
                  <a:pt x="1074" y="174"/>
                </a:lnTo>
                <a:lnTo>
                  <a:pt x="1011" y="220"/>
                </a:lnTo>
                <a:lnTo>
                  <a:pt x="952" y="270"/>
                </a:lnTo>
                <a:lnTo>
                  <a:pt x="895" y="325"/>
                </a:lnTo>
                <a:lnTo>
                  <a:pt x="843" y="383"/>
                </a:lnTo>
                <a:lnTo>
                  <a:pt x="794" y="445"/>
                </a:lnTo>
                <a:lnTo>
                  <a:pt x="750" y="510"/>
                </a:lnTo>
                <a:lnTo>
                  <a:pt x="712" y="577"/>
                </a:lnTo>
                <a:lnTo>
                  <a:pt x="678" y="647"/>
                </a:lnTo>
                <a:lnTo>
                  <a:pt x="649" y="720"/>
                </a:lnTo>
                <a:lnTo>
                  <a:pt x="625" y="794"/>
                </a:lnTo>
                <a:lnTo>
                  <a:pt x="607" y="871"/>
                </a:lnTo>
                <a:lnTo>
                  <a:pt x="593" y="948"/>
                </a:lnTo>
                <a:lnTo>
                  <a:pt x="585" y="1028"/>
                </a:lnTo>
                <a:lnTo>
                  <a:pt x="582" y="1108"/>
                </a:lnTo>
                <a:lnTo>
                  <a:pt x="585" y="1188"/>
                </a:lnTo>
                <a:lnTo>
                  <a:pt x="593" y="1267"/>
                </a:lnTo>
                <a:lnTo>
                  <a:pt x="607" y="1345"/>
                </a:lnTo>
                <a:lnTo>
                  <a:pt x="625" y="1421"/>
                </a:lnTo>
                <a:lnTo>
                  <a:pt x="649" y="1495"/>
                </a:lnTo>
                <a:lnTo>
                  <a:pt x="678" y="1567"/>
                </a:lnTo>
                <a:lnTo>
                  <a:pt x="712" y="1637"/>
                </a:lnTo>
                <a:lnTo>
                  <a:pt x="750" y="1705"/>
                </a:lnTo>
                <a:lnTo>
                  <a:pt x="794" y="1770"/>
                </a:lnTo>
                <a:lnTo>
                  <a:pt x="843" y="1832"/>
                </a:lnTo>
                <a:lnTo>
                  <a:pt x="895" y="1891"/>
                </a:lnTo>
                <a:lnTo>
                  <a:pt x="948" y="1943"/>
                </a:lnTo>
                <a:lnTo>
                  <a:pt x="1004" y="1990"/>
                </a:lnTo>
                <a:lnTo>
                  <a:pt x="1063" y="2033"/>
                </a:lnTo>
                <a:lnTo>
                  <a:pt x="1123" y="2072"/>
                </a:lnTo>
                <a:lnTo>
                  <a:pt x="1186" y="2106"/>
                </a:lnTo>
                <a:lnTo>
                  <a:pt x="1132" y="2123"/>
                </a:lnTo>
                <a:lnTo>
                  <a:pt x="1078" y="2142"/>
                </a:lnTo>
                <a:lnTo>
                  <a:pt x="991" y="2177"/>
                </a:lnTo>
                <a:lnTo>
                  <a:pt x="907" y="2216"/>
                </a:lnTo>
                <a:lnTo>
                  <a:pt x="825" y="2261"/>
                </a:lnTo>
                <a:lnTo>
                  <a:pt x="744" y="2310"/>
                </a:lnTo>
                <a:lnTo>
                  <a:pt x="667" y="2363"/>
                </a:lnTo>
                <a:lnTo>
                  <a:pt x="592" y="2421"/>
                </a:lnTo>
                <a:lnTo>
                  <a:pt x="521" y="2484"/>
                </a:lnTo>
                <a:lnTo>
                  <a:pt x="454" y="2549"/>
                </a:lnTo>
                <a:lnTo>
                  <a:pt x="391" y="2618"/>
                </a:lnTo>
                <a:lnTo>
                  <a:pt x="331" y="2691"/>
                </a:lnTo>
                <a:lnTo>
                  <a:pt x="275" y="2767"/>
                </a:lnTo>
                <a:lnTo>
                  <a:pt x="221" y="2846"/>
                </a:lnTo>
                <a:lnTo>
                  <a:pt x="173" y="2929"/>
                </a:lnTo>
                <a:lnTo>
                  <a:pt x="129" y="3015"/>
                </a:lnTo>
                <a:lnTo>
                  <a:pt x="89" y="3103"/>
                </a:lnTo>
                <a:lnTo>
                  <a:pt x="55" y="3193"/>
                </a:lnTo>
                <a:lnTo>
                  <a:pt x="25" y="3285"/>
                </a:lnTo>
                <a:lnTo>
                  <a:pt x="0" y="3379"/>
                </a:lnTo>
                <a:lnTo>
                  <a:pt x="165" y="3421"/>
                </a:lnTo>
                <a:lnTo>
                  <a:pt x="189" y="3329"/>
                </a:lnTo>
                <a:lnTo>
                  <a:pt x="219" y="3240"/>
                </a:lnTo>
                <a:lnTo>
                  <a:pt x="254" y="3152"/>
                </a:lnTo>
                <a:lnTo>
                  <a:pt x="294" y="3068"/>
                </a:lnTo>
                <a:lnTo>
                  <a:pt x="339" y="2985"/>
                </a:lnTo>
                <a:lnTo>
                  <a:pt x="388" y="2906"/>
                </a:lnTo>
                <a:lnTo>
                  <a:pt x="442" y="2830"/>
                </a:lnTo>
                <a:lnTo>
                  <a:pt x="500" y="2756"/>
                </a:lnTo>
                <a:lnTo>
                  <a:pt x="562" y="2687"/>
                </a:lnTo>
                <a:lnTo>
                  <a:pt x="628" y="2621"/>
                </a:lnTo>
                <a:lnTo>
                  <a:pt x="698" y="2560"/>
                </a:lnTo>
                <a:lnTo>
                  <a:pt x="765" y="2508"/>
                </a:lnTo>
                <a:lnTo>
                  <a:pt x="835" y="2460"/>
                </a:lnTo>
                <a:lnTo>
                  <a:pt x="907" y="2415"/>
                </a:lnTo>
                <a:lnTo>
                  <a:pt x="981" y="2376"/>
                </a:lnTo>
                <a:lnTo>
                  <a:pt x="1057" y="2339"/>
                </a:lnTo>
                <a:lnTo>
                  <a:pt x="1135" y="2308"/>
                </a:lnTo>
                <a:lnTo>
                  <a:pt x="1217" y="2281"/>
                </a:lnTo>
                <a:lnTo>
                  <a:pt x="1301" y="2258"/>
                </a:lnTo>
                <a:lnTo>
                  <a:pt x="1386" y="2240"/>
                </a:lnTo>
                <a:lnTo>
                  <a:pt x="1472" y="2228"/>
                </a:lnTo>
                <a:lnTo>
                  <a:pt x="1558" y="2220"/>
                </a:lnTo>
                <a:lnTo>
                  <a:pt x="1645" y="2217"/>
                </a:lnTo>
                <a:lnTo>
                  <a:pt x="1733" y="2220"/>
                </a:lnTo>
                <a:lnTo>
                  <a:pt x="1819" y="2228"/>
                </a:lnTo>
                <a:lnTo>
                  <a:pt x="1904" y="2240"/>
                </a:lnTo>
                <a:lnTo>
                  <a:pt x="1990" y="2258"/>
                </a:lnTo>
                <a:lnTo>
                  <a:pt x="2073" y="2280"/>
                </a:lnTo>
                <a:lnTo>
                  <a:pt x="2155" y="2308"/>
                </a:lnTo>
                <a:lnTo>
                  <a:pt x="2233" y="2339"/>
                </a:lnTo>
                <a:lnTo>
                  <a:pt x="2309" y="2375"/>
                </a:lnTo>
                <a:lnTo>
                  <a:pt x="2383" y="2415"/>
                </a:lnTo>
                <a:lnTo>
                  <a:pt x="2455" y="2459"/>
                </a:lnTo>
                <a:lnTo>
                  <a:pt x="2525" y="2507"/>
                </a:lnTo>
                <a:lnTo>
                  <a:pt x="2592" y="2560"/>
                </a:lnTo>
                <a:lnTo>
                  <a:pt x="2662" y="2621"/>
                </a:lnTo>
                <a:lnTo>
                  <a:pt x="2728" y="2687"/>
                </a:lnTo>
                <a:lnTo>
                  <a:pt x="2790" y="2755"/>
                </a:lnTo>
                <a:lnTo>
                  <a:pt x="2848" y="2828"/>
                </a:lnTo>
                <a:lnTo>
                  <a:pt x="2902" y="2905"/>
                </a:lnTo>
                <a:lnTo>
                  <a:pt x="2951" y="2984"/>
                </a:lnTo>
                <a:lnTo>
                  <a:pt x="2996" y="3066"/>
                </a:lnTo>
                <a:lnTo>
                  <a:pt x="3036" y="3151"/>
                </a:lnTo>
                <a:lnTo>
                  <a:pt x="3071" y="3238"/>
                </a:lnTo>
                <a:lnTo>
                  <a:pt x="3101" y="3327"/>
                </a:lnTo>
                <a:lnTo>
                  <a:pt x="3125" y="3419"/>
                </a:lnTo>
                <a:lnTo>
                  <a:pt x="3290" y="3376"/>
                </a:lnTo>
                <a:lnTo>
                  <a:pt x="3265" y="3282"/>
                </a:lnTo>
                <a:lnTo>
                  <a:pt x="3235" y="3191"/>
                </a:lnTo>
                <a:lnTo>
                  <a:pt x="3201" y="3100"/>
                </a:lnTo>
                <a:lnTo>
                  <a:pt x="3161" y="3013"/>
                </a:lnTo>
                <a:lnTo>
                  <a:pt x="3117" y="2927"/>
                </a:lnTo>
                <a:lnTo>
                  <a:pt x="3068" y="2844"/>
                </a:lnTo>
                <a:close/>
                <a:moveTo>
                  <a:pt x="752" y="1108"/>
                </a:moveTo>
                <a:lnTo>
                  <a:pt x="755" y="1031"/>
                </a:lnTo>
                <a:lnTo>
                  <a:pt x="764" y="957"/>
                </a:lnTo>
                <a:lnTo>
                  <a:pt x="778" y="884"/>
                </a:lnTo>
                <a:lnTo>
                  <a:pt x="798" y="813"/>
                </a:lnTo>
                <a:lnTo>
                  <a:pt x="824" y="745"/>
                </a:lnTo>
                <a:lnTo>
                  <a:pt x="853" y="680"/>
                </a:lnTo>
                <a:lnTo>
                  <a:pt x="888" y="617"/>
                </a:lnTo>
                <a:lnTo>
                  <a:pt x="926" y="558"/>
                </a:lnTo>
                <a:lnTo>
                  <a:pt x="969" y="501"/>
                </a:lnTo>
                <a:lnTo>
                  <a:pt x="1016" y="449"/>
                </a:lnTo>
                <a:lnTo>
                  <a:pt x="1066" y="401"/>
                </a:lnTo>
                <a:lnTo>
                  <a:pt x="1120" y="356"/>
                </a:lnTo>
                <a:lnTo>
                  <a:pt x="1177" y="316"/>
                </a:lnTo>
                <a:lnTo>
                  <a:pt x="1237" y="280"/>
                </a:lnTo>
                <a:lnTo>
                  <a:pt x="1300" y="250"/>
                </a:lnTo>
                <a:lnTo>
                  <a:pt x="1366" y="224"/>
                </a:lnTo>
                <a:lnTo>
                  <a:pt x="1435" y="203"/>
                </a:lnTo>
                <a:lnTo>
                  <a:pt x="1505" y="188"/>
                </a:lnTo>
                <a:lnTo>
                  <a:pt x="1576" y="179"/>
                </a:lnTo>
                <a:lnTo>
                  <a:pt x="1650" y="176"/>
                </a:lnTo>
                <a:lnTo>
                  <a:pt x="1723" y="179"/>
                </a:lnTo>
                <a:lnTo>
                  <a:pt x="1795" y="188"/>
                </a:lnTo>
                <a:lnTo>
                  <a:pt x="1865" y="203"/>
                </a:lnTo>
                <a:lnTo>
                  <a:pt x="1933" y="224"/>
                </a:lnTo>
                <a:lnTo>
                  <a:pt x="1999" y="250"/>
                </a:lnTo>
                <a:lnTo>
                  <a:pt x="2062" y="280"/>
                </a:lnTo>
                <a:lnTo>
                  <a:pt x="2122" y="316"/>
                </a:lnTo>
                <a:lnTo>
                  <a:pt x="2179" y="356"/>
                </a:lnTo>
                <a:lnTo>
                  <a:pt x="2233" y="401"/>
                </a:lnTo>
                <a:lnTo>
                  <a:pt x="2284" y="449"/>
                </a:lnTo>
                <a:lnTo>
                  <a:pt x="2330" y="501"/>
                </a:lnTo>
                <a:lnTo>
                  <a:pt x="2373" y="558"/>
                </a:lnTo>
                <a:lnTo>
                  <a:pt x="2412" y="617"/>
                </a:lnTo>
                <a:lnTo>
                  <a:pt x="2446" y="680"/>
                </a:lnTo>
                <a:lnTo>
                  <a:pt x="2477" y="745"/>
                </a:lnTo>
                <a:lnTo>
                  <a:pt x="2501" y="813"/>
                </a:lnTo>
                <a:lnTo>
                  <a:pt x="2521" y="884"/>
                </a:lnTo>
                <a:lnTo>
                  <a:pt x="2535" y="957"/>
                </a:lnTo>
                <a:lnTo>
                  <a:pt x="2544" y="1031"/>
                </a:lnTo>
                <a:lnTo>
                  <a:pt x="2547" y="1108"/>
                </a:lnTo>
                <a:lnTo>
                  <a:pt x="2544" y="1184"/>
                </a:lnTo>
                <a:lnTo>
                  <a:pt x="2535" y="1259"/>
                </a:lnTo>
                <a:lnTo>
                  <a:pt x="2521" y="1331"/>
                </a:lnTo>
                <a:lnTo>
                  <a:pt x="2501" y="1401"/>
                </a:lnTo>
                <a:lnTo>
                  <a:pt x="2477" y="1470"/>
                </a:lnTo>
                <a:lnTo>
                  <a:pt x="2446" y="1535"/>
                </a:lnTo>
                <a:lnTo>
                  <a:pt x="2412" y="1598"/>
                </a:lnTo>
                <a:lnTo>
                  <a:pt x="2373" y="1657"/>
                </a:lnTo>
                <a:lnTo>
                  <a:pt x="2330" y="1713"/>
                </a:lnTo>
                <a:lnTo>
                  <a:pt x="2284" y="1766"/>
                </a:lnTo>
                <a:lnTo>
                  <a:pt x="2233" y="1814"/>
                </a:lnTo>
                <a:lnTo>
                  <a:pt x="2179" y="1859"/>
                </a:lnTo>
                <a:lnTo>
                  <a:pt x="2122" y="1899"/>
                </a:lnTo>
                <a:lnTo>
                  <a:pt x="2062" y="1935"/>
                </a:lnTo>
                <a:lnTo>
                  <a:pt x="1999" y="1966"/>
                </a:lnTo>
                <a:lnTo>
                  <a:pt x="1933" y="1991"/>
                </a:lnTo>
                <a:lnTo>
                  <a:pt x="1865" y="2012"/>
                </a:lnTo>
                <a:lnTo>
                  <a:pt x="1795" y="2026"/>
                </a:lnTo>
                <a:lnTo>
                  <a:pt x="1723" y="2035"/>
                </a:lnTo>
                <a:lnTo>
                  <a:pt x="1650" y="2039"/>
                </a:lnTo>
                <a:lnTo>
                  <a:pt x="1576" y="2035"/>
                </a:lnTo>
                <a:lnTo>
                  <a:pt x="1505" y="2026"/>
                </a:lnTo>
                <a:lnTo>
                  <a:pt x="1435" y="2012"/>
                </a:lnTo>
                <a:lnTo>
                  <a:pt x="1366" y="1991"/>
                </a:lnTo>
                <a:lnTo>
                  <a:pt x="1300" y="1966"/>
                </a:lnTo>
                <a:lnTo>
                  <a:pt x="1237" y="1935"/>
                </a:lnTo>
                <a:lnTo>
                  <a:pt x="1177" y="1899"/>
                </a:lnTo>
                <a:lnTo>
                  <a:pt x="1120" y="1859"/>
                </a:lnTo>
                <a:lnTo>
                  <a:pt x="1066" y="1814"/>
                </a:lnTo>
                <a:lnTo>
                  <a:pt x="1016" y="1766"/>
                </a:lnTo>
                <a:lnTo>
                  <a:pt x="969" y="1713"/>
                </a:lnTo>
                <a:lnTo>
                  <a:pt x="926" y="1657"/>
                </a:lnTo>
                <a:lnTo>
                  <a:pt x="888" y="1598"/>
                </a:lnTo>
                <a:lnTo>
                  <a:pt x="853" y="1535"/>
                </a:lnTo>
                <a:lnTo>
                  <a:pt x="824" y="1470"/>
                </a:lnTo>
                <a:lnTo>
                  <a:pt x="798" y="1401"/>
                </a:lnTo>
                <a:lnTo>
                  <a:pt x="778" y="1331"/>
                </a:lnTo>
                <a:lnTo>
                  <a:pt x="764" y="1259"/>
                </a:lnTo>
                <a:lnTo>
                  <a:pt x="755" y="1184"/>
                </a:lnTo>
                <a:lnTo>
                  <a:pt x="752" y="1108"/>
                </a:lnTo>
                <a:close/>
              </a:path>
            </a:pathLst>
          </a:custGeom>
          <a:solidFill>
            <a:schemeClr val="tx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sz="2000">
              <a:latin charset="-122" panose="02010600030101010101" pitchFamily="2" typeface="明兰"/>
              <a:ea charset="-122" panose="02010600030101010101" pitchFamily="2" typeface="明兰"/>
            </a:endParaRPr>
          </a:p>
        </p:txBody>
      </p:sp>
      <p:grpSp>
        <p:nvGrpSpPr>
          <p:cNvPr id="30" name="组合 29"/>
          <p:cNvGrpSpPr/>
          <p:nvPr/>
        </p:nvGrpSpPr>
        <p:grpSpPr>
          <a:xfrm>
            <a:off x="7125940" y="4486133"/>
            <a:ext cx="104968" cy="149989"/>
            <a:chOff x="11101388" y="-2608263"/>
            <a:chExt cx="4789488" cy="6843714"/>
          </a:xfrm>
          <a:solidFill>
            <a:schemeClr val="tx1"/>
          </a:solidFill>
        </p:grpSpPr>
        <p:sp>
          <p:nvSpPr>
            <p:cNvPr id="28" name="Freeform 11"/>
            <p:cNvSpPr/>
            <p:nvPr/>
          </p:nvSpPr>
          <p:spPr bwMode="auto">
            <a:xfrm>
              <a:off x="11101388" y="641350"/>
              <a:ext cx="4789488" cy="3594101"/>
            </a:xfrm>
            <a:custGeom>
              <a:gdLst>
                <a:gd fmla="*/ 3013 w 3017" name="T0"/>
                <a:gd fmla="*/ 80 h 2264" name="T1"/>
                <a:gd fmla="*/ 2986 w 3017" name="T2"/>
                <a:gd fmla="*/ 32 h 2264" name="T3"/>
                <a:gd fmla="*/ 2937 w 3017" name="T4"/>
                <a:gd fmla="*/ 4 h 2264" name="T5"/>
                <a:gd fmla="*/ 2881 w 3017" name="T6"/>
                <a:gd fmla="*/ 4 h 2264" name="T7"/>
                <a:gd fmla="*/ 2833 w 3017" name="T8"/>
                <a:gd fmla="*/ 32 h 2264" name="T9"/>
                <a:gd fmla="*/ 2805 w 3017" name="T10"/>
                <a:gd fmla="*/ 80 h 2264" name="T11"/>
                <a:gd fmla="*/ 2797 w 3017" name="T12"/>
                <a:gd fmla="*/ 210 h 2264" name="T13"/>
                <a:gd fmla="*/ 2767 w 3017" name="T14"/>
                <a:gd fmla="*/ 405 h 2264" name="T15"/>
                <a:gd fmla="*/ 2708 w 3017" name="T16"/>
                <a:gd fmla="*/ 589 h 2264" name="T17"/>
                <a:gd fmla="*/ 2624 w 3017" name="T18"/>
                <a:gd fmla="*/ 761 h 2264" name="T19"/>
                <a:gd fmla="*/ 2517 w 3017" name="T20"/>
                <a:gd fmla="*/ 917 h 2264" name="T21"/>
                <a:gd fmla="*/ 2389 w 3017" name="T22"/>
                <a:gd fmla="*/ 1055 h 2264" name="T23"/>
                <a:gd fmla="*/ 2241 w 3017" name="T24"/>
                <a:gd fmla="*/ 1173 h 2264" name="T25"/>
                <a:gd fmla="*/ 2076 w 3017" name="T26"/>
                <a:gd fmla="*/ 1270 h 2264" name="T27"/>
                <a:gd fmla="*/ 1898 w 3017" name="T28"/>
                <a:gd fmla="*/ 1342 h 2264" name="T29"/>
                <a:gd fmla="*/ 1708 w 3017" name="T30"/>
                <a:gd fmla="*/ 1387 h 2264" name="T31"/>
                <a:gd fmla="*/ 1508 w 3017" name="T32"/>
                <a:gd fmla="*/ 1401 h 2264" name="T33"/>
                <a:gd fmla="*/ 1309 w 3017" name="T34"/>
                <a:gd fmla="*/ 1387 h 2264" name="T35"/>
                <a:gd fmla="*/ 1119 w 3017" name="T36"/>
                <a:gd fmla="*/ 1342 h 2264" name="T37"/>
                <a:gd fmla="*/ 940 w 3017" name="T38"/>
                <a:gd fmla="*/ 1270 h 2264" name="T39"/>
                <a:gd fmla="*/ 776 w 3017" name="T40"/>
                <a:gd fmla="*/ 1173 h 2264" name="T41"/>
                <a:gd fmla="*/ 628 w 3017" name="T42"/>
                <a:gd fmla="*/ 1055 h 2264" name="T43"/>
                <a:gd fmla="*/ 500 w 3017" name="T44"/>
                <a:gd fmla="*/ 917 h 2264" name="T45"/>
                <a:gd fmla="*/ 393 w 3017" name="T46"/>
                <a:gd fmla="*/ 761 h 2264" name="T47"/>
                <a:gd fmla="*/ 308 w 3017" name="T48"/>
                <a:gd fmla="*/ 589 h 2264" name="T49"/>
                <a:gd fmla="*/ 250 w 3017" name="T50"/>
                <a:gd fmla="*/ 405 h 2264" name="T51"/>
                <a:gd fmla="*/ 220 w 3017" name="T52"/>
                <a:gd fmla="*/ 210 h 2264" name="T53"/>
                <a:gd fmla="*/ 212 w 3017" name="T54"/>
                <a:gd fmla="*/ 80 h 2264" name="T55"/>
                <a:gd fmla="*/ 183 w 3017" name="T56"/>
                <a:gd fmla="*/ 32 h 2264" name="T57"/>
                <a:gd fmla="*/ 136 w 3017" name="T58"/>
                <a:gd fmla="*/ 4 h 2264" name="T59"/>
                <a:gd fmla="*/ 79 w 3017" name="T60"/>
                <a:gd fmla="*/ 4 h 2264" name="T61"/>
                <a:gd fmla="*/ 32 w 3017" name="T62"/>
                <a:gd fmla="*/ 32 h 2264" name="T63"/>
                <a:gd fmla="*/ 4 w 3017" name="T64"/>
                <a:gd fmla="*/ 80 h 2264" name="T65"/>
                <a:gd fmla="*/ 4 w 3017" name="T66"/>
                <a:gd fmla="*/ 222 h 2264" name="T67"/>
                <a:gd fmla="*/ 37 w 3017" name="T68"/>
                <a:gd fmla="*/ 439 h 2264" name="T69"/>
                <a:gd fmla="*/ 100 w 3017" name="T70"/>
                <a:gd fmla="*/ 647 h 2264" name="T71"/>
                <a:gd fmla="*/ 190 w 3017" name="T72"/>
                <a:gd fmla="*/ 839 h 2264" name="T73"/>
                <a:gd fmla="*/ 305 w 3017" name="T74"/>
                <a:gd fmla="*/ 1018 h 2264" name="T75"/>
                <a:gd fmla="*/ 444 w 3017" name="T76"/>
                <a:gd fmla="*/ 1176 h 2264" name="T77"/>
                <a:gd fmla="*/ 604 w 3017" name="T78"/>
                <a:gd fmla="*/ 1315 h 2264" name="T79"/>
                <a:gd fmla="*/ 782 w 3017" name="T80"/>
                <a:gd fmla="*/ 1430 h 2264" name="T81"/>
                <a:gd fmla="*/ 975 w 3017" name="T82"/>
                <a:gd fmla="*/ 1520 h 2264" name="T83"/>
                <a:gd fmla="*/ 1182 w 3017" name="T84"/>
                <a:gd fmla="*/ 1582 h 2264" name="T85"/>
                <a:gd fmla="*/ 1401 w 3017" name="T86"/>
                <a:gd fmla="*/ 1613 h 2264" name="T87"/>
                <a:gd fmla="*/ 1401 w 3017" name="T88"/>
                <a:gd fmla="*/ 2156 h 2264" name="T89"/>
                <a:gd fmla="*/ 1415 w 3017" name="T90"/>
                <a:gd fmla="*/ 2210 h 2264" name="T91"/>
                <a:gd fmla="*/ 1454 w 3017" name="T92"/>
                <a:gd fmla="*/ 2249 h 2264" name="T93"/>
                <a:gd fmla="*/ 1508 w 3017" name="T94"/>
                <a:gd fmla="*/ 2264 h 2264" name="T95"/>
                <a:gd fmla="*/ 1563 w 3017" name="T96"/>
                <a:gd fmla="*/ 2249 h 2264" name="T97"/>
                <a:gd fmla="*/ 1601 w 3017" name="T98"/>
                <a:gd fmla="*/ 2210 h 2264" name="T99"/>
                <a:gd fmla="*/ 1617 w 3017" name="T100"/>
                <a:gd fmla="*/ 2156 h 2264" name="T101"/>
                <a:gd fmla="*/ 1617 w 3017" name="T102"/>
                <a:gd fmla="*/ 1613 h 2264" name="T103"/>
                <a:gd fmla="*/ 1835 w 3017" name="T104"/>
                <a:gd fmla="*/ 1582 h 2264" name="T105"/>
                <a:gd fmla="*/ 2042 w 3017" name="T106"/>
                <a:gd fmla="*/ 1520 h 2264" name="T107"/>
                <a:gd fmla="*/ 2236 w 3017" name="T108"/>
                <a:gd fmla="*/ 1430 h 2264" name="T109"/>
                <a:gd fmla="*/ 2414 w 3017" name="T110"/>
                <a:gd fmla="*/ 1315 h 2264" name="T111"/>
                <a:gd fmla="*/ 2573 w 3017" name="T112"/>
                <a:gd fmla="*/ 1176 h 2264" name="T113"/>
                <a:gd fmla="*/ 2712 w 3017" name="T114"/>
                <a:gd fmla="*/ 1018 h 2264" name="T115"/>
                <a:gd fmla="*/ 2827 w 3017" name="T116"/>
                <a:gd fmla="*/ 839 h 2264" name="T117"/>
                <a:gd fmla="*/ 2918 w 3017" name="T118"/>
                <a:gd fmla="*/ 647 h 2264" name="T119"/>
                <a:gd fmla="*/ 2980 w 3017" name="T120"/>
                <a:gd fmla="*/ 439 h 2264" name="T121"/>
                <a:gd fmla="*/ 3013 w 3017" name="T122"/>
                <a:gd fmla="*/ 222 h 226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64" w="3017">
                  <a:moveTo>
                    <a:pt x="3017" y="108"/>
                  </a:moveTo>
                  <a:lnTo>
                    <a:pt x="3013" y="80"/>
                  </a:lnTo>
                  <a:lnTo>
                    <a:pt x="3003" y="54"/>
                  </a:lnTo>
                  <a:lnTo>
                    <a:pt x="2986" y="32"/>
                  </a:lnTo>
                  <a:lnTo>
                    <a:pt x="2963" y="16"/>
                  </a:lnTo>
                  <a:lnTo>
                    <a:pt x="2937" y="4"/>
                  </a:lnTo>
                  <a:lnTo>
                    <a:pt x="2910" y="0"/>
                  </a:lnTo>
                  <a:lnTo>
                    <a:pt x="2881" y="4"/>
                  </a:lnTo>
                  <a:lnTo>
                    <a:pt x="2855" y="16"/>
                  </a:lnTo>
                  <a:lnTo>
                    <a:pt x="2833" y="32"/>
                  </a:lnTo>
                  <a:lnTo>
                    <a:pt x="2816" y="54"/>
                  </a:lnTo>
                  <a:lnTo>
                    <a:pt x="2805" y="80"/>
                  </a:lnTo>
                  <a:lnTo>
                    <a:pt x="2801" y="108"/>
                  </a:lnTo>
                  <a:lnTo>
                    <a:pt x="2797" y="210"/>
                  </a:lnTo>
                  <a:lnTo>
                    <a:pt x="2785" y="308"/>
                  </a:lnTo>
                  <a:lnTo>
                    <a:pt x="2767" y="405"/>
                  </a:lnTo>
                  <a:lnTo>
                    <a:pt x="2741" y="498"/>
                  </a:lnTo>
                  <a:lnTo>
                    <a:pt x="2708" y="589"/>
                  </a:lnTo>
                  <a:lnTo>
                    <a:pt x="2670" y="677"/>
                  </a:lnTo>
                  <a:lnTo>
                    <a:pt x="2624" y="761"/>
                  </a:lnTo>
                  <a:lnTo>
                    <a:pt x="2573" y="841"/>
                  </a:lnTo>
                  <a:lnTo>
                    <a:pt x="2517" y="917"/>
                  </a:lnTo>
                  <a:lnTo>
                    <a:pt x="2456" y="989"/>
                  </a:lnTo>
                  <a:lnTo>
                    <a:pt x="2389" y="1055"/>
                  </a:lnTo>
                  <a:lnTo>
                    <a:pt x="2317" y="1117"/>
                  </a:lnTo>
                  <a:lnTo>
                    <a:pt x="2241" y="1173"/>
                  </a:lnTo>
                  <a:lnTo>
                    <a:pt x="2161" y="1224"/>
                  </a:lnTo>
                  <a:lnTo>
                    <a:pt x="2076" y="1270"/>
                  </a:lnTo>
                  <a:lnTo>
                    <a:pt x="1990" y="1309"/>
                  </a:lnTo>
                  <a:lnTo>
                    <a:pt x="1898" y="1342"/>
                  </a:lnTo>
                  <a:lnTo>
                    <a:pt x="1805" y="1367"/>
                  </a:lnTo>
                  <a:lnTo>
                    <a:pt x="1708" y="1387"/>
                  </a:lnTo>
                  <a:lnTo>
                    <a:pt x="1610" y="1397"/>
                  </a:lnTo>
                  <a:lnTo>
                    <a:pt x="1508" y="1401"/>
                  </a:lnTo>
                  <a:lnTo>
                    <a:pt x="1407" y="1397"/>
                  </a:lnTo>
                  <a:lnTo>
                    <a:pt x="1309" y="1387"/>
                  </a:lnTo>
                  <a:lnTo>
                    <a:pt x="1212" y="1367"/>
                  </a:lnTo>
                  <a:lnTo>
                    <a:pt x="1119" y="1342"/>
                  </a:lnTo>
                  <a:lnTo>
                    <a:pt x="1028" y="1309"/>
                  </a:lnTo>
                  <a:lnTo>
                    <a:pt x="940" y="1270"/>
                  </a:lnTo>
                  <a:lnTo>
                    <a:pt x="856" y="1224"/>
                  </a:lnTo>
                  <a:lnTo>
                    <a:pt x="776" y="1173"/>
                  </a:lnTo>
                  <a:lnTo>
                    <a:pt x="700" y="1117"/>
                  </a:lnTo>
                  <a:lnTo>
                    <a:pt x="628" y="1055"/>
                  </a:lnTo>
                  <a:lnTo>
                    <a:pt x="562" y="989"/>
                  </a:lnTo>
                  <a:lnTo>
                    <a:pt x="500" y="917"/>
                  </a:lnTo>
                  <a:lnTo>
                    <a:pt x="444" y="841"/>
                  </a:lnTo>
                  <a:lnTo>
                    <a:pt x="393" y="761"/>
                  </a:lnTo>
                  <a:lnTo>
                    <a:pt x="347" y="677"/>
                  </a:lnTo>
                  <a:lnTo>
                    <a:pt x="308" y="589"/>
                  </a:lnTo>
                  <a:lnTo>
                    <a:pt x="275" y="498"/>
                  </a:lnTo>
                  <a:lnTo>
                    <a:pt x="250" y="405"/>
                  </a:lnTo>
                  <a:lnTo>
                    <a:pt x="231" y="308"/>
                  </a:lnTo>
                  <a:lnTo>
                    <a:pt x="220" y="210"/>
                  </a:lnTo>
                  <a:lnTo>
                    <a:pt x="216" y="108"/>
                  </a:lnTo>
                  <a:lnTo>
                    <a:pt x="212" y="80"/>
                  </a:lnTo>
                  <a:lnTo>
                    <a:pt x="200" y="54"/>
                  </a:lnTo>
                  <a:lnTo>
                    <a:pt x="183" y="32"/>
                  </a:lnTo>
                  <a:lnTo>
                    <a:pt x="162" y="16"/>
                  </a:lnTo>
                  <a:lnTo>
                    <a:pt x="136" y="4"/>
                  </a:lnTo>
                  <a:lnTo>
                    <a:pt x="107" y="0"/>
                  </a:lnTo>
                  <a:lnTo>
                    <a:pt x="79" y="4"/>
                  </a:lnTo>
                  <a:lnTo>
                    <a:pt x="54" y="16"/>
                  </a:lnTo>
                  <a:lnTo>
                    <a:pt x="32" y="32"/>
                  </a:lnTo>
                  <a:lnTo>
                    <a:pt x="15" y="54"/>
                  </a:lnTo>
                  <a:lnTo>
                    <a:pt x="4" y="80"/>
                  </a:lnTo>
                  <a:lnTo>
                    <a:pt x="0" y="108"/>
                  </a:lnTo>
                  <a:lnTo>
                    <a:pt x="4" y="222"/>
                  </a:lnTo>
                  <a:lnTo>
                    <a:pt x="17" y="332"/>
                  </a:lnTo>
                  <a:lnTo>
                    <a:pt x="37" y="439"/>
                  </a:lnTo>
                  <a:lnTo>
                    <a:pt x="64" y="545"/>
                  </a:lnTo>
                  <a:lnTo>
                    <a:pt x="100" y="647"/>
                  </a:lnTo>
                  <a:lnTo>
                    <a:pt x="142" y="745"/>
                  </a:lnTo>
                  <a:lnTo>
                    <a:pt x="190" y="839"/>
                  </a:lnTo>
                  <a:lnTo>
                    <a:pt x="245" y="931"/>
                  </a:lnTo>
                  <a:lnTo>
                    <a:pt x="305" y="1018"/>
                  </a:lnTo>
                  <a:lnTo>
                    <a:pt x="372" y="1100"/>
                  </a:lnTo>
                  <a:lnTo>
                    <a:pt x="444" y="1176"/>
                  </a:lnTo>
                  <a:lnTo>
                    <a:pt x="521" y="1248"/>
                  </a:lnTo>
                  <a:lnTo>
                    <a:pt x="604" y="1315"/>
                  </a:lnTo>
                  <a:lnTo>
                    <a:pt x="690" y="1375"/>
                  </a:lnTo>
                  <a:lnTo>
                    <a:pt x="782" y="1430"/>
                  </a:lnTo>
                  <a:lnTo>
                    <a:pt x="876" y="1478"/>
                  </a:lnTo>
                  <a:lnTo>
                    <a:pt x="975" y="1520"/>
                  </a:lnTo>
                  <a:lnTo>
                    <a:pt x="1077" y="1554"/>
                  </a:lnTo>
                  <a:lnTo>
                    <a:pt x="1182" y="1582"/>
                  </a:lnTo>
                  <a:lnTo>
                    <a:pt x="1291" y="1601"/>
                  </a:lnTo>
                  <a:lnTo>
                    <a:pt x="1401" y="1613"/>
                  </a:lnTo>
                  <a:lnTo>
                    <a:pt x="1401" y="1617"/>
                  </a:lnTo>
                  <a:lnTo>
                    <a:pt x="1401" y="2156"/>
                  </a:lnTo>
                  <a:lnTo>
                    <a:pt x="1405" y="2185"/>
                  </a:lnTo>
                  <a:lnTo>
                    <a:pt x="1415" y="2210"/>
                  </a:lnTo>
                  <a:lnTo>
                    <a:pt x="1432" y="2232"/>
                  </a:lnTo>
                  <a:lnTo>
                    <a:pt x="1454" y="2249"/>
                  </a:lnTo>
                  <a:lnTo>
                    <a:pt x="1480" y="2260"/>
                  </a:lnTo>
                  <a:lnTo>
                    <a:pt x="1508" y="2264"/>
                  </a:lnTo>
                  <a:lnTo>
                    <a:pt x="1537" y="2260"/>
                  </a:lnTo>
                  <a:lnTo>
                    <a:pt x="1563" y="2249"/>
                  </a:lnTo>
                  <a:lnTo>
                    <a:pt x="1585" y="2232"/>
                  </a:lnTo>
                  <a:lnTo>
                    <a:pt x="1601" y="2210"/>
                  </a:lnTo>
                  <a:lnTo>
                    <a:pt x="1613" y="2185"/>
                  </a:lnTo>
                  <a:lnTo>
                    <a:pt x="1617" y="2156"/>
                  </a:lnTo>
                  <a:lnTo>
                    <a:pt x="1617" y="1617"/>
                  </a:lnTo>
                  <a:lnTo>
                    <a:pt x="1617" y="1613"/>
                  </a:lnTo>
                  <a:lnTo>
                    <a:pt x="1727" y="1601"/>
                  </a:lnTo>
                  <a:lnTo>
                    <a:pt x="1835" y="1582"/>
                  </a:lnTo>
                  <a:lnTo>
                    <a:pt x="1940" y="1554"/>
                  </a:lnTo>
                  <a:lnTo>
                    <a:pt x="2042" y="1520"/>
                  </a:lnTo>
                  <a:lnTo>
                    <a:pt x="2140" y="1478"/>
                  </a:lnTo>
                  <a:lnTo>
                    <a:pt x="2236" y="1430"/>
                  </a:lnTo>
                  <a:lnTo>
                    <a:pt x="2327" y="1375"/>
                  </a:lnTo>
                  <a:lnTo>
                    <a:pt x="2414" y="1315"/>
                  </a:lnTo>
                  <a:lnTo>
                    <a:pt x="2496" y="1248"/>
                  </a:lnTo>
                  <a:lnTo>
                    <a:pt x="2573" y="1176"/>
                  </a:lnTo>
                  <a:lnTo>
                    <a:pt x="2645" y="1100"/>
                  </a:lnTo>
                  <a:lnTo>
                    <a:pt x="2712" y="1018"/>
                  </a:lnTo>
                  <a:lnTo>
                    <a:pt x="2772" y="931"/>
                  </a:lnTo>
                  <a:lnTo>
                    <a:pt x="2827" y="839"/>
                  </a:lnTo>
                  <a:lnTo>
                    <a:pt x="2876" y="745"/>
                  </a:lnTo>
                  <a:lnTo>
                    <a:pt x="2918" y="647"/>
                  </a:lnTo>
                  <a:lnTo>
                    <a:pt x="2953" y="545"/>
                  </a:lnTo>
                  <a:lnTo>
                    <a:pt x="2980" y="439"/>
                  </a:lnTo>
                  <a:lnTo>
                    <a:pt x="3000" y="332"/>
                  </a:lnTo>
                  <a:lnTo>
                    <a:pt x="3013" y="222"/>
                  </a:lnTo>
                  <a:lnTo>
                    <a:pt x="3017" y="108"/>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altLang="en-US" lang="zh-CN" sz="2000">
                <a:latin charset="-122" panose="02010600030101010101" pitchFamily="2" typeface="明兰"/>
                <a:ea charset="-122" panose="02010600030101010101" pitchFamily="2" typeface="明兰"/>
              </a:endParaRPr>
            </a:p>
          </p:txBody>
        </p:sp>
        <p:sp>
          <p:nvSpPr>
            <p:cNvPr id="29" name="Freeform 12"/>
            <p:cNvSpPr>
              <a:spLocks noEditPoints="1"/>
            </p:cNvSpPr>
            <p:nvPr/>
          </p:nvSpPr>
          <p:spPr bwMode="auto">
            <a:xfrm>
              <a:off x="11957050" y="-2608263"/>
              <a:ext cx="3078163" cy="4960938"/>
            </a:xfrm>
            <a:custGeom>
              <a:gdLst>
                <a:gd fmla="*/ 1144 w 1939" name="T0"/>
                <a:gd fmla="*/ 3110 h 3125" name="T1"/>
                <a:gd fmla="*/ 1385 w 1939" name="T2"/>
                <a:gd fmla="*/ 3032 h 3125" name="T3"/>
                <a:gd fmla="*/ 1595 w 1939" name="T4"/>
                <a:gd fmla="*/ 2897 h 3125" name="T5"/>
                <a:gd fmla="*/ 1762 w 1939" name="T6"/>
                <a:gd fmla="*/ 2715 h 3125" name="T7"/>
                <a:gd fmla="*/ 1879 w 1939" name="T8"/>
                <a:gd fmla="*/ 2494 h 3125" name="T9"/>
                <a:gd fmla="*/ 1935 w 1939" name="T10"/>
                <a:gd fmla="*/ 2244 h 3125" name="T11"/>
                <a:gd fmla="*/ 1935 w 1939" name="T12"/>
                <a:gd fmla="*/ 882 h 3125" name="T13"/>
                <a:gd fmla="*/ 1879 w 1939" name="T14"/>
                <a:gd fmla="*/ 632 h 3125" name="T15"/>
                <a:gd fmla="*/ 1762 w 1939" name="T16"/>
                <a:gd fmla="*/ 411 h 3125" name="T17"/>
                <a:gd fmla="*/ 1595 w 1939" name="T18"/>
                <a:gd fmla="*/ 228 h 3125" name="T19"/>
                <a:gd fmla="*/ 1385 w 1939" name="T20"/>
                <a:gd fmla="*/ 94 h 3125" name="T21"/>
                <a:gd fmla="*/ 1144 w 1939" name="T22"/>
                <a:gd fmla="*/ 16 h 3125" name="T23"/>
                <a:gd fmla="*/ 881 w 1939" name="T24"/>
                <a:gd fmla="*/ 4 h 3125" name="T25"/>
                <a:gd fmla="*/ 631 w 1939" name="T26"/>
                <a:gd fmla="*/ 61 h 3125" name="T27"/>
                <a:gd fmla="*/ 410 w 1939" name="T28"/>
                <a:gd fmla="*/ 178 h 3125" name="T29"/>
                <a:gd fmla="*/ 228 w 1939" name="T30"/>
                <a:gd fmla="*/ 346 h 3125" name="T31"/>
                <a:gd fmla="*/ 93 w 1939" name="T32"/>
                <a:gd fmla="*/ 554 h 3125" name="T33"/>
                <a:gd fmla="*/ 15 w 1939" name="T34"/>
                <a:gd fmla="*/ 796 h 3125" name="T35"/>
                <a:gd fmla="*/ 0 w 1939" name="T36"/>
                <a:gd fmla="*/ 2155 h 3125" name="T37"/>
                <a:gd fmla="*/ 34 w 1939" name="T38"/>
                <a:gd fmla="*/ 2414 h 3125" name="T39"/>
                <a:gd fmla="*/ 133 w 1939" name="T40"/>
                <a:gd fmla="*/ 2646 h 3125" name="T41"/>
                <a:gd fmla="*/ 284 w 1939" name="T42"/>
                <a:gd fmla="*/ 2841 h 3125" name="T43"/>
                <a:gd fmla="*/ 479 w 1939" name="T44"/>
                <a:gd fmla="*/ 2993 h 3125" name="T45"/>
                <a:gd fmla="*/ 711 w 1939" name="T46"/>
                <a:gd fmla="*/ 3091 h 3125" name="T47"/>
                <a:gd fmla="*/ 969 w 1939" name="T48"/>
                <a:gd fmla="*/ 3125 h 3125" name="T49"/>
                <a:gd fmla="*/ 231 w 1939" name="T50"/>
                <a:gd fmla="*/ 818 h 3125" name="T51"/>
                <a:gd fmla="*/ 307 w 1939" name="T52"/>
                <a:gd fmla="*/ 611 h 3125" name="T53"/>
                <a:gd fmla="*/ 436 w 1939" name="T54"/>
                <a:gd fmla="*/ 437 h 3125" name="T55"/>
                <a:gd fmla="*/ 610 w 1939" name="T56"/>
                <a:gd fmla="*/ 308 h 3125" name="T57"/>
                <a:gd fmla="*/ 817 w 1939" name="T58"/>
                <a:gd fmla="*/ 232 h 3125" name="T59"/>
                <a:gd fmla="*/ 1046 w 1939" name="T60"/>
                <a:gd fmla="*/ 220 h 3125" name="T61"/>
                <a:gd fmla="*/ 1262 w 1939" name="T62"/>
                <a:gd fmla="*/ 275 h 3125" name="T63"/>
                <a:gd fmla="*/ 1449 w 1939" name="T64"/>
                <a:gd fmla="*/ 389 h 3125" name="T65"/>
                <a:gd fmla="*/ 1595 w 1939" name="T66"/>
                <a:gd fmla="*/ 548 h 3125" name="T67"/>
                <a:gd fmla="*/ 1690 w 1939" name="T68"/>
                <a:gd fmla="*/ 746 h 3125" name="T69"/>
                <a:gd fmla="*/ 1724 w 1939" name="T70"/>
                <a:gd fmla="*/ 970 h 3125" name="T71"/>
                <a:gd fmla="*/ 1708 w 1939" name="T72"/>
                <a:gd fmla="*/ 2308 h 3125" name="T73"/>
                <a:gd fmla="*/ 1633 w 1939" name="T74"/>
                <a:gd fmla="*/ 2515 h 3125" name="T75"/>
                <a:gd fmla="*/ 1503 w 1939" name="T76"/>
                <a:gd fmla="*/ 2689 h 3125" name="T77"/>
                <a:gd fmla="*/ 1329 w 1939" name="T78"/>
                <a:gd fmla="*/ 2818 h 3125" name="T79"/>
                <a:gd fmla="*/ 1121 w 1939" name="T80"/>
                <a:gd fmla="*/ 2894 h 3125" name="T81"/>
                <a:gd fmla="*/ 893 w 1939" name="T82"/>
                <a:gd fmla="*/ 2906 h 3125" name="T83"/>
                <a:gd fmla="*/ 676 w 1939" name="T84"/>
                <a:gd fmla="*/ 2850 h 3125" name="T85"/>
                <a:gd fmla="*/ 490 w 1939" name="T86"/>
                <a:gd fmla="*/ 2737 h 3125" name="T87"/>
                <a:gd fmla="*/ 345 w 1939" name="T88"/>
                <a:gd fmla="*/ 2578 h 3125" name="T89"/>
                <a:gd fmla="*/ 249 w 1939" name="T90"/>
                <a:gd fmla="*/ 2380 h 3125" name="T91"/>
                <a:gd fmla="*/ 215 w 1939" name="T92"/>
                <a:gd fmla="*/ 2155 h 312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125" w="1939">
                  <a:moveTo>
                    <a:pt x="969" y="3125"/>
                  </a:moveTo>
                  <a:lnTo>
                    <a:pt x="1058" y="3121"/>
                  </a:lnTo>
                  <a:lnTo>
                    <a:pt x="1144" y="3110"/>
                  </a:lnTo>
                  <a:lnTo>
                    <a:pt x="1227" y="3091"/>
                  </a:lnTo>
                  <a:lnTo>
                    <a:pt x="1308" y="3065"/>
                  </a:lnTo>
                  <a:lnTo>
                    <a:pt x="1385" y="3032"/>
                  </a:lnTo>
                  <a:lnTo>
                    <a:pt x="1458" y="2993"/>
                  </a:lnTo>
                  <a:lnTo>
                    <a:pt x="1529" y="2948"/>
                  </a:lnTo>
                  <a:lnTo>
                    <a:pt x="1595" y="2897"/>
                  </a:lnTo>
                  <a:lnTo>
                    <a:pt x="1655" y="2841"/>
                  </a:lnTo>
                  <a:lnTo>
                    <a:pt x="1711" y="2780"/>
                  </a:lnTo>
                  <a:lnTo>
                    <a:pt x="1762" y="2715"/>
                  </a:lnTo>
                  <a:lnTo>
                    <a:pt x="1807" y="2646"/>
                  </a:lnTo>
                  <a:lnTo>
                    <a:pt x="1846" y="2571"/>
                  </a:lnTo>
                  <a:lnTo>
                    <a:pt x="1879" y="2494"/>
                  </a:lnTo>
                  <a:lnTo>
                    <a:pt x="1905" y="2414"/>
                  </a:lnTo>
                  <a:lnTo>
                    <a:pt x="1923" y="2330"/>
                  </a:lnTo>
                  <a:lnTo>
                    <a:pt x="1935" y="2244"/>
                  </a:lnTo>
                  <a:lnTo>
                    <a:pt x="1939" y="2155"/>
                  </a:lnTo>
                  <a:lnTo>
                    <a:pt x="1939" y="970"/>
                  </a:lnTo>
                  <a:lnTo>
                    <a:pt x="1935" y="882"/>
                  </a:lnTo>
                  <a:lnTo>
                    <a:pt x="1923" y="796"/>
                  </a:lnTo>
                  <a:lnTo>
                    <a:pt x="1905" y="712"/>
                  </a:lnTo>
                  <a:lnTo>
                    <a:pt x="1879" y="632"/>
                  </a:lnTo>
                  <a:lnTo>
                    <a:pt x="1846" y="554"/>
                  </a:lnTo>
                  <a:lnTo>
                    <a:pt x="1807" y="480"/>
                  </a:lnTo>
                  <a:lnTo>
                    <a:pt x="1762" y="411"/>
                  </a:lnTo>
                  <a:lnTo>
                    <a:pt x="1711" y="346"/>
                  </a:lnTo>
                  <a:lnTo>
                    <a:pt x="1655" y="284"/>
                  </a:lnTo>
                  <a:lnTo>
                    <a:pt x="1595" y="228"/>
                  </a:lnTo>
                  <a:lnTo>
                    <a:pt x="1529" y="178"/>
                  </a:lnTo>
                  <a:lnTo>
                    <a:pt x="1458" y="132"/>
                  </a:lnTo>
                  <a:lnTo>
                    <a:pt x="1385" y="94"/>
                  </a:lnTo>
                  <a:lnTo>
                    <a:pt x="1308" y="61"/>
                  </a:lnTo>
                  <a:lnTo>
                    <a:pt x="1227" y="35"/>
                  </a:lnTo>
                  <a:lnTo>
                    <a:pt x="1144" y="16"/>
                  </a:lnTo>
                  <a:lnTo>
                    <a:pt x="1058" y="4"/>
                  </a:lnTo>
                  <a:lnTo>
                    <a:pt x="969" y="0"/>
                  </a:lnTo>
                  <a:lnTo>
                    <a:pt x="881" y="4"/>
                  </a:lnTo>
                  <a:lnTo>
                    <a:pt x="795" y="16"/>
                  </a:lnTo>
                  <a:lnTo>
                    <a:pt x="711" y="35"/>
                  </a:lnTo>
                  <a:lnTo>
                    <a:pt x="631" y="61"/>
                  </a:lnTo>
                  <a:lnTo>
                    <a:pt x="554" y="94"/>
                  </a:lnTo>
                  <a:lnTo>
                    <a:pt x="479" y="132"/>
                  </a:lnTo>
                  <a:lnTo>
                    <a:pt x="410" y="178"/>
                  </a:lnTo>
                  <a:lnTo>
                    <a:pt x="345" y="228"/>
                  </a:lnTo>
                  <a:lnTo>
                    <a:pt x="284" y="284"/>
                  </a:lnTo>
                  <a:lnTo>
                    <a:pt x="228" y="346"/>
                  </a:lnTo>
                  <a:lnTo>
                    <a:pt x="177" y="411"/>
                  </a:lnTo>
                  <a:lnTo>
                    <a:pt x="133" y="480"/>
                  </a:lnTo>
                  <a:lnTo>
                    <a:pt x="93" y="554"/>
                  </a:lnTo>
                  <a:lnTo>
                    <a:pt x="61" y="632"/>
                  </a:lnTo>
                  <a:lnTo>
                    <a:pt x="34" y="712"/>
                  </a:lnTo>
                  <a:lnTo>
                    <a:pt x="15" y="796"/>
                  </a:lnTo>
                  <a:lnTo>
                    <a:pt x="4" y="882"/>
                  </a:lnTo>
                  <a:lnTo>
                    <a:pt x="0" y="970"/>
                  </a:lnTo>
                  <a:lnTo>
                    <a:pt x="0" y="2155"/>
                  </a:lnTo>
                  <a:lnTo>
                    <a:pt x="4" y="2244"/>
                  </a:lnTo>
                  <a:lnTo>
                    <a:pt x="15" y="2330"/>
                  </a:lnTo>
                  <a:lnTo>
                    <a:pt x="34" y="2414"/>
                  </a:lnTo>
                  <a:lnTo>
                    <a:pt x="61" y="2494"/>
                  </a:lnTo>
                  <a:lnTo>
                    <a:pt x="93" y="2571"/>
                  </a:lnTo>
                  <a:lnTo>
                    <a:pt x="133" y="2646"/>
                  </a:lnTo>
                  <a:lnTo>
                    <a:pt x="177" y="2715"/>
                  </a:lnTo>
                  <a:lnTo>
                    <a:pt x="228" y="2780"/>
                  </a:lnTo>
                  <a:lnTo>
                    <a:pt x="284" y="2841"/>
                  </a:lnTo>
                  <a:lnTo>
                    <a:pt x="345" y="2897"/>
                  </a:lnTo>
                  <a:lnTo>
                    <a:pt x="410" y="2948"/>
                  </a:lnTo>
                  <a:lnTo>
                    <a:pt x="479" y="2993"/>
                  </a:lnTo>
                  <a:lnTo>
                    <a:pt x="554" y="3032"/>
                  </a:lnTo>
                  <a:lnTo>
                    <a:pt x="631" y="3065"/>
                  </a:lnTo>
                  <a:lnTo>
                    <a:pt x="711" y="3091"/>
                  </a:lnTo>
                  <a:lnTo>
                    <a:pt x="795" y="3110"/>
                  </a:lnTo>
                  <a:lnTo>
                    <a:pt x="881" y="3121"/>
                  </a:lnTo>
                  <a:lnTo>
                    <a:pt x="969" y="3125"/>
                  </a:lnTo>
                  <a:close/>
                  <a:moveTo>
                    <a:pt x="215" y="970"/>
                  </a:moveTo>
                  <a:lnTo>
                    <a:pt x="219" y="893"/>
                  </a:lnTo>
                  <a:lnTo>
                    <a:pt x="231" y="818"/>
                  </a:lnTo>
                  <a:lnTo>
                    <a:pt x="249" y="746"/>
                  </a:lnTo>
                  <a:lnTo>
                    <a:pt x="275" y="677"/>
                  </a:lnTo>
                  <a:lnTo>
                    <a:pt x="307" y="611"/>
                  </a:lnTo>
                  <a:lnTo>
                    <a:pt x="345" y="548"/>
                  </a:lnTo>
                  <a:lnTo>
                    <a:pt x="388" y="491"/>
                  </a:lnTo>
                  <a:lnTo>
                    <a:pt x="436" y="437"/>
                  </a:lnTo>
                  <a:lnTo>
                    <a:pt x="490" y="389"/>
                  </a:lnTo>
                  <a:lnTo>
                    <a:pt x="548" y="344"/>
                  </a:lnTo>
                  <a:lnTo>
                    <a:pt x="610" y="308"/>
                  </a:lnTo>
                  <a:lnTo>
                    <a:pt x="676" y="275"/>
                  </a:lnTo>
                  <a:lnTo>
                    <a:pt x="745" y="250"/>
                  </a:lnTo>
                  <a:lnTo>
                    <a:pt x="817" y="232"/>
                  </a:lnTo>
                  <a:lnTo>
                    <a:pt x="893" y="220"/>
                  </a:lnTo>
                  <a:lnTo>
                    <a:pt x="969" y="216"/>
                  </a:lnTo>
                  <a:lnTo>
                    <a:pt x="1046" y="220"/>
                  </a:lnTo>
                  <a:lnTo>
                    <a:pt x="1121" y="232"/>
                  </a:lnTo>
                  <a:lnTo>
                    <a:pt x="1194" y="250"/>
                  </a:lnTo>
                  <a:lnTo>
                    <a:pt x="1262" y="275"/>
                  </a:lnTo>
                  <a:lnTo>
                    <a:pt x="1329" y="308"/>
                  </a:lnTo>
                  <a:lnTo>
                    <a:pt x="1390" y="344"/>
                  </a:lnTo>
                  <a:lnTo>
                    <a:pt x="1449" y="389"/>
                  </a:lnTo>
                  <a:lnTo>
                    <a:pt x="1503" y="437"/>
                  </a:lnTo>
                  <a:lnTo>
                    <a:pt x="1551" y="491"/>
                  </a:lnTo>
                  <a:lnTo>
                    <a:pt x="1595" y="548"/>
                  </a:lnTo>
                  <a:lnTo>
                    <a:pt x="1633" y="611"/>
                  </a:lnTo>
                  <a:lnTo>
                    <a:pt x="1664" y="677"/>
                  </a:lnTo>
                  <a:lnTo>
                    <a:pt x="1690" y="746"/>
                  </a:lnTo>
                  <a:lnTo>
                    <a:pt x="1708" y="818"/>
                  </a:lnTo>
                  <a:lnTo>
                    <a:pt x="1720" y="893"/>
                  </a:lnTo>
                  <a:lnTo>
                    <a:pt x="1724" y="970"/>
                  </a:lnTo>
                  <a:lnTo>
                    <a:pt x="1724" y="2155"/>
                  </a:lnTo>
                  <a:lnTo>
                    <a:pt x="1720" y="2232"/>
                  </a:lnTo>
                  <a:lnTo>
                    <a:pt x="1708" y="2308"/>
                  </a:lnTo>
                  <a:lnTo>
                    <a:pt x="1690" y="2380"/>
                  </a:lnTo>
                  <a:lnTo>
                    <a:pt x="1664" y="2449"/>
                  </a:lnTo>
                  <a:lnTo>
                    <a:pt x="1633" y="2515"/>
                  </a:lnTo>
                  <a:lnTo>
                    <a:pt x="1595" y="2578"/>
                  </a:lnTo>
                  <a:lnTo>
                    <a:pt x="1551" y="2635"/>
                  </a:lnTo>
                  <a:lnTo>
                    <a:pt x="1503" y="2689"/>
                  </a:lnTo>
                  <a:lnTo>
                    <a:pt x="1449" y="2737"/>
                  </a:lnTo>
                  <a:lnTo>
                    <a:pt x="1390" y="2780"/>
                  </a:lnTo>
                  <a:lnTo>
                    <a:pt x="1329" y="2818"/>
                  </a:lnTo>
                  <a:lnTo>
                    <a:pt x="1262" y="2850"/>
                  </a:lnTo>
                  <a:lnTo>
                    <a:pt x="1194" y="2876"/>
                  </a:lnTo>
                  <a:lnTo>
                    <a:pt x="1121" y="2894"/>
                  </a:lnTo>
                  <a:lnTo>
                    <a:pt x="1046" y="2906"/>
                  </a:lnTo>
                  <a:lnTo>
                    <a:pt x="969" y="2910"/>
                  </a:lnTo>
                  <a:lnTo>
                    <a:pt x="893" y="2906"/>
                  </a:lnTo>
                  <a:lnTo>
                    <a:pt x="817" y="2894"/>
                  </a:lnTo>
                  <a:lnTo>
                    <a:pt x="745" y="2876"/>
                  </a:lnTo>
                  <a:lnTo>
                    <a:pt x="676" y="2850"/>
                  </a:lnTo>
                  <a:lnTo>
                    <a:pt x="610" y="2818"/>
                  </a:lnTo>
                  <a:lnTo>
                    <a:pt x="548" y="2780"/>
                  </a:lnTo>
                  <a:lnTo>
                    <a:pt x="490" y="2737"/>
                  </a:lnTo>
                  <a:lnTo>
                    <a:pt x="436" y="2689"/>
                  </a:lnTo>
                  <a:lnTo>
                    <a:pt x="388" y="2635"/>
                  </a:lnTo>
                  <a:lnTo>
                    <a:pt x="345" y="2578"/>
                  </a:lnTo>
                  <a:lnTo>
                    <a:pt x="307" y="2515"/>
                  </a:lnTo>
                  <a:lnTo>
                    <a:pt x="275" y="2449"/>
                  </a:lnTo>
                  <a:lnTo>
                    <a:pt x="249" y="2380"/>
                  </a:lnTo>
                  <a:lnTo>
                    <a:pt x="231" y="2308"/>
                  </a:lnTo>
                  <a:lnTo>
                    <a:pt x="219" y="2232"/>
                  </a:lnTo>
                  <a:lnTo>
                    <a:pt x="215" y="2155"/>
                  </a:lnTo>
                  <a:lnTo>
                    <a:pt x="215" y="97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altLang="en-US" lang="zh-CN" sz="2000">
                <a:latin charset="-122" panose="02010600030101010101" pitchFamily="2" typeface="明兰"/>
                <a:ea charset="-122" panose="02010600030101010101" pitchFamily="2" typeface="明兰"/>
              </a:endParaRPr>
            </a:p>
          </p:txBody>
        </p:sp>
      </p:grpSp>
      <p:sp>
        <p:nvSpPr>
          <p:cNvPr id="76" name="文本框 75"/>
          <p:cNvSpPr txBox="1"/>
          <p:nvPr/>
        </p:nvSpPr>
        <p:spPr>
          <a:xfrm>
            <a:off x="2438941" y="2123209"/>
            <a:ext cx="7817679" cy="1920240"/>
          </a:xfrm>
          <a:prstGeom prst="rect">
            <a:avLst/>
          </a:prstGeom>
          <a:noFill/>
        </p:spPr>
        <p:txBody>
          <a:bodyPr rtlCol="0" vert="horz" wrap="square">
            <a:spAutoFit/>
          </a:bodyPr>
          <a:lstStyle/>
          <a:p>
            <a:pPr algn="ctr"/>
            <a:r>
              <a:rPr altLang="en-US" lang="zh-CN" spc="600" sz="6000">
                <a:solidFill>
                  <a:schemeClr val="tx1">
                    <a:lumMod val="85000"/>
                    <a:lumOff val="15000"/>
                  </a:schemeClr>
                </a:solidFill>
                <a:latin charset="-122" panose="02010600030101010101" pitchFamily="2" typeface="明兰"/>
                <a:ea charset="-122" panose="02010600030101010101" pitchFamily="2" typeface="明兰"/>
                <a:cs charset="0" panose="020b0606030504020204" pitchFamily="34" typeface="Open Sans"/>
              </a:rPr>
              <a:t>单击此处 </a:t>
            </a:r>
          </a:p>
          <a:p>
            <a:pPr algn="ctr"/>
            <a:r>
              <a:rPr altLang="en-US" lang="zh-CN" spc="600" sz="6000">
                <a:solidFill>
                  <a:schemeClr val="tx1">
                    <a:lumMod val="85000"/>
                    <a:lumOff val="15000"/>
                  </a:schemeClr>
                </a:solidFill>
                <a:latin charset="-122" panose="02010600030101010101" pitchFamily="2" typeface="明兰"/>
                <a:ea charset="-122" panose="02010600030101010101" pitchFamily="2" typeface="明兰"/>
                <a:cs charset="0" panose="020b0606030504020204" pitchFamily="34" typeface="Open Sans"/>
              </a:rPr>
              <a:t>添加您的标题</a:t>
            </a:r>
          </a:p>
        </p:txBody>
      </p:sp>
      <p:cxnSp>
        <p:nvCxnSpPr>
          <p:cNvPr id="77" name="直接连接符 76"/>
          <p:cNvCxnSpPr/>
          <p:nvPr/>
        </p:nvCxnSpPr>
        <p:spPr>
          <a:xfrm flipH="1">
            <a:off x="2762075" y="4119404"/>
            <a:ext cx="7753232" cy="0"/>
          </a:xfrm>
          <a:prstGeom prst="line">
            <a:avLst/>
          </a:prstGeom>
          <a:ln>
            <a:solidFill>
              <a:srgbClr val="4A1757"/>
            </a:solidFill>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val="582003135"/>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750"/>
                                  </p:stCondLst>
                                  <p:childTnLst>
                                    <p:set>
                                      <p:cBhvr>
                                        <p:cTn dur="1" fill="hold" id="6">
                                          <p:stCondLst>
                                            <p:cond delay="0"/>
                                          </p:stCondLst>
                                        </p:cTn>
                                        <p:tgtEl>
                                          <p:spTgt spid="77"/>
                                        </p:tgtEl>
                                        <p:attrNameLst>
                                          <p:attrName>style.visibility</p:attrName>
                                        </p:attrNameLst>
                                      </p:cBhvr>
                                      <p:to>
                                        <p:strVal val="visible"/>
                                      </p:to>
                                    </p:set>
                                    <p:animEffect filter="wipe(right)" transition="in">
                                      <p:cBhvr>
                                        <p:cTn dur="500" id="7"/>
                                        <p:tgtEl>
                                          <p:spTgt spid="77"/>
                                        </p:tgtEl>
                                      </p:cBhvr>
                                    </p:animEffect>
                                  </p:childTnLst>
                                </p:cTn>
                              </p:par>
                            </p:childTnLst>
                          </p:cTn>
                        </p:par>
                        <p:par>
                          <p:cTn fill="hold" id="8" nodeType="afterGroup">
                            <p:stCondLst>
                              <p:cond delay="1250"/>
                            </p:stCondLst>
                            <p:childTnLst>
                              <p:par>
                                <p:cTn fill="hold" grpId="0" id="9" nodeType="afterEffect" presetClass="entr" presetID="53" presetSubtype="0">
                                  <p:stCondLst>
                                    <p:cond delay="0"/>
                                  </p:stCondLst>
                                  <p:iterate type="lt">
                                    <p:tmPct val="10000"/>
                                  </p:iterate>
                                  <p:childTnLst>
                                    <p:set>
                                      <p:cBhvr>
                                        <p:cTn dur="1" fill="hold" id="10">
                                          <p:stCondLst>
                                            <p:cond delay="0"/>
                                          </p:stCondLst>
                                        </p:cTn>
                                        <p:tgtEl>
                                          <p:spTgt spid="76"/>
                                        </p:tgtEl>
                                        <p:attrNameLst>
                                          <p:attrName>style.visibility</p:attrName>
                                        </p:attrNameLst>
                                      </p:cBhvr>
                                      <p:to>
                                        <p:strVal val="visible"/>
                                      </p:to>
                                    </p:set>
                                    <p:anim calcmode="lin" valueType="num">
                                      <p:cBhvr>
                                        <p:cTn dur="1000" fill="hold" id="11"/>
                                        <p:tgtEl>
                                          <p:spTgt spid="76"/>
                                        </p:tgtEl>
                                        <p:attrNameLst>
                                          <p:attrName>ppt_w</p:attrName>
                                        </p:attrNameLst>
                                      </p:cBhvr>
                                      <p:tavLst>
                                        <p:tav tm="0">
                                          <p:val>
                                            <p:fltVal val="0"/>
                                          </p:val>
                                        </p:tav>
                                        <p:tav tm="100000">
                                          <p:val>
                                            <p:strVal val="#ppt_w"/>
                                          </p:val>
                                        </p:tav>
                                      </p:tavLst>
                                    </p:anim>
                                    <p:anim calcmode="lin" valueType="num">
                                      <p:cBhvr>
                                        <p:cTn dur="1000" fill="hold" id="12"/>
                                        <p:tgtEl>
                                          <p:spTgt spid="76"/>
                                        </p:tgtEl>
                                        <p:attrNameLst>
                                          <p:attrName>ppt_h</p:attrName>
                                        </p:attrNameLst>
                                      </p:cBhvr>
                                      <p:tavLst>
                                        <p:tav tm="0">
                                          <p:val>
                                            <p:fltVal val="0"/>
                                          </p:val>
                                        </p:tav>
                                        <p:tav tm="100000">
                                          <p:val>
                                            <p:strVal val="#ppt_h"/>
                                          </p:val>
                                        </p:tav>
                                      </p:tavLst>
                                    </p:anim>
                                    <p:animEffect filter="fade" transition="in">
                                      <p:cBhvr>
                                        <p:cTn dur="1000" id="13"/>
                                        <p:tgtEl>
                                          <p:spTgt spid="76"/>
                                        </p:tgtEl>
                                      </p:cBhvr>
                                    </p:animEffect>
                                  </p:childTnLst>
                                </p:cTn>
                              </p:par>
                            </p:childTnLst>
                          </p:cTn>
                        </p:par>
                        <p:par>
                          <p:cTn fill="hold" id="14" nodeType="afterGroup">
                            <p:stCondLst>
                              <p:cond delay="2250"/>
                            </p:stCondLst>
                            <p:childTnLst>
                              <p:par>
                                <p:cTn fill="hold" grpId="0" id="15" nodeType="after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8"/>
                                        </p:tgtEl>
                                        <p:attrNameLst>
                                          <p:attrName>style.visibility</p:attrName>
                                        </p:attrNameLst>
                                      </p:cBhvr>
                                      <p:to>
                                        <p:strVal val="visible"/>
                                      </p:to>
                                    </p:set>
                                    <p:animEffect filter="fade" transition="in">
                                      <p:cBhvr>
                                        <p:cTn dur="500" id="20"/>
                                        <p:tgtEl>
                                          <p:spTgt spid="18"/>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500" id="23"/>
                                        <p:tgtEl>
                                          <p:spTgt spid="22"/>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childTnLst>
                                </p:cTn>
                              </p:par>
                              <p:par>
                                <p:cTn fill="hold" id="27" nodeType="withEffect" presetClass="entr" presetID="10"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500" id="2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8"/>
      <p:bldP grpId="0" spid="22"/>
      <p:bldP grpId="0" spid="23"/>
      <p:bldP grpId="0" spid="7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椭圆 12"/>
          <p:cNvSpPr/>
          <p:nvPr/>
        </p:nvSpPr>
        <p:spPr>
          <a:xfrm>
            <a:off x="3631638" y="4535916"/>
            <a:ext cx="133744" cy="133744"/>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3417136" y="5616564"/>
            <a:ext cx="48334" cy="48334"/>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6985828" y="5161004"/>
            <a:ext cx="57878" cy="5787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7222356" y="4775232"/>
            <a:ext cx="62650" cy="6265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6950883" y="1925659"/>
            <a:ext cx="67423" cy="6742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144491" y="3190887"/>
            <a:ext cx="72195" cy="7219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5226839" y="2690815"/>
            <a:ext cx="76967" cy="7696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6136467" y="2990843"/>
            <a:ext cx="81739" cy="8173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8074795" y="2808271"/>
            <a:ext cx="86511" cy="8651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6664891" y="3853194"/>
            <a:ext cx="91283" cy="9128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8001750" y="5605426"/>
            <a:ext cx="96056" cy="9605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7663603" y="4543379"/>
            <a:ext cx="72000" cy="72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757006" y="2001782"/>
            <a:ext cx="105600" cy="1056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5069527" y="4889265"/>
            <a:ext cx="110372" cy="110372"/>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6395162" y="5484738"/>
            <a:ext cx="115144" cy="115144"/>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7789403" y="4244891"/>
            <a:ext cx="45719" cy="4571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356917" y="4103593"/>
            <a:ext cx="124689" cy="12468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4920345" y="2866921"/>
            <a:ext cx="129461" cy="12946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7582573" y="2963749"/>
            <a:ext cx="134233" cy="13423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8666915" y="1416834"/>
            <a:ext cx="139005" cy="13900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5" name="直接连接符 34"/>
          <p:cNvCxnSpPr/>
          <p:nvPr/>
        </p:nvCxnSpPr>
        <p:spPr>
          <a:xfrm flipH="1">
            <a:off x="4527550" y="1604305"/>
            <a:ext cx="70527" cy="1138077"/>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endCxn id="26" idx="7"/>
          </p:cNvCxnSpPr>
          <p:nvPr/>
        </p:nvCxnSpPr>
        <p:spPr>
          <a:xfrm flipH="1">
            <a:off x="5847141" y="993373"/>
            <a:ext cx="342689" cy="1023874"/>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189830" y="993373"/>
            <a:ext cx="90135" cy="1024451"/>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8" idx="6"/>
            <a:endCxn id="33" idx="3"/>
          </p:cNvCxnSpPr>
          <p:nvPr/>
        </p:nvCxnSpPr>
        <p:spPr>
          <a:xfrm flipV="1">
            <a:off x="7018306" y="1535482"/>
            <a:ext cx="1668966" cy="423889"/>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8" idx="2"/>
          </p:cNvCxnSpPr>
          <p:nvPr/>
        </p:nvCxnSpPr>
        <p:spPr>
          <a:xfrm flipH="1">
            <a:off x="6263923" y="1959371"/>
            <a:ext cx="686960" cy="57876"/>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598077" y="1566753"/>
            <a:ext cx="676623" cy="937414"/>
          </a:xfrm>
          <a:prstGeom prst="line">
            <a:avLst/>
          </a:prstGeom>
          <a:ln w="3175">
            <a:solidFill>
              <a:srgbClr val="7F7F7F">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034065" y="4885875"/>
            <a:ext cx="2121555" cy="494061"/>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33" idx="3"/>
            <a:endCxn id="22" idx="0"/>
          </p:cNvCxnSpPr>
          <p:nvPr/>
        </p:nvCxnSpPr>
        <p:spPr>
          <a:xfrm flipH="1">
            <a:off x="8118051" y="1535482"/>
            <a:ext cx="569221" cy="1272789"/>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9018362" y="2903322"/>
            <a:ext cx="654466" cy="654466"/>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6295068" y="4490728"/>
            <a:ext cx="1398430" cy="139843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492052" y="3028331"/>
            <a:ext cx="340890" cy="340890"/>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8262422" y="4100585"/>
            <a:ext cx="119916" cy="1199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5" name="直接连接符 64"/>
          <p:cNvCxnSpPr>
            <a:stCxn id="59" idx="3"/>
            <a:endCxn id="63" idx="7"/>
          </p:cNvCxnSpPr>
          <p:nvPr/>
        </p:nvCxnSpPr>
        <p:spPr>
          <a:xfrm flipH="1">
            <a:off x="8364777" y="3461944"/>
            <a:ext cx="749429" cy="656202"/>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3" idx="2"/>
            <a:endCxn id="23" idx="7"/>
          </p:cNvCxnSpPr>
          <p:nvPr/>
        </p:nvCxnSpPr>
        <p:spPr>
          <a:xfrm flipH="1" flipV="1">
            <a:off x="6742806" y="3866562"/>
            <a:ext cx="1519616" cy="293981"/>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23" idx="4"/>
          </p:cNvCxnSpPr>
          <p:nvPr/>
        </p:nvCxnSpPr>
        <p:spPr>
          <a:xfrm>
            <a:off x="6710533" y="3944477"/>
            <a:ext cx="45641" cy="591439"/>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0" idx="2"/>
          </p:cNvCxnSpPr>
          <p:nvPr/>
        </p:nvCxnSpPr>
        <p:spPr>
          <a:xfrm flipH="1" flipV="1">
            <a:off x="3815290" y="3627120"/>
            <a:ext cx="2479778" cy="1562823"/>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2087705" y="3627120"/>
            <a:ext cx="1727586" cy="648576"/>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61" idx="4"/>
          </p:cNvCxnSpPr>
          <p:nvPr/>
        </p:nvCxnSpPr>
        <p:spPr>
          <a:xfrm>
            <a:off x="1662497" y="3369221"/>
            <a:ext cx="425208" cy="885707"/>
          </a:xfrm>
          <a:prstGeom prst="line">
            <a:avLst/>
          </a:prstGeom>
          <a:ln w="3175">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 idx="0"/>
          </p:cNvCxnSpPr>
          <p:nvPr/>
        </p:nvCxnSpPr>
        <p:spPr>
          <a:xfrm flipV="1">
            <a:off x="3698510" y="3627120"/>
            <a:ext cx="116780" cy="908796"/>
          </a:xfrm>
          <a:prstGeom prst="line">
            <a:avLst/>
          </a:prstGeom>
          <a:ln w="3175">
            <a:solidFill>
              <a:srgbClr val="7F7F7F"/>
            </a:solidFill>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4022705" y="1959035"/>
            <a:ext cx="100811" cy="10081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a:off x="2747741" y="2735434"/>
            <a:ext cx="71659" cy="7165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4" name="直接连接符 93"/>
          <p:cNvCxnSpPr>
            <a:stCxn id="92" idx="6"/>
            <a:endCxn id="19" idx="0"/>
          </p:cNvCxnSpPr>
          <p:nvPr/>
        </p:nvCxnSpPr>
        <p:spPr>
          <a:xfrm>
            <a:off x="2819400" y="2771264"/>
            <a:ext cx="1361189" cy="419623"/>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92" idx="1"/>
            <a:endCxn id="91" idx="2"/>
          </p:cNvCxnSpPr>
          <p:nvPr/>
        </p:nvCxnSpPr>
        <p:spPr>
          <a:xfrm flipV="1">
            <a:off x="2758235" y="2009441"/>
            <a:ext cx="1264470" cy="736487"/>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1" idx="6"/>
          </p:cNvCxnSpPr>
          <p:nvPr/>
        </p:nvCxnSpPr>
        <p:spPr>
          <a:xfrm>
            <a:off x="4123516" y="2009441"/>
            <a:ext cx="716454" cy="642173"/>
          </a:xfrm>
          <a:prstGeom prst="line">
            <a:avLst/>
          </a:prstGeom>
          <a:ln w="3175">
            <a:solidFill>
              <a:srgbClr val="7F7F7F">
                <a:alpha val="20000"/>
              </a:srgb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832876" y="3740790"/>
            <a:ext cx="2998385" cy="1603982"/>
            <a:chOff x="8832876" y="3740790"/>
            <a:chExt cx="2998385" cy="1603982"/>
          </a:xfrm>
        </p:grpSpPr>
        <p:sp>
          <p:nvSpPr>
            <p:cNvPr id="99" name="文本框 98"/>
            <p:cNvSpPr txBox="1"/>
            <p:nvPr/>
          </p:nvSpPr>
          <p:spPr>
            <a:xfrm>
              <a:off x="8832876" y="3740790"/>
              <a:ext cx="1859272" cy="566924"/>
            </a:xfrm>
            <a:prstGeom prst="rect">
              <a:avLst/>
            </a:prstGeom>
            <a:noFill/>
          </p:spPr>
          <p:txBody>
            <a:bodyPr bIns="45718" lIns="91436" rIns="91436" rtlCol="0" tIns="45718" wrap="none">
              <a:spAutoFit/>
            </a:bodyPr>
            <a:lstStyle>
              <a:defPPr>
                <a:defRPr lang="zh-CN"/>
              </a:defPPr>
              <a:lvl1pPr>
                <a:lnSpc>
                  <a:spcPct val="130000"/>
                </a:lnSpc>
                <a:defRPr sz="2800">
                  <a:solidFill>
                    <a:srgbClr val="000000"/>
                  </a:solidFill>
                  <a:latin charset="-122" panose="020b0300000000000000" pitchFamily="34" typeface="冬青黑体简体中文 W3"/>
                  <a:ea charset="-122" panose="020b0300000000000000" pitchFamily="34" typeface="冬青黑体简体中文 W3"/>
                </a:defRPr>
              </a:lvl1pPr>
            </a:lstStyle>
            <a:p>
              <a:r>
                <a:rPr altLang="en-US" lang="zh-CN" sz="2400">
                  <a:latin charset="-122" panose="02010600030101010101" pitchFamily="2" typeface="明兰"/>
                  <a:ea charset="-122" panose="02010600030101010101" pitchFamily="2" typeface="明兰"/>
                </a:rPr>
                <a:t>项目标题 C </a:t>
              </a:r>
            </a:p>
          </p:txBody>
        </p:sp>
        <p:sp>
          <p:nvSpPr>
            <p:cNvPr id="100" name="矩形 99"/>
            <p:cNvSpPr/>
            <p:nvPr/>
          </p:nvSpPr>
          <p:spPr>
            <a:xfrm>
              <a:off x="8839021" y="4292178"/>
              <a:ext cx="2992240" cy="1042414"/>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grpSp>
      <p:sp>
        <p:nvSpPr>
          <p:cNvPr id="5" name="椭圆 4"/>
          <p:cNvSpPr/>
          <p:nvPr/>
        </p:nvSpPr>
        <p:spPr>
          <a:xfrm>
            <a:off x="3574290" y="3276667"/>
            <a:ext cx="546034" cy="546034"/>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文本框 100"/>
          <p:cNvSpPr txBox="1"/>
          <p:nvPr/>
        </p:nvSpPr>
        <p:spPr>
          <a:xfrm>
            <a:off x="682623" y="4679129"/>
            <a:ext cx="1859272" cy="566924"/>
          </a:xfrm>
          <a:prstGeom prst="rect">
            <a:avLst/>
          </a:prstGeom>
          <a:noFill/>
        </p:spPr>
        <p:txBody>
          <a:bodyPr bIns="45718" lIns="91436" rIns="91436" rtlCol="0" tIns="45718" wrap="none">
            <a:spAutoFit/>
          </a:bodyPr>
          <a:lstStyle>
            <a:defPPr>
              <a:defRPr lang="zh-CN"/>
            </a:defPPr>
            <a:lvl1pPr>
              <a:lnSpc>
                <a:spcPct val="130000"/>
              </a:lnSpc>
              <a:defRPr sz="2800">
                <a:solidFill>
                  <a:srgbClr val="000000"/>
                </a:solidFill>
                <a:latin charset="-122" panose="020b0300000000000000" pitchFamily="34" typeface="冬青黑体简体中文 W3"/>
                <a:ea charset="-122" panose="020b0300000000000000" pitchFamily="34" typeface="冬青黑体简体中文 W3"/>
              </a:defRPr>
            </a:lvl1pPr>
          </a:lstStyle>
          <a:p>
            <a:r>
              <a:rPr altLang="en-US" lang="zh-CN" sz="2400">
                <a:latin charset="-122" panose="02010600030101010101" pitchFamily="2" typeface="明兰"/>
                <a:ea charset="-122" panose="02010600030101010101" pitchFamily="2" typeface="明兰"/>
              </a:rPr>
              <a:t>项目标题 A </a:t>
            </a:r>
          </a:p>
        </p:txBody>
      </p:sp>
      <p:sp>
        <p:nvSpPr>
          <p:cNvPr id="102" name="矩形 101"/>
          <p:cNvSpPr/>
          <p:nvPr/>
        </p:nvSpPr>
        <p:spPr>
          <a:xfrm>
            <a:off x="668071" y="5293098"/>
            <a:ext cx="3452254" cy="804670"/>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grpSp>
        <p:nvGrpSpPr>
          <p:cNvPr id="10" name="组合 9"/>
          <p:cNvGrpSpPr/>
          <p:nvPr/>
        </p:nvGrpSpPr>
        <p:grpSpPr>
          <a:xfrm>
            <a:off x="2143025" y="1589206"/>
            <a:ext cx="3535709" cy="1416800"/>
            <a:chOff x="2143025" y="1589206"/>
            <a:chExt cx="3535709" cy="1416800"/>
          </a:xfrm>
        </p:grpSpPr>
        <p:sp>
          <p:nvSpPr>
            <p:cNvPr id="103" name="文本框 102"/>
            <p:cNvSpPr txBox="1"/>
            <p:nvPr/>
          </p:nvSpPr>
          <p:spPr>
            <a:xfrm>
              <a:off x="2143025" y="1589206"/>
              <a:ext cx="1859272" cy="566924"/>
            </a:xfrm>
            <a:prstGeom prst="rect">
              <a:avLst/>
            </a:prstGeom>
            <a:noFill/>
          </p:spPr>
          <p:txBody>
            <a:bodyPr bIns="45718" lIns="91436" rIns="91436" rtlCol="0" tIns="45718" wrap="none">
              <a:spAutoFit/>
            </a:bodyPr>
            <a:lstStyle>
              <a:defPPr>
                <a:defRPr lang="zh-CN"/>
              </a:defPPr>
              <a:lvl1pPr>
                <a:lnSpc>
                  <a:spcPct val="130000"/>
                </a:lnSpc>
                <a:defRPr sz="2800">
                  <a:solidFill>
                    <a:srgbClr val="000000"/>
                  </a:solidFill>
                  <a:latin charset="-122" panose="020b0300000000000000" pitchFamily="34" typeface="冬青黑体简体中文 W3"/>
                  <a:ea charset="-122" panose="020b0300000000000000" pitchFamily="34" typeface="冬青黑体简体中文 W3"/>
                </a:defRPr>
              </a:lvl1pPr>
            </a:lstStyle>
            <a:p>
              <a:r>
                <a:rPr altLang="en-US" lang="zh-CN" sz="2400">
                  <a:latin charset="-122" panose="02010600030101010101" pitchFamily="2" typeface="明兰"/>
                  <a:ea charset="-122" panose="02010600030101010101" pitchFamily="2" typeface="明兰"/>
                </a:rPr>
                <a:t>项目标题 B </a:t>
              </a:r>
            </a:p>
          </p:txBody>
        </p:sp>
        <p:sp>
          <p:nvSpPr>
            <p:cNvPr id="104" name="矩形 103"/>
            <p:cNvSpPr/>
            <p:nvPr/>
          </p:nvSpPr>
          <p:spPr>
            <a:xfrm>
              <a:off x="2146039" y="2193478"/>
              <a:ext cx="3532695" cy="804670"/>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grpSp>
      <p:sp>
        <p:nvSpPr>
          <p:cNvPr id="12" name="椭圆 11"/>
          <p:cNvSpPr/>
          <p:nvPr/>
        </p:nvSpPr>
        <p:spPr>
          <a:xfrm>
            <a:off x="1678965" y="3960763"/>
            <a:ext cx="535036" cy="535038"/>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文本框 104"/>
          <p:cNvSpPr txBox="1"/>
          <p:nvPr/>
        </p:nvSpPr>
        <p:spPr>
          <a:xfrm>
            <a:off x="6566451" y="4727092"/>
            <a:ext cx="1010143" cy="969264"/>
          </a:xfrm>
          <a:prstGeom prst="rect">
            <a:avLst/>
          </a:prstGeom>
          <a:noFill/>
        </p:spPr>
        <p:txBody>
          <a:bodyPr rtlCol="0" wrap="square">
            <a:spAutoFit/>
          </a:bodyPr>
          <a:lstStyle/>
          <a:p>
            <a:pPr>
              <a:lnSpc>
                <a:spcPct val="120000"/>
              </a:lnSpc>
            </a:pPr>
            <a:r>
              <a:rPr altLang="en-US" lang="zh-CN" spc="300" sz="2400">
                <a:solidFill>
                  <a:schemeClr val="bg1"/>
                </a:solidFill>
                <a:latin charset="-122" panose="02010600030101010101" pitchFamily="2" typeface="明兰"/>
                <a:ea charset="-122" panose="02010600030101010101" pitchFamily="2" typeface="明兰"/>
              </a:rPr>
              <a:t>现状描述</a:t>
            </a:r>
          </a:p>
        </p:txBody>
      </p:sp>
      <p:sp>
        <p:nvSpPr>
          <p:cNvPr id="62" name="矩形 61">
            <a:extLst>
              <a:ext uri="{FF2B5EF4-FFF2-40B4-BE49-F238E27FC236}">
                <a16:creationId xmlns:a16="http://schemas.microsoft.com/office/drawing/2014/main" id="{55271F6C-D1F7-4515-8FE7-492AD5A7F4CF}"/>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2411418797"/>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p:cTn dur="500" fill="hold" id="7"/>
                                        <p:tgtEl>
                                          <p:spTgt spid="60"/>
                                        </p:tgtEl>
                                        <p:attrNameLst>
                                          <p:attrName>ppt_w</p:attrName>
                                        </p:attrNameLst>
                                      </p:cBhvr>
                                      <p:tavLst>
                                        <p:tav tm="0">
                                          <p:val>
                                            <p:fltVal val="0"/>
                                          </p:val>
                                        </p:tav>
                                        <p:tav tm="100000">
                                          <p:val>
                                            <p:strVal val="#ppt_w"/>
                                          </p:val>
                                        </p:tav>
                                      </p:tavLst>
                                    </p:anim>
                                    <p:anim calcmode="lin" valueType="num">
                                      <p:cBhvr>
                                        <p:cTn dur="500" fill="hold" id="8"/>
                                        <p:tgtEl>
                                          <p:spTgt spid="60"/>
                                        </p:tgtEl>
                                        <p:attrNameLst>
                                          <p:attrName>ppt_h</p:attrName>
                                        </p:attrNameLst>
                                      </p:cBhvr>
                                      <p:tavLst>
                                        <p:tav tm="0">
                                          <p:val>
                                            <p:fltVal val="0"/>
                                          </p:val>
                                        </p:tav>
                                        <p:tav tm="100000">
                                          <p:val>
                                            <p:strVal val="#ppt_h"/>
                                          </p:val>
                                        </p:tav>
                                      </p:tavLst>
                                    </p:anim>
                                    <p:animEffect filter="fade" transition="in">
                                      <p:cBhvr>
                                        <p:cTn dur="500" id="9"/>
                                        <p:tgtEl>
                                          <p:spTgt spid="60"/>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61"/>
                                        </p:tgtEl>
                                        <p:attrNameLst>
                                          <p:attrName>style.visibility</p:attrName>
                                        </p:attrNameLst>
                                      </p:cBhvr>
                                      <p:to>
                                        <p:strVal val="visible"/>
                                      </p:to>
                                    </p:set>
                                    <p:anim calcmode="lin" valueType="num">
                                      <p:cBhvr>
                                        <p:cTn dur="300" fill="hold" id="13"/>
                                        <p:tgtEl>
                                          <p:spTgt spid="61"/>
                                        </p:tgtEl>
                                        <p:attrNameLst>
                                          <p:attrName>ppt_w</p:attrName>
                                        </p:attrNameLst>
                                      </p:cBhvr>
                                      <p:tavLst>
                                        <p:tav tm="0">
                                          <p:val>
                                            <p:fltVal val="0"/>
                                          </p:val>
                                        </p:tav>
                                        <p:tav tm="100000">
                                          <p:val>
                                            <p:strVal val="#ppt_w"/>
                                          </p:val>
                                        </p:tav>
                                      </p:tavLst>
                                    </p:anim>
                                    <p:anim calcmode="lin" valueType="num">
                                      <p:cBhvr>
                                        <p:cTn dur="300" fill="hold" id="14"/>
                                        <p:tgtEl>
                                          <p:spTgt spid="61"/>
                                        </p:tgtEl>
                                        <p:attrNameLst>
                                          <p:attrName>ppt_h</p:attrName>
                                        </p:attrNameLst>
                                      </p:cBhvr>
                                      <p:tavLst>
                                        <p:tav tm="0">
                                          <p:val>
                                            <p:fltVal val="0"/>
                                          </p:val>
                                        </p:tav>
                                        <p:tav tm="100000">
                                          <p:val>
                                            <p:strVal val="#ppt_h"/>
                                          </p:val>
                                        </p:tav>
                                      </p:tavLst>
                                    </p:anim>
                                    <p:animEffect filter="fade" transition="in">
                                      <p:cBhvr>
                                        <p:cTn dur="300" id="15"/>
                                        <p:tgtEl>
                                          <p:spTgt spid="61"/>
                                        </p:tgtEl>
                                      </p:cBhvr>
                                    </p:animEffect>
                                  </p:childTnLst>
                                </p:cTn>
                              </p:par>
                            </p:childTnLst>
                          </p:cTn>
                        </p:par>
                        <p:par>
                          <p:cTn fill="hold" id="16" nodeType="afterGroup">
                            <p:stCondLst>
                              <p:cond delay="800"/>
                            </p:stCondLst>
                            <p:childTnLst>
                              <p:par>
                                <p:cTn fill="hold" grpId="0" id="17" nodeType="afterEffect" presetClass="entr" presetID="53"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ur="400" fill="hold" id="19"/>
                                        <p:tgtEl>
                                          <p:spTgt spid="12"/>
                                        </p:tgtEl>
                                        <p:attrNameLst>
                                          <p:attrName>ppt_w</p:attrName>
                                        </p:attrNameLst>
                                      </p:cBhvr>
                                      <p:tavLst>
                                        <p:tav tm="0">
                                          <p:val>
                                            <p:fltVal val="0"/>
                                          </p:val>
                                        </p:tav>
                                        <p:tav tm="100000">
                                          <p:val>
                                            <p:strVal val="#ppt_w"/>
                                          </p:val>
                                        </p:tav>
                                      </p:tavLst>
                                    </p:anim>
                                    <p:anim calcmode="lin" valueType="num">
                                      <p:cBhvr>
                                        <p:cTn dur="400" fill="hold" id="20"/>
                                        <p:tgtEl>
                                          <p:spTgt spid="12"/>
                                        </p:tgtEl>
                                        <p:attrNameLst>
                                          <p:attrName>ppt_h</p:attrName>
                                        </p:attrNameLst>
                                      </p:cBhvr>
                                      <p:tavLst>
                                        <p:tav tm="0">
                                          <p:val>
                                            <p:fltVal val="0"/>
                                          </p:val>
                                        </p:tav>
                                        <p:tav tm="100000">
                                          <p:val>
                                            <p:strVal val="#ppt_h"/>
                                          </p:val>
                                        </p:tav>
                                      </p:tavLst>
                                    </p:anim>
                                    <p:animEffect filter="fade" transition="in">
                                      <p:cBhvr>
                                        <p:cTn dur="400" id="21"/>
                                        <p:tgtEl>
                                          <p:spTgt spid="12"/>
                                        </p:tgtEl>
                                      </p:cBhvr>
                                    </p:animEffect>
                                  </p:childTnLst>
                                </p:cTn>
                              </p:par>
                            </p:childTnLst>
                          </p:cTn>
                        </p:par>
                        <p:par>
                          <p:cTn fill="hold" id="22" nodeType="afterGroup">
                            <p:stCondLst>
                              <p:cond delay="1200"/>
                            </p:stCondLst>
                            <p:childTnLst>
                              <p:par>
                                <p:cTn fill="hold" grpId="0" id="23" nodeType="afterEffect" presetClass="entr" presetID="10" presetSubtype="0">
                                  <p:stCondLst>
                                    <p:cond delay="0"/>
                                  </p:stCondLst>
                                  <p:childTnLst>
                                    <p:set>
                                      <p:cBhvr>
                                        <p:cTn dur="1" fill="hold" id="24">
                                          <p:stCondLst>
                                            <p:cond delay="0"/>
                                          </p:stCondLst>
                                        </p:cTn>
                                        <p:tgtEl>
                                          <p:spTgt spid="101"/>
                                        </p:tgtEl>
                                        <p:attrNameLst>
                                          <p:attrName>style.visibility</p:attrName>
                                        </p:attrNameLst>
                                      </p:cBhvr>
                                      <p:to>
                                        <p:strVal val="visible"/>
                                      </p:to>
                                    </p:set>
                                    <p:animEffect filter="fade" transition="in">
                                      <p:cBhvr>
                                        <p:cTn dur="500" id="25"/>
                                        <p:tgtEl>
                                          <p:spTgt spid="101"/>
                                        </p:tgtEl>
                                      </p:cBhvr>
                                    </p:animEffect>
                                  </p:childTnLst>
                                </p:cTn>
                              </p:par>
                            </p:childTnLst>
                          </p:cTn>
                        </p:par>
                        <p:par>
                          <p:cTn fill="hold" id="26" nodeType="afterGroup">
                            <p:stCondLst>
                              <p:cond delay="1700"/>
                            </p:stCondLst>
                            <p:childTnLst>
                              <p:par>
                                <p:cTn fill="hold" grpId="0" id="27" nodeType="afterEffect" presetClass="entr" presetID="10" presetSubtype="0">
                                  <p:stCondLst>
                                    <p:cond delay="0"/>
                                  </p:stCondLst>
                                  <p:childTnLst>
                                    <p:set>
                                      <p:cBhvr>
                                        <p:cTn dur="1" fill="hold" id="28">
                                          <p:stCondLst>
                                            <p:cond delay="0"/>
                                          </p:stCondLst>
                                        </p:cTn>
                                        <p:tgtEl>
                                          <p:spTgt spid="102"/>
                                        </p:tgtEl>
                                        <p:attrNameLst>
                                          <p:attrName>style.visibility</p:attrName>
                                        </p:attrNameLst>
                                      </p:cBhvr>
                                      <p:to>
                                        <p:strVal val="visible"/>
                                      </p:to>
                                    </p:set>
                                    <p:animEffect filter="fade" transition="in">
                                      <p:cBhvr>
                                        <p:cTn dur="500" id="29"/>
                                        <p:tgtEl>
                                          <p:spTgt spid="102"/>
                                        </p:tgtEl>
                                      </p:cBhvr>
                                    </p:animEffect>
                                  </p:childTnLst>
                                </p:cTn>
                              </p:par>
                            </p:childTnLst>
                          </p:cTn>
                        </p:par>
                        <p:par>
                          <p:cTn fill="hold" id="30" nodeType="afterGroup">
                            <p:stCondLst>
                              <p:cond delay="2200"/>
                            </p:stCondLst>
                            <p:childTnLst>
                              <p:par>
                                <p:cTn fill="hold" grpId="0"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par>
                          <p:cTn fill="hold" id="36" nodeType="afterGroup">
                            <p:stCondLst>
                              <p:cond delay="2700"/>
                            </p:stCondLst>
                            <p:childTnLst>
                              <p:par>
                                <p:cTn fill="hold" id="37" nodeType="afterEffect" presetClass="entr" presetID="10"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500" id="39"/>
                                        <p:tgtEl>
                                          <p:spTgt spid="10"/>
                                        </p:tgtEl>
                                      </p:cBhvr>
                                    </p:animEffect>
                                  </p:childTnLst>
                                </p:cTn>
                              </p:par>
                            </p:childTnLst>
                          </p:cTn>
                        </p:par>
                        <p:par>
                          <p:cTn fill="hold" id="40" nodeType="afterGroup">
                            <p:stCondLst>
                              <p:cond delay="3200"/>
                            </p:stCondLst>
                            <p:childTnLst>
                              <p:par>
                                <p:cTn fill="hold" grpId="0" id="41" nodeType="afterEffect" presetClass="entr" presetID="53" presetSubtype="0">
                                  <p:stCondLst>
                                    <p:cond delay="0"/>
                                  </p:stCondLst>
                                  <p:childTnLst>
                                    <p:set>
                                      <p:cBhvr>
                                        <p:cTn dur="1" fill="hold" id="42">
                                          <p:stCondLst>
                                            <p:cond delay="0"/>
                                          </p:stCondLst>
                                        </p:cTn>
                                        <p:tgtEl>
                                          <p:spTgt spid="59"/>
                                        </p:tgtEl>
                                        <p:attrNameLst>
                                          <p:attrName>style.visibility</p:attrName>
                                        </p:attrNameLst>
                                      </p:cBhvr>
                                      <p:to>
                                        <p:strVal val="visible"/>
                                      </p:to>
                                    </p:set>
                                    <p:anim calcmode="lin" valueType="num">
                                      <p:cBhvr>
                                        <p:cTn dur="500" fill="hold" id="43"/>
                                        <p:tgtEl>
                                          <p:spTgt spid="59"/>
                                        </p:tgtEl>
                                        <p:attrNameLst>
                                          <p:attrName>ppt_w</p:attrName>
                                        </p:attrNameLst>
                                      </p:cBhvr>
                                      <p:tavLst>
                                        <p:tav tm="0">
                                          <p:val>
                                            <p:fltVal val="0"/>
                                          </p:val>
                                        </p:tav>
                                        <p:tav tm="100000">
                                          <p:val>
                                            <p:strVal val="#ppt_w"/>
                                          </p:val>
                                        </p:tav>
                                      </p:tavLst>
                                    </p:anim>
                                    <p:anim calcmode="lin" valueType="num">
                                      <p:cBhvr>
                                        <p:cTn dur="500" fill="hold" id="44"/>
                                        <p:tgtEl>
                                          <p:spTgt spid="59"/>
                                        </p:tgtEl>
                                        <p:attrNameLst>
                                          <p:attrName>ppt_h</p:attrName>
                                        </p:attrNameLst>
                                      </p:cBhvr>
                                      <p:tavLst>
                                        <p:tav tm="0">
                                          <p:val>
                                            <p:fltVal val="0"/>
                                          </p:val>
                                        </p:tav>
                                        <p:tav tm="100000">
                                          <p:val>
                                            <p:strVal val="#ppt_h"/>
                                          </p:val>
                                        </p:tav>
                                      </p:tavLst>
                                    </p:anim>
                                    <p:animEffect filter="fade" transition="in">
                                      <p:cBhvr>
                                        <p:cTn dur="500" id="45"/>
                                        <p:tgtEl>
                                          <p:spTgt spid="59"/>
                                        </p:tgtEl>
                                      </p:cBhvr>
                                    </p:animEffect>
                                  </p:childTnLst>
                                </p:cTn>
                              </p:par>
                            </p:childTnLst>
                          </p:cTn>
                        </p:par>
                        <p:par>
                          <p:cTn fill="hold" id="46" nodeType="afterGroup">
                            <p:stCondLst>
                              <p:cond delay="3700"/>
                            </p:stCondLst>
                            <p:childTnLst>
                              <p:par>
                                <p:cTn fill="hold" id="47" nodeType="afterEffect" presetClass="entr" presetID="10"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500" id="4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1"/>
      <p:bldP grpId="0" spid="5"/>
      <p:bldP grpId="0" spid="101"/>
      <p:bldP grpId="0" spid="102"/>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4510257" y="1713544"/>
            <a:ext cx="3471287" cy="400110"/>
            <a:chOff x="2754020" y="1756981"/>
            <a:chExt cx="3471287" cy="400110"/>
          </a:xfrm>
        </p:grpSpPr>
        <p:grpSp>
          <p:nvGrpSpPr>
            <p:cNvPr id="28" name="组合 27"/>
            <p:cNvGrpSpPr>
              <a:grpSpLocks noChangeAspect="1"/>
            </p:cNvGrpSpPr>
            <p:nvPr/>
          </p:nvGrpSpPr>
          <p:grpSpPr>
            <a:xfrm>
              <a:off x="2754020" y="1862533"/>
              <a:ext cx="144000" cy="168786"/>
              <a:chOff x="758562" y="2561597"/>
              <a:chExt cx="423517" cy="496415"/>
            </a:xfrm>
          </p:grpSpPr>
          <p:sp>
            <p:nvSpPr>
              <p:cNvPr id="32" name="任意多边形 31"/>
              <p:cNvSpPr/>
              <p:nvPr/>
            </p:nvSpPr>
            <p:spPr>
              <a:xfrm>
                <a:off x="769620" y="2581275"/>
                <a:ext cx="400050" cy="457200"/>
              </a:xfrm>
              <a:custGeom>
                <a:gdLst>
                  <a:gd fmla="*/ 11430 w 400050" name="connsiteX0"/>
                  <a:gd fmla="*/ 346710 h 457200" name="connsiteY0"/>
                  <a:gd fmla="*/ 0 w 400050" name="connsiteX1"/>
                  <a:gd fmla="*/ 102870 h 457200" name="connsiteY1"/>
                  <a:gd fmla="*/ 194310 w 400050" name="connsiteX2"/>
                  <a:gd fmla="*/ 0 h 457200" name="connsiteY2"/>
                  <a:gd fmla="*/ 400050 w 400050" name="connsiteX3"/>
                  <a:gd fmla="*/ 100965 h 457200" name="connsiteY3"/>
                  <a:gd fmla="*/ 398145 w 400050" name="connsiteX4"/>
                  <a:gd fmla="*/ 342900 h 457200" name="connsiteY4"/>
                  <a:gd fmla="*/ 200025 w 400050" name="connsiteX5"/>
                  <a:gd fmla="*/ 457200 h 457200" name="connsiteY5"/>
                  <a:gd fmla="*/ 11430 w 400050" name="connsiteX6"/>
                  <a:gd fmla="*/ 346710 h 457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7200" w="40005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a:off x="819997" y="2563286"/>
                <a:ext cx="356155" cy="297401"/>
              </a:xfrm>
              <a:custGeom>
                <a:gdLst>
                  <a:gd fmla="*/ 71987 w 172492" name="connsiteX0"/>
                  <a:gd fmla="*/ 0 h 126282" name="connsiteY0"/>
                  <a:gd fmla="*/ 0 w 172492" name="connsiteX1"/>
                  <a:gd fmla="*/ 124377 h 126282" name="connsiteY1"/>
                  <a:gd fmla="*/ 112395 w 172492" name="connsiteX2"/>
                  <a:gd fmla="*/ 126282 h 126282" name="connsiteY2"/>
                  <a:gd fmla="*/ 172492 w 172492" name="connsiteX3"/>
                  <a:gd fmla="*/ 42002 h 126282" name="connsiteY3"/>
                  <a:gd fmla="*/ 71987 w 172492" name="connsiteX4"/>
                  <a:gd fmla="*/ 0 h 1262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282" w="17249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p:nvPr/>
            </p:nvSpPr>
            <p:spPr>
              <a:xfrm>
                <a:off x="758562" y="2561597"/>
                <a:ext cx="213040" cy="295688"/>
              </a:xfrm>
              <a:custGeom>
                <a:gdLst>
                  <a:gd fmla="*/ 0 w 948690" name="connsiteX0"/>
                  <a:gd fmla="*/ 468630 h 1154430" name="connsiteY0"/>
                  <a:gd fmla="*/ 274320 w 948690" name="connsiteX1"/>
                  <a:gd fmla="*/ 1154430 h 1154430" name="connsiteY1"/>
                  <a:gd fmla="*/ 948690 w 948690" name="connsiteX2"/>
                  <a:gd fmla="*/ 0 h 1154430" name="connsiteY2"/>
                  <a:gd fmla="*/ 0 w 948690" name="connsiteX3"/>
                  <a:gd fmla="*/ 468630 h 1154430" name="connsiteY3"/>
                </a:gdLst>
                <a:cxnLst>
                  <a:cxn ang="0">
                    <a:pos x="connsiteX0" y="connsiteY0"/>
                  </a:cxn>
                  <a:cxn ang="0">
                    <a:pos x="connsiteX1" y="connsiteY1"/>
                  </a:cxn>
                  <a:cxn ang="0">
                    <a:pos x="connsiteX2" y="connsiteY2"/>
                  </a:cxn>
                  <a:cxn ang="0">
                    <a:pos x="connsiteX3" y="connsiteY3"/>
                  </a:cxn>
                </a:cxnLst>
                <a:rect b="b" l="l" r="r" t="t"/>
                <a:pathLst>
                  <a:path h="1154430" w="94869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a:off x="758562" y="2680186"/>
                <a:ext cx="62457" cy="264460"/>
              </a:xfrm>
              <a:custGeom>
                <a:gdLst>
                  <a:gd fmla="*/ 0 w 278130" name="connsiteX0"/>
                  <a:gd fmla="*/ 0 h 1032510" name="connsiteY0"/>
                  <a:gd fmla="*/ 87630 w 278130" name="connsiteX1"/>
                  <a:gd fmla="*/ 1032510 h 1032510" name="connsiteY1"/>
                  <a:gd fmla="*/ 278130 w 278130" name="connsiteX2"/>
                  <a:gd fmla="*/ 691515 h 1032510" name="connsiteY2"/>
                  <a:gd fmla="*/ 0 w 278130" name="connsiteX3"/>
                  <a:gd fmla="*/ 0 h 1032510" name="connsiteY3"/>
                </a:gdLst>
                <a:cxnLst>
                  <a:cxn ang="0">
                    <a:pos x="connsiteX0" y="connsiteY0"/>
                  </a:cxn>
                  <a:cxn ang="0">
                    <a:pos x="connsiteX1" y="connsiteY1"/>
                  </a:cxn>
                  <a:cxn ang="0">
                    <a:pos x="connsiteX2" y="connsiteY2"/>
                  </a:cxn>
                  <a:cxn ang="0">
                    <a:pos x="connsiteX3" y="connsiteY3"/>
                  </a:cxn>
                </a:cxnLst>
                <a:rect b="b" l="l" r="r" t="t"/>
                <a:pathLst>
                  <a:path h="1032510" w="27813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776106" y="2853730"/>
                <a:ext cx="405973" cy="204282"/>
              </a:xfrm>
              <a:custGeom>
                <a:gdLst>
                  <a:gd fmla="*/ 0 w 1807845" name="connsiteX0"/>
                  <a:gd fmla="*/ 342900 h 797560" name="connsiteY0"/>
                  <a:gd fmla="*/ 833120 w 1807845" name="connsiteX1"/>
                  <a:gd fmla="*/ 797560 h 797560" name="connsiteY1"/>
                  <a:gd fmla="*/ 1807845 w 1807845" name="connsiteX2"/>
                  <a:gd fmla="*/ 307975 h 797560" name="connsiteY2"/>
                  <a:gd fmla="*/ 1237615 w 1807845" name="connsiteX3"/>
                  <a:gd fmla="*/ 18415 h 797560" name="connsiteY3"/>
                  <a:gd fmla="*/ 203200 w 1807845" name="connsiteX4"/>
                  <a:gd fmla="*/ 0 h 797560" name="connsiteY4"/>
                  <a:gd fmla="*/ 0 w 1807845" name="connsiteX5"/>
                  <a:gd fmla="*/ 342900 h 7975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97560" w="1807845">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40"/>
              <p:cNvSpPr/>
              <p:nvPr/>
            </p:nvSpPr>
            <p:spPr>
              <a:xfrm>
                <a:off x="1051746" y="2662135"/>
                <a:ext cx="128908" cy="270641"/>
              </a:xfrm>
              <a:custGeom>
                <a:gdLst>
                  <a:gd fmla="*/ 551180 w 574040" name="connsiteX0"/>
                  <a:gd fmla="*/ 0 h 1056640" name="connsiteY0"/>
                  <a:gd fmla="*/ 574040 w 574040" name="connsiteX1"/>
                  <a:gd fmla="*/ 1056640 h 1056640" name="connsiteY1"/>
                  <a:gd fmla="*/ 0 w 574040" name="connsiteX2"/>
                  <a:gd fmla="*/ 769620 h 1056640" name="connsiteY2"/>
                  <a:gd fmla="*/ 551180 w 574040" name="connsiteX3"/>
                  <a:gd fmla="*/ 0 h 1056640" name="connsiteY3"/>
                </a:gdLst>
                <a:cxnLst>
                  <a:cxn ang="0">
                    <a:pos x="connsiteX0" y="connsiteY0"/>
                  </a:cxn>
                  <a:cxn ang="0">
                    <a:pos x="connsiteX1" y="connsiteY1"/>
                  </a:cxn>
                  <a:cxn ang="0">
                    <a:pos x="connsiteX2" y="connsiteY2"/>
                  </a:cxn>
                  <a:cxn ang="0">
                    <a:pos x="connsiteX3" y="connsiteY3"/>
                  </a:cxn>
                </a:cxnLst>
                <a:rect b="b" l="l" r="r" t="t"/>
                <a:pathLst>
                  <a:path h="1056640" w="5740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文本框 28"/>
            <p:cNvSpPr txBox="1"/>
            <p:nvPr/>
          </p:nvSpPr>
          <p:spPr>
            <a:xfrm>
              <a:off x="2980021" y="1756981"/>
              <a:ext cx="3245286" cy="396240"/>
            </a:xfrm>
            <a:prstGeom prst="rect">
              <a:avLst/>
            </a:prstGeom>
            <a:noFill/>
          </p:spPr>
          <p:txBody>
            <a:bodyPr rtlCol="0" wrap="square">
              <a:spAutoFit/>
            </a:bodyPr>
            <a:lstStyle/>
            <a:p>
              <a:r>
                <a:rPr altLang="zh-CN" lang="en-US" spc="300" sz="2000">
                  <a:latin charset="-122" panose="02010600030101010101" pitchFamily="2" typeface="明兰"/>
                  <a:ea charset="-122" panose="02010600030101010101" pitchFamily="2" typeface="明兰"/>
                </a:rPr>
                <a:t>01  研究项目标题</a:t>
              </a:r>
            </a:p>
          </p:txBody>
        </p:sp>
      </p:grpSp>
      <p:grpSp>
        <p:nvGrpSpPr>
          <p:cNvPr id="42" name="组合 41"/>
          <p:cNvGrpSpPr/>
          <p:nvPr/>
        </p:nvGrpSpPr>
        <p:grpSpPr>
          <a:xfrm>
            <a:off x="2758226" y="3280867"/>
            <a:ext cx="3471287" cy="400110"/>
            <a:chOff x="2774909" y="3362012"/>
            <a:chExt cx="3471287" cy="400110"/>
          </a:xfrm>
        </p:grpSpPr>
        <p:grpSp>
          <p:nvGrpSpPr>
            <p:cNvPr id="43" name="组合 42"/>
            <p:cNvGrpSpPr>
              <a:grpSpLocks noChangeAspect="1"/>
            </p:cNvGrpSpPr>
            <p:nvPr/>
          </p:nvGrpSpPr>
          <p:grpSpPr>
            <a:xfrm>
              <a:off x="2774909" y="3467564"/>
              <a:ext cx="144000" cy="168786"/>
              <a:chOff x="758562" y="2561597"/>
              <a:chExt cx="423517" cy="496415"/>
            </a:xfrm>
          </p:grpSpPr>
          <p:sp>
            <p:nvSpPr>
              <p:cNvPr id="45" name="任意多边形 44"/>
              <p:cNvSpPr/>
              <p:nvPr/>
            </p:nvSpPr>
            <p:spPr>
              <a:xfrm>
                <a:off x="769620" y="2581275"/>
                <a:ext cx="400050" cy="457200"/>
              </a:xfrm>
              <a:custGeom>
                <a:gdLst>
                  <a:gd fmla="*/ 11430 w 400050" name="connsiteX0"/>
                  <a:gd fmla="*/ 346710 h 457200" name="connsiteY0"/>
                  <a:gd fmla="*/ 0 w 400050" name="connsiteX1"/>
                  <a:gd fmla="*/ 102870 h 457200" name="connsiteY1"/>
                  <a:gd fmla="*/ 194310 w 400050" name="connsiteX2"/>
                  <a:gd fmla="*/ 0 h 457200" name="connsiteY2"/>
                  <a:gd fmla="*/ 400050 w 400050" name="connsiteX3"/>
                  <a:gd fmla="*/ 100965 h 457200" name="connsiteY3"/>
                  <a:gd fmla="*/ 398145 w 400050" name="connsiteX4"/>
                  <a:gd fmla="*/ 342900 h 457200" name="connsiteY4"/>
                  <a:gd fmla="*/ 200025 w 400050" name="connsiteX5"/>
                  <a:gd fmla="*/ 457200 h 457200" name="connsiteY5"/>
                  <a:gd fmla="*/ 11430 w 400050" name="connsiteX6"/>
                  <a:gd fmla="*/ 346710 h 457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7200" w="40005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任意多边形 45"/>
              <p:cNvSpPr/>
              <p:nvPr/>
            </p:nvSpPr>
            <p:spPr>
              <a:xfrm>
                <a:off x="819997" y="2563286"/>
                <a:ext cx="356155" cy="297401"/>
              </a:xfrm>
              <a:custGeom>
                <a:gdLst>
                  <a:gd fmla="*/ 71987 w 172492" name="connsiteX0"/>
                  <a:gd fmla="*/ 0 h 126282" name="connsiteY0"/>
                  <a:gd fmla="*/ 0 w 172492" name="connsiteX1"/>
                  <a:gd fmla="*/ 124377 h 126282" name="connsiteY1"/>
                  <a:gd fmla="*/ 112395 w 172492" name="connsiteX2"/>
                  <a:gd fmla="*/ 126282 h 126282" name="connsiteY2"/>
                  <a:gd fmla="*/ 172492 w 172492" name="connsiteX3"/>
                  <a:gd fmla="*/ 42002 h 126282" name="connsiteY3"/>
                  <a:gd fmla="*/ 71987 w 172492" name="connsiteX4"/>
                  <a:gd fmla="*/ 0 h 1262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282" w="17249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46"/>
              <p:cNvSpPr/>
              <p:nvPr/>
            </p:nvSpPr>
            <p:spPr>
              <a:xfrm>
                <a:off x="758562" y="2561597"/>
                <a:ext cx="213040" cy="295688"/>
              </a:xfrm>
              <a:custGeom>
                <a:gdLst>
                  <a:gd fmla="*/ 0 w 948690" name="connsiteX0"/>
                  <a:gd fmla="*/ 468630 h 1154430" name="connsiteY0"/>
                  <a:gd fmla="*/ 274320 w 948690" name="connsiteX1"/>
                  <a:gd fmla="*/ 1154430 h 1154430" name="connsiteY1"/>
                  <a:gd fmla="*/ 948690 w 948690" name="connsiteX2"/>
                  <a:gd fmla="*/ 0 h 1154430" name="connsiteY2"/>
                  <a:gd fmla="*/ 0 w 948690" name="connsiteX3"/>
                  <a:gd fmla="*/ 468630 h 1154430" name="connsiteY3"/>
                </a:gdLst>
                <a:cxnLst>
                  <a:cxn ang="0">
                    <a:pos x="connsiteX0" y="connsiteY0"/>
                  </a:cxn>
                  <a:cxn ang="0">
                    <a:pos x="connsiteX1" y="connsiteY1"/>
                  </a:cxn>
                  <a:cxn ang="0">
                    <a:pos x="connsiteX2" y="connsiteY2"/>
                  </a:cxn>
                  <a:cxn ang="0">
                    <a:pos x="connsiteX3" y="connsiteY3"/>
                  </a:cxn>
                </a:cxnLst>
                <a:rect b="b" l="l" r="r" t="t"/>
                <a:pathLst>
                  <a:path h="1154430" w="94869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p:nvPr/>
            </p:nvSpPr>
            <p:spPr>
              <a:xfrm>
                <a:off x="758562" y="2680186"/>
                <a:ext cx="62457" cy="264460"/>
              </a:xfrm>
              <a:custGeom>
                <a:gdLst>
                  <a:gd fmla="*/ 0 w 278130" name="connsiteX0"/>
                  <a:gd fmla="*/ 0 h 1032510" name="connsiteY0"/>
                  <a:gd fmla="*/ 87630 w 278130" name="connsiteX1"/>
                  <a:gd fmla="*/ 1032510 h 1032510" name="connsiteY1"/>
                  <a:gd fmla="*/ 278130 w 278130" name="connsiteX2"/>
                  <a:gd fmla="*/ 691515 h 1032510" name="connsiteY2"/>
                  <a:gd fmla="*/ 0 w 278130" name="connsiteX3"/>
                  <a:gd fmla="*/ 0 h 1032510" name="connsiteY3"/>
                </a:gdLst>
                <a:cxnLst>
                  <a:cxn ang="0">
                    <a:pos x="connsiteX0" y="connsiteY0"/>
                  </a:cxn>
                  <a:cxn ang="0">
                    <a:pos x="connsiteX1" y="connsiteY1"/>
                  </a:cxn>
                  <a:cxn ang="0">
                    <a:pos x="connsiteX2" y="connsiteY2"/>
                  </a:cxn>
                  <a:cxn ang="0">
                    <a:pos x="connsiteX3" y="connsiteY3"/>
                  </a:cxn>
                </a:cxnLst>
                <a:rect b="b" l="l" r="r" t="t"/>
                <a:pathLst>
                  <a:path h="1032510" w="27813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a:off x="776106" y="2853730"/>
                <a:ext cx="405973" cy="204282"/>
              </a:xfrm>
              <a:custGeom>
                <a:gdLst>
                  <a:gd fmla="*/ 0 w 1807845" name="connsiteX0"/>
                  <a:gd fmla="*/ 342900 h 797560" name="connsiteY0"/>
                  <a:gd fmla="*/ 833120 w 1807845" name="connsiteX1"/>
                  <a:gd fmla="*/ 797560 h 797560" name="connsiteY1"/>
                  <a:gd fmla="*/ 1807845 w 1807845" name="connsiteX2"/>
                  <a:gd fmla="*/ 307975 h 797560" name="connsiteY2"/>
                  <a:gd fmla="*/ 1237615 w 1807845" name="connsiteX3"/>
                  <a:gd fmla="*/ 18415 h 797560" name="connsiteY3"/>
                  <a:gd fmla="*/ 203200 w 1807845" name="connsiteX4"/>
                  <a:gd fmla="*/ 0 h 797560" name="connsiteY4"/>
                  <a:gd fmla="*/ 0 w 1807845" name="connsiteX5"/>
                  <a:gd fmla="*/ 342900 h 7975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97560" w="1807845">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1051746" y="2662135"/>
                <a:ext cx="128908" cy="270641"/>
              </a:xfrm>
              <a:custGeom>
                <a:gdLst>
                  <a:gd fmla="*/ 551180 w 574040" name="connsiteX0"/>
                  <a:gd fmla="*/ 0 h 1056640" name="connsiteY0"/>
                  <a:gd fmla="*/ 574040 w 574040" name="connsiteX1"/>
                  <a:gd fmla="*/ 1056640 h 1056640" name="connsiteY1"/>
                  <a:gd fmla="*/ 0 w 574040" name="connsiteX2"/>
                  <a:gd fmla="*/ 769620 h 1056640" name="connsiteY2"/>
                  <a:gd fmla="*/ 551180 w 574040" name="connsiteX3"/>
                  <a:gd fmla="*/ 0 h 1056640" name="connsiteY3"/>
                </a:gdLst>
                <a:cxnLst>
                  <a:cxn ang="0">
                    <a:pos x="connsiteX0" y="connsiteY0"/>
                  </a:cxn>
                  <a:cxn ang="0">
                    <a:pos x="connsiteX1" y="connsiteY1"/>
                  </a:cxn>
                  <a:cxn ang="0">
                    <a:pos x="connsiteX2" y="connsiteY2"/>
                  </a:cxn>
                  <a:cxn ang="0">
                    <a:pos x="connsiteX3" y="connsiteY3"/>
                  </a:cxn>
                </a:cxnLst>
                <a:rect b="b" l="l" r="r" t="t"/>
                <a:pathLst>
                  <a:path h="1056640" w="5740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文本框 43"/>
            <p:cNvSpPr txBox="1"/>
            <p:nvPr/>
          </p:nvSpPr>
          <p:spPr>
            <a:xfrm>
              <a:off x="3000910" y="3362012"/>
              <a:ext cx="3245286" cy="396240"/>
            </a:xfrm>
            <a:prstGeom prst="rect">
              <a:avLst/>
            </a:prstGeom>
            <a:noFill/>
          </p:spPr>
          <p:txBody>
            <a:bodyPr rtlCol="0" wrap="square">
              <a:spAutoFit/>
            </a:bodyPr>
            <a:lstStyle/>
            <a:p>
              <a:r>
                <a:rPr altLang="zh-CN" lang="en-US" spc="300" sz="2000">
                  <a:latin charset="-122" panose="02010600030101010101" pitchFamily="2" typeface="明兰"/>
                  <a:ea charset="-122" panose="02010600030101010101" pitchFamily="2" typeface="明兰"/>
                </a:rPr>
                <a:t>02  研究项目标题</a:t>
              </a:r>
            </a:p>
          </p:txBody>
        </p:sp>
      </p:grpSp>
      <p:grpSp>
        <p:nvGrpSpPr>
          <p:cNvPr id="51" name="组合 50"/>
          <p:cNvGrpSpPr/>
          <p:nvPr/>
        </p:nvGrpSpPr>
        <p:grpSpPr>
          <a:xfrm>
            <a:off x="4511395" y="4753826"/>
            <a:ext cx="3471287" cy="400110"/>
            <a:chOff x="2795798" y="4834971"/>
            <a:chExt cx="3471287" cy="400110"/>
          </a:xfrm>
        </p:grpSpPr>
        <p:grpSp>
          <p:nvGrpSpPr>
            <p:cNvPr id="52" name="组合 51"/>
            <p:cNvGrpSpPr>
              <a:grpSpLocks noChangeAspect="1"/>
            </p:cNvGrpSpPr>
            <p:nvPr/>
          </p:nvGrpSpPr>
          <p:grpSpPr>
            <a:xfrm>
              <a:off x="2795798" y="4940523"/>
              <a:ext cx="144000" cy="168786"/>
              <a:chOff x="758562" y="2561597"/>
              <a:chExt cx="423517" cy="496415"/>
            </a:xfrm>
          </p:grpSpPr>
          <p:sp>
            <p:nvSpPr>
              <p:cNvPr id="54" name="任意多边形 53"/>
              <p:cNvSpPr/>
              <p:nvPr/>
            </p:nvSpPr>
            <p:spPr>
              <a:xfrm>
                <a:off x="769620" y="2581275"/>
                <a:ext cx="400050" cy="457200"/>
              </a:xfrm>
              <a:custGeom>
                <a:gdLst>
                  <a:gd fmla="*/ 11430 w 400050" name="connsiteX0"/>
                  <a:gd fmla="*/ 346710 h 457200" name="connsiteY0"/>
                  <a:gd fmla="*/ 0 w 400050" name="connsiteX1"/>
                  <a:gd fmla="*/ 102870 h 457200" name="connsiteY1"/>
                  <a:gd fmla="*/ 194310 w 400050" name="connsiteX2"/>
                  <a:gd fmla="*/ 0 h 457200" name="connsiteY2"/>
                  <a:gd fmla="*/ 400050 w 400050" name="connsiteX3"/>
                  <a:gd fmla="*/ 100965 h 457200" name="connsiteY3"/>
                  <a:gd fmla="*/ 398145 w 400050" name="connsiteX4"/>
                  <a:gd fmla="*/ 342900 h 457200" name="connsiteY4"/>
                  <a:gd fmla="*/ 200025 w 400050" name="connsiteX5"/>
                  <a:gd fmla="*/ 457200 h 457200" name="connsiteY5"/>
                  <a:gd fmla="*/ 11430 w 400050" name="connsiteX6"/>
                  <a:gd fmla="*/ 346710 h 457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7200" w="40005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a:off x="819997" y="2563286"/>
                <a:ext cx="356155" cy="297401"/>
              </a:xfrm>
              <a:custGeom>
                <a:gdLst>
                  <a:gd fmla="*/ 71987 w 172492" name="connsiteX0"/>
                  <a:gd fmla="*/ 0 h 126282" name="connsiteY0"/>
                  <a:gd fmla="*/ 0 w 172492" name="connsiteX1"/>
                  <a:gd fmla="*/ 124377 h 126282" name="connsiteY1"/>
                  <a:gd fmla="*/ 112395 w 172492" name="connsiteX2"/>
                  <a:gd fmla="*/ 126282 h 126282" name="connsiteY2"/>
                  <a:gd fmla="*/ 172492 w 172492" name="connsiteX3"/>
                  <a:gd fmla="*/ 42002 h 126282" name="connsiteY3"/>
                  <a:gd fmla="*/ 71987 w 172492" name="connsiteX4"/>
                  <a:gd fmla="*/ 0 h 1262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282" w="17249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a:off x="758562" y="2561597"/>
                <a:ext cx="213040" cy="295688"/>
              </a:xfrm>
              <a:custGeom>
                <a:gdLst>
                  <a:gd fmla="*/ 0 w 948690" name="connsiteX0"/>
                  <a:gd fmla="*/ 468630 h 1154430" name="connsiteY0"/>
                  <a:gd fmla="*/ 274320 w 948690" name="connsiteX1"/>
                  <a:gd fmla="*/ 1154430 h 1154430" name="connsiteY1"/>
                  <a:gd fmla="*/ 948690 w 948690" name="connsiteX2"/>
                  <a:gd fmla="*/ 0 h 1154430" name="connsiteY2"/>
                  <a:gd fmla="*/ 0 w 948690" name="connsiteX3"/>
                  <a:gd fmla="*/ 468630 h 1154430" name="connsiteY3"/>
                </a:gdLst>
                <a:cxnLst>
                  <a:cxn ang="0">
                    <a:pos x="connsiteX0" y="connsiteY0"/>
                  </a:cxn>
                  <a:cxn ang="0">
                    <a:pos x="connsiteX1" y="connsiteY1"/>
                  </a:cxn>
                  <a:cxn ang="0">
                    <a:pos x="connsiteX2" y="connsiteY2"/>
                  </a:cxn>
                  <a:cxn ang="0">
                    <a:pos x="connsiteX3" y="connsiteY3"/>
                  </a:cxn>
                </a:cxnLst>
                <a:rect b="b" l="l" r="r" t="t"/>
                <a:pathLst>
                  <a:path h="1154430" w="94869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a:off x="758562" y="2680186"/>
                <a:ext cx="62457" cy="264460"/>
              </a:xfrm>
              <a:custGeom>
                <a:gdLst>
                  <a:gd fmla="*/ 0 w 278130" name="connsiteX0"/>
                  <a:gd fmla="*/ 0 h 1032510" name="connsiteY0"/>
                  <a:gd fmla="*/ 87630 w 278130" name="connsiteX1"/>
                  <a:gd fmla="*/ 1032510 h 1032510" name="connsiteY1"/>
                  <a:gd fmla="*/ 278130 w 278130" name="connsiteX2"/>
                  <a:gd fmla="*/ 691515 h 1032510" name="connsiteY2"/>
                  <a:gd fmla="*/ 0 w 278130" name="connsiteX3"/>
                  <a:gd fmla="*/ 0 h 1032510" name="connsiteY3"/>
                </a:gdLst>
                <a:cxnLst>
                  <a:cxn ang="0">
                    <a:pos x="connsiteX0" y="connsiteY0"/>
                  </a:cxn>
                  <a:cxn ang="0">
                    <a:pos x="connsiteX1" y="connsiteY1"/>
                  </a:cxn>
                  <a:cxn ang="0">
                    <a:pos x="connsiteX2" y="connsiteY2"/>
                  </a:cxn>
                  <a:cxn ang="0">
                    <a:pos x="connsiteX3" y="connsiteY3"/>
                  </a:cxn>
                </a:cxnLst>
                <a:rect b="b" l="l" r="r" t="t"/>
                <a:pathLst>
                  <a:path h="1032510" w="27813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a:off x="776106" y="2853730"/>
                <a:ext cx="405973" cy="204282"/>
              </a:xfrm>
              <a:custGeom>
                <a:gdLst>
                  <a:gd fmla="*/ 0 w 1807845" name="connsiteX0"/>
                  <a:gd fmla="*/ 342900 h 797560" name="connsiteY0"/>
                  <a:gd fmla="*/ 833120 w 1807845" name="connsiteX1"/>
                  <a:gd fmla="*/ 797560 h 797560" name="connsiteY1"/>
                  <a:gd fmla="*/ 1807845 w 1807845" name="connsiteX2"/>
                  <a:gd fmla="*/ 307975 h 797560" name="connsiteY2"/>
                  <a:gd fmla="*/ 1237615 w 1807845" name="connsiteX3"/>
                  <a:gd fmla="*/ 18415 h 797560" name="connsiteY3"/>
                  <a:gd fmla="*/ 203200 w 1807845" name="connsiteX4"/>
                  <a:gd fmla="*/ 0 h 797560" name="connsiteY4"/>
                  <a:gd fmla="*/ 0 w 1807845" name="connsiteX5"/>
                  <a:gd fmla="*/ 342900 h 7975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97560" w="1807845">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a:off x="1051746" y="2662135"/>
                <a:ext cx="128908" cy="270641"/>
              </a:xfrm>
              <a:custGeom>
                <a:gdLst>
                  <a:gd fmla="*/ 551180 w 574040" name="connsiteX0"/>
                  <a:gd fmla="*/ 0 h 1056640" name="connsiteY0"/>
                  <a:gd fmla="*/ 574040 w 574040" name="connsiteX1"/>
                  <a:gd fmla="*/ 1056640 h 1056640" name="connsiteY1"/>
                  <a:gd fmla="*/ 0 w 574040" name="connsiteX2"/>
                  <a:gd fmla="*/ 769620 h 1056640" name="connsiteY2"/>
                  <a:gd fmla="*/ 551180 w 574040" name="connsiteX3"/>
                  <a:gd fmla="*/ 0 h 1056640" name="connsiteY3"/>
                </a:gdLst>
                <a:cxnLst>
                  <a:cxn ang="0">
                    <a:pos x="connsiteX0" y="connsiteY0"/>
                  </a:cxn>
                  <a:cxn ang="0">
                    <a:pos x="connsiteX1" y="connsiteY1"/>
                  </a:cxn>
                  <a:cxn ang="0">
                    <a:pos x="connsiteX2" y="connsiteY2"/>
                  </a:cxn>
                  <a:cxn ang="0">
                    <a:pos x="connsiteX3" y="connsiteY3"/>
                  </a:cxn>
                </a:cxnLst>
                <a:rect b="b" l="l" r="r" t="t"/>
                <a:pathLst>
                  <a:path h="1056640" w="5740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3" name="文本框 52"/>
            <p:cNvSpPr txBox="1"/>
            <p:nvPr/>
          </p:nvSpPr>
          <p:spPr>
            <a:xfrm>
              <a:off x="3021799" y="4834971"/>
              <a:ext cx="3245286" cy="396240"/>
            </a:xfrm>
            <a:prstGeom prst="rect">
              <a:avLst/>
            </a:prstGeom>
            <a:noFill/>
          </p:spPr>
          <p:txBody>
            <a:bodyPr rtlCol="0" wrap="square">
              <a:spAutoFit/>
            </a:bodyPr>
            <a:lstStyle/>
            <a:p>
              <a:r>
                <a:rPr altLang="zh-CN" lang="en-US" spc="300" sz="2000">
                  <a:latin charset="-122" panose="02010600030101010101" pitchFamily="2" typeface="明兰"/>
                  <a:ea charset="-122" panose="02010600030101010101" pitchFamily="2" typeface="明兰"/>
                </a:rPr>
                <a:t>03  研究项目标题</a:t>
              </a:r>
            </a:p>
          </p:txBody>
        </p:sp>
      </p:grpSp>
      <p:sp>
        <p:nvSpPr>
          <p:cNvPr id="60" name="矩形 59"/>
          <p:cNvSpPr/>
          <p:nvPr/>
        </p:nvSpPr>
        <p:spPr>
          <a:xfrm>
            <a:off x="5397781" y="2113654"/>
            <a:ext cx="5396083" cy="566926"/>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61" name="矩形 60"/>
          <p:cNvSpPr/>
          <p:nvPr/>
        </p:nvSpPr>
        <p:spPr>
          <a:xfrm>
            <a:off x="3624861" y="3656910"/>
            <a:ext cx="6982179" cy="566926"/>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62" name="矩形 61"/>
          <p:cNvSpPr/>
          <p:nvPr/>
        </p:nvSpPr>
        <p:spPr>
          <a:xfrm>
            <a:off x="5366377" y="5182458"/>
            <a:ext cx="5396083" cy="566926"/>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63" name="矩形 62">
            <a:extLst>
              <a:ext uri="{FF2B5EF4-FFF2-40B4-BE49-F238E27FC236}">
                <a16:creationId xmlns:a16="http://schemas.microsoft.com/office/drawing/2014/main" id="{EF54027C-C1F3-486B-919D-4B2FC12C9B68}"/>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4140231338"/>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500" id="7"/>
                                        <p:tgtEl>
                                          <p:spTgt spid="27"/>
                                        </p:tgtEl>
                                        <p:attrNameLst>
                                          <p:attrName>ppt_x</p:attrName>
                                        </p:attrNameLst>
                                      </p:cBhvr>
                                      <p:tavLst>
                                        <p:tav tm="0">
                                          <p:val>
                                            <p:strVal val="#ppt_x-#ppt_w*1.125000"/>
                                          </p:val>
                                        </p:tav>
                                        <p:tav tm="100000">
                                          <p:val>
                                            <p:strVal val="#ppt_x"/>
                                          </p:val>
                                        </p:tav>
                                      </p:tavLst>
                                    </p:anim>
                                    <p:animEffect filter="wipe(right)" transition="in">
                                      <p:cBhvr>
                                        <p:cTn dur="500" id="8"/>
                                        <p:tgtEl>
                                          <p:spTgt spid="27"/>
                                        </p:tgtEl>
                                      </p:cBhvr>
                                    </p:animEffect>
                                  </p:childTnLst>
                                </p:cTn>
                              </p:par>
                            </p:childTnLst>
                          </p:cTn>
                        </p:par>
                        <p:par>
                          <p:cTn fill="hold" id="9" nodeType="afterGroup">
                            <p:stCondLst>
                              <p:cond delay="500"/>
                            </p:stCondLst>
                            <p:childTnLst>
                              <p:par>
                                <p:cTn fill="hold" grpId="0" id="10" nodeType="afterEffect" presetClass="entr" presetID="12" presetSubtype="1">
                                  <p:stCondLst>
                                    <p:cond delay="0"/>
                                  </p:stCondLst>
                                  <p:childTnLst>
                                    <p:set>
                                      <p:cBhvr>
                                        <p:cTn dur="1" fill="hold" id="11">
                                          <p:stCondLst>
                                            <p:cond delay="0"/>
                                          </p:stCondLst>
                                        </p:cTn>
                                        <p:tgtEl>
                                          <p:spTgt spid="60"/>
                                        </p:tgtEl>
                                        <p:attrNameLst>
                                          <p:attrName>style.visibility</p:attrName>
                                        </p:attrNameLst>
                                      </p:cBhvr>
                                      <p:to>
                                        <p:strVal val="visible"/>
                                      </p:to>
                                    </p:set>
                                    <p:anim calcmode="lin" valueType="num">
                                      <p:cBhvr additive="base">
                                        <p:cTn dur="250" id="12"/>
                                        <p:tgtEl>
                                          <p:spTgt spid="60"/>
                                        </p:tgtEl>
                                        <p:attrNameLst>
                                          <p:attrName>ppt_y</p:attrName>
                                        </p:attrNameLst>
                                      </p:cBhvr>
                                      <p:tavLst>
                                        <p:tav tm="0">
                                          <p:val>
                                            <p:strVal val="#ppt_y-#ppt_h*1.125000"/>
                                          </p:val>
                                        </p:tav>
                                        <p:tav tm="100000">
                                          <p:val>
                                            <p:strVal val="#ppt_y"/>
                                          </p:val>
                                        </p:tav>
                                      </p:tavLst>
                                    </p:anim>
                                    <p:animEffect filter="wipe(down)" transition="in">
                                      <p:cBhvr>
                                        <p:cTn dur="250" id="13"/>
                                        <p:tgtEl>
                                          <p:spTgt spid="60"/>
                                        </p:tgtEl>
                                      </p:cBhvr>
                                    </p:animEffect>
                                  </p:childTnLst>
                                </p:cTn>
                              </p:par>
                              <p:par>
                                <p:cTn fill="hold" id="14" nodeType="withEffect" presetClass="entr" presetID="12" presetSubtype="8">
                                  <p:stCondLst>
                                    <p:cond delay="0"/>
                                  </p:stCondLst>
                                  <p:childTnLst>
                                    <p:set>
                                      <p:cBhvr>
                                        <p:cTn dur="1" fill="hold" id="15">
                                          <p:stCondLst>
                                            <p:cond delay="0"/>
                                          </p:stCondLst>
                                        </p:cTn>
                                        <p:tgtEl>
                                          <p:spTgt spid="42"/>
                                        </p:tgtEl>
                                        <p:attrNameLst>
                                          <p:attrName>style.visibility</p:attrName>
                                        </p:attrNameLst>
                                      </p:cBhvr>
                                      <p:to>
                                        <p:strVal val="visible"/>
                                      </p:to>
                                    </p:set>
                                    <p:anim calcmode="lin" valueType="num">
                                      <p:cBhvr additive="base">
                                        <p:cTn dur="500" id="16"/>
                                        <p:tgtEl>
                                          <p:spTgt spid="42"/>
                                        </p:tgtEl>
                                        <p:attrNameLst>
                                          <p:attrName>ppt_x</p:attrName>
                                        </p:attrNameLst>
                                      </p:cBhvr>
                                      <p:tavLst>
                                        <p:tav tm="0">
                                          <p:val>
                                            <p:strVal val="#ppt_x-#ppt_w*1.125000"/>
                                          </p:val>
                                        </p:tav>
                                        <p:tav tm="100000">
                                          <p:val>
                                            <p:strVal val="#ppt_x"/>
                                          </p:val>
                                        </p:tav>
                                      </p:tavLst>
                                    </p:anim>
                                    <p:animEffect filter="wipe(right)" transition="in">
                                      <p:cBhvr>
                                        <p:cTn dur="500" id="17"/>
                                        <p:tgtEl>
                                          <p:spTgt spid="42"/>
                                        </p:tgtEl>
                                      </p:cBhvr>
                                    </p:animEffect>
                                  </p:childTnLst>
                                </p:cTn>
                              </p:par>
                            </p:childTnLst>
                          </p:cTn>
                        </p:par>
                        <p:par>
                          <p:cTn fill="hold" id="18" nodeType="afterGroup">
                            <p:stCondLst>
                              <p:cond delay="1000"/>
                            </p:stCondLst>
                            <p:childTnLst>
                              <p:par>
                                <p:cTn fill="hold" grpId="0" id="19" nodeType="afterEffect" presetClass="entr" presetID="12" presetSubtype="1">
                                  <p:stCondLst>
                                    <p:cond delay="0"/>
                                  </p:stCondLst>
                                  <p:childTnLst>
                                    <p:set>
                                      <p:cBhvr>
                                        <p:cTn dur="1" fill="hold" id="20">
                                          <p:stCondLst>
                                            <p:cond delay="0"/>
                                          </p:stCondLst>
                                        </p:cTn>
                                        <p:tgtEl>
                                          <p:spTgt spid="61"/>
                                        </p:tgtEl>
                                        <p:attrNameLst>
                                          <p:attrName>style.visibility</p:attrName>
                                        </p:attrNameLst>
                                      </p:cBhvr>
                                      <p:to>
                                        <p:strVal val="visible"/>
                                      </p:to>
                                    </p:set>
                                    <p:anim calcmode="lin" valueType="num">
                                      <p:cBhvr additive="base">
                                        <p:cTn dur="250" id="21"/>
                                        <p:tgtEl>
                                          <p:spTgt spid="61"/>
                                        </p:tgtEl>
                                        <p:attrNameLst>
                                          <p:attrName>ppt_y</p:attrName>
                                        </p:attrNameLst>
                                      </p:cBhvr>
                                      <p:tavLst>
                                        <p:tav tm="0">
                                          <p:val>
                                            <p:strVal val="#ppt_y-#ppt_h*1.125000"/>
                                          </p:val>
                                        </p:tav>
                                        <p:tav tm="100000">
                                          <p:val>
                                            <p:strVal val="#ppt_y"/>
                                          </p:val>
                                        </p:tav>
                                      </p:tavLst>
                                    </p:anim>
                                    <p:animEffect filter="wipe(down)" transition="in">
                                      <p:cBhvr>
                                        <p:cTn dur="250" id="22"/>
                                        <p:tgtEl>
                                          <p:spTgt spid="61"/>
                                        </p:tgtEl>
                                      </p:cBhvr>
                                    </p:animEffect>
                                  </p:childTnLst>
                                </p:cTn>
                              </p:par>
                              <p:par>
                                <p:cTn fill="hold" id="23" nodeType="withEffect" presetClass="entr" presetID="12" presetSubtype="8">
                                  <p:stCondLst>
                                    <p:cond delay="0"/>
                                  </p:stCondLst>
                                  <p:childTnLst>
                                    <p:set>
                                      <p:cBhvr>
                                        <p:cTn dur="1" fill="hold" id="24">
                                          <p:stCondLst>
                                            <p:cond delay="0"/>
                                          </p:stCondLst>
                                        </p:cTn>
                                        <p:tgtEl>
                                          <p:spTgt spid="51"/>
                                        </p:tgtEl>
                                        <p:attrNameLst>
                                          <p:attrName>style.visibility</p:attrName>
                                        </p:attrNameLst>
                                      </p:cBhvr>
                                      <p:to>
                                        <p:strVal val="visible"/>
                                      </p:to>
                                    </p:set>
                                    <p:anim calcmode="lin" valueType="num">
                                      <p:cBhvr additive="base">
                                        <p:cTn dur="500" id="25"/>
                                        <p:tgtEl>
                                          <p:spTgt spid="51"/>
                                        </p:tgtEl>
                                        <p:attrNameLst>
                                          <p:attrName>ppt_x</p:attrName>
                                        </p:attrNameLst>
                                      </p:cBhvr>
                                      <p:tavLst>
                                        <p:tav tm="0">
                                          <p:val>
                                            <p:strVal val="#ppt_x-#ppt_w*1.125000"/>
                                          </p:val>
                                        </p:tav>
                                        <p:tav tm="100000">
                                          <p:val>
                                            <p:strVal val="#ppt_x"/>
                                          </p:val>
                                        </p:tav>
                                      </p:tavLst>
                                    </p:anim>
                                    <p:animEffect filter="wipe(right)" transition="in">
                                      <p:cBhvr>
                                        <p:cTn dur="500" id="26"/>
                                        <p:tgtEl>
                                          <p:spTgt spid="51"/>
                                        </p:tgtEl>
                                      </p:cBhvr>
                                    </p:animEffect>
                                  </p:childTnLst>
                                </p:cTn>
                              </p:par>
                            </p:childTnLst>
                          </p:cTn>
                        </p:par>
                        <p:par>
                          <p:cTn fill="hold" id="27" nodeType="afterGroup">
                            <p:stCondLst>
                              <p:cond delay="1500"/>
                            </p:stCondLst>
                            <p:childTnLst>
                              <p:par>
                                <p:cTn fill="hold" grpId="0" id="28" nodeType="afterEffect" presetClass="entr" presetID="12" presetSubtype="1">
                                  <p:stCondLst>
                                    <p:cond delay="0"/>
                                  </p:stCondLst>
                                  <p:childTnLst>
                                    <p:set>
                                      <p:cBhvr>
                                        <p:cTn dur="1" fill="hold" id="29">
                                          <p:stCondLst>
                                            <p:cond delay="0"/>
                                          </p:stCondLst>
                                        </p:cTn>
                                        <p:tgtEl>
                                          <p:spTgt spid="62"/>
                                        </p:tgtEl>
                                        <p:attrNameLst>
                                          <p:attrName>style.visibility</p:attrName>
                                        </p:attrNameLst>
                                      </p:cBhvr>
                                      <p:to>
                                        <p:strVal val="visible"/>
                                      </p:to>
                                    </p:set>
                                    <p:anim calcmode="lin" valueType="num">
                                      <p:cBhvr additive="base">
                                        <p:cTn dur="250" id="30"/>
                                        <p:tgtEl>
                                          <p:spTgt spid="62"/>
                                        </p:tgtEl>
                                        <p:attrNameLst>
                                          <p:attrName>ppt_y</p:attrName>
                                        </p:attrNameLst>
                                      </p:cBhvr>
                                      <p:tavLst>
                                        <p:tav tm="0">
                                          <p:val>
                                            <p:strVal val="#ppt_y-#ppt_h*1.125000"/>
                                          </p:val>
                                        </p:tav>
                                        <p:tav tm="100000">
                                          <p:val>
                                            <p:strVal val="#ppt_y"/>
                                          </p:val>
                                        </p:tav>
                                      </p:tavLst>
                                    </p:anim>
                                    <p:animEffect filter="wipe(down)" transition="in">
                                      <p:cBhvr>
                                        <p:cTn dur="250" id="31"/>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61"/>
      <p:bldP grpId="0" spid="6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Group 17"/>
          <p:cNvGrpSpPr/>
          <p:nvPr/>
        </p:nvGrpSpPr>
        <p:grpSpPr>
          <a:xfrm>
            <a:off x="1209627" y="1739287"/>
            <a:ext cx="1781809" cy="2238985"/>
            <a:chOff x="1676795" y="1900014"/>
            <a:chExt cx="1781907" cy="2239107"/>
          </a:xfrm>
          <a:effectLst/>
        </p:grpSpPr>
        <p:sp>
          <p:nvSpPr>
            <p:cNvPr id="14" name="Oval 13"/>
            <p:cNvSpPr/>
            <p:nvPr/>
          </p:nvSpPr>
          <p:spPr>
            <a:xfrm>
              <a:off x="1676795" y="1900014"/>
              <a:ext cx="1781907" cy="1781907"/>
            </a:xfrm>
            <a:prstGeom prst="ellipse">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15" name="Oval 14"/>
            <p:cNvSpPr/>
            <p:nvPr/>
          </p:nvSpPr>
          <p:spPr>
            <a:xfrm>
              <a:off x="2110548" y="3224721"/>
              <a:ext cx="914400" cy="9144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16" name="Freeform 11"/>
            <p:cNvSpPr/>
            <p:nvPr/>
          </p:nvSpPr>
          <p:spPr bwMode="auto">
            <a:xfrm>
              <a:off x="2457065" y="3483019"/>
              <a:ext cx="221366" cy="397804"/>
            </a:xfrm>
            <a:custGeom>
              <a:gdLst>
                <a:gd fmla="*/ 200 w 200" name="T0"/>
                <a:gd fmla="*/ 62 h 360" name="T1"/>
                <a:gd fmla="*/ 143 w 200" name="T2"/>
                <a:gd fmla="*/ 62 h 360" name="T3"/>
                <a:gd fmla="*/ 128 w 200" name="T4"/>
                <a:gd fmla="*/ 83 h 360" name="T5"/>
                <a:gd fmla="*/ 128 w 200" name="T6"/>
                <a:gd fmla="*/ 125 h 360" name="T7"/>
                <a:gd fmla="*/ 200 w 200" name="T8"/>
                <a:gd fmla="*/ 125 h 360" name="T9"/>
                <a:gd fmla="*/ 200 w 200" name="T10"/>
                <a:gd fmla="*/ 183 h 360" name="T11"/>
                <a:gd fmla="*/ 128 w 200" name="T12"/>
                <a:gd fmla="*/ 183 h 360" name="T13"/>
                <a:gd fmla="*/ 128 w 200" name="T14"/>
                <a:gd fmla="*/ 360 h 360" name="T15"/>
                <a:gd fmla="*/ 61 w 200" name="T16"/>
                <a:gd fmla="*/ 360 h 360" name="T17"/>
                <a:gd fmla="*/ 61 w 200" name="T18"/>
                <a:gd fmla="*/ 183 h 360" name="T19"/>
                <a:gd fmla="*/ 0 w 200" name="T20"/>
                <a:gd fmla="*/ 183 h 360" name="T21"/>
                <a:gd fmla="*/ 0 w 200" name="T22"/>
                <a:gd fmla="*/ 125 h 360" name="T23"/>
                <a:gd fmla="*/ 61 w 200" name="T24"/>
                <a:gd fmla="*/ 125 h 360" name="T25"/>
                <a:gd fmla="*/ 61 w 200" name="T26"/>
                <a:gd fmla="*/ 90 h 360" name="T27"/>
                <a:gd fmla="*/ 143 w 200" name="T28"/>
                <a:gd fmla="*/ 0 h 360" name="T29"/>
                <a:gd fmla="*/ 200 w 200" name="T30"/>
                <a:gd fmla="*/ 0 h 360" name="T31"/>
                <a:gd fmla="*/ 200 w 200" name="T32"/>
                <a:gd fmla="*/ 62 h 36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 w="20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anchor="t" anchorCtr="0" bIns="45718" compatLnSpc="1" lIns="91435" numCol="1" rIns="91435" tIns="45718" vert="horz" wrap="square">
              <a:prstTxWarp prst="textNoShape">
                <a:avLst/>
              </a:prstTxWarp>
            </a:bodyPr>
            <a:lstStyle/>
            <a:p>
              <a:pPr>
                <a:lnSpc>
                  <a:spcPct val="130000"/>
                </a:lnSpc>
              </a:pPr>
              <a:endParaRPr lang="en-US"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17" name="TextBox 16"/>
            <p:cNvSpPr txBox="1"/>
            <p:nvPr/>
          </p:nvSpPr>
          <p:spPr>
            <a:xfrm>
              <a:off x="1975278" y="2208425"/>
              <a:ext cx="1198946" cy="883770"/>
            </a:xfrm>
            <a:prstGeom prst="rect">
              <a:avLst/>
            </a:prstGeom>
            <a:noFill/>
          </p:spPr>
          <p:txBody>
            <a:bodyPr rtlCol="0" wrap="none">
              <a:spAutoFit/>
            </a:bodyPr>
            <a:lstStyle/>
            <a:p>
              <a:pPr>
                <a:lnSpc>
                  <a:spcPct val="130000"/>
                </a:lnSpc>
              </a:pPr>
              <a:r>
                <a:rPr lang="en-US" sz="3999">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90%</a:t>
              </a:r>
            </a:p>
          </p:txBody>
        </p:sp>
      </p:grpSp>
      <p:grpSp>
        <p:nvGrpSpPr>
          <p:cNvPr id="6" name="Group 5"/>
          <p:cNvGrpSpPr/>
          <p:nvPr/>
        </p:nvGrpSpPr>
        <p:grpSpPr>
          <a:xfrm>
            <a:off x="3873069" y="2202713"/>
            <a:ext cx="1781809" cy="2238985"/>
            <a:chOff x="3872946" y="1688394"/>
            <a:chExt cx="1781907" cy="2239107"/>
          </a:xfrm>
          <a:effectLst/>
        </p:grpSpPr>
        <p:grpSp>
          <p:nvGrpSpPr>
            <p:cNvPr id="19" name="Group 18"/>
            <p:cNvGrpSpPr/>
            <p:nvPr/>
          </p:nvGrpSpPr>
          <p:grpSpPr>
            <a:xfrm>
              <a:off x="3872946" y="1688394"/>
              <a:ext cx="1781907" cy="2239107"/>
              <a:chOff x="1676795" y="1900014"/>
              <a:chExt cx="1781907" cy="2239107"/>
            </a:xfrm>
          </p:grpSpPr>
          <p:sp>
            <p:nvSpPr>
              <p:cNvPr id="20" name="Oval 19"/>
              <p:cNvSpPr/>
              <p:nvPr/>
            </p:nvSpPr>
            <p:spPr>
              <a:xfrm>
                <a:off x="1676795" y="1900014"/>
                <a:ext cx="1781907" cy="1781907"/>
              </a:xfrm>
              <a:prstGeom prst="ellipse">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21" name="Oval 20"/>
              <p:cNvSpPr/>
              <p:nvPr/>
            </p:nvSpPr>
            <p:spPr>
              <a:xfrm>
                <a:off x="2110548" y="3224721"/>
                <a:ext cx="914400" cy="9144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23" name="TextBox 22"/>
              <p:cNvSpPr txBox="1"/>
              <p:nvPr/>
            </p:nvSpPr>
            <p:spPr>
              <a:xfrm>
                <a:off x="1975279" y="2208425"/>
                <a:ext cx="1198946" cy="883770"/>
              </a:xfrm>
              <a:prstGeom prst="rect">
                <a:avLst/>
              </a:prstGeom>
              <a:noFill/>
            </p:spPr>
            <p:txBody>
              <a:bodyPr rtlCol="0" wrap="none">
                <a:spAutoFit/>
              </a:bodyPr>
              <a:lstStyle/>
              <a:p>
                <a:pPr>
                  <a:lnSpc>
                    <a:spcPct val="130000"/>
                  </a:lnSpc>
                </a:pPr>
                <a:r>
                  <a:rPr lang="en-US" sz="3999">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42%</a:t>
                </a:r>
              </a:p>
            </p:txBody>
          </p:sp>
        </p:grpSp>
        <p:sp>
          <p:nvSpPr>
            <p:cNvPr id="39" name="AutoShape 14"/>
            <p:cNvSpPr/>
            <p:nvPr/>
          </p:nvSpPr>
          <p:spPr bwMode="auto">
            <a:xfrm>
              <a:off x="4576946" y="3299844"/>
              <a:ext cx="373905" cy="340913"/>
            </a:xfrm>
            <a:custGeom>
              <a:gdLst>
                <a:gd fmla="*/ 2147483646 w 21590" name="T0"/>
                <a:gd fmla="*/ 303068522 h 16690" name="T1"/>
                <a:gd fmla="*/ 2147483646 w 21590" name="T2"/>
                <a:gd fmla="*/ 614467900 h 16690" name="T3"/>
                <a:gd fmla="*/ 0 w 21590" name="T4"/>
                <a:gd fmla="*/ 2147483646 h 16690" name="T5"/>
                <a:gd fmla="*/ 782832664 w 21590" name="T6"/>
                <a:gd fmla="*/ 1946161268 h 16690" name="T7"/>
                <a:gd fmla="*/ 286036553 w 21590" name="T8"/>
                <a:gd fmla="*/ 1513714635 h 16690" name="T9"/>
                <a:gd fmla="*/ 511874951 w 21590" name="T10"/>
                <a:gd fmla="*/ 1496463517 h 16690" name="T11"/>
                <a:gd fmla="*/ 90358306 w 21590" name="T12"/>
                <a:gd fmla="*/ 891067454 h 16690" name="T13"/>
                <a:gd fmla="*/ 316196704 w 21590" name="T14"/>
                <a:gd fmla="*/ 942966873 h 16690" name="T15"/>
                <a:gd fmla="*/ 150558932 w 21590" name="T16"/>
                <a:gd fmla="*/ 112721961 h 16690" name="T17"/>
                <a:gd fmla="*/ 1279628774 w 21590" name="T18"/>
                <a:gd fmla="*/ 770017444 h 16690" name="T19"/>
                <a:gd fmla="*/ 2147483646 w 21590" name="T20"/>
                <a:gd fmla="*/ 199269682 h 16690" name="T21"/>
                <a:gd fmla="*/ 2147483646 w 21590" name="T22"/>
                <a:gd fmla="*/ 60822541 h 16690" name="T23"/>
                <a:gd fmla="*/ 2147483646 w 21590" name="T24"/>
                <a:gd fmla="*/ 389470283 h 16690" name="T25"/>
                <a:gd fmla="*/ 2147483646 w 21590" name="T26"/>
                <a:gd fmla="*/ 303068522 h 16690" name="T27"/>
                <a:gd fmla="*/ 2147483646 w 21590" name="T28"/>
                <a:gd fmla="*/ 303068522 h 1669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6690" w="215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bIns="0" lIns="0" rIns="0" tIns="0"/>
            <a:lstStyle/>
            <a:p>
              <a:pP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grpSp>
      <p:grpSp>
        <p:nvGrpSpPr>
          <p:cNvPr id="7" name="Group 6"/>
          <p:cNvGrpSpPr/>
          <p:nvPr/>
        </p:nvGrpSpPr>
        <p:grpSpPr>
          <a:xfrm>
            <a:off x="6536510" y="1739287"/>
            <a:ext cx="1781809" cy="2238985"/>
            <a:chOff x="6536533" y="1688394"/>
            <a:chExt cx="1781907" cy="2239107"/>
          </a:xfrm>
          <a:effectLst/>
        </p:grpSpPr>
        <p:grpSp>
          <p:nvGrpSpPr>
            <p:cNvPr id="24" name="Group 23"/>
            <p:cNvGrpSpPr/>
            <p:nvPr/>
          </p:nvGrpSpPr>
          <p:grpSpPr>
            <a:xfrm>
              <a:off x="6536533" y="1688394"/>
              <a:ext cx="1781907" cy="2239107"/>
              <a:chOff x="1676795" y="1900014"/>
              <a:chExt cx="1781907" cy="2239107"/>
            </a:xfrm>
          </p:grpSpPr>
          <p:sp>
            <p:nvSpPr>
              <p:cNvPr id="25" name="Oval 24"/>
              <p:cNvSpPr/>
              <p:nvPr/>
            </p:nvSpPr>
            <p:spPr>
              <a:xfrm>
                <a:off x="1676795" y="1900014"/>
                <a:ext cx="1781907" cy="1781907"/>
              </a:xfrm>
              <a:prstGeom prst="ellipse">
                <a:avLst/>
              </a:prstGeom>
              <a:solidFill>
                <a:schemeClr val="bg1"/>
              </a:solid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26" name="Oval 25"/>
              <p:cNvSpPr/>
              <p:nvPr/>
            </p:nvSpPr>
            <p:spPr>
              <a:xfrm>
                <a:off x="2110548" y="3224721"/>
                <a:ext cx="914400" cy="9144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28" name="TextBox 27"/>
              <p:cNvSpPr txBox="1"/>
              <p:nvPr/>
            </p:nvSpPr>
            <p:spPr>
              <a:xfrm>
                <a:off x="1975277" y="2212657"/>
                <a:ext cx="1161250" cy="883770"/>
              </a:xfrm>
              <a:prstGeom prst="rect">
                <a:avLst/>
              </a:prstGeom>
              <a:noFill/>
            </p:spPr>
            <p:txBody>
              <a:bodyPr rtlCol="0" wrap="none">
                <a:spAutoFit/>
              </a:bodyPr>
              <a:lstStyle/>
              <a:p>
                <a:pPr>
                  <a:lnSpc>
                    <a:spcPct val="130000"/>
                  </a:lnSpc>
                </a:pPr>
                <a:r>
                  <a:rPr lang="en-US" sz="3999">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11%</a:t>
                </a:r>
              </a:p>
            </p:txBody>
          </p:sp>
        </p:grpSp>
        <p:sp>
          <p:nvSpPr>
            <p:cNvPr id="40" name="AutoShape 13"/>
            <p:cNvSpPr/>
            <p:nvPr/>
          </p:nvSpPr>
          <p:spPr bwMode="auto">
            <a:xfrm>
              <a:off x="7280037" y="3288061"/>
              <a:ext cx="294897" cy="381142"/>
            </a:xfrm>
            <a:custGeom>
              <a:gdLst>
                <a:gd fmla="*/ 536544193 w 21545" name="T0"/>
                <a:gd fmla="*/ 1809212526 h 21515" name="T1"/>
                <a:gd fmla="*/ 494557843 w 21545" name="T2"/>
                <a:gd fmla="*/ 2087334032 h 21515" name="T3"/>
                <a:gd fmla="*/ 447328334 w 21545" name="T4"/>
                <a:gd fmla="*/ 2147483646 h 21515" name="T5"/>
                <a:gd fmla="*/ 312790812 w 21545" name="T6"/>
                <a:gd fmla="*/ 2147483646 h 21515" name="T7"/>
                <a:gd fmla="*/ 284619960 w 21545" name="T8"/>
                <a:gd fmla="*/ 2147483646 h 21515" name="T9"/>
                <a:gd fmla="*/ 273483974 w 21545" name="T10"/>
                <a:gd fmla="*/ 2147483646 h 21515" name="T11"/>
                <a:gd fmla="*/ 260976991 w 21545" name="T12"/>
                <a:gd fmla="*/ 2147483646 h 21515" name="T13"/>
                <a:gd fmla="*/ 299689027 w 21545" name="T14"/>
                <a:gd fmla="*/ 2000438612 h 21515" name="T15"/>
                <a:gd fmla="*/ 394144999 w 21545" name="T16"/>
                <a:gd fmla="*/ 1331084764 h 21515" name="T17"/>
                <a:gd fmla="*/ 400100348 w 21545" name="T18"/>
                <a:gd fmla="*/ 1282667061 h 21515" name="T19"/>
                <a:gd fmla="*/ 371871543 w 21545" name="T20"/>
                <a:gd fmla="*/ 1098026760 h 21515" name="T21"/>
                <a:gd fmla="*/ 381102730 w 21545" name="T22"/>
                <a:gd fmla="*/ 887045795 h 21515" name="T23"/>
                <a:gd fmla="*/ 505693789 w 21545" name="T24"/>
                <a:gd fmla="*/ 633070619 h 21515" name="T25"/>
                <a:gd fmla="*/ 619864179 w 21545" name="T26"/>
                <a:gd fmla="*/ 647402006 h 21515" name="T27"/>
                <a:gd fmla="*/ 676979112 w 21545" name="T28"/>
                <a:gd fmla="*/ 782589932 h 21515" name="T29"/>
                <a:gd fmla="*/ 671678000 w 21545" name="T30"/>
                <a:gd fmla="*/ 988144878 h 21515" name="T31"/>
                <a:gd fmla="*/ 610036708 w 21545" name="T32"/>
                <a:gd fmla="*/ 1347613164 h 21515" name="T33"/>
                <a:gd fmla="*/ 597531247 w 21545" name="T34"/>
                <a:gd fmla="*/ 1544390415 h 21515" name="T35"/>
                <a:gd fmla="*/ 653334619 w 21545" name="T36"/>
                <a:gd fmla="*/ 1682804821 h 21515" name="T37"/>
                <a:gd fmla="*/ 760239621 w 21545" name="T38"/>
                <a:gd fmla="*/ 1732257195 h 21515" name="T39"/>
                <a:gd fmla="*/ 934799218 w 21545" name="T40"/>
                <a:gd fmla="*/ 1561950859 h 21515" name="T41"/>
                <a:gd fmla="*/ 1044978534 w 21545" name="T42"/>
                <a:gd fmla="*/ 1052963259 h 21515" name="T43"/>
                <a:gd fmla="*/ 1049564369 w 21545" name="T44"/>
                <a:gd fmla="*/ 834236692 h 21515" name="T45"/>
                <a:gd fmla="*/ 975475570 w 21545" name="T46"/>
                <a:gd fmla="*/ 495688256 h 21515" name="T47"/>
                <a:gd fmla="*/ 810147120 w 21545" name="T48"/>
                <a:gd fmla="*/ 310013335 h 21515" name="T49"/>
                <a:gd fmla="*/ 563464522 w 21545" name="T50"/>
                <a:gd fmla="*/ 284707291 h 21515" name="T51"/>
                <a:gd fmla="*/ 240012011 w 21545" name="T52"/>
                <a:gd fmla="*/ 668188978 h 21515" name="T53"/>
                <a:gd fmla="*/ 184922353 w 21545" name="T54"/>
                <a:gd fmla="*/ 1038759595 h 21515" name="T55"/>
                <a:gd fmla="*/ 229470826 w 21545" name="T56"/>
                <a:gd fmla="*/ 1310167541 h 21515" name="T57"/>
                <a:gd fmla="*/ 259666953 w 21545" name="T58"/>
                <a:gd fmla="*/ 1374985922 h 21515" name="T59"/>
                <a:gd fmla="*/ 251805281 w 21545" name="T60"/>
                <a:gd fmla="*/ 1501393627 h 21515" name="T61"/>
                <a:gd fmla="*/ 211127445 w 21545" name="T62"/>
                <a:gd fmla="*/ 1612435275 h 21515" name="T63"/>
                <a:gd fmla="*/ 169141056 w 21545" name="T64"/>
                <a:gd fmla="*/ 1586094610 h 21515" name="T65"/>
                <a:gd fmla="*/ 9706996 w 21545" name="T66"/>
                <a:gd fmla="*/ 1180533357 h 21515" name="T67"/>
                <a:gd fmla="*/ 9706996 w 21545" name="T68"/>
                <a:gd fmla="*/ 828813250 h 21515" name="T69"/>
                <a:gd fmla="*/ 71407764 w 21545" name="T70"/>
                <a:gd fmla="*/ 548367058 h 21515" name="T71"/>
                <a:gd fmla="*/ 299092743 w 21545" name="T72"/>
                <a:gd fmla="*/ 161528642 h 21515" name="T73"/>
                <a:gd fmla="*/ 556197612 w 21545" name="T74"/>
                <a:gd fmla="*/ 15366057 h 21515" name="T75"/>
                <a:gd fmla="*/ 661852052 w 21545" name="T76"/>
                <a:gd fmla="*/ 1162343 h 21515" name="T77"/>
                <a:gd fmla="*/ 946590965 w 21545" name="T78"/>
                <a:gd fmla="*/ 88962082 h 21515" name="T79"/>
                <a:gd fmla="*/ 1142710303 w 21545" name="T80"/>
                <a:gd fmla="*/ 322022613 h 21515" name="T81"/>
                <a:gd fmla="*/ 1263491803 w 21545" name="T82"/>
                <a:gd fmla="*/ 681488322 h 21515" name="T83"/>
                <a:gd fmla="*/ 1283145221 w 21545" name="T84"/>
                <a:gd fmla="*/ 929912333 h 21515" name="T85"/>
                <a:gd fmla="*/ 1269387676 w 21545" name="T86"/>
                <a:gd fmla="*/ 1186988842 h 21515" name="T87"/>
                <a:gd fmla="*/ 1016809205 w 21545" name="T88"/>
                <a:gd fmla="*/ 1888362344 h 21515" name="T89"/>
                <a:gd fmla="*/ 901328778 w 21545" name="T90"/>
                <a:gd fmla="*/ 1976292333 h 21515" name="T91"/>
                <a:gd fmla="*/ 753687987 w 21545" name="T92"/>
                <a:gd fmla="*/ 2007021870 h 21515" name="T93"/>
                <a:gd fmla="*/ 623140016 w 21545" name="T94"/>
                <a:gd fmla="*/ 1944400504 h 21515" name="T95"/>
                <a:gd fmla="*/ 536544193 w 21545" name="T96"/>
                <a:gd fmla="*/ 1809212526 h 21515" name="T97"/>
                <a:gd fmla="*/ 536544193 w 21545" name="T98"/>
                <a:gd fmla="*/ 1809212526 h 2151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21515" w="2154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bIns="0" lIns="0" rIns="0" tIns="0"/>
            <a:lstStyle/>
            <a:p>
              <a:pP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grpSp>
      <p:grpSp>
        <p:nvGrpSpPr>
          <p:cNvPr id="8" name="Group 7"/>
          <p:cNvGrpSpPr/>
          <p:nvPr/>
        </p:nvGrpSpPr>
        <p:grpSpPr>
          <a:xfrm>
            <a:off x="9200562" y="2202713"/>
            <a:ext cx="1781809" cy="2238985"/>
            <a:chOff x="9200732" y="1688394"/>
            <a:chExt cx="1781907" cy="2239107"/>
          </a:xfrm>
          <a:effectLst/>
        </p:grpSpPr>
        <p:grpSp>
          <p:nvGrpSpPr>
            <p:cNvPr id="29" name="Group 28"/>
            <p:cNvGrpSpPr/>
            <p:nvPr/>
          </p:nvGrpSpPr>
          <p:grpSpPr>
            <a:xfrm>
              <a:off x="9200732" y="1688394"/>
              <a:ext cx="1781907" cy="2239107"/>
              <a:chOff x="1676795" y="1900014"/>
              <a:chExt cx="1781907" cy="2239107"/>
            </a:xfrm>
          </p:grpSpPr>
          <p:sp>
            <p:nvSpPr>
              <p:cNvPr id="30" name="Oval 29"/>
              <p:cNvSpPr/>
              <p:nvPr/>
            </p:nvSpPr>
            <p:spPr>
              <a:xfrm>
                <a:off x="1676795" y="1900014"/>
                <a:ext cx="1781907" cy="1781907"/>
              </a:xfrm>
              <a:prstGeom prst="ellipse">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31" name="Oval 30"/>
              <p:cNvSpPr/>
              <p:nvPr/>
            </p:nvSpPr>
            <p:spPr>
              <a:xfrm>
                <a:off x="2110548" y="3224721"/>
                <a:ext cx="914400" cy="9144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GB"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sp>
            <p:nvSpPr>
              <p:cNvPr id="33" name="TextBox 32"/>
              <p:cNvSpPr txBox="1"/>
              <p:nvPr/>
            </p:nvSpPr>
            <p:spPr>
              <a:xfrm>
                <a:off x="1975279" y="2208425"/>
                <a:ext cx="1198946" cy="883770"/>
              </a:xfrm>
              <a:prstGeom prst="rect">
                <a:avLst/>
              </a:prstGeom>
              <a:noFill/>
            </p:spPr>
            <p:txBody>
              <a:bodyPr rtlCol="0" wrap="none">
                <a:spAutoFit/>
              </a:bodyPr>
              <a:lstStyle/>
              <a:p>
                <a:pPr>
                  <a:lnSpc>
                    <a:spcPct val="130000"/>
                  </a:lnSpc>
                </a:pPr>
                <a:r>
                  <a:rPr lang="en-US" sz="3999">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75%</a:t>
                </a:r>
              </a:p>
            </p:txBody>
          </p:sp>
        </p:grpSp>
        <p:sp>
          <p:nvSpPr>
            <p:cNvPr id="41" name="Freeform 33"/>
            <p:cNvSpPr>
              <a:spLocks noEditPoints="1"/>
            </p:cNvSpPr>
            <p:nvPr/>
          </p:nvSpPr>
          <p:spPr bwMode="auto">
            <a:xfrm>
              <a:off x="9887068" y="3306780"/>
              <a:ext cx="409233" cy="327040"/>
            </a:xfrm>
            <a:custGeom>
              <a:gdLst>
                <a:gd fmla="*/ 200 w 400" name="T0"/>
                <a:gd fmla="*/ 120 h 320" name="T1"/>
                <a:gd fmla="*/ 140 w 400" name="T2"/>
                <a:gd fmla="*/ 180 h 320" name="T3"/>
                <a:gd fmla="*/ 200 w 400" name="T4"/>
                <a:gd fmla="*/ 240 h 320" name="T5"/>
                <a:gd fmla="*/ 260 w 400" name="T6"/>
                <a:gd fmla="*/ 180 h 320" name="T7"/>
                <a:gd fmla="*/ 200 w 400" name="T8"/>
                <a:gd fmla="*/ 120 h 320" name="T9"/>
                <a:gd fmla="*/ 360 w 400" name="T10"/>
                <a:gd fmla="*/ 60 h 320" name="T11"/>
                <a:gd fmla="*/ 312 w 400" name="T12"/>
                <a:gd fmla="*/ 60 h 320" name="T13"/>
                <a:gd fmla="*/ 296 w 400" name="T14"/>
                <a:gd fmla="*/ 49 h 320" name="T15"/>
                <a:gd fmla="*/ 284 w 400" name="T16"/>
                <a:gd fmla="*/ 11 h 320" name="T17"/>
                <a:gd fmla="*/ 268 w 400" name="T18"/>
                <a:gd fmla="*/ 0 h 320" name="T19"/>
                <a:gd fmla="*/ 132 w 400" name="T20"/>
                <a:gd fmla="*/ 0 h 320" name="T21"/>
                <a:gd fmla="*/ 116 w 400" name="T22"/>
                <a:gd fmla="*/ 11 h 320" name="T23"/>
                <a:gd fmla="*/ 104 w 400" name="T24"/>
                <a:gd fmla="*/ 49 h 320" name="T25"/>
                <a:gd fmla="*/ 88 w 400" name="T26"/>
                <a:gd fmla="*/ 60 h 320" name="T27"/>
                <a:gd fmla="*/ 40 w 400" name="T28"/>
                <a:gd fmla="*/ 60 h 320" name="T29"/>
                <a:gd fmla="*/ 0 w 400" name="T30"/>
                <a:gd fmla="*/ 100 h 320" name="T31"/>
                <a:gd fmla="*/ 0 w 400" name="T32"/>
                <a:gd fmla="*/ 280 h 320" name="T33"/>
                <a:gd fmla="*/ 40 w 400" name="T34"/>
                <a:gd fmla="*/ 320 h 320" name="T35"/>
                <a:gd fmla="*/ 360 w 400" name="T36"/>
                <a:gd fmla="*/ 320 h 320" name="T37"/>
                <a:gd fmla="*/ 400 w 400" name="T38"/>
                <a:gd fmla="*/ 280 h 320" name="T39"/>
                <a:gd fmla="*/ 400 w 400" name="T40"/>
                <a:gd fmla="*/ 100 h 320" name="T41"/>
                <a:gd fmla="*/ 360 w 400" name="T42"/>
                <a:gd fmla="*/ 60 h 320" name="T43"/>
                <a:gd fmla="*/ 200 w 400" name="T44"/>
                <a:gd fmla="*/ 280 h 320" name="T45"/>
                <a:gd fmla="*/ 100 w 400" name="T46"/>
                <a:gd fmla="*/ 180 h 320" name="T47"/>
                <a:gd fmla="*/ 200 w 400" name="T48"/>
                <a:gd fmla="*/ 80 h 320" name="T49"/>
                <a:gd fmla="*/ 300 w 400" name="T50"/>
                <a:gd fmla="*/ 180 h 320" name="T51"/>
                <a:gd fmla="*/ 200 w 400" name="T52"/>
                <a:gd fmla="*/ 280 h 320" name="T53"/>
                <a:gd fmla="*/ 346 w 400" name="T54"/>
                <a:gd fmla="*/ 128 h 320" name="T55"/>
                <a:gd fmla="*/ 332 w 400" name="T56"/>
                <a:gd fmla="*/ 114 h 320" name="T57"/>
                <a:gd fmla="*/ 346 w 400" name="T58"/>
                <a:gd fmla="*/ 100 h 320" name="T59"/>
                <a:gd fmla="*/ 360 w 400" name="T60"/>
                <a:gd fmla="*/ 114 h 320" name="T61"/>
                <a:gd fmla="*/ 346 w 400" name="T62"/>
                <a:gd fmla="*/ 128 h 3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20" w="40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anchor="t" anchorCtr="0" bIns="45718" compatLnSpc="1" lIns="91435" numCol="1" rIns="91435" tIns="45718" vert="horz" wrap="square">
              <a:prstTxWarp prst="textNoShape">
                <a:avLst/>
              </a:prstTxWarp>
            </a:bodyPr>
            <a:lstStyle/>
            <a:p>
              <a:pPr>
                <a:lnSpc>
                  <a:spcPct val="130000"/>
                </a:lnSpc>
              </a:pPr>
              <a:endParaRPr lang="en-US" sz="1707">
                <a:solidFill>
                  <a:schemeClr val="tx1">
                    <a:lumMod val="65000"/>
                    <a:lumOff val="35000"/>
                  </a:schemeClr>
                </a:solidFill>
                <a:latin charset="0" panose="020b0604020202020204" pitchFamily="34" typeface="Arial"/>
                <a:ea charset="-122" pitchFamily="34" typeface="微软雅黑"/>
                <a:sym charset="0" panose="020b0604020202020204" pitchFamily="34" typeface="Arial"/>
              </a:endParaRPr>
            </a:p>
          </p:txBody>
        </p:sp>
      </p:grpSp>
      <p:sp>
        <p:nvSpPr>
          <p:cNvPr id="37" name="TextBox 23"/>
          <p:cNvSpPr txBox="1"/>
          <p:nvPr/>
        </p:nvSpPr>
        <p:spPr>
          <a:xfrm>
            <a:off x="940742" y="5396405"/>
            <a:ext cx="2447750" cy="676427"/>
          </a:xfrm>
          <a:prstGeom prst="rect">
            <a:avLst/>
          </a:prstGeom>
          <a:noFill/>
        </p:spPr>
        <p:txBody>
          <a:bodyPr rtlCol="0" wrap="square">
            <a:spAutoFit/>
          </a:bodyPr>
          <a:lstStyle/>
          <a:p>
            <a:pPr>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cs typeface="+mn-ea"/>
                <a:sym typeface="+mn-lt"/>
              </a:rPr>
              <a:t>点击添加相关标题文字，点击添加相关标题文字，点击添加相关标题文字，点击添加相关标题文字，点击添加相关标题文字。</a:t>
            </a:r>
          </a:p>
        </p:txBody>
      </p:sp>
      <p:sp>
        <p:nvSpPr>
          <p:cNvPr id="38" name="TextBox 24"/>
          <p:cNvSpPr txBox="1"/>
          <p:nvPr/>
        </p:nvSpPr>
        <p:spPr>
          <a:xfrm>
            <a:off x="940741" y="5013470"/>
            <a:ext cx="1527492" cy="322631"/>
          </a:xfrm>
          <a:prstGeom prst="rect">
            <a:avLst/>
          </a:prstGeom>
          <a:noFill/>
        </p:spPr>
        <p:txBody>
          <a:bodyPr rtlCol="0" wrap="none">
            <a:spAutoFit/>
          </a:bodyPr>
          <a:lstStyle/>
          <a:p>
            <a:r>
              <a:rPr altLang="en-US" lang="zh-CN" sz="1517">
                <a:solidFill>
                  <a:schemeClr val="tx1">
                    <a:lumMod val="65000"/>
                    <a:lumOff val="35000"/>
                  </a:schemeClr>
                </a:solidFill>
                <a:ea charset="-122" pitchFamily="34" typeface="微软雅黑"/>
              </a:rPr>
              <a:t>请替换文字内容</a:t>
            </a:r>
          </a:p>
        </p:txBody>
      </p:sp>
      <p:sp>
        <p:nvSpPr>
          <p:cNvPr id="54" name="TextBox 23"/>
          <p:cNvSpPr txBox="1"/>
          <p:nvPr/>
        </p:nvSpPr>
        <p:spPr>
          <a:xfrm>
            <a:off x="3734365" y="5396405"/>
            <a:ext cx="2447750" cy="676427"/>
          </a:xfrm>
          <a:prstGeom prst="rect">
            <a:avLst/>
          </a:prstGeom>
          <a:noFill/>
        </p:spPr>
        <p:txBody>
          <a:bodyPr rtlCol="0" wrap="square">
            <a:spAutoFit/>
          </a:bodyPr>
          <a:lstStyle/>
          <a:p>
            <a:pPr>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cs typeface="+mn-ea"/>
                <a:sym typeface="+mn-lt"/>
              </a:rPr>
              <a:t>点击添加相关标题文字，点击添加相关标题文字，点击添加相关标题文字，点击添加相关标题文字，点击添加相关标题文字。</a:t>
            </a:r>
          </a:p>
        </p:txBody>
      </p:sp>
      <p:sp>
        <p:nvSpPr>
          <p:cNvPr id="55" name="TextBox 24"/>
          <p:cNvSpPr txBox="1"/>
          <p:nvPr/>
        </p:nvSpPr>
        <p:spPr>
          <a:xfrm>
            <a:off x="3734365" y="5013470"/>
            <a:ext cx="1527492" cy="322631"/>
          </a:xfrm>
          <a:prstGeom prst="rect">
            <a:avLst/>
          </a:prstGeom>
          <a:noFill/>
        </p:spPr>
        <p:txBody>
          <a:bodyPr rtlCol="0" wrap="none">
            <a:spAutoFit/>
          </a:bodyPr>
          <a:lstStyle/>
          <a:p>
            <a:r>
              <a:rPr altLang="en-US" lang="zh-CN" sz="1517">
                <a:solidFill>
                  <a:schemeClr val="tx1">
                    <a:lumMod val="65000"/>
                    <a:lumOff val="35000"/>
                  </a:schemeClr>
                </a:solidFill>
                <a:ea charset="-122" pitchFamily="34" typeface="微软雅黑"/>
              </a:rPr>
              <a:t>请替换文字内容</a:t>
            </a:r>
          </a:p>
        </p:txBody>
      </p:sp>
      <p:sp>
        <p:nvSpPr>
          <p:cNvPr id="56" name="TextBox 23"/>
          <p:cNvSpPr txBox="1"/>
          <p:nvPr/>
        </p:nvSpPr>
        <p:spPr>
          <a:xfrm>
            <a:off x="6492960" y="5396405"/>
            <a:ext cx="2447750" cy="676427"/>
          </a:xfrm>
          <a:prstGeom prst="rect">
            <a:avLst/>
          </a:prstGeom>
          <a:noFill/>
        </p:spPr>
        <p:txBody>
          <a:bodyPr rtlCol="0" wrap="square">
            <a:spAutoFit/>
          </a:bodyPr>
          <a:lstStyle/>
          <a:p>
            <a:pPr>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cs typeface="+mn-ea"/>
                <a:sym typeface="+mn-lt"/>
              </a:rPr>
              <a:t>点击添加相关标题文字，点击添加相关标题文字，点击添加相关标题文字，点击添加相关标题文字，点击添加相关标题文字。</a:t>
            </a:r>
          </a:p>
        </p:txBody>
      </p:sp>
      <p:sp>
        <p:nvSpPr>
          <p:cNvPr id="57" name="TextBox 24"/>
          <p:cNvSpPr txBox="1"/>
          <p:nvPr/>
        </p:nvSpPr>
        <p:spPr>
          <a:xfrm>
            <a:off x="6492959" y="5013470"/>
            <a:ext cx="1527492" cy="322631"/>
          </a:xfrm>
          <a:prstGeom prst="rect">
            <a:avLst/>
          </a:prstGeom>
          <a:noFill/>
        </p:spPr>
        <p:txBody>
          <a:bodyPr rtlCol="0" wrap="none">
            <a:spAutoFit/>
          </a:bodyPr>
          <a:lstStyle/>
          <a:p>
            <a:r>
              <a:rPr altLang="en-US" lang="zh-CN" sz="1517">
                <a:solidFill>
                  <a:schemeClr val="tx1">
                    <a:lumMod val="65000"/>
                    <a:lumOff val="35000"/>
                  </a:schemeClr>
                </a:solidFill>
                <a:ea charset="-122" pitchFamily="34" typeface="微软雅黑"/>
              </a:rPr>
              <a:t>请替换文字内容</a:t>
            </a:r>
          </a:p>
        </p:txBody>
      </p:sp>
      <p:sp>
        <p:nvSpPr>
          <p:cNvPr id="58" name="TextBox 23"/>
          <p:cNvSpPr txBox="1"/>
          <p:nvPr/>
        </p:nvSpPr>
        <p:spPr>
          <a:xfrm>
            <a:off x="9286581" y="5396405"/>
            <a:ext cx="2447750" cy="676427"/>
          </a:xfrm>
          <a:prstGeom prst="rect">
            <a:avLst/>
          </a:prstGeom>
          <a:noFill/>
        </p:spPr>
        <p:txBody>
          <a:bodyPr rtlCol="0" wrap="square">
            <a:spAutoFit/>
          </a:bodyPr>
          <a:lstStyle/>
          <a:p>
            <a:pPr>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cs typeface="+mn-ea"/>
                <a:sym typeface="+mn-lt"/>
              </a:rPr>
              <a:t>点击添加相关标题文字，点击添加相关标题文字，点击添加相关标题文字，点击添加相关标题文字，点击添加相关标题文字。</a:t>
            </a:r>
          </a:p>
        </p:txBody>
      </p:sp>
      <p:sp>
        <p:nvSpPr>
          <p:cNvPr id="59" name="TextBox 24"/>
          <p:cNvSpPr txBox="1"/>
          <p:nvPr/>
        </p:nvSpPr>
        <p:spPr>
          <a:xfrm>
            <a:off x="9286581" y="5013470"/>
            <a:ext cx="1527492" cy="322631"/>
          </a:xfrm>
          <a:prstGeom prst="rect">
            <a:avLst/>
          </a:prstGeom>
          <a:noFill/>
        </p:spPr>
        <p:txBody>
          <a:bodyPr rtlCol="0" wrap="none">
            <a:spAutoFit/>
          </a:bodyPr>
          <a:lstStyle/>
          <a:p>
            <a:r>
              <a:rPr altLang="en-US" lang="zh-CN" sz="1517">
                <a:solidFill>
                  <a:schemeClr val="tx1">
                    <a:lumMod val="65000"/>
                    <a:lumOff val="35000"/>
                  </a:schemeClr>
                </a:solidFill>
                <a:ea charset="-122" pitchFamily="34" typeface="微软雅黑"/>
              </a:rPr>
              <a:t>请替换文字内容</a:t>
            </a:r>
          </a:p>
        </p:txBody>
      </p:sp>
      <p:sp>
        <p:nvSpPr>
          <p:cNvPr id="34" name="矩形 33">
            <a:extLst>
              <a:ext uri="{FF2B5EF4-FFF2-40B4-BE49-F238E27FC236}">
                <a16:creationId xmlns:a16="http://schemas.microsoft.com/office/drawing/2014/main" id="{7557D74B-08CA-4F73-A7B1-D89CADD6A8B9}"/>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3880441324"/>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4">
                                  <p:stCondLst>
                                    <p:cond delay="0"/>
                                  </p:stCondLst>
                                  <p:childTnLst>
                                    <p:set>
                                      <p:cBhvr>
                                        <p:cTn dur="1" fill="hold" id="12">
                                          <p:stCondLst>
                                            <p:cond delay="0"/>
                                          </p:stCondLst>
                                        </p:cTn>
                                        <p:tgtEl>
                                          <p:spTgt spid="37"/>
                                        </p:tgtEl>
                                        <p:attrNameLst>
                                          <p:attrName>style.visibility</p:attrName>
                                        </p:attrNameLst>
                                      </p:cBhvr>
                                      <p:to>
                                        <p:strVal val="visible"/>
                                      </p:to>
                                    </p:set>
                                    <p:anim calcmode="lin" valueType="num">
                                      <p:cBhvr additive="base">
                                        <p:cTn dur="500" id="13"/>
                                        <p:tgtEl>
                                          <p:spTgt spid="37"/>
                                        </p:tgtEl>
                                        <p:attrNameLst>
                                          <p:attrName>ppt_y</p:attrName>
                                        </p:attrNameLst>
                                      </p:cBhvr>
                                      <p:tavLst>
                                        <p:tav tm="0">
                                          <p:val>
                                            <p:strVal val="#ppt_y+#ppt_h*1.125000"/>
                                          </p:val>
                                        </p:tav>
                                        <p:tav tm="100000">
                                          <p:val>
                                            <p:strVal val="#ppt_y"/>
                                          </p:val>
                                        </p:tav>
                                      </p:tavLst>
                                    </p:anim>
                                    <p:animEffect filter="wipe(up)" transition="in">
                                      <p:cBhvr>
                                        <p:cTn dur="500" id="14"/>
                                        <p:tgtEl>
                                          <p:spTgt spid="37"/>
                                        </p:tgtEl>
                                      </p:cBhvr>
                                    </p:animEffect>
                                  </p:childTnLst>
                                </p:cTn>
                              </p:par>
                              <p:par>
                                <p:cTn fill="hold" grpId="0" id="15" nodeType="withEffect" presetClass="entr" presetID="12" presetSubtype="1">
                                  <p:stCondLst>
                                    <p:cond delay="0"/>
                                  </p:stCondLst>
                                  <p:childTnLst>
                                    <p:set>
                                      <p:cBhvr>
                                        <p:cTn dur="1" fill="hold" id="16">
                                          <p:stCondLst>
                                            <p:cond delay="0"/>
                                          </p:stCondLst>
                                        </p:cTn>
                                        <p:tgtEl>
                                          <p:spTgt spid="38"/>
                                        </p:tgtEl>
                                        <p:attrNameLst>
                                          <p:attrName>style.visibility</p:attrName>
                                        </p:attrNameLst>
                                      </p:cBhvr>
                                      <p:to>
                                        <p:strVal val="visible"/>
                                      </p:to>
                                    </p:set>
                                    <p:anim calcmode="lin" valueType="num">
                                      <p:cBhvr additive="base">
                                        <p:cTn dur="500" id="17"/>
                                        <p:tgtEl>
                                          <p:spTgt spid="38"/>
                                        </p:tgtEl>
                                        <p:attrNameLst>
                                          <p:attrName>ppt_y</p:attrName>
                                        </p:attrNameLst>
                                      </p:cBhvr>
                                      <p:tavLst>
                                        <p:tav tm="0">
                                          <p:val>
                                            <p:strVal val="#ppt_y-#ppt_h*1.125000"/>
                                          </p:val>
                                        </p:tav>
                                        <p:tav tm="100000">
                                          <p:val>
                                            <p:strVal val="#ppt_y"/>
                                          </p:val>
                                        </p:tav>
                                      </p:tavLst>
                                    </p:anim>
                                    <p:animEffect filter="wipe(down)" transition="in">
                                      <p:cBhvr>
                                        <p:cTn dur="500" id="18"/>
                                        <p:tgtEl>
                                          <p:spTgt spid="38"/>
                                        </p:tgtEl>
                                      </p:cBhvr>
                                    </p:animEffect>
                                  </p:childTnLst>
                                </p:cTn>
                              </p:par>
                            </p:childTnLst>
                          </p:cTn>
                        </p:par>
                        <p:par>
                          <p:cTn fill="hold" id="19" nodeType="afterGroup">
                            <p:stCondLst>
                              <p:cond delay="1500"/>
                            </p:stCondLst>
                            <p:childTnLst>
                              <p:par>
                                <p:cTn fill="hold" id="20" nodeType="after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12" presetSubtype="4">
                                  <p:stCondLst>
                                    <p:cond delay="0"/>
                                  </p:stCondLst>
                                  <p:childTnLst>
                                    <p:set>
                                      <p:cBhvr>
                                        <p:cTn dur="1" fill="hold" id="27">
                                          <p:stCondLst>
                                            <p:cond delay="0"/>
                                          </p:stCondLst>
                                        </p:cTn>
                                        <p:tgtEl>
                                          <p:spTgt spid="54"/>
                                        </p:tgtEl>
                                        <p:attrNameLst>
                                          <p:attrName>style.visibility</p:attrName>
                                        </p:attrNameLst>
                                      </p:cBhvr>
                                      <p:to>
                                        <p:strVal val="visible"/>
                                      </p:to>
                                    </p:set>
                                    <p:anim calcmode="lin" valueType="num">
                                      <p:cBhvr additive="base">
                                        <p:cTn dur="500" id="28"/>
                                        <p:tgtEl>
                                          <p:spTgt spid="54"/>
                                        </p:tgtEl>
                                        <p:attrNameLst>
                                          <p:attrName>ppt_y</p:attrName>
                                        </p:attrNameLst>
                                      </p:cBhvr>
                                      <p:tavLst>
                                        <p:tav tm="0">
                                          <p:val>
                                            <p:strVal val="#ppt_y+#ppt_h*1.125000"/>
                                          </p:val>
                                        </p:tav>
                                        <p:tav tm="100000">
                                          <p:val>
                                            <p:strVal val="#ppt_y"/>
                                          </p:val>
                                        </p:tav>
                                      </p:tavLst>
                                    </p:anim>
                                    <p:animEffect filter="wipe(up)" transition="in">
                                      <p:cBhvr>
                                        <p:cTn dur="500" id="29"/>
                                        <p:tgtEl>
                                          <p:spTgt spid="54"/>
                                        </p:tgtEl>
                                      </p:cBhvr>
                                    </p:animEffect>
                                  </p:childTnLst>
                                </p:cTn>
                              </p:par>
                              <p:par>
                                <p:cTn fill="hold" grpId="0" id="30" nodeType="withEffect" presetClass="entr" presetID="12" presetSubtype="1">
                                  <p:stCondLst>
                                    <p:cond delay="0"/>
                                  </p:stCondLst>
                                  <p:childTnLst>
                                    <p:set>
                                      <p:cBhvr>
                                        <p:cTn dur="1" fill="hold" id="31">
                                          <p:stCondLst>
                                            <p:cond delay="0"/>
                                          </p:stCondLst>
                                        </p:cTn>
                                        <p:tgtEl>
                                          <p:spTgt spid="55"/>
                                        </p:tgtEl>
                                        <p:attrNameLst>
                                          <p:attrName>style.visibility</p:attrName>
                                        </p:attrNameLst>
                                      </p:cBhvr>
                                      <p:to>
                                        <p:strVal val="visible"/>
                                      </p:to>
                                    </p:set>
                                    <p:anim calcmode="lin" valueType="num">
                                      <p:cBhvr additive="base">
                                        <p:cTn dur="500" id="32"/>
                                        <p:tgtEl>
                                          <p:spTgt spid="55"/>
                                        </p:tgtEl>
                                        <p:attrNameLst>
                                          <p:attrName>ppt_y</p:attrName>
                                        </p:attrNameLst>
                                      </p:cBhvr>
                                      <p:tavLst>
                                        <p:tav tm="0">
                                          <p:val>
                                            <p:strVal val="#ppt_y-#ppt_h*1.125000"/>
                                          </p:val>
                                        </p:tav>
                                        <p:tav tm="100000">
                                          <p:val>
                                            <p:strVal val="#ppt_y"/>
                                          </p:val>
                                        </p:tav>
                                      </p:tavLst>
                                    </p:anim>
                                    <p:animEffect filter="wipe(down)" transition="in">
                                      <p:cBhvr>
                                        <p:cTn dur="500" id="33"/>
                                        <p:tgtEl>
                                          <p:spTgt spid="55"/>
                                        </p:tgtEl>
                                      </p:cBhvr>
                                    </p:animEffect>
                                  </p:childTnLst>
                                </p:cTn>
                              </p:par>
                            </p:childTnLst>
                          </p:cTn>
                        </p:par>
                        <p:par>
                          <p:cTn fill="hold" id="34" nodeType="afterGroup">
                            <p:stCondLst>
                              <p:cond delay="3000"/>
                            </p:stCondLst>
                            <p:childTnLst>
                              <p:par>
                                <p:cTn fill="hold" id="35" nodeType="afterEffect" presetClass="entr" presetID="42" presetSubtype="0">
                                  <p:stCondLst>
                                    <p:cond delay="0"/>
                                  </p:stCondLst>
                                  <p:childTnLst>
                                    <p:set>
                                      <p:cBhvr>
                                        <p:cTn dur="1" fill="hold" id="36">
                                          <p:stCondLst>
                                            <p:cond delay="0"/>
                                          </p:stCondLst>
                                        </p:cTn>
                                        <p:tgtEl>
                                          <p:spTgt spid="7"/>
                                        </p:tgtEl>
                                        <p:attrNameLst>
                                          <p:attrName>style.visibility</p:attrName>
                                        </p:attrNameLst>
                                      </p:cBhvr>
                                      <p:to>
                                        <p:strVal val="visible"/>
                                      </p:to>
                                    </p:set>
                                    <p:animEffect filter="fade" transition="in">
                                      <p:cBhvr>
                                        <p:cTn dur="1000" id="37"/>
                                        <p:tgtEl>
                                          <p:spTgt spid="7"/>
                                        </p:tgtEl>
                                      </p:cBhvr>
                                    </p:animEffect>
                                    <p:anim calcmode="lin" valueType="num">
                                      <p:cBhvr>
                                        <p:cTn dur="1000" fill="hold" id="38"/>
                                        <p:tgtEl>
                                          <p:spTgt spid="7"/>
                                        </p:tgtEl>
                                        <p:attrNameLst>
                                          <p:attrName>ppt_x</p:attrName>
                                        </p:attrNameLst>
                                      </p:cBhvr>
                                      <p:tavLst>
                                        <p:tav tm="0">
                                          <p:val>
                                            <p:strVal val="#ppt_x"/>
                                          </p:val>
                                        </p:tav>
                                        <p:tav tm="100000">
                                          <p:val>
                                            <p:strVal val="#ppt_x"/>
                                          </p:val>
                                        </p:tav>
                                      </p:tavLst>
                                    </p:anim>
                                    <p:anim calcmode="lin" valueType="num">
                                      <p:cBhvr>
                                        <p:cTn dur="1000" fill="hold" id="39"/>
                                        <p:tgtEl>
                                          <p:spTgt spid="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12" presetSubtype="4">
                                  <p:stCondLst>
                                    <p:cond delay="0"/>
                                  </p:stCondLst>
                                  <p:childTnLst>
                                    <p:set>
                                      <p:cBhvr>
                                        <p:cTn dur="1" fill="hold" id="42">
                                          <p:stCondLst>
                                            <p:cond delay="0"/>
                                          </p:stCondLst>
                                        </p:cTn>
                                        <p:tgtEl>
                                          <p:spTgt spid="56"/>
                                        </p:tgtEl>
                                        <p:attrNameLst>
                                          <p:attrName>style.visibility</p:attrName>
                                        </p:attrNameLst>
                                      </p:cBhvr>
                                      <p:to>
                                        <p:strVal val="visible"/>
                                      </p:to>
                                    </p:set>
                                    <p:anim calcmode="lin" valueType="num">
                                      <p:cBhvr additive="base">
                                        <p:cTn dur="500" id="43"/>
                                        <p:tgtEl>
                                          <p:spTgt spid="56"/>
                                        </p:tgtEl>
                                        <p:attrNameLst>
                                          <p:attrName>ppt_y</p:attrName>
                                        </p:attrNameLst>
                                      </p:cBhvr>
                                      <p:tavLst>
                                        <p:tav tm="0">
                                          <p:val>
                                            <p:strVal val="#ppt_y+#ppt_h*1.125000"/>
                                          </p:val>
                                        </p:tav>
                                        <p:tav tm="100000">
                                          <p:val>
                                            <p:strVal val="#ppt_y"/>
                                          </p:val>
                                        </p:tav>
                                      </p:tavLst>
                                    </p:anim>
                                    <p:animEffect filter="wipe(up)" transition="in">
                                      <p:cBhvr>
                                        <p:cTn dur="500" id="44"/>
                                        <p:tgtEl>
                                          <p:spTgt spid="56"/>
                                        </p:tgtEl>
                                      </p:cBhvr>
                                    </p:animEffect>
                                  </p:childTnLst>
                                </p:cTn>
                              </p:par>
                              <p:par>
                                <p:cTn fill="hold" grpId="0" id="45" nodeType="withEffect" presetClass="entr" presetID="12" presetSubtype="1">
                                  <p:stCondLst>
                                    <p:cond delay="0"/>
                                  </p:stCondLst>
                                  <p:childTnLst>
                                    <p:set>
                                      <p:cBhvr>
                                        <p:cTn dur="1" fill="hold" id="46">
                                          <p:stCondLst>
                                            <p:cond delay="0"/>
                                          </p:stCondLst>
                                        </p:cTn>
                                        <p:tgtEl>
                                          <p:spTgt spid="57"/>
                                        </p:tgtEl>
                                        <p:attrNameLst>
                                          <p:attrName>style.visibility</p:attrName>
                                        </p:attrNameLst>
                                      </p:cBhvr>
                                      <p:to>
                                        <p:strVal val="visible"/>
                                      </p:to>
                                    </p:set>
                                    <p:anim calcmode="lin" valueType="num">
                                      <p:cBhvr additive="base">
                                        <p:cTn dur="500" id="47"/>
                                        <p:tgtEl>
                                          <p:spTgt spid="57"/>
                                        </p:tgtEl>
                                        <p:attrNameLst>
                                          <p:attrName>ppt_y</p:attrName>
                                        </p:attrNameLst>
                                      </p:cBhvr>
                                      <p:tavLst>
                                        <p:tav tm="0">
                                          <p:val>
                                            <p:strVal val="#ppt_y-#ppt_h*1.125000"/>
                                          </p:val>
                                        </p:tav>
                                        <p:tav tm="100000">
                                          <p:val>
                                            <p:strVal val="#ppt_y"/>
                                          </p:val>
                                        </p:tav>
                                      </p:tavLst>
                                    </p:anim>
                                    <p:animEffect filter="wipe(down)" transition="in">
                                      <p:cBhvr>
                                        <p:cTn dur="500" id="48"/>
                                        <p:tgtEl>
                                          <p:spTgt spid="57"/>
                                        </p:tgtEl>
                                      </p:cBhvr>
                                    </p:animEffect>
                                  </p:childTnLst>
                                </p:cTn>
                              </p:par>
                            </p:childTnLst>
                          </p:cTn>
                        </p:par>
                        <p:par>
                          <p:cTn fill="hold" id="49" nodeType="afterGroup">
                            <p:stCondLst>
                              <p:cond delay="4500"/>
                            </p:stCondLst>
                            <p:childTnLst>
                              <p:par>
                                <p:cTn fill="hold" id="50" nodeType="afterEffect" presetClass="entr" presetID="42" presetSubtype="0">
                                  <p:stCondLst>
                                    <p:cond delay="0"/>
                                  </p:stCondLst>
                                  <p:childTnLst>
                                    <p:set>
                                      <p:cBhvr>
                                        <p:cTn dur="1" fill="hold" id="51">
                                          <p:stCondLst>
                                            <p:cond delay="0"/>
                                          </p:stCondLst>
                                        </p:cTn>
                                        <p:tgtEl>
                                          <p:spTgt spid="8"/>
                                        </p:tgtEl>
                                        <p:attrNameLst>
                                          <p:attrName>style.visibility</p:attrName>
                                        </p:attrNameLst>
                                      </p:cBhvr>
                                      <p:to>
                                        <p:strVal val="visible"/>
                                      </p:to>
                                    </p:set>
                                    <p:animEffect filter="fade" transition="in">
                                      <p:cBhvr>
                                        <p:cTn dur="1000" id="52"/>
                                        <p:tgtEl>
                                          <p:spTgt spid="8"/>
                                        </p:tgtEl>
                                      </p:cBhvr>
                                    </p:animEffect>
                                    <p:anim calcmode="lin" valueType="num">
                                      <p:cBhvr>
                                        <p:cTn dur="1000" fill="hold" id="53"/>
                                        <p:tgtEl>
                                          <p:spTgt spid="8"/>
                                        </p:tgtEl>
                                        <p:attrNameLst>
                                          <p:attrName>ppt_x</p:attrName>
                                        </p:attrNameLst>
                                      </p:cBhvr>
                                      <p:tavLst>
                                        <p:tav tm="0">
                                          <p:val>
                                            <p:strVal val="#ppt_x"/>
                                          </p:val>
                                        </p:tav>
                                        <p:tav tm="100000">
                                          <p:val>
                                            <p:strVal val="#ppt_x"/>
                                          </p:val>
                                        </p:tav>
                                      </p:tavLst>
                                    </p:anim>
                                    <p:anim calcmode="lin" valueType="num">
                                      <p:cBhvr>
                                        <p:cTn dur="1000" fill="hold" id="54"/>
                                        <p:tgtEl>
                                          <p:spTgt spid="8"/>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5500"/>
                            </p:stCondLst>
                            <p:childTnLst>
                              <p:par>
                                <p:cTn fill="hold" grpId="0" id="56" nodeType="afterEffect" presetClass="entr" presetID="12" presetSubtype="4">
                                  <p:stCondLst>
                                    <p:cond delay="0"/>
                                  </p:stCondLst>
                                  <p:childTnLst>
                                    <p:set>
                                      <p:cBhvr>
                                        <p:cTn dur="1" fill="hold" id="57">
                                          <p:stCondLst>
                                            <p:cond delay="0"/>
                                          </p:stCondLst>
                                        </p:cTn>
                                        <p:tgtEl>
                                          <p:spTgt spid="58"/>
                                        </p:tgtEl>
                                        <p:attrNameLst>
                                          <p:attrName>style.visibility</p:attrName>
                                        </p:attrNameLst>
                                      </p:cBhvr>
                                      <p:to>
                                        <p:strVal val="visible"/>
                                      </p:to>
                                    </p:set>
                                    <p:anim calcmode="lin" valueType="num">
                                      <p:cBhvr additive="base">
                                        <p:cTn dur="500" id="58"/>
                                        <p:tgtEl>
                                          <p:spTgt spid="58"/>
                                        </p:tgtEl>
                                        <p:attrNameLst>
                                          <p:attrName>ppt_y</p:attrName>
                                        </p:attrNameLst>
                                      </p:cBhvr>
                                      <p:tavLst>
                                        <p:tav tm="0">
                                          <p:val>
                                            <p:strVal val="#ppt_y+#ppt_h*1.125000"/>
                                          </p:val>
                                        </p:tav>
                                        <p:tav tm="100000">
                                          <p:val>
                                            <p:strVal val="#ppt_y"/>
                                          </p:val>
                                        </p:tav>
                                      </p:tavLst>
                                    </p:anim>
                                    <p:animEffect filter="wipe(up)" transition="in">
                                      <p:cBhvr>
                                        <p:cTn dur="500" id="59"/>
                                        <p:tgtEl>
                                          <p:spTgt spid="58"/>
                                        </p:tgtEl>
                                      </p:cBhvr>
                                    </p:animEffect>
                                  </p:childTnLst>
                                </p:cTn>
                              </p:par>
                              <p:par>
                                <p:cTn fill="hold" grpId="0" id="60" nodeType="withEffect" presetClass="entr" presetID="12" presetSubtype="1">
                                  <p:stCondLst>
                                    <p:cond delay="0"/>
                                  </p:stCondLst>
                                  <p:childTnLst>
                                    <p:set>
                                      <p:cBhvr>
                                        <p:cTn dur="1" fill="hold" id="61">
                                          <p:stCondLst>
                                            <p:cond delay="0"/>
                                          </p:stCondLst>
                                        </p:cTn>
                                        <p:tgtEl>
                                          <p:spTgt spid="59"/>
                                        </p:tgtEl>
                                        <p:attrNameLst>
                                          <p:attrName>style.visibility</p:attrName>
                                        </p:attrNameLst>
                                      </p:cBhvr>
                                      <p:to>
                                        <p:strVal val="visible"/>
                                      </p:to>
                                    </p:set>
                                    <p:anim calcmode="lin" valueType="num">
                                      <p:cBhvr additive="base">
                                        <p:cTn dur="500" id="62"/>
                                        <p:tgtEl>
                                          <p:spTgt spid="59"/>
                                        </p:tgtEl>
                                        <p:attrNameLst>
                                          <p:attrName>ppt_y</p:attrName>
                                        </p:attrNameLst>
                                      </p:cBhvr>
                                      <p:tavLst>
                                        <p:tav tm="0">
                                          <p:val>
                                            <p:strVal val="#ppt_y-#ppt_h*1.125000"/>
                                          </p:val>
                                        </p:tav>
                                        <p:tav tm="100000">
                                          <p:val>
                                            <p:strVal val="#ppt_y"/>
                                          </p:val>
                                        </p:tav>
                                      </p:tavLst>
                                    </p:anim>
                                    <p:animEffect filter="wipe(down)" transition="in">
                                      <p:cBhvr>
                                        <p:cTn dur="500" id="63"/>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54"/>
      <p:bldP grpId="0" spid="55"/>
      <p:bldP grpId="0" spid="56"/>
      <p:bldP grpId="0" spid="57"/>
      <p:bldP grpId="0" spid="58"/>
      <p:bldP grpId="0" spid="5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PA_组合 3"/>
          <p:cNvGrpSpPr/>
          <p:nvPr>
            <p:custDataLst>
              <p:tags r:id="rId2"/>
            </p:custDataLst>
          </p:nvPr>
        </p:nvGrpSpPr>
        <p:grpSpPr>
          <a:xfrm>
            <a:off x="3351860" y="3153870"/>
            <a:ext cx="6029722" cy="1179861"/>
            <a:chOff x="5741409" y="2661945"/>
            <a:chExt cx="6029722" cy="1179861"/>
          </a:xfrm>
        </p:grpSpPr>
        <p:sp>
          <p:nvSpPr>
            <p:cNvPr id="12" name="椭圆 11"/>
            <p:cNvSpPr/>
            <p:nvPr/>
          </p:nvSpPr>
          <p:spPr>
            <a:xfrm>
              <a:off x="5741409" y="2663245"/>
              <a:ext cx="573114" cy="573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矩形 4"/>
            <p:cNvSpPr>
              <a:spLocks noChangeArrowheads="1"/>
            </p:cNvSpPr>
            <p:nvPr/>
          </p:nvSpPr>
          <p:spPr bwMode="auto">
            <a:xfrm>
              <a:off x="6533187" y="2715344"/>
              <a:ext cx="5237943" cy="1115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a:p>
              <a:pPr>
                <a:lnSpc>
                  <a:spcPct val="120000"/>
                </a:lnSpc>
              </a:pPr>
              <a:r>
                <a:rPr altLang="zh-CN" lang="en-US" sz="1400">
                  <a:latin charset="-122" panose="020b0502040204020203" pitchFamily="34" typeface="微软雅黑 Light"/>
                  <a:ea charset="-122" panose="020b0502040204020203" pitchFamily="34" typeface="微软雅黑 Light"/>
                </a:rPr>
                <a:t>.</a:t>
              </a:r>
            </a:p>
          </p:txBody>
        </p:sp>
        <p:sp>
          <p:nvSpPr>
            <p:cNvPr id="14" name="文本框 13"/>
            <p:cNvSpPr txBox="1"/>
            <p:nvPr/>
          </p:nvSpPr>
          <p:spPr>
            <a:xfrm>
              <a:off x="5836458" y="2661945"/>
              <a:ext cx="316692" cy="579120"/>
            </a:xfrm>
            <a:prstGeom prst="rect">
              <a:avLst/>
            </a:prstGeom>
            <a:noFill/>
          </p:spPr>
          <p:txBody>
            <a:bodyPr rtlCol="0" wrap="square">
              <a:spAutoFit/>
            </a:bodyPr>
            <a:lstStyle>
              <a:defPPr>
                <a:defRPr lang="zh-CN"/>
              </a:defPPr>
              <a:lvl1pPr>
                <a:defRPr spc="200" sz="2400">
                  <a:solidFill>
                    <a:schemeClr val="bg1"/>
                  </a:solidFill>
                  <a:latin charset="-122" panose="02010600040101010101" pitchFamily="2" typeface="华文细黑"/>
                  <a:ea charset="-122" panose="02010600040101010101" pitchFamily="2" typeface="华文细黑"/>
                </a:defRPr>
              </a:lvl1pPr>
            </a:lstStyle>
            <a:p>
              <a:r>
                <a:rPr altLang="zh-CN" lang="en-US" sz="3200">
                  <a:solidFill>
                    <a:schemeClr val="tx1"/>
                  </a:solidFill>
                </a:rPr>
                <a:t>1</a:t>
              </a:r>
            </a:p>
          </p:txBody>
        </p:sp>
      </p:grpSp>
      <p:grpSp>
        <p:nvGrpSpPr>
          <p:cNvPr id="15" name="PA_组合 15"/>
          <p:cNvGrpSpPr/>
          <p:nvPr>
            <p:custDataLst>
              <p:tags r:id="rId3"/>
            </p:custDataLst>
          </p:nvPr>
        </p:nvGrpSpPr>
        <p:grpSpPr>
          <a:xfrm>
            <a:off x="3924974" y="4252553"/>
            <a:ext cx="6021888" cy="937716"/>
            <a:chOff x="5339745" y="3792476"/>
            <a:chExt cx="6021888" cy="937716"/>
          </a:xfrm>
        </p:grpSpPr>
        <p:sp>
          <p:nvSpPr>
            <p:cNvPr id="16" name="椭圆 15"/>
            <p:cNvSpPr/>
            <p:nvPr/>
          </p:nvSpPr>
          <p:spPr>
            <a:xfrm>
              <a:off x="5339745" y="3798307"/>
              <a:ext cx="573114" cy="573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4"/>
            <p:cNvSpPr>
              <a:spLocks noChangeArrowheads="1"/>
            </p:cNvSpPr>
            <p:nvPr/>
          </p:nvSpPr>
          <p:spPr bwMode="auto">
            <a:xfrm>
              <a:off x="6123690" y="3862262"/>
              <a:ext cx="5237943"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20000"/>
                </a:lnSpc>
              </a:pPr>
              <a:r>
                <a:rPr altLang="zh-CN" lang="en-US" sz="1400">
                  <a:solidFill>
                    <a:prstClr val="black"/>
                  </a:solidFill>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18" name="文本框 17"/>
            <p:cNvSpPr txBox="1"/>
            <p:nvPr/>
          </p:nvSpPr>
          <p:spPr>
            <a:xfrm>
              <a:off x="5424717" y="3792475"/>
              <a:ext cx="316692" cy="579120"/>
            </a:xfrm>
            <a:prstGeom prst="rect">
              <a:avLst/>
            </a:prstGeom>
            <a:noFill/>
          </p:spPr>
          <p:txBody>
            <a:bodyPr rtlCol="0" wrap="square">
              <a:spAutoFit/>
            </a:bodyPr>
            <a:lstStyle>
              <a:defPPr>
                <a:defRPr lang="zh-CN"/>
              </a:defPPr>
              <a:lvl1pPr>
                <a:defRPr spc="200" sz="2400">
                  <a:solidFill>
                    <a:schemeClr val="bg1"/>
                  </a:solidFill>
                  <a:latin charset="-122" panose="02010600040101010101" pitchFamily="2" typeface="华文细黑"/>
                  <a:ea charset="-122" panose="02010600040101010101" pitchFamily="2" typeface="华文细黑"/>
                </a:defRPr>
              </a:lvl1pPr>
            </a:lstStyle>
            <a:p>
              <a:r>
                <a:rPr altLang="zh-CN" lang="en-US" sz="3200">
                  <a:solidFill>
                    <a:srgbClr val="374C59"/>
                  </a:solidFill>
                </a:rPr>
                <a:t>2</a:t>
              </a:r>
            </a:p>
          </p:txBody>
        </p:sp>
      </p:grpSp>
      <p:grpSp>
        <p:nvGrpSpPr>
          <p:cNvPr id="19" name="PA_组合 16"/>
          <p:cNvGrpSpPr/>
          <p:nvPr>
            <p:custDataLst>
              <p:tags r:id="rId4"/>
            </p:custDataLst>
          </p:nvPr>
        </p:nvGrpSpPr>
        <p:grpSpPr>
          <a:xfrm>
            <a:off x="4554635" y="5260975"/>
            <a:ext cx="6012766" cy="914445"/>
            <a:chOff x="4668935" y="4769050"/>
            <a:chExt cx="6012766" cy="914445"/>
          </a:xfrm>
        </p:grpSpPr>
        <p:sp>
          <p:nvSpPr>
            <p:cNvPr id="20" name="椭圆 19"/>
            <p:cNvSpPr/>
            <p:nvPr/>
          </p:nvSpPr>
          <p:spPr>
            <a:xfrm>
              <a:off x="4668935" y="4769050"/>
              <a:ext cx="573114" cy="573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4"/>
            <p:cNvSpPr>
              <a:spLocks noChangeArrowheads="1"/>
            </p:cNvSpPr>
            <p:nvPr/>
          </p:nvSpPr>
          <p:spPr bwMode="auto">
            <a:xfrm>
              <a:off x="5443758" y="4815565"/>
              <a:ext cx="5237943" cy="859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ct val="120000"/>
                </a:lnSpc>
              </a:pPr>
              <a:r>
                <a:rPr altLang="zh-CN" lang="en-US" sz="1400">
                  <a:solidFill>
                    <a:prstClr val="black"/>
                  </a:solidFill>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22" name="文本框 21"/>
            <p:cNvSpPr txBox="1"/>
            <p:nvPr/>
          </p:nvSpPr>
          <p:spPr>
            <a:xfrm>
              <a:off x="4754283" y="4769050"/>
              <a:ext cx="316692" cy="579120"/>
            </a:xfrm>
            <a:prstGeom prst="rect">
              <a:avLst/>
            </a:prstGeom>
            <a:noFill/>
          </p:spPr>
          <p:txBody>
            <a:bodyPr rtlCol="0" wrap="square">
              <a:spAutoFit/>
            </a:bodyPr>
            <a:lstStyle>
              <a:defPPr>
                <a:defRPr lang="zh-CN"/>
              </a:defPPr>
              <a:lvl1pPr>
                <a:defRPr spc="200" sz="2400">
                  <a:solidFill>
                    <a:schemeClr val="bg1"/>
                  </a:solidFill>
                  <a:latin charset="-122" panose="02010600040101010101" pitchFamily="2" typeface="华文细黑"/>
                  <a:ea charset="-122" panose="02010600040101010101" pitchFamily="2" typeface="华文细黑"/>
                </a:defRPr>
              </a:lvl1pPr>
            </a:lstStyle>
            <a:p>
              <a:r>
                <a:rPr altLang="zh-CN" lang="en-US" sz="3200">
                  <a:solidFill>
                    <a:srgbClr val="374C59"/>
                  </a:solidFill>
                </a:rPr>
                <a:t>3</a:t>
              </a:r>
            </a:p>
          </p:txBody>
        </p:sp>
      </p:grpSp>
      <p:sp>
        <p:nvSpPr>
          <p:cNvPr id="23" name="PA_文本框 14"/>
          <p:cNvSpPr txBox="1"/>
          <p:nvPr>
            <p:custDataLst>
              <p:tags r:id="rId5"/>
            </p:custDataLst>
          </p:nvPr>
        </p:nvSpPr>
        <p:spPr>
          <a:xfrm>
            <a:off x="2747263" y="2240260"/>
            <a:ext cx="3106321" cy="518160"/>
          </a:xfrm>
          <a:prstGeom prst="rect">
            <a:avLst/>
          </a:prstGeom>
          <a:noFill/>
        </p:spPr>
        <p:txBody>
          <a:bodyPr rtlCol="0" wrap="square">
            <a:spAutoFit/>
          </a:bodyPr>
          <a:lstStyle>
            <a:defPPr>
              <a:defRPr lang="zh-CN"/>
            </a:defPPr>
            <a:lvl1pPr algn="ctr">
              <a:defRPr spc="200" sz="5400">
                <a:solidFill>
                  <a:schemeClr val="bg1"/>
                </a:solidFill>
                <a:latin charset="-122" panose="02010600040101010101" pitchFamily="2" typeface="华文细黑"/>
                <a:ea charset="-122" panose="02010600040101010101" pitchFamily="2" typeface="华文细黑"/>
              </a:defRPr>
            </a:lvl1pPr>
          </a:lstStyle>
          <a:p>
            <a:pPr algn="l"/>
            <a:r>
              <a:rPr altLang="en-US" lang="zh-CN" spc="400" sz="2800">
                <a:solidFill>
                  <a:schemeClr val="tx1"/>
                </a:solidFill>
              </a:rPr>
              <a:t>此处添加小标题</a:t>
            </a:r>
          </a:p>
        </p:txBody>
      </p:sp>
      <p:sp>
        <p:nvSpPr>
          <p:cNvPr id="25" name="矩形 24">
            <a:extLst>
              <a:ext uri="{FF2B5EF4-FFF2-40B4-BE49-F238E27FC236}">
                <a16:creationId xmlns:a16="http://schemas.microsoft.com/office/drawing/2014/main" id="{27C2B1A4-2BE8-4BE1-B69D-8D2E77377814}"/>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403275438"/>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strVal val="#ppt_w+.15"/>
                                          </p:val>
                                        </p:tav>
                                        <p:tav tm="100000">
                                          <p:val>
                                            <p:strVal val="#ppt_w"/>
                                          </p:val>
                                        </p:tav>
                                      </p:tavLst>
                                    </p:anim>
                                    <p:anim calcmode="lin" valueType="num">
                                      <p:cBhvr>
                                        <p:cTn dur="500" fill="hold" id="8"/>
                                        <p:tgtEl>
                                          <p:spTgt spid="23"/>
                                        </p:tgtEl>
                                        <p:attrNameLst>
                                          <p:attrName>ppt_h</p:attrName>
                                        </p:attrNameLst>
                                      </p:cBhvr>
                                      <p:tavLst>
                                        <p:tav tm="0">
                                          <p:val>
                                            <p:strVal val="#ppt_h"/>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500" id="13"/>
                                        <p:tgtEl>
                                          <p:spTgt spid="11"/>
                                        </p:tgtEl>
                                      </p:cBhvr>
                                    </p:animEffect>
                                  </p:childTnLst>
                                </p:cTn>
                              </p:par>
                              <p:par>
                                <p:cTn fill="hold" id="14" nodeType="withEffect" presetClass="entr" presetID="10" presetSubtype="0">
                                  <p:stCondLst>
                                    <p:cond delay="250"/>
                                  </p:stCondLst>
                                  <p:childTnLst>
                                    <p:set>
                                      <p:cBhvr>
                                        <p:cTn dur="1" fill="hold" id="15">
                                          <p:stCondLst>
                                            <p:cond delay="0"/>
                                          </p:stCondLst>
                                        </p:cTn>
                                        <p:tgtEl>
                                          <p:spTgt spid="15"/>
                                        </p:tgtEl>
                                        <p:attrNameLst>
                                          <p:attrName>style.visibility</p:attrName>
                                        </p:attrNameLst>
                                      </p:cBhvr>
                                      <p:to>
                                        <p:strVal val="visible"/>
                                      </p:to>
                                    </p:set>
                                    <p:animEffect filter="fade" transition="in">
                                      <p:cBhvr>
                                        <p:cTn dur="500" id="16"/>
                                        <p:tgtEl>
                                          <p:spTgt spid="15"/>
                                        </p:tgtEl>
                                      </p:cBhvr>
                                    </p:animEffect>
                                  </p:childTnLst>
                                </p:cTn>
                              </p:par>
                              <p:par>
                                <p:cTn fill="hold" id="17" nodeType="withEffect" presetClass="entr" presetID="10" presetSubtype="0">
                                  <p:stCondLst>
                                    <p:cond delay="50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004565" y="3578265"/>
            <a:ext cx="182870" cy="396236"/>
          </a:xfrm>
          <a:prstGeom prst="rect">
            <a:avLst/>
          </a:prstGeom>
          <a:solidFill>
            <a:schemeClr val="bg1">
              <a:lumMod val="95000"/>
            </a:schemeClr>
          </a:solidFill>
        </p:spPr>
        <p:txBody>
          <a:bodyPr anchor="ctr" anchorCtr="0" bIns="45718" compatLnSpc="1" forceAA="0" fromWordArt="0" horzOverflow="overflow" lIns="91435" numCol="1" rIns="91435" rot="0" rtlCol="0" spcCol="0" spcFirstLastPara="0" tIns="45718" vert="horz" vertOverflow="overflow" wrap="none">
            <a:prstTxWarp prst="textNoShape">
              <a:avLst/>
            </a:prstTxWarp>
            <a:spAutoFit/>
          </a:bodyPr>
          <a:lstStyle/>
          <a:p>
            <a:pPr algn="ctr">
              <a:spcBef>
                <a:spcPct val="0"/>
              </a:spcBef>
            </a:pPr>
            <a:endParaRPr altLang="en-US" lang="zh-CN" sz="2000">
              <a:solidFill>
                <a:srgbClr val="222B33"/>
              </a:solidFill>
              <a:latin charset="-122" pitchFamily="34" typeface="微软雅黑"/>
              <a:ea charset="-122" pitchFamily="34" typeface="微软雅黑"/>
            </a:endParaRPr>
          </a:p>
        </p:txBody>
      </p:sp>
      <p:sp>
        <p:nvSpPr>
          <p:cNvPr id="88" name="任意多边形: 形状 8"/>
          <p:cNvSpPr/>
          <p:nvPr/>
        </p:nvSpPr>
        <p:spPr>
          <a:xfrm>
            <a:off x="335" y="3304709"/>
            <a:ext cx="12176818" cy="819099"/>
          </a:xfrm>
          <a:custGeom>
            <a:gdLst>
              <a:gd fmla="*/ 0 w 12177486" name="connsiteX0"/>
              <a:gd fmla="*/ 798305 h 819144" name="connsiteY0"/>
              <a:gd fmla="*/ 3788229 w 12177486" name="connsiteX1"/>
              <a:gd fmla="*/ 319334 h 819144" name="connsiteY1"/>
              <a:gd fmla="*/ 6821715 w 12177486" name="connsiteX2"/>
              <a:gd fmla="*/ 812819 h 819144" name="connsiteY2"/>
              <a:gd fmla="*/ 9913257 w 12177486" name="connsiteX3"/>
              <a:gd fmla="*/ 19 h 819144" name="connsiteY3"/>
              <a:gd fmla="*/ 12177486 w 12177486" name="connsiteX4"/>
              <a:gd fmla="*/ 478991 h 8191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19144" w="12177486">
                <a:moveTo>
                  <a:pt x="0" y="798305"/>
                </a:moveTo>
                <a:cubicBezTo>
                  <a:pt x="1325638" y="557610"/>
                  <a:pt x="3009417" y="65455"/>
                  <a:pt x="3788229" y="319334"/>
                </a:cubicBezTo>
                <a:cubicBezTo>
                  <a:pt x="4567041" y="573213"/>
                  <a:pt x="5800877" y="866038"/>
                  <a:pt x="6821715" y="812819"/>
                </a:cubicBezTo>
                <a:cubicBezTo>
                  <a:pt x="7842553" y="759600"/>
                  <a:pt x="8883469" y="2317"/>
                  <a:pt x="9913257" y="19"/>
                </a:cubicBezTo>
                <a:cubicBezTo>
                  <a:pt x="10943045" y="-2279"/>
                  <a:pt x="11491686" y="211686"/>
                  <a:pt x="12177486" y="478991"/>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89" name="椭圆 88"/>
          <p:cNvSpPr/>
          <p:nvPr/>
        </p:nvSpPr>
        <p:spPr>
          <a:xfrm>
            <a:off x="1887465" y="3646718"/>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90" name="椭圆 89"/>
          <p:cNvSpPr/>
          <p:nvPr/>
        </p:nvSpPr>
        <p:spPr>
          <a:xfrm>
            <a:off x="3947516" y="3646718"/>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91" name="椭圆 90"/>
          <p:cNvSpPr/>
          <p:nvPr/>
        </p:nvSpPr>
        <p:spPr>
          <a:xfrm>
            <a:off x="6032116" y="4052750"/>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93" name="椭圆 92"/>
          <p:cNvSpPr/>
          <p:nvPr/>
        </p:nvSpPr>
        <p:spPr>
          <a:xfrm>
            <a:off x="8082061" y="3700796"/>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94" name="椭圆 93"/>
          <p:cNvSpPr/>
          <p:nvPr/>
        </p:nvSpPr>
        <p:spPr>
          <a:xfrm>
            <a:off x="10166305" y="3251449"/>
            <a:ext cx="117547" cy="117547"/>
          </a:xfrm>
          <a:prstGeom prst="ellipse">
            <a:avLst/>
          </a:prstGeom>
          <a:solidFill>
            <a:srgbClr val="FFFFFF"/>
          </a:solidFill>
          <a:ln>
            <a:solidFill>
              <a:srgbClr val="3E788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grpSp>
        <p:nvGrpSpPr>
          <p:cNvPr id="95" name="组合 94"/>
          <p:cNvGrpSpPr/>
          <p:nvPr/>
        </p:nvGrpSpPr>
        <p:grpSpPr>
          <a:xfrm>
            <a:off x="1472653" y="3966776"/>
            <a:ext cx="1064715" cy="1064715"/>
            <a:chOff x="1676400" y="4740492"/>
            <a:chExt cx="685800" cy="685800"/>
          </a:xfrm>
        </p:grpSpPr>
        <p:sp>
          <p:nvSpPr>
            <p:cNvPr id="96" name="椭圆 95"/>
            <p:cNvSpPr/>
            <p:nvPr/>
          </p:nvSpPr>
          <p:spPr>
            <a:xfrm>
              <a:off x="1676400" y="4740492"/>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97" name="Freeform 109"/>
            <p:cNvSpPr>
              <a:spLocks noChangeArrowheads="1"/>
            </p:cNvSpPr>
            <p:nvPr/>
          </p:nvSpPr>
          <p:spPr bwMode="auto">
            <a:xfrm>
              <a:off x="1827792" y="4880339"/>
              <a:ext cx="383016" cy="383014"/>
            </a:xfrm>
            <a:custGeom>
              <a:gdLst>
                <a:gd fmla="*/ 116822 w 634" name="T0"/>
                <a:gd fmla="*/ 0 h 634" name="T1"/>
                <a:gd fmla="*/ 116822 w 634" name="T2"/>
                <a:gd fmla="*/ 228190 h 634" name="T3"/>
                <a:gd fmla="*/ 116822 w 634" name="T4"/>
                <a:gd fmla="*/ 0 h 634" name="T5"/>
                <a:gd fmla="*/ 196507 w 634" name="T6"/>
                <a:gd fmla="*/ 58399 h 634" name="T7"/>
                <a:gd fmla="*/ 159369 w 634" name="T8"/>
                <a:gd fmla="*/ 105984 h 634" name="T9"/>
                <a:gd fmla="*/ 196507 w 634" name="T10"/>
                <a:gd fmla="*/ 58399 h 634" name="T11"/>
                <a:gd fmla="*/ 186051 w 634" name="T12"/>
                <a:gd fmla="*/ 47945 h 634" name="T13"/>
                <a:gd fmla="*/ 138096 w 634" name="T14"/>
                <a:gd fmla="*/ 21269 h 634" name="T15"/>
                <a:gd fmla="*/ 85093 w 634" name="T16"/>
                <a:gd fmla="*/ 105984 h 634" name="T17"/>
                <a:gd fmla="*/ 90501 w 634" name="T18"/>
                <a:gd fmla="*/ 69214 h 634" name="T19"/>
                <a:gd fmla="*/ 138096 w 634" name="T20"/>
                <a:gd fmla="*/ 69214 h 634" name="T21"/>
                <a:gd fmla="*/ 85093 w 634" name="T22"/>
                <a:gd fmla="*/ 105984 h 634" name="T23"/>
                <a:gd fmla="*/ 143504 w 634" name="T24"/>
                <a:gd fmla="*/ 122206 h 634" name="T25"/>
                <a:gd fmla="*/ 116822 w 634" name="T26"/>
                <a:gd fmla="*/ 159336 h 634" name="T27"/>
                <a:gd fmla="*/ 85093 w 634" name="T28"/>
                <a:gd fmla="*/ 122206 h 634" name="T29"/>
                <a:gd fmla="*/ 106366 w 634" name="T30"/>
                <a:gd fmla="*/ 15862 h 634" name="T31"/>
                <a:gd fmla="*/ 116822 w 634" name="T32"/>
                <a:gd fmla="*/ 15862 h 634" name="T33"/>
                <a:gd fmla="*/ 138096 w 634" name="T34"/>
                <a:gd fmla="*/ 58399 h 634" name="T35"/>
                <a:gd fmla="*/ 95549 w 634" name="T36"/>
                <a:gd fmla="*/ 58399 h 634" name="T37"/>
                <a:gd fmla="*/ 90501 w 634" name="T38"/>
                <a:gd fmla="*/ 21269 h 634" name="T39"/>
                <a:gd fmla="*/ 79684 w 634" name="T40"/>
                <a:gd fmla="*/ 52992 h 634" name="T41"/>
                <a:gd fmla="*/ 90501 w 634" name="T42"/>
                <a:gd fmla="*/ 21269 h 634" name="T43"/>
                <a:gd fmla="*/ 32090 w 634" name="T44"/>
                <a:gd fmla="*/ 58399 h 634" name="T45"/>
                <a:gd fmla="*/ 74637 w 634" name="T46"/>
                <a:gd fmla="*/ 105984 h 634" name="T47"/>
                <a:gd fmla="*/ 32090 w 634" name="T48"/>
                <a:gd fmla="*/ 58399 h 634" name="T49"/>
                <a:gd fmla="*/ 32090 w 634" name="T50"/>
                <a:gd fmla="*/ 169790 h 634" name="T51"/>
                <a:gd fmla="*/ 74637 w 634" name="T52"/>
                <a:gd fmla="*/ 122206 h 634" name="T53"/>
                <a:gd fmla="*/ 32090 w 634" name="T54"/>
                <a:gd fmla="*/ 169790 h 634" name="T55"/>
                <a:gd fmla="*/ 42546 w 634" name="T56"/>
                <a:gd fmla="*/ 180605 h 634" name="T57"/>
                <a:gd fmla="*/ 90501 w 634" name="T58"/>
                <a:gd fmla="*/ 212328 h 634" name="T59"/>
                <a:gd fmla="*/ 122231 w 634" name="T60"/>
                <a:gd fmla="*/ 212328 h 634" name="T61"/>
                <a:gd fmla="*/ 116822 w 634" name="T62"/>
                <a:gd fmla="*/ 212328 h 634" name="T63"/>
                <a:gd fmla="*/ 95549 w 634" name="T64"/>
                <a:gd fmla="*/ 169790 h 634" name="T65"/>
                <a:gd fmla="*/ 138096 w 634" name="T66"/>
                <a:gd fmla="*/ 169790 h 634" name="T67"/>
                <a:gd fmla="*/ 138096 w 634" name="T68"/>
                <a:gd fmla="*/ 212328 h 634" name="T69"/>
                <a:gd fmla="*/ 148552 w 634" name="T70"/>
                <a:gd fmla="*/ 175198 h 634" name="T71"/>
                <a:gd fmla="*/ 138096 w 634" name="T72"/>
                <a:gd fmla="*/ 212328 h 634" name="T73"/>
                <a:gd fmla="*/ 196507 w 634" name="T74"/>
                <a:gd fmla="*/ 169790 h 634" name="T75"/>
                <a:gd fmla="*/ 159369 w 634" name="T76"/>
                <a:gd fmla="*/ 122206 h 634" name="T77"/>
                <a:gd fmla="*/ 196507 w 634" name="T78"/>
                <a:gd fmla="*/ 169790 h 63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34" w="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sz="1799"/>
            </a:p>
          </p:txBody>
        </p:sp>
      </p:grpSp>
      <p:grpSp>
        <p:nvGrpSpPr>
          <p:cNvPr id="98" name="组合 97"/>
          <p:cNvGrpSpPr/>
          <p:nvPr/>
        </p:nvGrpSpPr>
        <p:grpSpPr>
          <a:xfrm>
            <a:off x="7597431" y="2507334"/>
            <a:ext cx="1064715" cy="1064715"/>
            <a:chOff x="8299836" y="4588092"/>
            <a:chExt cx="685800" cy="685800"/>
          </a:xfrm>
        </p:grpSpPr>
        <p:sp>
          <p:nvSpPr>
            <p:cNvPr id="99" name="椭圆 98"/>
            <p:cNvSpPr/>
            <p:nvPr/>
          </p:nvSpPr>
          <p:spPr>
            <a:xfrm>
              <a:off x="8299836" y="4588092"/>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100" name="Freeform 81"/>
            <p:cNvSpPr>
              <a:spLocks noChangeArrowheads="1"/>
            </p:cNvSpPr>
            <p:nvPr/>
          </p:nvSpPr>
          <p:spPr bwMode="auto">
            <a:xfrm>
              <a:off x="8456763" y="4786246"/>
              <a:ext cx="371946" cy="285600"/>
            </a:xfrm>
            <a:custGeom>
              <a:gdLst>
                <a:gd fmla="*/ 131975 w 619" name="T0"/>
                <a:gd fmla="*/ 79795 h 472" name="T1"/>
                <a:gd fmla="*/ 131975 w 619" name="T2"/>
                <a:gd fmla="*/ 79795 h 472" name="T3"/>
                <a:gd fmla="*/ 105437 w 619" name="T4"/>
                <a:gd fmla="*/ 79795 h 472" name="T5"/>
                <a:gd fmla="*/ 116196 w 619" name="T6"/>
                <a:gd fmla="*/ 48021 h 472" name="T7"/>
                <a:gd fmla="*/ 110816 w 619" name="T8"/>
                <a:gd fmla="*/ 42605 h 472" name="T9"/>
                <a:gd fmla="*/ 100416 w 619" name="T10"/>
                <a:gd fmla="*/ 42605 h 472" name="T11"/>
                <a:gd fmla="*/ 84278 w 619" name="T12"/>
                <a:gd fmla="*/ 85211 h 472" name="T13"/>
                <a:gd fmla="*/ 84278 w 619" name="T14"/>
                <a:gd fmla="*/ 90626 h 472" name="T15"/>
                <a:gd fmla="*/ 89657 w 619" name="T16"/>
                <a:gd fmla="*/ 95681 h 472" name="T17"/>
                <a:gd fmla="*/ 121575 w 619" name="T18"/>
                <a:gd fmla="*/ 95681 h 472" name="T19"/>
                <a:gd fmla="*/ 105437 w 619" name="T20"/>
                <a:gd fmla="*/ 127455 h 472" name="T21"/>
                <a:gd fmla="*/ 105437 w 619" name="T22"/>
                <a:gd fmla="*/ 138287 h 472" name="T23"/>
                <a:gd fmla="*/ 116196 w 619" name="T24"/>
                <a:gd fmla="*/ 133232 h 472" name="T25"/>
                <a:gd fmla="*/ 136996 w 619" name="T26"/>
                <a:gd fmla="*/ 85211 h 472" name="T27"/>
                <a:gd fmla="*/ 131975 w 619" name="T28"/>
                <a:gd fmla="*/ 79795 h 472" name="T29"/>
                <a:gd fmla="*/ 158155 w 619" name="T30"/>
                <a:gd fmla="*/ 37189 h 472" name="T31"/>
                <a:gd fmla="*/ 158155 w 619" name="T32"/>
                <a:gd fmla="*/ 37189 h 472" name="T33"/>
                <a:gd fmla="*/ 105437 w 619" name="T34"/>
                <a:gd fmla="*/ 0 h 472" name="T35"/>
                <a:gd fmla="*/ 42318 w 619" name="T36"/>
                <a:gd fmla="*/ 58492 h 472" name="T37"/>
                <a:gd fmla="*/ 0 w 619" name="T38"/>
                <a:gd fmla="*/ 116984 h 472" name="T39"/>
                <a:gd fmla="*/ 52718 w 619" name="T40"/>
                <a:gd fmla="*/ 170060 h 472" name="T41"/>
                <a:gd fmla="*/ 153134 w 619" name="T42"/>
                <a:gd fmla="*/ 170060 h 472" name="T43"/>
                <a:gd fmla="*/ 221632 w 619" name="T44"/>
                <a:gd fmla="*/ 106513 h 472" name="T45"/>
                <a:gd fmla="*/ 158155 w 619" name="T46"/>
                <a:gd fmla="*/ 37189 h 472" name="T47"/>
                <a:gd fmla="*/ 153134 w 619" name="T48"/>
                <a:gd fmla="*/ 159589 h 472" name="T49"/>
                <a:gd fmla="*/ 153134 w 619" name="T50"/>
                <a:gd fmla="*/ 159589 h 472" name="T51"/>
                <a:gd fmla="*/ 52718 w 619" name="T52"/>
                <a:gd fmla="*/ 159589 h 472" name="T53"/>
                <a:gd fmla="*/ 10400 w 619" name="T54"/>
                <a:gd fmla="*/ 116984 h 472" name="T55"/>
                <a:gd fmla="*/ 52718 w 619" name="T56"/>
                <a:gd fmla="*/ 74379 h 472" name="T57"/>
                <a:gd fmla="*/ 105437 w 619" name="T58"/>
                <a:gd fmla="*/ 15887 h 472" name="T59"/>
                <a:gd fmla="*/ 147755 w 619" name="T60"/>
                <a:gd fmla="*/ 53437 h 472" name="T61"/>
                <a:gd fmla="*/ 211232 w 619" name="T62"/>
                <a:gd fmla="*/ 101097 h 472" name="T63"/>
                <a:gd fmla="*/ 153134 w 619" name="T64"/>
                <a:gd fmla="*/ 159589 h 47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472" w="619">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a:noFill/>
            </a:ln>
            <a:effectLs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sz="1799"/>
            </a:p>
          </p:txBody>
        </p:sp>
      </p:grpSp>
      <p:grpSp>
        <p:nvGrpSpPr>
          <p:cNvPr id="101" name="组合 100"/>
          <p:cNvGrpSpPr/>
          <p:nvPr/>
        </p:nvGrpSpPr>
        <p:grpSpPr>
          <a:xfrm>
            <a:off x="9692719" y="3579164"/>
            <a:ext cx="1064715" cy="1064715"/>
            <a:chOff x="9955694" y="2892642"/>
            <a:chExt cx="685800" cy="685800"/>
          </a:xfrm>
        </p:grpSpPr>
        <p:sp>
          <p:nvSpPr>
            <p:cNvPr id="102" name="椭圆 101"/>
            <p:cNvSpPr/>
            <p:nvPr/>
          </p:nvSpPr>
          <p:spPr>
            <a:xfrm>
              <a:off x="9955694" y="28926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103" name="Freeform 85"/>
            <p:cNvSpPr>
              <a:spLocks noChangeArrowheads="1"/>
            </p:cNvSpPr>
            <p:nvPr/>
          </p:nvSpPr>
          <p:spPr bwMode="auto">
            <a:xfrm>
              <a:off x="10130332" y="3043021"/>
              <a:ext cx="336524" cy="383014"/>
            </a:xfrm>
            <a:custGeom>
              <a:gdLst>
                <a:gd fmla="*/ 168627 w 561" name="T0"/>
                <a:gd fmla="*/ 0 h 635" name="T1"/>
                <a:gd fmla="*/ 168627 w 561" name="T2"/>
                <a:gd fmla="*/ 0 h 635" name="T3"/>
                <a:gd fmla="*/ 31864 w 561" name="T4"/>
                <a:gd fmla="*/ 0 h 635" name="T5"/>
                <a:gd fmla="*/ 0 w 561" name="T6"/>
                <a:gd fmla="*/ 26634 h 635" name="T7"/>
                <a:gd fmla="*/ 0 w 561" name="T8"/>
                <a:gd fmla="*/ 228190 h 635" name="T9"/>
                <a:gd fmla="*/ 15753 w 561" name="T10"/>
                <a:gd fmla="*/ 228190 h 635" name="T11"/>
                <a:gd fmla="*/ 42246 w 561" name="T12"/>
                <a:gd fmla="*/ 206955 h 635" name="T13"/>
                <a:gd fmla="*/ 74110 w 561" name="T14"/>
                <a:gd fmla="*/ 228190 h 635" name="T15"/>
                <a:gd fmla="*/ 100245 w 561" name="T16"/>
                <a:gd fmla="*/ 206955 h 635" name="T17"/>
                <a:gd fmla="*/ 126739 w 561" name="T18"/>
                <a:gd fmla="*/ 228190 h 635" name="T19"/>
                <a:gd fmla="*/ 158245 w 561" name="T20"/>
                <a:gd fmla="*/ 206955 h 635" name="T21"/>
                <a:gd fmla="*/ 184738 w 561" name="T22"/>
                <a:gd fmla="*/ 228190 h 635" name="T23"/>
                <a:gd fmla="*/ 200491 w 561" name="T24"/>
                <a:gd fmla="*/ 228190 h 635" name="T25"/>
                <a:gd fmla="*/ 200491 w 561" name="T26"/>
                <a:gd fmla="*/ 26634 h 635" name="T27"/>
                <a:gd fmla="*/ 168627 w 561" name="T28"/>
                <a:gd fmla="*/ 0 h 635" name="T29"/>
                <a:gd fmla="*/ 184738 w 561" name="T30"/>
                <a:gd fmla="*/ 211994 h 635" name="T31"/>
                <a:gd fmla="*/ 184738 w 561" name="T32"/>
                <a:gd fmla="*/ 211994 h 635" name="T33"/>
                <a:gd fmla="*/ 158245 w 561" name="T34"/>
                <a:gd fmla="*/ 190758 h 635" name="T35"/>
                <a:gd fmla="*/ 126739 w 561" name="T36"/>
                <a:gd fmla="*/ 211994 h 635" name="T37"/>
                <a:gd fmla="*/ 100245 w 561" name="T38"/>
                <a:gd fmla="*/ 190758 h 635" name="T39"/>
                <a:gd fmla="*/ 74110 w 561" name="T40"/>
                <a:gd fmla="*/ 211994 h 635" name="T41"/>
                <a:gd fmla="*/ 42246 w 561" name="T42"/>
                <a:gd fmla="*/ 190758 h 635" name="T43"/>
                <a:gd fmla="*/ 15753 w 561" name="T44"/>
                <a:gd fmla="*/ 211994 h 635" name="T45"/>
                <a:gd fmla="*/ 15753 w 561" name="T46"/>
                <a:gd fmla="*/ 26634 h 635" name="T47"/>
                <a:gd fmla="*/ 31864 w 561" name="T48"/>
                <a:gd fmla="*/ 16196 h 635" name="T49"/>
                <a:gd fmla="*/ 168627 w 561" name="T50"/>
                <a:gd fmla="*/ 16196 h 635" name="T51"/>
                <a:gd fmla="*/ 184738 w 561" name="T52"/>
                <a:gd fmla="*/ 26634 h 635" name="T53"/>
                <a:gd fmla="*/ 184738 w 561" name="T54"/>
                <a:gd fmla="*/ 211994 h 635" name="T55"/>
                <a:gd fmla="*/ 147504 w 561" name="T56"/>
                <a:gd fmla="*/ 127412 h 635" name="T57"/>
                <a:gd fmla="*/ 147504 w 561" name="T58"/>
                <a:gd fmla="*/ 127412 h 635" name="T59"/>
                <a:gd fmla="*/ 52987 w 561" name="T60"/>
                <a:gd fmla="*/ 127412 h 635" name="T61"/>
                <a:gd fmla="*/ 42246 w 561" name="T62"/>
                <a:gd fmla="*/ 132451 h 635" name="T63"/>
                <a:gd fmla="*/ 52987 w 561" name="T64"/>
                <a:gd fmla="*/ 143249 h 635" name="T65"/>
                <a:gd fmla="*/ 147504 w 561" name="T66"/>
                <a:gd fmla="*/ 143249 h 635" name="T67"/>
                <a:gd fmla="*/ 158245 w 561" name="T68"/>
                <a:gd fmla="*/ 132451 h 635" name="T69"/>
                <a:gd fmla="*/ 147504 w 561" name="T70"/>
                <a:gd fmla="*/ 127412 h 635" name="T71"/>
                <a:gd fmla="*/ 147504 w 561" name="T72"/>
                <a:gd fmla="*/ 84941 h 635" name="T73"/>
                <a:gd fmla="*/ 147504 w 561" name="T74"/>
                <a:gd fmla="*/ 84941 h 635" name="T75"/>
                <a:gd fmla="*/ 52987 w 561" name="T76"/>
                <a:gd fmla="*/ 84941 h 635" name="T77"/>
                <a:gd fmla="*/ 42246 w 561" name="T78"/>
                <a:gd fmla="*/ 90340 h 635" name="T79"/>
                <a:gd fmla="*/ 52987 w 561" name="T80"/>
                <a:gd fmla="*/ 100778 h 635" name="T81"/>
                <a:gd fmla="*/ 147504 w 561" name="T82"/>
                <a:gd fmla="*/ 100778 h 635" name="T83"/>
                <a:gd fmla="*/ 158245 w 561" name="T84"/>
                <a:gd fmla="*/ 90340 h 635" name="T85"/>
                <a:gd fmla="*/ 147504 w 561" name="T86"/>
                <a:gd fmla="*/ 84941 h 635" name="T87"/>
                <a:gd fmla="*/ 147504 w 561" name="T88"/>
                <a:gd fmla="*/ 42471 h 635" name="T89"/>
                <a:gd fmla="*/ 147504 w 561" name="T90"/>
                <a:gd fmla="*/ 42471 h 635" name="T91"/>
                <a:gd fmla="*/ 52987 w 561" name="T92"/>
                <a:gd fmla="*/ 42471 h 635" name="T93"/>
                <a:gd fmla="*/ 42246 w 561" name="T94"/>
                <a:gd fmla="*/ 47870 h 635" name="T95"/>
                <a:gd fmla="*/ 52987 w 561" name="T96"/>
                <a:gd fmla="*/ 58667 h 635" name="T97"/>
                <a:gd fmla="*/ 147504 w 561" name="T98"/>
                <a:gd fmla="*/ 58667 h 635" name="T99"/>
                <a:gd fmla="*/ 158245 w 561" name="T100"/>
                <a:gd fmla="*/ 47870 h 635" name="T101"/>
                <a:gd fmla="*/ 147504 w 561" name="T102"/>
                <a:gd fmla="*/ 42471 h 63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635" w="561">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sz="1799"/>
            </a:p>
          </p:txBody>
        </p:sp>
      </p:grpSp>
      <p:grpSp>
        <p:nvGrpSpPr>
          <p:cNvPr id="108" name="组合 107"/>
          <p:cNvGrpSpPr/>
          <p:nvPr/>
        </p:nvGrpSpPr>
        <p:grpSpPr>
          <a:xfrm>
            <a:off x="5582685" y="4382286"/>
            <a:ext cx="1064715" cy="1064715"/>
            <a:chOff x="4988118" y="4988142"/>
            <a:chExt cx="685800" cy="685800"/>
          </a:xfrm>
        </p:grpSpPr>
        <p:sp>
          <p:nvSpPr>
            <p:cNvPr id="109" name="椭圆 108"/>
            <p:cNvSpPr/>
            <p:nvPr/>
          </p:nvSpPr>
          <p:spPr>
            <a:xfrm>
              <a:off x="4988118" y="49881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110" name="Freeform 159"/>
            <p:cNvSpPr>
              <a:spLocks noChangeArrowheads="1"/>
            </p:cNvSpPr>
            <p:nvPr/>
          </p:nvSpPr>
          <p:spPr bwMode="auto">
            <a:xfrm>
              <a:off x="5139510" y="5151163"/>
              <a:ext cx="383016" cy="371946"/>
            </a:xfrm>
            <a:custGeom>
              <a:gdLst>
                <a:gd fmla="*/ 63820 w 634" name="T0"/>
                <a:gd fmla="*/ 68484 h 619" name="T1"/>
                <a:gd fmla="*/ 63820 w 634" name="T2"/>
                <a:gd fmla="*/ 68484 h 619" name="T3"/>
                <a:gd fmla="*/ 58411 w 634" name="T4"/>
                <a:gd fmla="*/ 73504 h 619" name="T5"/>
                <a:gd fmla="*/ 58411 w 634" name="T6"/>
                <a:gd fmla="*/ 147724 h 619" name="T7"/>
                <a:gd fmla="*/ 63820 w 634" name="T8"/>
                <a:gd fmla="*/ 152744 h 619" name="T9"/>
                <a:gd fmla="*/ 74637 w 634" name="T10"/>
                <a:gd fmla="*/ 147724 h 619" name="T11"/>
                <a:gd fmla="*/ 74637 w 634" name="T12"/>
                <a:gd fmla="*/ 73504 h 619" name="T13"/>
                <a:gd fmla="*/ 63820 w 634" name="T14"/>
                <a:gd fmla="*/ 68484 h 619" name="T15"/>
                <a:gd fmla="*/ 122231 w 634" name="T16"/>
                <a:gd fmla="*/ 89639 h 619" name="T17"/>
                <a:gd fmla="*/ 122231 w 634" name="T18"/>
                <a:gd fmla="*/ 89639 h 619" name="T19"/>
                <a:gd fmla="*/ 116822 w 634" name="T20"/>
                <a:gd fmla="*/ 94658 h 619" name="T21"/>
                <a:gd fmla="*/ 116822 w 634" name="T22"/>
                <a:gd fmla="*/ 136968 h 619" name="T23"/>
                <a:gd fmla="*/ 122231 w 634" name="T24"/>
                <a:gd fmla="*/ 147724 h 619" name="T25"/>
                <a:gd fmla="*/ 127639 w 634" name="T26"/>
                <a:gd fmla="*/ 136968 h 619" name="T27"/>
                <a:gd fmla="*/ 127639 w 634" name="T28"/>
                <a:gd fmla="*/ 94658 h 619" name="T29"/>
                <a:gd fmla="*/ 122231 w 634" name="T30"/>
                <a:gd fmla="*/ 89639 h 619" name="T31"/>
                <a:gd fmla="*/ 169825 w 634" name="T32"/>
                <a:gd fmla="*/ 0 h 619" name="T33"/>
                <a:gd fmla="*/ 169825 w 634" name="T34"/>
                <a:gd fmla="*/ 0 h 619" name="T35"/>
                <a:gd fmla="*/ 116822 w 634" name="T36"/>
                <a:gd fmla="*/ 41951 h 619" name="T37"/>
                <a:gd fmla="*/ 58411 w 634" name="T38"/>
                <a:gd fmla="*/ 20796 h 619" name="T39"/>
                <a:gd fmla="*/ 0 w 634" name="T40"/>
                <a:gd fmla="*/ 52707 h 619" name="T41"/>
                <a:gd fmla="*/ 0 w 634" name="T42"/>
                <a:gd fmla="*/ 221586 h 619" name="T43"/>
                <a:gd fmla="*/ 58411 w 634" name="T44"/>
                <a:gd fmla="*/ 190034 h 619" name="T45"/>
                <a:gd fmla="*/ 116822 w 634" name="T46"/>
                <a:gd fmla="*/ 210830 h 619" name="T47"/>
                <a:gd fmla="*/ 169825 w 634" name="T48"/>
                <a:gd fmla="*/ 168879 h 619" name="T49"/>
                <a:gd fmla="*/ 228236 w 634" name="T50"/>
                <a:gd fmla="*/ 210830 h 619" name="T51"/>
                <a:gd fmla="*/ 228236 w 634" name="T52"/>
                <a:gd fmla="*/ 41951 h 619" name="T53"/>
                <a:gd fmla="*/ 169825 w 634" name="T54"/>
                <a:gd fmla="*/ 0 h 619" name="T55"/>
                <a:gd fmla="*/ 212372 w 634" name="T56"/>
                <a:gd fmla="*/ 184655 h 619" name="T57"/>
                <a:gd fmla="*/ 212372 w 634" name="T58"/>
                <a:gd fmla="*/ 184655 h 619" name="T59"/>
                <a:gd fmla="*/ 169825 w 634" name="T60"/>
                <a:gd fmla="*/ 152744 h 619" name="T61"/>
                <a:gd fmla="*/ 116822 w 634" name="T62"/>
                <a:gd fmla="*/ 195053 h 619" name="T63"/>
                <a:gd fmla="*/ 58411 w 634" name="T64"/>
                <a:gd fmla="*/ 173899 h 619" name="T65"/>
                <a:gd fmla="*/ 15865 w 634" name="T66"/>
                <a:gd fmla="*/ 200432 h 619" name="T67"/>
                <a:gd fmla="*/ 15865 w 634" name="T68"/>
                <a:gd fmla="*/ 58086 h 619" name="T69"/>
                <a:gd fmla="*/ 58411 w 634" name="T70"/>
                <a:gd fmla="*/ 31553 h 619" name="T71"/>
                <a:gd fmla="*/ 116822 w 634" name="T72"/>
                <a:gd fmla="*/ 52707 h 619" name="T73"/>
                <a:gd fmla="*/ 169825 w 634" name="T74"/>
                <a:gd fmla="*/ 10398 h 619" name="T75"/>
                <a:gd fmla="*/ 212372 w 634" name="T76"/>
                <a:gd fmla="*/ 41951 h 619" name="T77"/>
                <a:gd fmla="*/ 212372 w 634" name="T78"/>
                <a:gd fmla="*/ 184655 h 619" name="T79"/>
                <a:gd fmla="*/ 169825 w 634" name="T80"/>
                <a:gd fmla="*/ 115813 h 619" name="T81"/>
                <a:gd fmla="*/ 169825 w 634" name="T82"/>
                <a:gd fmla="*/ 115813 h 619" name="T83"/>
                <a:gd fmla="*/ 180642 w 634" name="T84"/>
                <a:gd fmla="*/ 126570 h 619" name="T85"/>
                <a:gd fmla="*/ 186051 w 634" name="T86"/>
                <a:gd fmla="*/ 115813 h 619" name="T87"/>
                <a:gd fmla="*/ 186051 w 634" name="T88"/>
                <a:gd fmla="*/ 63106 h 619" name="T89"/>
                <a:gd fmla="*/ 180642 w 634" name="T90"/>
                <a:gd fmla="*/ 52707 h 619" name="T91"/>
                <a:gd fmla="*/ 169825 w 634" name="T92"/>
                <a:gd fmla="*/ 63106 h 619" name="T93"/>
                <a:gd fmla="*/ 169825 w 634" name="T94"/>
                <a:gd fmla="*/ 115813 h 61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19" w="634">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ffectLs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sz="1799"/>
            </a:p>
          </p:txBody>
        </p:sp>
      </p:grpSp>
      <p:grpSp>
        <p:nvGrpSpPr>
          <p:cNvPr id="111" name="组合 110"/>
          <p:cNvGrpSpPr/>
          <p:nvPr/>
        </p:nvGrpSpPr>
        <p:grpSpPr>
          <a:xfrm>
            <a:off x="3532703" y="2397028"/>
            <a:ext cx="1064715" cy="1064715"/>
            <a:chOff x="3332259" y="3083142"/>
            <a:chExt cx="685800" cy="685800"/>
          </a:xfrm>
        </p:grpSpPr>
        <p:sp>
          <p:nvSpPr>
            <p:cNvPr id="112" name="椭圆 111"/>
            <p:cNvSpPr/>
            <p:nvPr/>
          </p:nvSpPr>
          <p:spPr>
            <a:xfrm>
              <a:off x="3332259" y="3083142"/>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98"/>
            </a:p>
          </p:txBody>
        </p:sp>
        <p:sp>
          <p:nvSpPr>
            <p:cNvPr id="113" name="Freeform 160"/>
            <p:cNvSpPr>
              <a:spLocks noChangeArrowheads="1"/>
            </p:cNvSpPr>
            <p:nvPr/>
          </p:nvSpPr>
          <p:spPr bwMode="auto">
            <a:xfrm>
              <a:off x="3530439" y="3240069"/>
              <a:ext cx="309956" cy="371946"/>
            </a:xfrm>
            <a:custGeom>
              <a:gdLst>
                <a:gd fmla="*/ 179267 w 517" name="T0"/>
                <a:gd fmla="*/ 84260 h 619" name="T1"/>
                <a:gd fmla="*/ 179267 w 517" name="T2"/>
                <a:gd fmla="*/ 84260 h 619" name="T3"/>
                <a:gd fmla="*/ 158156 w 517" name="T4"/>
                <a:gd fmla="*/ 41951 h 619" name="T5"/>
                <a:gd fmla="*/ 152788 w 517" name="T6"/>
                <a:gd fmla="*/ 41951 h 619" name="T7"/>
                <a:gd fmla="*/ 110566 w 517" name="T8"/>
                <a:gd fmla="*/ 41951 h 619" name="T9"/>
                <a:gd fmla="*/ 110566 w 517" name="T10"/>
                <a:gd fmla="*/ 26174 h 619" name="T11"/>
                <a:gd fmla="*/ 84445 w 517" name="T12"/>
                <a:gd fmla="*/ 0 h 619" name="T13"/>
                <a:gd fmla="*/ 68701 w 517" name="T14"/>
                <a:gd fmla="*/ 0 h 619" name="T15"/>
                <a:gd fmla="*/ 42223 w 517" name="T16"/>
                <a:gd fmla="*/ 26174 h 619" name="T17"/>
                <a:gd fmla="*/ 42223 w 517" name="T18"/>
                <a:gd fmla="*/ 41951 h 619" name="T19"/>
                <a:gd fmla="*/ 16102 w 517" name="T20"/>
                <a:gd fmla="*/ 41951 h 619" name="T21"/>
                <a:gd fmla="*/ 0 w 517" name="T22"/>
                <a:gd fmla="*/ 52707 h 619" name="T23"/>
                <a:gd fmla="*/ 0 w 517" name="T24"/>
                <a:gd fmla="*/ 126570 h 619" name="T25"/>
                <a:gd fmla="*/ 16102 w 517" name="T26"/>
                <a:gd fmla="*/ 136968 h 619" name="T27"/>
                <a:gd fmla="*/ 42223 w 517" name="T28"/>
                <a:gd fmla="*/ 136968 h 619" name="T29"/>
                <a:gd fmla="*/ 42223 w 517" name="T30"/>
                <a:gd fmla="*/ 195053 h 619" name="T31"/>
                <a:gd fmla="*/ 68701 w 517" name="T32"/>
                <a:gd fmla="*/ 221586 h 619" name="T33"/>
                <a:gd fmla="*/ 84445 w 517" name="T34"/>
                <a:gd fmla="*/ 221586 h 619" name="T35"/>
                <a:gd fmla="*/ 110566 w 517" name="T36"/>
                <a:gd fmla="*/ 195053 h 619" name="T37"/>
                <a:gd fmla="*/ 110566 w 517" name="T38"/>
                <a:gd fmla="*/ 136968 h 619" name="T39"/>
                <a:gd fmla="*/ 152788 w 517" name="T40"/>
                <a:gd fmla="*/ 136968 h 619" name="T41"/>
                <a:gd fmla="*/ 152788 w 517" name="T42"/>
                <a:gd fmla="*/ 136968 h 619" name="T43"/>
                <a:gd fmla="*/ 158156 w 517" name="T44"/>
                <a:gd fmla="*/ 136968 h 619" name="T45"/>
                <a:gd fmla="*/ 179267 w 517" name="T46"/>
                <a:gd fmla="*/ 94658 h 619" name="T47"/>
                <a:gd fmla="*/ 184634 w 517" name="T48"/>
                <a:gd fmla="*/ 89639 h 619" name="T49"/>
                <a:gd fmla="*/ 179267 w 517" name="T50"/>
                <a:gd fmla="*/ 84260 h 619" name="T51"/>
                <a:gd fmla="*/ 57967 w 517" name="T52"/>
                <a:gd fmla="*/ 26174 h 619" name="T53"/>
                <a:gd fmla="*/ 57967 w 517" name="T54"/>
                <a:gd fmla="*/ 26174 h 619" name="T55"/>
                <a:gd fmla="*/ 68701 w 517" name="T56"/>
                <a:gd fmla="*/ 10398 h 619" name="T57"/>
                <a:gd fmla="*/ 84445 w 517" name="T58"/>
                <a:gd fmla="*/ 10398 h 619" name="T59"/>
                <a:gd fmla="*/ 100189 w 517" name="T60"/>
                <a:gd fmla="*/ 26174 h 619" name="T61"/>
                <a:gd fmla="*/ 100189 w 517" name="T62"/>
                <a:gd fmla="*/ 41951 h 619" name="T63"/>
                <a:gd fmla="*/ 57967 w 517" name="T64"/>
                <a:gd fmla="*/ 41951 h 619" name="T65"/>
                <a:gd fmla="*/ 57967 w 517" name="T66"/>
                <a:gd fmla="*/ 26174 h 619" name="T67"/>
                <a:gd fmla="*/ 100189 w 517" name="T68"/>
                <a:gd fmla="*/ 195053 h 619" name="T69"/>
                <a:gd fmla="*/ 100189 w 517" name="T70"/>
                <a:gd fmla="*/ 195053 h 619" name="T71"/>
                <a:gd fmla="*/ 84445 w 517" name="T72"/>
                <a:gd fmla="*/ 210830 h 619" name="T73"/>
                <a:gd fmla="*/ 68701 w 517" name="T74"/>
                <a:gd fmla="*/ 210830 h 619" name="T75"/>
                <a:gd fmla="*/ 57967 w 517" name="T76"/>
                <a:gd fmla="*/ 195053 h 619" name="T77"/>
                <a:gd fmla="*/ 57967 w 517" name="T78"/>
                <a:gd fmla="*/ 136968 h 619" name="T79"/>
                <a:gd fmla="*/ 100189 w 517" name="T80"/>
                <a:gd fmla="*/ 136968 h 619" name="T81"/>
                <a:gd fmla="*/ 100189 w 517" name="T82"/>
                <a:gd fmla="*/ 195053 h 619" name="T83"/>
                <a:gd fmla="*/ 152788 w 517" name="T84"/>
                <a:gd fmla="*/ 121191 h 619" name="T85"/>
                <a:gd fmla="*/ 152788 w 517" name="T86"/>
                <a:gd fmla="*/ 121191 h 619" name="T87"/>
                <a:gd fmla="*/ 147779 w 517" name="T88"/>
                <a:gd fmla="*/ 126570 h 619" name="T89"/>
                <a:gd fmla="*/ 21111 w 517" name="T90"/>
                <a:gd fmla="*/ 126570 h 619" name="T91"/>
                <a:gd fmla="*/ 16102 w 517" name="T92"/>
                <a:gd fmla="*/ 115813 h 619" name="T93"/>
                <a:gd fmla="*/ 16102 w 517" name="T94"/>
                <a:gd fmla="*/ 63106 h 619" name="T95"/>
                <a:gd fmla="*/ 21111 w 517" name="T96"/>
                <a:gd fmla="*/ 52707 h 619" name="T97"/>
                <a:gd fmla="*/ 147779 w 517" name="T98"/>
                <a:gd fmla="*/ 52707 h 619" name="T99"/>
                <a:gd fmla="*/ 152788 w 517" name="T100"/>
                <a:gd fmla="*/ 58086 h 619" name="T101"/>
                <a:gd fmla="*/ 168890 w 517" name="T102"/>
                <a:gd fmla="*/ 89639 h 619" name="T103"/>
                <a:gd fmla="*/ 152788 w 517" name="T104"/>
                <a:gd fmla="*/ 121191 h 61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19" w="517">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bg1"/>
            </a:solidFill>
            <a:ln>
              <a:noFill/>
            </a:ln>
            <a:effectLst/>
            <a:extLst/>
          </p:spPr>
          <p:txBody>
            <a:bodyPr anchor="ctr" wrap="non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defRPr/>
              </a:pPr>
              <a:endParaRPr altLang="en-US" lang="zh-CN" sz="1799"/>
            </a:p>
          </p:txBody>
        </p:sp>
      </p:grpSp>
      <p:sp>
        <p:nvSpPr>
          <p:cNvPr id="114" name="文本框 113"/>
          <p:cNvSpPr txBox="1"/>
          <p:nvPr/>
        </p:nvSpPr>
        <p:spPr>
          <a:xfrm>
            <a:off x="1437302" y="2499053"/>
            <a:ext cx="1819575" cy="1132027"/>
          </a:xfrm>
          <a:prstGeom prst="rect">
            <a:avLst/>
          </a:prstGeom>
          <a:noFill/>
        </p:spPr>
        <p:txBody>
          <a:bodyPr rtlCol="0" wrap="square">
            <a:spAutoFit/>
          </a:bodyPr>
          <a:lstStyle/>
          <a:p>
            <a:pPr algn="just">
              <a:lnSpc>
                <a:spcPct val="150000"/>
              </a:lnSpc>
            </a:pPr>
            <a:r>
              <a:rPr altLang="en-US" lang="zh-CN" sz="1138">
                <a:latin charset="-122" pitchFamily="34" typeface="微软雅黑"/>
                <a:ea charset="-122" pitchFamily="34" typeface="微软雅黑"/>
              </a:rPr>
              <a:t>点击输入简要文字内容，文字内容需概括精炼，不用多余的文字修饰，言简意赅的说明分项内容……。</a:t>
            </a:r>
          </a:p>
        </p:txBody>
      </p:sp>
      <p:sp>
        <p:nvSpPr>
          <p:cNvPr id="115" name="文本框 114"/>
          <p:cNvSpPr txBox="1"/>
          <p:nvPr/>
        </p:nvSpPr>
        <p:spPr>
          <a:xfrm>
            <a:off x="3131219" y="3916239"/>
            <a:ext cx="1819575" cy="1132027"/>
          </a:xfrm>
          <a:prstGeom prst="rect">
            <a:avLst/>
          </a:prstGeom>
          <a:noFill/>
        </p:spPr>
        <p:txBody>
          <a:bodyPr rtlCol="0" wrap="square">
            <a:spAutoFit/>
          </a:bodyPr>
          <a:lstStyle/>
          <a:p>
            <a:pPr algn="just">
              <a:lnSpc>
                <a:spcPct val="150000"/>
              </a:lnSpc>
            </a:pPr>
            <a:r>
              <a:rPr altLang="en-US" lang="zh-CN" sz="1138">
                <a:latin charset="-122" pitchFamily="34" typeface="微软雅黑"/>
                <a:ea charset="-122" pitchFamily="34" typeface="微软雅黑"/>
              </a:rPr>
              <a:t>点击输入简要文字内容，文字内容需概括精炼，不用多余的文字修饰，言简意赅的说明分项内容……。</a:t>
            </a:r>
          </a:p>
        </p:txBody>
      </p:sp>
      <p:sp>
        <p:nvSpPr>
          <p:cNvPr id="116" name="文本框 115"/>
          <p:cNvSpPr txBox="1"/>
          <p:nvPr/>
        </p:nvSpPr>
        <p:spPr>
          <a:xfrm>
            <a:off x="5221922" y="2828686"/>
            <a:ext cx="2048119" cy="1132027"/>
          </a:xfrm>
          <a:prstGeom prst="rect">
            <a:avLst/>
          </a:prstGeom>
          <a:noFill/>
        </p:spPr>
        <p:txBody>
          <a:bodyPr rtlCol="0" wrap="square">
            <a:spAutoFit/>
          </a:bodyPr>
          <a:lstStyle/>
          <a:p>
            <a:pPr algn="just">
              <a:lnSpc>
                <a:spcPct val="150000"/>
              </a:lnSpc>
            </a:pPr>
            <a:r>
              <a:rPr altLang="en-US" lang="zh-CN" sz="1138">
                <a:latin charset="-122" pitchFamily="34" typeface="微软雅黑"/>
                <a:ea charset="-122" pitchFamily="34" typeface="微软雅黑"/>
              </a:rPr>
              <a:t>点击输入简要文字内容，文字内容需概括精炼，不用多余的文字修饰，言简意赅的说明分项内容……。</a:t>
            </a:r>
          </a:p>
        </p:txBody>
      </p:sp>
      <p:sp>
        <p:nvSpPr>
          <p:cNvPr id="118" name="文本框 117"/>
          <p:cNvSpPr txBox="1"/>
          <p:nvPr/>
        </p:nvSpPr>
        <p:spPr>
          <a:xfrm>
            <a:off x="7477534" y="4102502"/>
            <a:ext cx="2231116" cy="1132027"/>
          </a:xfrm>
          <a:prstGeom prst="rect">
            <a:avLst/>
          </a:prstGeom>
          <a:noFill/>
        </p:spPr>
        <p:txBody>
          <a:bodyPr rtlCol="0" wrap="square">
            <a:spAutoFit/>
          </a:bodyPr>
          <a:lstStyle/>
          <a:p>
            <a:pPr algn="just">
              <a:lnSpc>
                <a:spcPct val="150000"/>
              </a:lnSpc>
            </a:pPr>
            <a:r>
              <a:rPr altLang="en-US" lang="zh-CN" sz="1138">
                <a:latin charset="-122" pitchFamily="34" typeface="微软雅黑"/>
                <a:ea charset="-122" pitchFamily="34" typeface="微软雅黑"/>
              </a:rPr>
              <a:t>点击输入简要文字内容，文字内容需概括精炼，不用多余的文字修饰，言简意赅的说明分项内容……。</a:t>
            </a:r>
          </a:p>
        </p:txBody>
      </p:sp>
      <p:sp>
        <p:nvSpPr>
          <p:cNvPr id="119" name="文本框 118"/>
          <p:cNvSpPr txBox="1"/>
          <p:nvPr/>
        </p:nvSpPr>
        <p:spPr>
          <a:xfrm>
            <a:off x="9246133" y="2206992"/>
            <a:ext cx="2416025" cy="871880"/>
          </a:xfrm>
          <a:prstGeom prst="rect">
            <a:avLst/>
          </a:prstGeom>
          <a:noFill/>
        </p:spPr>
        <p:txBody>
          <a:bodyPr rtlCol="0" wrap="square">
            <a:spAutoFit/>
          </a:bodyPr>
          <a:lstStyle/>
          <a:p>
            <a:pPr algn="just">
              <a:lnSpc>
                <a:spcPct val="150000"/>
              </a:lnSpc>
            </a:pPr>
            <a:r>
              <a:rPr altLang="en-US" lang="zh-CN" sz="1138">
                <a:latin charset="-122" pitchFamily="34" typeface="微软雅黑"/>
                <a:ea charset="-122" pitchFamily="34" typeface="微软雅黑"/>
              </a:rPr>
              <a:t>点击输入简要文字内容，文字内容需概括精炼，不用多余的文字修饰，言简意赅的说明分项内容……。</a:t>
            </a:r>
          </a:p>
        </p:txBody>
      </p:sp>
      <p:sp>
        <p:nvSpPr>
          <p:cNvPr id="29" name="矩形 28">
            <a:extLst>
              <a:ext uri="{FF2B5EF4-FFF2-40B4-BE49-F238E27FC236}">
                <a16:creationId xmlns:a16="http://schemas.microsoft.com/office/drawing/2014/main" id="{A2B4BA13-9DB9-4189-A344-5E14023FD2E8}"/>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2675156857"/>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0-#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par>
                                <p:cTn accel="100000" fill="hold" grpId="0" id="9" nodeType="withEffect" presetClass="entr" presetID="2" presetSubtype="8">
                                  <p:stCondLst>
                                    <p:cond delay="0"/>
                                  </p:stCondLst>
                                  <p:childTnLst>
                                    <p:set>
                                      <p:cBhvr>
                                        <p:cTn dur="1" fill="hold" id="10">
                                          <p:stCondLst>
                                            <p:cond delay="0"/>
                                          </p:stCondLst>
                                        </p:cTn>
                                        <p:tgtEl>
                                          <p:spTgt spid="88"/>
                                        </p:tgtEl>
                                        <p:attrNameLst>
                                          <p:attrName>style.visibility</p:attrName>
                                        </p:attrNameLst>
                                      </p:cBhvr>
                                      <p:to>
                                        <p:strVal val="visible"/>
                                      </p:to>
                                    </p:set>
                                    <p:anim calcmode="lin" valueType="num">
                                      <p:cBhvr additive="base">
                                        <p:cTn dur="1000" fill="hold" id="11"/>
                                        <p:tgtEl>
                                          <p:spTgt spid="88"/>
                                        </p:tgtEl>
                                        <p:attrNameLst>
                                          <p:attrName>ppt_x</p:attrName>
                                        </p:attrNameLst>
                                      </p:cBhvr>
                                      <p:tavLst>
                                        <p:tav tm="0">
                                          <p:val>
                                            <p:strVal val="0-#ppt_w/2"/>
                                          </p:val>
                                        </p:tav>
                                        <p:tav tm="100000">
                                          <p:val>
                                            <p:strVal val="#ppt_x"/>
                                          </p:val>
                                        </p:tav>
                                      </p:tavLst>
                                    </p:anim>
                                    <p:anim calcmode="lin" valueType="num">
                                      <p:cBhvr additive="base">
                                        <p:cTn dur="1000" fill="hold" id="12"/>
                                        <p:tgtEl>
                                          <p:spTgt spid="88"/>
                                        </p:tgtEl>
                                        <p:attrNameLst>
                                          <p:attrName>ppt_y</p:attrName>
                                        </p:attrNameLst>
                                      </p:cBhvr>
                                      <p:tavLst>
                                        <p:tav tm="0">
                                          <p:val>
                                            <p:strVal val="#ppt_y"/>
                                          </p:val>
                                        </p:tav>
                                        <p:tav tm="100000">
                                          <p:val>
                                            <p:strVal val="#ppt_y"/>
                                          </p:val>
                                        </p:tav>
                                      </p:tavLst>
                                    </p:anim>
                                  </p:childTnLst>
                                </p:cTn>
                              </p:par>
                              <p:par>
                                <p:cTn accel="100000" fill="hold" grpId="0" id="13" nodeType="withEffect" presetClass="entr" presetID="2" presetSubtype="8">
                                  <p:stCondLst>
                                    <p:cond delay="0"/>
                                  </p:stCondLst>
                                  <p:childTnLst>
                                    <p:set>
                                      <p:cBhvr>
                                        <p:cTn dur="1" fill="hold" id="14">
                                          <p:stCondLst>
                                            <p:cond delay="0"/>
                                          </p:stCondLst>
                                        </p:cTn>
                                        <p:tgtEl>
                                          <p:spTgt spid="89"/>
                                        </p:tgtEl>
                                        <p:attrNameLst>
                                          <p:attrName>style.visibility</p:attrName>
                                        </p:attrNameLst>
                                      </p:cBhvr>
                                      <p:to>
                                        <p:strVal val="visible"/>
                                      </p:to>
                                    </p:set>
                                    <p:anim calcmode="lin" valueType="num">
                                      <p:cBhvr additive="base">
                                        <p:cTn dur="1000" fill="hold" id="15"/>
                                        <p:tgtEl>
                                          <p:spTgt spid="89"/>
                                        </p:tgtEl>
                                        <p:attrNameLst>
                                          <p:attrName>ppt_x</p:attrName>
                                        </p:attrNameLst>
                                      </p:cBhvr>
                                      <p:tavLst>
                                        <p:tav tm="0">
                                          <p:val>
                                            <p:strVal val="0-#ppt_w/2"/>
                                          </p:val>
                                        </p:tav>
                                        <p:tav tm="100000">
                                          <p:val>
                                            <p:strVal val="#ppt_x"/>
                                          </p:val>
                                        </p:tav>
                                      </p:tavLst>
                                    </p:anim>
                                    <p:anim calcmode="lin" valueType="num">
                                      <p:cBhvr additive="base">
                                        <p:cTn dur="1000" fill="hold" id="16"/>
                                        <p:tgtEl>
                                          <p:spTgt spid="89"/>
                                        </p:tgtEl>
                                        <p:attrNameLst>
                                          <p:attrName>ppt_y</p:attrName>
                                        </p:attrNameLst>
                                      </p:cBhvr>
                                      <p:tavLst>
                                        <p:tav tm="0">
                                          <p:val>
                                            <p:strVal val="#ppt_y"/>
                                          </p:val>
                                        </p:tav>
                                        <p:tav tm="100000">
                                          <p:val>
                                            <p:strVal val="#ppt_y"/>
                                          </p:val>
                                        </p:tav>
                                      </p:tavLst>
                                    </p:anim>
                                  </p:childTnLst>
                                </p:cTn>
                              </p:par>
                              <p:par>
                                <p:cTn accel="100000" fill="hold" grpId="0" id="17" nodeType="withEffect" presetClass="entr" presetID="2" presetSubtype="8">
                                  <p:stCondLst>
                                    <p:cond delay="0"/>
                                  </p:stCondLst>
                                  <p:childTnLst>
                                    <p:set>
                                      <p:cBhvr>
                                        <p:cTn dur="1" fill="hold" id="18">
                                          <p:stCondLst>
                                            <p:cond delay="0"/>
                                          </p:stCondLst>
                                        </p:cTn>
                                        <p:tgtEl>
                                          <p:spTgt spid="90"/>
                                        </p:tgtEl>
                                        <p:attrNameLst>
                                          <p:attrName>style.visibility</p:attrName>
                                        </p:attrNameLst>
                                      </p:cBhvr>
                                      <p:to>
                                        <p:strVal val="visible"/>
                                      </p:to>
                                    </p:set>
                                    <p:anim calcmode="lin" valueType="num">
                                      <p:cBhvr additive="base">
                                        <p:cTn dur="1000" fill="hold" id="19"/>
                                        <p:tgtEl>
                                          <p:spTgt spid="90"/>
                                        </p:tgtEl>
                                        <p:attrNameLst>
                                          <p:attrName>ppt_x</p:attrName>
                                        </p:attrNameLst>
                                      </p:cBhvr>
                                      <p:tavLst>
                                        <p:tav tm="0">
                                          <p:val>
                                            <p:strVal val="0-#ppt_w/2"/>
                                          </p:val>
                                        </p:tav>
                                        <p:tav tm="100000">
                                          <p:val>
                                            <p:strVal val="#ppt_x"/>
                                          </p:val>
                                        </p:tav>
                                      </p:tavLst>
                                    </p:anim>
                                    <p:anim calcmode="lin" valueType="num">
                                      <p:cBhvr additive="base">
                                        <p:cTn dur="1000" fill="hold" id="20"/>
                                        <p:tgtEl>
                                          <p:spTgt spid="90"/>
                                        </p:tgtEl>
                                        <p:attrNameLst>
                                          <p:attrName>ppt_y</p:attrName>
                                        </p:attrNameLst>
                                      </p:cBhvr>
                                      <p:tavLst>
                                        <p:tav tm="0">
                                          <p:val>
                                            <p:strVal val="#ppt_y"/>
                                          </p:val>
                                        </p:tav>
                                        <p:tav tm="100000">
                                          <p:val>
                                            <p:strVal val="#ppt_y"/>
                                          </p:val>
                                        </p:tav>
                                      </p:tavLst>
                                    </p:anim>
                                  </p:childTnLst>
                                </p:cTn>
                              </p:par>
                              <p:par>
                                <p:cTn accel="100000" fill="hold" grpId="0" id="21" nodeType="withEffect" presetClass="entr" presetID="2" presetSubtype="8">
                                  <p:stCondLst>
                                    <p:cond delay="0"/>
                                  </p:stCondLst>
                                  <p:childTnLst>
                                    <p:set>
                                      <p:cBhvr>
                                        <p:cTn dur="1" fill="hold" id="22">
                                          <p:stCondLst>
                                            <p:cond delay="0"/>
                                          </p:stCondLst>
                                        </p:cTn>
                                        <p:tgtEl>
                                          <p:spTgt spid="91"/>
                                        </p:tgtEl>
                                        <p:attrNameLst>
                                          <p:attrName>style.visibility</p:attrName>
                                        </p:attrNameLst>
                                      </p:cBhvr>
                                      <p:to>
                                        <p:strVal val="visible"/>
                                      </p:to>
                                    </p:set>
                                    <p:anim calcmode="lin" valueType="num">
                                      <p:cBhvr additive="base">
                                        <p:cTn dur="1000" fill="hold" id="23"/>
                                        <p:tgtEl>
                                          <p:spTgt spid="91"/>
                                        </p:tgtEl>
                                        <p:attrNameLst>
                                          <p:attrName>ppt_x</p:attrName>
                                        </p:attrNameLst>
                                      </p:cBhvr>
                                      <p:tavLst>
                                        <p:tav tm="0">
                                          <p:val>
                                            <p:strVal val="0-#ppt_w/2"/>
                                          </p:val>
                                        </p:tav>
                                        <p:tav tm="100000">
                                          <p:val>
                                            <p:strVal val="#ppt_x"/>
                                          </p:val>
                                        </p:tav>
                                      </p:tavLst>
                                    </p:anim>
                                    <p:anim calcmode="lin" valueType="num">
                                      <p:cBhvr additive="base">
                                        <p:cTn dur="1000" fill="hold" id="24"/>
                                        <p:tgtEl>
                                          <p:spTgt spid="91"/>
                                        </p:tgtEl>
                                        <p:attrNameLst>
                                          <p:attrName>ppt_y</p:attrName>
                                        </p:attrNameLst>
                                      </p:cBhvr>
                                      <p:tavLst>
                                        <p:tav tm="0">
                                          <p:val>
                                            <p:strVal val="#ppt_y"/>
                                          </p:val>
                                        </p:tav>
                                        <p:tav tm="100000">
                                          <p:val>
                                            <p:strVal val="#ppt_y"/>
                                          </p:val>
                                        </p:tav>
                                      </p:tavLst>
                                    </p:anim>
                                  </p:childTnLst>
                                </p:cTn>
                              </p:par>
                              <p:par>
                                <p:cTn accel="100000" fill="hold" grpId="0" id="25" nodeType="withEffect" presetClass="entr" presetID="2" presetSubtype="8">
                                  <p:stCondLst>
                                    <p:cond delay="0"/>
                                  </p:stCondLst>
                                  <p:childTnLst>
                                    <p:set>
                                      <p:cBhvr>
                                        <p:cTn dur="1" fill="hold" id="26">
                                          <p:stCondLst>
                                            <p:cond delay="0"/>
                                          </p:stCondLst>
                                        </p:cTn>
                                        <p:tgtEl>
                                          <p:spTgt spid="93"/>
                                        </p:tgtEl>
                                        <p:attrNameLst>
                                          <p:attrName>style.visibility</p:attrName>
                                        </p:attrNameLst>
                                      </p:cBhvr>
                                      <p:to>
                                        <p:strVal val="visible"/>
                                      </p:to>
                                    </p:set>
                                    <p:anim calcmode="lin" valueType="num">
                                      <p:cBhvr additive="base">
                                        <p:cTn dur="1000" fill="hold" id="27"/>
                                        <p:tgtEl>
                                          <p:spTgt spid="93"/>
                                        </p:tgtEl>
                                        <p:attrNameLst>
                                          <p:attrName>ppt_x</p:attrName>
                                        </p:attrNameLst>
                                      </p:cBhvr>
                                      <p:tavLst>
                                        <p:tav tm="0">
                                          <p:val>
                                            <p:strVal val="0-#ppt_w/2"/>
                                          </p:val>
                                        </p:tav>
                                        <p:tav tm="100000">
                                          <p:val>
                                            <p:strVal val="#ppt_x"/>
                                          </p:val>
                                        </p:tav>
                                      </p:tavLst>
                                    </p:anim>
                                    <p:anim calcmode="lin" valueType="num">
                                      <p:cBhvr additive="base">
                                        <p:cTn dur="1000" fill="hold" id="28"/>
                                        <p:tgtEl>
                                          <p:spTgt spid="93"/>
                                        </p:tgtEl>
                                        <p:attrNameLst>
                                          <p:attrName>ppt_y</p:attrName>
                                        </p:attrNameLst>
                                      </p:cBhvr>
                                      <p:tavLst>
                                        <p:tav tm="0">
                                          <p:val>
                                            <p:strVal val="#ppt_y"/>
                                          </p:val>
                                        </p:tav>
                                        <p:tav tm="100000">
                                          <p:val>
                                            <p:strVal val="#ppt_y"/>
                                          </p:val>
                                        </p:tav>
                                      </p:tavLst>
                                    </p:anim>
                                  </p:childTnLst>
                                </p:cTn>
                              </p:par>
                              <p:par>
                                <p:cTn accel="100000" fill="hold" grpId="0" id="29" nodeType="withEffect" presetClass="entr" presetID="2" presetSubtype="8">
                                  <p:stCondLst>
                                    <p:cond delay="0"/>
                                  </p:stCondLst>
                                  <p:childTnLst>
                                    <p:set>
                                      <p:cBhvr>
                                        <p:cTn dur="1" fill="hold" id="30">
                                          <p:stCondLst>
                                            <p:cond delay="0"/>
                                          </p:stCondLst>
                                        </p:cTn>
                                        <p:tgtEl>
                                          <p:spTgt spid="94"/>
                                        </p:tgtEl>
                                        <p:attrNameLst>
                                          <p:attrName>style.visibility</p:attrName>
                                        </p:attrNameLst>
                                      </p:cBhvr>
                                      <p:to>
                                        <p:strVal val="visible"/>
                                      </p:to>
                                    </p:set>
                                    <p:anim calcmode="lin" valueType="num">
                                      <p:cBhvr additive="base">
                                        <p:cTn dur="1000" fill="hold" id="31"/>
                                        <p:tgtEl>
                                          <p:spTgt spid="94"/>
                                        </p:tgtEl>
                                        <p:attrNameLst>
                                          <p:attrName>ppt_x</p:attrName>
                                        </p:attrNameLst>
                                      </p:cBhvr>
                                      <p:tavLst>
                                        <p:tav tm="0">
                                          <p:val>
                                            <p:strVal val="0-#ppt_w/2"/>
                                          </p:val>
                                        </p:tav>
                                        <p:tav tm="100000">
                                          <p:val>
                                            <p:strVal val="#ppt_x"/>
                                          </p:val>
                                        </p:tav>
                                      </p:tavLst>
                                    </p:anim>
                                    <p:anim calcmode="lin" valueType="num">
                                      <p:cBhvr additive="base">
                                        <p:cTn dur="1000" fill="hold" id="32"/>
                                        <p:tgtEl>
                                          <p:spTgt spid="94"/>
                                        </p:tgtEl>
                                        <p:attrNameLst>
                                          <p:attrName>ppt_y</p:attrName>
                                        </p:attrNameLst>
                                      </p:cBhvr>
                                      <p:tavLst>
                                        <p:tav tm="0">
                                          <p:val>
                                            <p:strVal val="#ppt_y"/>
                                          </p:val>
                                        </p:tav>
                                        <p:tav tm="100000">
                                          <p:val>
                                            <p:strVal val="#ppt_y"/>
                                          </p:val>
                                        </p:tav>
                                      </p:tavLst>
                                    </p:anim>
                                  </p:childTnLst>
                                </p:cTn>
                              </p:par>
                              <p:par>
                                <p:cTn accel="100000" fill="hold" id="33" nodeType="withEffect" presetClass="entr" presetID="2" presetSubtype="8">
                                  <p:stCondLst>
                                    <p:cond delay="0"/>
                                  </p:stCondLst>
                                  <p:childTnLst>
                                    <p:set>
                                      <p:cBhvr>
                                        <p:cTn dur="1" fill="hold" id="34">
                                          <p:stCondLst>
                                            <p:cond delay="0"/>
                                          </p:stCondLst>
                                        </p:cTn>
                                        <p:tgtEl>
                                          <p:spTgt spid="95"/>
                                        </p:tgtEl>
                                        <p:attrNameLst>
                                          <p:attrName>style.visibility</p:attrName>
                                        </p:attrNameLst>
                                      </p:cBhvr>
                                      <p:to>
                                        <p:strVal val="visible"/>
                                      </p:to>
                                    </p:set>
                                    <p:anim calcmode="lin" valueType="num">
                                      <p:cBhvr additive="base">
                                        <p:cTn dur="1000" fill="hold" id="35"/>
                                        <p:tgtEl>
                                          <p:spTgt spid="95"/>
                                        </p:tgtEl>
                                        <p:attrNameLst>
                                          <p:attrName>ppt_x</p:attrName>
                                        </p:attrNameLst>
                                      </p:cBhvr>
                                      <p:tavLst>
                                        <p:tav tm="0">
                                          <p:val>
                                            <p:strVal val="0-#ppt_w/2"/>
                                          </p:val>
                                        </p:tav>
                                        <p:tav tm="100000">
                                          <p:val>
                                            <p:strVal val="#ppt_x"/>
                                          </p:val>
                                        </p:tav>
                                      </p:tavLst>
                                    </p:anim>
                                    <p:anim calcmode="lin" valueType="num">
                                      <p:cBhvr additive="base">
                                        <p:cTn dur="1000" fill="hold" id="36"/>
                                        <p:tgtEl>
                                          <p:spTgt spid="95"/>
                                        </p:tgtEl>
                                        <p:attrNameLst>
                                          <p:attrName>ppt_y</p:attrName>
                                        </p:attrNameLst>
                                      </p:cBhvr>
                                      <p:tavLst>
                                        <p:tav tm="0">
                                          <p:val>
                                            <p:strVal val="#ppt_y"/>
                                          </p:val>
                                        </p:tav>
                                        <p:tav tm="100000">
                                          <p:val>
                                            <p:strVal val="#ppt_y"/>
                                          </p:val>
                                        </p:tav>
                                      </p:tavLst>
                                    </p:anim>
                                  </p:childTnLst>
                                </p:cTn>
                              </p:par>
                              <p:par>
                                <p:cTn accel="100000" fill="hold" id="37" nodeType="withEffect" presetClass="entr" presetID="2" presetSubtype="8">
                                  <p:stCondLst>
                                    <p:cond delay="0"/>
                                  </p:stCondLst>
                                  <p:childTnLst>
                                    <p:set>
                                      <p:cBhvr>
                                        <p:cTn dur="1" fill="hold" id="38">
                                          <p:stCondLst>
                                            <p:cond delay="0"/>
                                          </p:stCondLst>
                                        </p:cTn>
                                        <p:tgtEl>
                                          <p:spTgt spid="98"/>
                                        </p:tgtEl>
                                        <p:attrNameLst>
                                          <p:attrName>style.visibility</p:attrName>
                                        </p:attrNameLst>
                                      </p:cBhvr>
                                      <p:to>
                                        <p:strVal val="visible"/>
                                      </p:to>
                                    </p:set>
                                    <p:anim calcmode="lin" valueType="num">
                                      <p:cBhvr additive="base">
                                        <p:cTn dur="1000" fill="hold" id="39"/>
                                        <p:tgtEl>
                                          <p:spTgt spid="98"/>
                                        </p:tgtEl>
                                        <p:attrNameLst>
                                          <p:attrName>ppt_x</p:attrName>
                                        </p:attrNameLst>
                                      </p:cBhvr>
                                      <p:tavLst>
                                        <p:tav tm="0">
                                          <p:val>
                                            <p:strVal val="0-#ppt_w/2"/>
                                          </p:val>
                                        </p:tav>
                                        <p:tav tm="100000">
                                          <p:val>
                                            <p:strVal val="#ppt_x"/>
                                          </p:val>
                                        </p:tav>
                                      </p:tavLst>
                                    </p:anim>
                                    <p:anim calcmode="lin" valueType="num">
                                      <p:cBhvr additive="base">
                                        <p:cTn dur="1000" fill="hold" id="40"/>
                                        <p:tgtEl>
                                          <p:spTgt spid="98"/>
                                        </p:tgtEl>
                                        <p:attrNameLst>
                                          <p:attrName>ppt_y</p:attrName>
                                        </p:attrNameLst>
                                      </p:cBhvr>
                                      <p:tavLst>
                                        <p:tav tm="0">
                                          <p:val>
                                            <p:strVal val="#ppt_y"/>
                                          </p:val>
                                        </p:tav>
                                        <p:tav tm="100000">
                                          <p:val>
                                            <p:strVal val="#ppt_y"/>
                                          </p:val>
                                        </p:tav>
                                      </p:tavLst>
                                    </p:anim>
                                  </p:childTnLst>
                                </p:cTn>
                              </p:par>
                              <p:par>
                                <p:cTn accel="100000" fill="hold" id="41" nodeType="withEffect" presetClass="entr" presetID="2" presetSubtype="8">
                                  <p:stCondLst>
                                    <p:cond delay="0"/>
                                  </p:stCondLst>
                                  <p:childTnLst>
                                    <p:set>
                                      <p:cBhvr>
                                        <p:cTn dur="1" fill="hold" id="42">
                                          <p:stCondLst>
                                            <p:cond delay="0"/>
                                          </p:stCondLst>
                                        </p:cTn>
                                        <p:tgtEl>
                                          <p:spTgt spid="101"/>
                                        </p:tgtEl>
                                        <p:attrNameLst>
                                          <p:attrName>style.visibility</p:attrName>
                                        </p:attrNameLst>
                                      </p:cBhvr>
                                      <p:to>
                                        <p:strVal val="visible"/>
                                      </p:to>
                                    </p:set>
                                    <p:anim calcmode="lin" valueType="num">
                                      <p:cBhvr additive="base">
                                        <p:cTn dur="1000" fill="hold" id="43"/>
                                        <p:tgtEl>
                                          <p:spTgt spid="101"/>
                                        </p:tgtEl>
                                        <p:attrNameLst>
                                          <p:attrName>ppt_x</p:attrName>
                                        </p:attrNameLst>
                                      </p:cBhvr>
                                      <p:tavLst>
                                        <p:tav tm="0">
                                          <p:val>
                                            <p:strVal val="0-#ppt_w/2"/>
                                          </p:val>
                                        </p:tav>
                                        <p:tav tm="100000">
                                          <p:val>
                                            <p:strVal val="#ppt_x"/>
                                          </p:val>
                                        </p:tav>
                                      </p:tavLst>
                                    </p:anim>
                                    <p:anim calcmode="lin" valueType="num">
                                      <p:cBhvr additive="base">
                                        <p:cTn dur="1000" fill="hold" id="44"/>
                                        <p:tgtEl>
                                          <p:spTgt spid="101"/>
                                        </p:tgtEl>
                                        <p:attrNameLst>
                                          <p:attrName>ppt_y</p:attrName>
                                        </p:attrNameLst>
                                      </p:cBhvr>
                                      <p:tavLst>
                                        <p:tav tm="0">
                                          <p:val>
                                            <p:strVal val="#ppt_y"/>
                                          </p:val>
                                        </p:tav>
                                        <p:tav tm="100000">
                                          <p:val>
                                            <p:strVal val="#ppt_y"/>
                                          </p:val>
                                        </p:tav>
                                      </p:tavLst>
                                    </p:anim>
                                  </p:childTnLst>
                                </p:cTn>
                              </p:par>
                              <p:par>
                                <p:cTn accel="100000" fill="hold" id="45" nodeType="withEffect" presetClass="entr" presetID="2" presetSubtype="8">
                                  <p:stCondLst>
                                    <p:cond delay="0"/>
                                  </p:stCondLst>
                                  <p:childTnLst>
                                    <p:set>
                                      <p:cBhvr>
                                        <p:cTn dur="1" fill="hold" id="46">
                                          <p:stCondLst>
                                            <p:cond delay="0"/>
                                          </p:stCondLst>
                                        </p:cTn>
                                        <p:tgtEl>
                                          <p:spTgt spid="108"/>
                                        </p:tgtEl>
                                        <p:attrNameLst>
                                          <p:attrName>style.visibility</p:attrName>
                                        </p:attrNameLst>
                                      </p:cBhvr>
                                      <p:to>
                                        <p:strVal val="visible"/>
                                      </p:to>
                                    </p:set>
                                    <p:anim calcmode="lin" valueType="num">
                                      <p:cBhvr additive="base">
                                        <p:cTn dur="1000" fill="hold" id="47"/>
                                        <p:tgtEl>
                                          <p:spTgt spid="108"/>
                                        </p:tgtEl>
                                        <p:attrNameLst>
                                          <p:attrName>ppt_x</p:attrName>
                                        </p:attrNameLst>
                                      </p:cBhvr>
                                      <p:tavLst>
                                        <p:tav tm="0">
                                          <p:val>
                                            <p:strVal val="0-#ppt_w/2"/>
                                          </p:val>
                                        </p:tav>
                                        <p:tav tm="100000">
                                          <p:val>
                                            <p:strVal val="#ppt_x"/>
                                          </p:val>
                                        </p:tav>
                                      </p:tavLst>
                                    </p:anim>
                                    <p:anim calcmode="lin" valueType="num">
                                      <p:cBhvr additive="base">
                                        <p:cTn dur="1000" fill="hold" id="48"/>
                                        <p:tgtEl>
                                          <p:spTgt spid="108"/>
                                        </p:tgtEl>
                                        <p:attrNameLst>
                                          <p:attrName>ppt_y</p:attrName>
                                        </p:attrNameLst>
                                      </p:cBhvr>
                                      <p:tavLst>
                                        <p:tav tm="0">
                                          <p:val>
                                            <p:strVal val="#ppt_y"/>
                                          </p:val>
                                        </p:tav>
                                        <p:tav tm="100000">
                                          <p:val>
                                            <p:strVal val="#ppt_y"/>
                                          </p:val>
                                        </p:tav>
                                      </p:tavLst>
                                    </p:anim>
                                  </p:childTnLst>
                                </p:cTn>
                              </p:par>
                              <p:par>
                                <p:cTn accel="100000" fill="hold" id="49" nodeType="withEffect" presetClass="entr" presetID="2" presetSubtype="8">
                                  <p:stCondLst>
                                    <p:cond delay="0"/>
                                  </p:stCondLst>
                                  <p:childTnLst>
                                    <p:set>
                                      <p:cBhvr>
                                        <p:cTn dur="1" fill="hold" id="50">
                                          <p:stCondLst>
                                            <p:cond delay="0"/>
                                          </p:stCondLst>
                                        </p:cTn>
                                        <p:tgtEl>
                                          <p:spTgt spid="111"/>
                                        </p:tgtEl>
                                        <p:attrNameLst>
                                          <p:attrName>style.visibility</p:attrName>
                                        </p:attrNameLst>
                                      </p:cBhvr>
                                      <p:to>
                                        <p:strVal val="visible"/>
                                      </p:to>
                                    </p:set>
                                    <p:anim calcmode="lin" valueType="num">
                                      <p:cBhvr additive="base">
                                        <p:cTn dur="1000" fill="hold" id="51"/>
                                        <p:tgtEl>
                                          <p:spTgt spid="111"/>
                                        </p:tgtEl>
                                        <p:attrNameLst>
                                          <p:attrName>ppt_x</p:attrName>
                                        </p:attrNameLst>
                                      </p:cBhvr>
                                      <p:tavLst>
                                        <p:tav tm="0">
                                          <p:val>
                                            <p:strVal val="0-#ppt_w/2"/>
                                          </p:val>
                                        </p:tav>
                                        <p:tav tm="100000">
                                          <p:val>
                                            <p:strVal val="#ppt_x"/>
                                          </p:val>
                                        </p:tav>
                                      </p:tavLst>
                                    </p:anim>
                                    <p:anim calcmode="lin" valueType="num">
                                      <p:cBhvr additive="base">
                                        <p:cTn dur="1000" fill="hold" id="52"/>
                                        <p:tgtEl>
                                          <p:spTgt spid="111"/>
                                        </p:tgtEl>
                                        <p:attrNameLst>
                                          <p:attrName>ppt_y</p:attrName>
                                        </p:attrNameLst>
                                      </p:cBhvr>
                                      <p:tavLst>
                                        <p:tav tm="0">
                                          <p:val>
                                            <p:strVal val="#ppt_y"/>
                                          </p:val>
                                        </p:tav>
                                        <p:tav tm="100000">
                                          <p:val>
                                            <p:strVal val="#ppt_y"/>
                                          </p:val>
                                        </p:tav>
                                      </p:tavLst>
                                    </p:anim>
                                  </p:childTnLst>
                                </p:cTn>
                              </p:par>
                              <p:par>
                                <p:cTn accel="100000" fill="hold" grpId="0" id="53" nodeType="withEffect" presetClass="entr" presetID="2" presetSubtype="8">
                                  <p:stCondLst>
                                    <p:cond delay="0"/>
                                  </p:stCondLst>
                                  <p:childTnLst>
                                    <p:set>
                                      <p:cBhvr>
                                        <p:cTn dur="1" fill="hold" id="54">
                                          <p:stCondLst>
                                            <p:cond delay="0"/>
                                          </p:stCondLst>
                                        </p:cTn>
                                        <p:tgtEl>
                                          <p:spTgt spid="114"/>
                                        </p:tgtEl>
                                        <p:attrNameLst>
                                          <p:attrName>style.visibility</p:attrName>
                                        </p:attrNameLst>
                                      </p:cBhvr>
                                      <p:to>
                                        <p:strVal val="visible"/>
                                      </p:to>
                                    </p:set>
                                    <p:anim calcmode="lin" valueType="num">
                                      <p:cBhvr additive="base">
                                        <p:cTn dur="1000" fill="hold" id="55"/>
                                        <p:tgtEl>
                                          <p:spTgt spid="114"/>
                                        </p:tgtEl>
                                        <p:attrNameLst>
                                          <p:attrName>ppt_x</p:attrName>
                                        </p:attrNameLst>
                                      </p:cBhvr>
                                      <p:tavLst>
                                        <p:tav tm="0">
                                          <p:val>
                                            <p:strVal val="0-#ppt_w/2"/>
                                          </p:val>
                                        </p:tav>
                                        <p:tav tm="100000">
                                          <p:val>
                                            <p:strVal val="#ppt_x"/>
                                          </p:val>
                                        </p:tav>
                                      </p:tavLst>
                                    </p:anim>
                                    <p:anim calcmode="lin" valueType="num">
                                      <p:cBhvr additive="base">
                                        <p:cTn dur="1000" fill="hold" id="56"/>
                                        <p:tgtEl>
                                          <p:spTgt spid="114"/>
                                        </p:tgtEl>
                                        <p:attrNameLst>
                                          <p:attrName>ppt_y</p:attrName>
                                        </p:attrNameLst>
                                      </p:cBhvr>
                                      <p:tavLst>
                                        <p:tav tm="0">
                                          <p:val>
                                            <p:strVal val="#ppt_y"/>
                                          </p:val>
                                        </p:tav>
                                        <p:tav tm="100000">
                                          <p:val>
                                            <p:strVal val="#ppt_y"/>
                                          </p:val>
                                        </p:tav>
                                      </p:tavLst>
                                    </p:anim>
                                  </p:childTnLst>
                                </p:cTn>
                              </p:par>
                              <p:par>
                                <p:cTn accel="100000" fill="hold" grpId="0" id="57" nodeType="withEffect" presetClass="entr" presetID="2" presetSubtype="8">
                                  <p:stCondLst>
                                    <p:cond delay="0"/>
                                  </p:stCondLst>
                                  <p:childTnLst>
                                    <p:set>
                                      <p:cBhvr>
                                        <p:cTn dur="1" fill="hold" id="58">
                                          <p:stCondLst>
                                            <p:cond delay="0"/>
                                          </p:stCondLst>
                                        </p:cTn>
                                        <p:tgtEl>
                                          <p:spTgt spid="115"/>
                                        </p:tgtEl>
                                        <p:attrNameLst>
                                          <p:attrName>style.visibility</p:attrName>
                                        </p:attrNameLst>
                                      </p:cBhvr>
                                      <p:to>
                                        <p:strVal val="visible"/>
                                      </p:to>
                                    </p:set>
                                    <p:anim calcmode="lin" valueType="num">
                                      <p:cBhvr additive="base">
                                        <p:cTn dur="1000" fill="hold" id="59"/>
                                        <p:tgtEl>
                                          <p:spTgt spid="115"/>
                                        </p:tgtEl>
                                        <p:attrNameLst>
                                          <p:attrName>ppt_x</p:attrName>
                                        </p:attrNameLst>
                                      </p:cBhvr>
                                      <p:tavLst>
                                        <p:tav tm="0">
                                          <p:val>
                                            <p:strVal val="0-#ppt_w/2"/>
                                          </p:val>
                                        </p:tav>
                                        <p:tav tm="100000">
                                          <p:val>
                                            <p:strVal val="#ppt_x"/>
                                          </p:val>
                                        </p:tav>
                                      </p:tavLst>
                                    </p:anim>
                                    <p:anim calcmode="lin" valueType="num">
                                      <p:cBhvr additive="base">
                                        <p:cTn dur="1000" fill="hold" id="60"/>
                                        <p:tgtEl>
                                          <p:spTgt spid="115"/>
                                        </p:tgtEl>
                                        <p:attrNameLst>
                                          <p:attrName>ppt_y</p:attrName>
                                        </p:attrNameLst>
                                      </p:cBhvr>
                                      <p:tavLst>
                                        <p:tav tm="0">
                                          <p:val>
                                            <p:strVal val="#ppt_y"/>
                                          </p:val>
                                        </p:tav>
                                        <p:tav tm="100000">
                                          <p:val>
                                            <p:strVal val="#ppt_y"/>
                                          </p:val>
                                        </p:tav>
                                      </p:tavLst>
                                    </p:anim>
                                  </p:childTnLst>
                                </p:cTn>
                              </p:par>
                              <p:par>
                                <p:cTn accel="100000" fill="hold" grpId="0" id="61" nodeType="withEffect" presetClass="entr" presetID="2" presetSubtype="8">
                                  <p:stCondLst>
                                    <p:cond delay="0"/>
                                  </p:stCondLst>
                                  <p:childTnLst>
                                    <p:set>
                                      <p:cBhvr>
                                        <p:cTn dur="1" fill="hold" id="62">
                                          <p:stCondLst>
                                            <p:cond delay="0"/>
                                          </p:stCondLst>
                                        </p:cTn>
                                        <p:tgtEl>
                                          <p:spTgt spid="116"/>
                                        </p:tgtEl>
                                        <p:attrNameLst>
                                          <p:attrName>style.visibility</p:attrName>
                                        </p:attrNameLst>
                                      </p:cBhvr>
                                      <p:to>
                                        <p:strVal val="visible"/>
                                      </p:to>
                                    </p:set>
                                    <p:anim calcmode="lin" valueType="num">
                                      <p:cBhvr additive="base">
                                        <p:cTn dur="1000" fill="hold" id="63"/>
                                        <p:tgtEl>
                                          <p:spTgt spid="116"/>
                                        </p:tgtEl>
                                        <p:attrNameLst>
                                          <p:attrName>ppt_x</p:attrName>
                                        </p:attrNameLst>
                                      </p:cBhvr>
                                      <p:tavLst>
                                        <p:tav tm="0">
                                          <p:val>
                                            <p:strVal val="0-#ppt_w/2"/>
                                          </p:val>
                                        </p:tav>
                                        <p:tav tm="100000">
                                          <p:val>
                                            <p:strVal val="#ppt_x"/>
                                          </p:val>
                                        </p:tav>
                                      </p:tavLst>
                                    </p:anim>
                                    <p:anim calcmode="lin" valueType="num">
                                      <p:cBhvr additive="base">
                                        <p:cTn dur="1000" fill="hold" id="64"/>
                                        <p:tgtEl>
                                          <p:spTgt spid="116"/>
                                        </p:tgtEl>
                                        <p:attrNameLst>
                                          <p:attrName>ppt_y</p:attrName>
                                        </p:attrNameLst>
                                      </p:cBhvr>
                                      <p:tavLst>
                                        <p:tav tm="0">
                                          <p:val>
                                            <p:strVal val="#ppt_y"/>
                                          </p:val>
                                        </p:tav>
                                        <p:tav tm="100000">
                                          <p:val>
                                            <p:strVal val="#ppt_y"/>
                                          </p:val>
                                        </p:tav>
                                      </p:tavLst>
                                    </p:anim>
                                  </p:childTnLst>
                                </p:cTn>
                              </p:par>
                              <p:par>
                                <p:cTn accel="100000" fill="hold" grpId="0" id="65" nodeType="withEffect" presetClass="entr" presetID="2" presetSubtype="8">
                                  <p:stCondLst>
                                    <p:cond delay="0"/>
                                  </p:stCondLst>
                                  <p:childTnLst>
                                    <p:set>
                                      <p:cBhvr>
                                        <p:cTn dur="1" fill="hold" id="66">
                                          <p:stCondLst>
                                            <p:cond delay="0"/>
                                          </p:stCondLst>
                                        </p:cTn>
                                        <p:tgtEl>
                                          <p:spTgt spid="118"/>
                                        </p:tgtEl>
                                        <p:attrNameLst>
                                          <p:attrName>style.visibility</p:attrName>
                                        </p:attrNameLst>
                                      </p:cBhvr>
                                      <p:to>
                                        <p:strVal val="visible"/>
                                      </p:to>
                                    </p:set>
                                    <p:anim calcmode="lin" valueType="num">
                                      <p:cBhvr additive="base">
                                        <p:cTn dur="1000" fill="hold" id="67"/>
                                        <p:tgtEl>
                                          <p:spTgt spid="118"/>
                                        </p:tgtEl>
                                        <p:attrNameLst>
                                          <p:attrName>ppt_x</p:attrName>
                                        </p:attrNameLst>
                                      </p:cBhvr>
                                      <p:tavLst>
                                        <p:tav tm="0">
                                          <p:val>
                                            <p:strVal val="0-#ppt_w/2"/>
                                          </p:val>
                                        </p:tav>
                                        <p:tav tm="100000">
                                          <p:val>
                                            <p:strVal val="#ppt_x"/>
                                          </p:val>
                                        </p:tav>
                                      </p:tavLst>
                                    </p:anim>
                                    <p:anim calcmode="lin" valueType="num">
                                      <p:cBhvr additive="base">
                                        <p:cTn dur="1000" fill="hold" id="68"/>
                                        <p:tgtEl>
                                          <p:spTgt spid="118"/>
                                        </p:tgtEl>
                                        <p:attrNameLst>
                                          <p:attrName>ppt_y</p:attrName>
                                        </p:attrNameLst>
                                      </p:cBhvr>
                                      <p:tavLst>
                                        <p:tav tm="0">
                                          <p:val>
                                            <p:strVal val="#ppt_y"/>
                                          </p:val>
                                        </p:tav>
                                        <p:tav tm="100000">
                                          <p:val>
                                            <p:strVal val="#ppt_y"/>
                                          </p:val>
                                        </p:tav>
                                      </p:tavLst>
                                    </p:anim>
                                  </p:childTnLst>
                                </p:cTn>
                              </p:par>
                              <p:par>
                                <p:cTn accel="100000" fill="hold" grpId="0" id="69" nodeType="withEffect" presetClass="entr" presetID="2" presetSubtype="8">
                                  <p:stCondLst>
                                    <p:cond delay="0"/>
                                  </p:stCondLst>
                                  <p:childTnLst>
                                    <p:set>
                                      <p:cBhvr>
                                        <p:cTn dur="1" fill="hold" id="70">
                                          <p:stCondLst>
                                            <p:cond delay="0"/>
                                          </p:stCondLst>
                                        </p:cTn>
                                        <p:tgtEl>
                                          <p:spTgt spid="119"/>
                                        </p:tgtEl>
                                        <p:attrNameLst>
                                          <p:attrName>style.visibility</p:attrName>
                                        </p:attrNameLst>
                                      </p:cBhvr>
                                      <p:to>
                                        <p:strVal val="visible"/>
                                      </p:to>
                                    </p:set>
                                    <p:anim calcmode="lin" valueType="num">
                                      <p:cBhvr additive="base">
                                        <p:cTn dur="1000" fill="hold" id="71"/>
                                        <p:tgtEl>
                                          <p:spTgt spid="119"/>
                                        </p:tgtEl>
                                        <p:attrNameLst>
                                          <p:attrName>ppt_x</p:attrName>
                                        </p:attrNameLst>
                                      </p:cBhvr>
                                      <p:tavLst>
                                        <p:tav tm="0">
                                          <p:val>
                                            <p:strVal val="0-#ppt_w/2"/>
                                          </p:val>
                                        </p:tav>
                                        <p:tav tm="100000">
                                          <p:val>
                                            <p:strVal val="#ppt_x"/>
                                          </p:val>
                                        </p:tav>
                                      </p:tavLst>
                                    </p:anim>
                                    <p:anim calcmode="lin" valueType="num">
                                      <p:cBhvr additive="base">
                                        <p:cTn dur="1000" fill="hold" id="72"/>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88"/>
      <p:bldP grpId="0" spid="89"/>
      <p:bldP grpId="0" spid="90"/>
      <p:bldP grpId="0" spid="91"/>
      <p:bldP grpId="0" spid="93"/>
      <p:bldP grpId="0" spid="94"/>
      <p:bldP grpId="0" spid="114"/>
      <p:bldP grpId="0" spid="115"/>
      <p:bldP grpId="0" spid="116"/>
      <p:bldP grpId="0" spid="118"/>
      <p:bldP grpId="0" spid="1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椭圆 13"/>
          <p:cNvSpPr/>
          <p:nvPr/>
        </p:nvSpPr>
        <p:spPr>
          <a:xfrm>
            <a:off x="3544237" y="4732141"/>
            <a:ext cx="1866507" cy="1865212"/>
          </a:xfrm>
          <a:prstGeom prst="ellipse">
            <a:avLst/>
          </a:prstGeom>
          <a:noFill/>
          <a:ln algn="ctr" cap="flat" cmpd="thinThick" w="127000">
            <a:solidFill>
              <a:schemeClr val="accent3"/>
            </a:solidFill>
            <a:prstDash val="solid"/>
            <a:miter lim="800000"/>
          </a:ln>
          <a:effectLst/>
        </p:spPr>
        <p:txBody>
          <a:bodyPr anchor="ctr" bIns="0" lIns="0" rIns="0" tIns="0"/>
          <a:lstStyle/>
          <a:p>
            <a:pPr algn="ctr">
              <a:defRPr/>
            </a:pPr>
            <a:r>
              <a:rPr altLang="en-US" kern="0" lang="zh-CN" sz="1599">
                <a:solidFill>
                  <a:schemeClr val="tx1">
                    <a:lumMod val="75000"/>
                    <a:lumOff val="25000"/>
                  </a:schemeClr>
                </a:solidFill>
                <a:latin charset="-122" pitchFamily="34" typeface="微软雅黑"/>
                <a:ea charset="-122" pitchFamily="34" typeface="微软雅黑"/>
              </a:rPr>
              <a:t>输入标题</a:t>
            </a:r>
          </a:p>
        </p:txBody>
      </p:sp>
      <p:sp>
        <p:nvSpPr>
          <p:cNvPr id="15" name="KSO_GT2.1.1"/>
          <p:cNvSpPr txBox="1"/>
          <p:nvPr/>
        </p:nvSpPr>
        <p:spPr>
          <a:xfrm>
            <a:off x="7765067" y="4524566"/>
            <a:ext cx="3801855" cy="1565717"/>
          </a:xfrm>
          <a:prstGeom prst="rect">
            <a:avLst/>
          </a:prstGeom>
          <a:noFill/>
        </p:spPr>
        <p:txBody>
          <a:bodyPr anchor="ctr" bIns="67174" lIns="134345" rIns="134345" tIns="67174"/>
          <a:lstStyle/>
          <a:p>
            <a:pPr algn="just">
              <a:lnSpc>
                <a:spcPct val="130000"/>
              </a:lnSpc>
              <a:defRPr/>
            </a:pPr>
            <a:r>
              <a:rPr altLang="en-US" kern="0" lang="zh-CN" sz="1200">
                <a:solidFill>
                  <a:schemeClr val="tx1">
                    <a:lumMod val="50000"/>
                    <a:lumOff val="50000"/>
                  </a:schemeClr>
                </a:solidFill>
                <a:latin charset="-122" pitchFamily="34" typeface="微软雅黑"/>
                <a:ea charset="-122" pitchFamily="34" typeface="微软雅黑"/>
              </a:rPr>
              <a:t>请在此处输入您的文本请在此处输入您的文本请在此处输入您的文本请在此处输入您的文本</a:t>
            </a:r>
          </a:p>
        </p:txBody>
      </p:sp>
      <p:sp>
        <p:nvSpPr>
          <p:cNvPr id="16" name="椭圆 15"/>
          <p:cNvSpPr/>
          <p:nvPr/>
        </p:nvSpPr>
        <p:spPr>
          <a:xfrm>
            <a:off x="1555777" y="2887606"/>
            <a:ext cx="2813196" cy="2814361"/>
          </a:xfrm>
          <a:prstGeom prst="ellipse">
            <a:avLst/>
          </a:prstGeom>
          <a:noFill/>
          <a:ln algn="ctr" cap="flat" cmpd="thinThick" w="127000">
            <a:solidFill>
              <a:schemeClr val="accent2"/>
            </a:solidFill>
            <a:prstDash val="solid"/>
            <a:miter lim="800000"/>
          </a:ln>
          <a:effectLst/>
        </p:spPr>
        <p:txBody>
          <a:bodyPr anchor="ctr" bIns="0" lIns="0" rIns="0" tIns="0"/>
          <a:lstStyle/>
          <a:p>
            <a:pPr algn="ctr">
              <a:defRPr/>
            </a:pPr>
            <a:r>
              <a:rPr altLang="en-US" kern="0" lang="zh-CN" sz="1599">
                <a:solidFill>
                  <a:schemeClr val="tx1">
                    <a:lumMod val="75000"/>
                    <a:lumOff val="25000"/>
                  </a:schemeClr>
                </a:solidFill>
                <a:latin charset="-122" pitchFamily="34" typeface="微软雅黑"/>
                <a:ea charset="-122" pitchFamily="34" typeface="微软雅黑"/>
              </a:rPr>
              <a:t>输入标题</a:t>
            </a:r>
          </a:p>
        </p:txBody>
      </p:sp>
      <p:cxnSp>
        <p:nvCxnSpPr>
          <p:cNvPr id="17" name="肘形连接符 27"/>
          <p:cNvCxnSpPr>
            <a:cxnSpLocks noChangeShapeType="1"/>
          </p:cNvCxnSpPr>
          <p:nvPr/>
        </p:nvCxnSpPr>
        <p:spPr bwMode="auto">
          <a:xfrm flipV="1">
            <a:off x="4447520" y="3557597"/>
            <a:ext cx="2300579" cy="732023"/>
          </a:xfrm>
          <a:prstGeom prst="bentConnector3">
            <a:avLst>
              <a:gd fmla="val 29667" name="adj1"/>
            </a:avLst>
          </a:prstGeom>
          <a:noFill/>
          <a:ln algn="ctr" w="38100">
            <a:solidFill>
              <a:schemeClr val="accent2"/>
            </a:solidFill>
            <a:miter lim="800000"/>
            <a:headEnd len="med" type="oval" w="med"/>
            <a:tailEnd len="med" type="triangle" w="med"/>
          </a:ln>
          <a:extLst>
            <a:ext uri="{909E8E84-426E-40DD-AFC4-6F175D3DCCD1}">
              <a14:hiddenFill>
                <a:noFill/>
              </a14:hiddenFill>
            </a:ext>
          </a:extLst>
        </p:spPr>
      </p:cxnSp>
      <p:sp>
        <p:nvSpPr>
          <p:cNvPr id="18" name="KSO_GT1.1.1"/>
          <p:cNvSpPr txBox="1"/>
          <p:nvPr/>
        </p:nvSpPr>
        <p:spPr>
          <a:xfrm>
            <a:off x="6774970" y="2707694"/>
            <a:ext cx="3736160" cy="1779996"/>
          </a:xfrm>
          <a:prstGeom prst="rect">
            <a:avLst/>
          </a:prstGeom>
          <a:noFill/>
        </p:spPr>
        <p:txBody>
          <a:bodyPr anchor="ctr" bIns="67174" lIns="134345" rIns="134345" tIns="67174"/>
          <a:lstStyle/>
          <a:p>
            <a:pPr algn="just">
              <a:lnSpc>
                <a:spcPct val="130000"/>
              </a:lnSpc>
              <a:defRPr/>
            </a:pPr>
            <a:r>
              <a:rPr altLang="en-US" kern="0" lang="zh-CN" sz="1200">
                <a:solidFill>
                  <a:schemeClr val="tx1">
                    <a:lumMod val="50000"/>
                    <a:lumOff val="50000"/>
                  </a:schemeClr>
                </a:solidFill>
                <a:latin charset="-122" pitchFamily="34" typeface="微软雅黑"/>
                <a:ea charset="-122" pitchFamily="34" typeface="微软雅黑"/>
              </a:rPr>
              <a:t>请在此处输入您的文本请在此处输入您的文本请在此处输入您的文本请在此处输入您的文本</a:t>
            </a:r>
          </a:p>
        </p:txBody>
      </p:sp>
      <p:cxnSp>
        <p:nvCxnSpPr>
          <p:cNvPr id="19" name="肘形连接符 8"/>
          <p:cNvCxnSpPr>
            <a:cxnSpLocks noChangeShapeType="1"/>
          </p:cNvCxnSpPr>
          <p:nvPr/>
        </p:nvCxnSpPr>
        <p:spPr bwMode="auto">
          <a:xfrm flipV="1">
            <a:off x="5437617" y="5257381"/>
            <a:ext cx="2300578" cy="732023"/>
          </a:xfrm>
          <a:prstGeom prst="bentConnector3">
            <a:avLst>
              <a:gd fmla="val 29667" name="adj1"/>
            </a:avLst>
          </a:prstGeom>
          <a:noFill/>
          <a:ln algn="ctr" w="38100">
            <a:solidFill>
              <a:schemeClr val="accent3"/>
            </a:solidFill>
            <a:miter lim="800000"/>
            <a:headEnd len="med" type="oval" w="med"/>
            <a:tailEnd len="med" type="triangle" w="med"/>
          </a:ln>
          <a:extLst>
            <a:ext uri="{909E8E84-426E-40DD-AFC4-6F175D3DCCD1}">
              <a14:hiddenFill>
                <a:noFill/>
              </a14:hiddenFill>
            </a:ext>
          </a:extLst>
        </p:spPr>
      </p:cxnSp>
      <p:sp>
        <p:nvSpPr>
          <p:cNvPr id="20" name="椭圆 19"/>
          <p:cNvSpPr/>
          <p:nvPr/>
        </p:nvSpPr>
        <p:spPr>
          <a:xfrm>
            <a:off x="1404884" y="1384273"/>
            <a:ext cx="1866509" cy="1865212"/>
          </a:xfrm>
          <a:prstGeom prst="ellipse">
            <a:avLst/>
          </a:prstGeom>
          <a:noFill/>
          <a:ln algn="ctr" cap="flat" cmpd="thinThick" w="127000">
            <a:solidFill>
              <a:schemeClr val="accent1"/>
            </a:solidFill>
            <a:prstDash val="solid"/>
            <a:miter lim="800000"/>
          </a:ln>
          <a:effectLst/>
        </p:spPr>
        <p:txBody>
          <a:bodyPr anchor="ctr" bIns="0" lIns="0" rIns="0" tIns="0"/>
          <a:lstStyle/>
          <a:p>
            <a:pPr algn="ctr">
              <a:defRPr/>
            </a:pPr>
            <a:r>
              <a:rPr altLang="en-US" kern="0" lang="zh-CN" sz="1599">
                <a:solidFill>
                  <a:schemeClr val="tx1">
                    <a:lumMod val="75000"/>
                    <a:lumOff val="25000"/>
                  </a:schemeClr>
                </a:solidFill>
                <a:latin charset="-122" pitchFamily="34" typeface="微软雅黑"/>
                <a:ea charset="-122" pitchFamily="34" typeface="微软雅黑"/>
              </a:rPr>
              <a:t>输入标题</a:t>
            </a:r>
          </a:p>
        </p:txBody>
      </p:sp>
      <p:sp>
        <p:nvSpPr>
          <p:cNvPr id="21" name="KSO_GT2.1.1"/>
          <p:cNvSpPr txBox="1"/>
          <p:nvPr/>
        </p:nvSpPr>
        <p:spPr>
          <a:xfrm>
            <a:off x="5623645" y="1220755"/>
            <a:ext cx="4119635" cy="1273514"/>
          </a:xfrm>
          <a:prstGeom prst="rect">
            <a:avLst/>
          </a:prstGeom>
          <a:noFill/>
        </p:spPr>
        <p:txBody>
          <a:bodyPr anchor="ctr" bIns="67174" lIns="134345" rIns="134345" tIns="67174"/>
          <a:lstStyle/>
          <a:p>
            <a:pPr algn="just">
              <a:lnSpc>
                <a:spcPct val="130000"/>
              </a:lnSpc>
              <a:defRPr/>
            </a:pPr>
            <a:r>
              <a:rPr altLang="en-US" kern="0" lang="zh-CN" sz="1200">
                <a:solidFill>
                  <a:schemeClr val="tx1">
                    <a:lumMod val="50000"/>
                    <a:lumOff val="50000"/>
                  </a:schemeClr>
                </a:solidFill>
                <a:latin charset="-122" pitchFamily="34" typeface="微软雅黑"/>
                <a:ea charset="-122" pitchFamily="34" typeface="微软雅黑"/>
              </a:rPr>
              <a:t>请在此处输入您的文本请在此处输入您的文本请在此处输入您的文本请在此处输入您的文本</a:t>
            </a:r>
          </a:p>
        </p:txBody>
      </p:sp>
      <p:cxnSp>
        <p:nvCxnSpPr>
          <p:cNvPr id="22" name="肘形连接符 11"/>
          <p:cNvCxnSpPr>
            <a:cxnSpLocks noChangeShapeType="1"/>
          </p:cNvCxnSpPr>
          <p:nvPr/>
        </p:nvCxnSpPr>
        <p:spPr bwMode="auto">
          <a:xfrm flipV="1">
            <a:off x="3298261" y="1909511"/>
            <a:ext cx="2298512" cy="732023"/>
          </a:xfrm>
          <a:prstGeom prst="bentConnector3">
            <a:avLst>
              <a:gd fmla="val 29667" name="adj1"/>
            </a:avLst>
          </a:prstGeom>
          <a:noFill/>
          <a:ln algn="ctr" w="38100">
            <a:solidFill>
              <a:schemeClr val="accent1"/>
            </a:solidFill>
            <a:miter lim="800000"/>
            <a:headEnd len="med" type="oval" w="med"/>
            <a:tailEnd len="med" type="triangle" w="med"/>
          </a:ln>
          <a:extLst>
            <a:ext uri="{909E8E84-426E-40DD-AFC4-6F175D3DCCD1}">
              <a14:hiddenFill>
                <a:noFill/>
              </a14:hiddenFill>
            </a:ext>
          </a:extLst>
        </p:spPr>
      </p:cxnSp>
      <p:sp>
        <p:nvSpPr>
          <p:cNvPr id="11" name="矩形 10">
            <a:extLst>
              <a:ext uri="{FF2B5EF4-FFF2-40B4-BE49-F238E27FC236}">
                <a16:creationId xmlns:a16="http://schemas.microsoft.com/office/drawing/2014/main" id="{7040EDCF-BBBE-4657-95F9-0A106778FD4C}"/>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4254808551"/>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750" id="7"/>
                                        <p:tgtEl>
                                          <p:spTgt spid="20"/>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16"/>
                                        </p:tgtEl>
                                        <p:attrNameLst>
                                          <p:attrName>style.visibility</p:attrName>
                                        </p:attrNameLst>
                                      </p:cBhvr>
                                      <p:to>
                                        <p:strVal val="visible"/>
                                      </p:to>
                                    </p:set>
                                    <p:animEffect filter="wipe(down)" transition="in">
                                      <p:cBhvr>
                                        <p:cTn dur="750" id="10"/>
                                        <p:tgtEl>
                                          <p:spTgt spid="16"/>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4"/>
                                        </p:tgtEl>
                                        <p:attrNameLst>
                                          <p:attrName>style.visibility</p:attrName>
                                        </p:attrNameLst>
                                      </p:cBhvr>
                                      <p:to>
                                        <p:strVal val="visible"/>
                                      </p:to>
                                    </p:set>
                                    <p:animEffect filter="wipe(down)" transition="in">
                                      <p:cBhvr>
                                        <p:cTn dur="750" id="13"/>
                                        <p:tgtEl>
                                          <p:spTgt spid="14"/>
                                        </p:tgtEl>
                                      </p:cBhvr>
                                    </p:animEffect>
                                  </p:childTnLst>
                                </p:cTn>
                              </p:par>
                            </p:childTnLst>
                          </p:cTn>
                        </p:par>
                        <p:par>
                          <p:cTn fill="hold" id="14" nodeType="afterGroup">
                            <p:stCondLst>
                              <p:cond delay="750"/>
                            </p:stCondLst>
                            <p:childTnLst>
                              <p:par>
                                <p:cTn fill="hold" id="15" nodeType="afterEffect" presetClass="entr" presetID="22" presetSubtype="8">
                                  <p:stCondLst>
                                    <p:cond delay="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750" id="17"/>
                                        <p:tgtEl>
                                          <p:spTgt spid="22"/>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21"/>
                                        </p:tgtEl>
                                        <p:attrNameLst>
                                          <p:attrName>style.visibility</p:attrName>
                                        </p:attrNameLst>
                                      </p:cBhvr>
                                      <p:to>
                                        <p:strVal val="visible"/>
                                      </p:to>
                                    </p:set>
                                    <p:animEffect filter="wipe(left)" transition="in">
                                      <p:cBhvr>
                                        <p:cTn dur="750" id="21"/>
                                        <p:tgtEl>
                                          <p:spTgt spid="21"/>
                                        </p:tgtEl>
                                      </p:cBhvr>
                                    </p:animEffect>
                                  </p:childTnLst>
                                </p:cTn>
                              </p:par>
                            </p:childTnLst>
                          </p:cTn>
                        </p:par>
                        <p:par>
                          <p:cTn fill="hold" id="22" nodeType="afterGroup">
                            <p:stCondLst>
                              <p:cond delay="2250"/>
                            </p:stCondLst>
                            <p:childTnLst>
                              <p:par>
                                <p:cTn fill="hold" id="23" nodeType="afterEffect" presetClass="entr" presetID="22" presetSubtype="8">
                                  <p:stCondLst>
                                    <p:cond delay="0"/>
                                  </p:stCondLst>
                                  <p:childTnLst>
                                    <p:set>
                                      <p:cBhvr>
                                        <p:cTn dur="1" fill="hold" id="24">
                                          <p:stCondLst>
                                            <p:cond delay="0"/>
                                          </p:stCondLst>
                                        </p:cTn>
                                        <p:tgtEl>
                                          <p:spTgt spid="17"/>
                                        </p:tgtEl>
                                        <p:attrNameLst>
                                          <p:attrName>style.visibility</p:attrName>
                                        </p:attrNameLst>
                                      </p:cBhvr>
                                      <p:to>
                                        <p:strVal val="visible"/>
                                      </p:to>
                                    </p:set>
                                    <p:animEffect filter="wipe(left)" transition="in">
                                      <p:cBhvr>
                                        <p:cTn dur="750" id="25"/>
                                        <p:tgtEl>
                                          <p:spTgt spid="17"/>
                                        </p:tgtEl>
                                      </p:cBhvr>
                                    </p:animEffect>
                                  </p:childTnLst>
                                </p:cTn>
                              </p:par>
                            </p:childTnLst>
                          </p:cTn>
                        </p:par>
                        <p:par>
                          <p:cTn fill="hold" id="26" nodeType="afterGroup">
                            <p:stCondLst>
                              <p:cond delay="3000"/>
                            </p:stCondLst>
                            <p:childTnLst>
                              <p:par>
                                <p:cTn fill="hold" grpId="0" id="27" nodeType="afterEffect" presetClass="entr" presetID="22" presetSubtype="8">
                                  <p:stCondLst>
                                    <p:cond delay="0"/>
                                  </p:stCondLst>
                                  <p:childTnLst>
                                    <p:set>
                                      <p:cBhvr>
                                        <p:cTn dur="1" fill="hold" id="28">
                                          <p:stCondLst>
                                            <p:cond delay="0"/>
                                          </p:stCondLst>
                                        </p:cTn>
                                        <p:tgtEl>
                                          <p:spTgt spid="18"/>
                                        </p:tgtEl>
                                        <p:attrNameLst>
                                          <p:attrName>style.visibility</p:attrName>
                                        </p:attrNameLst>
                                      </p:cBhvr>
                                      <p:to>
                                        <p:strVal val="visible"/>
                                      </p:to>
                                    </p:set>
                                    <p:animEffect filter="wipe(left)" transition="in">
                                      <p:cBhvr>
                                        <p:cTn dur="750" id="29"/>
                                        <p:tgtEl>
                                          <p:spTgt spid="18"/>
                                        </p:tgtEl>
                                      </p:cBhvr>
                                    </p:animEffect>
                                  </p:childTnLst>
                                </p:cTn>
                              </p:par>
                            </p:childTnLst>
                          </p:cTn>
                        </p:par>
                        <p:par>
                          <p:cTn fill="hold" id="30" nodeType="afterGroup">
                            <p:stCondLst>
                              <p:cond delay="3750"/>
                            </p:stCondLst>
                            <p:childTnLst>
                              <p:par>
                                <p:cTn fill="hold" id="31" nodeType="afterEffect" presetClass="entr" presetID="22" presetSubtype="8">
                                  <p:stCondLst>
                                    <p:cond delay="0"/>
                                  </p:stCondLst>
                                  <p:childTnLst>
                                    <p:set>
                                      <p:cBhvr>
                                        <p:cTn dur="1" fill="hold" id="32">
                                          <p:stCondLst>
                                            <p:cond delay="0"/>
                                          </p:stCondLst>
                                        </p:cTn>
                                        <p:tgtEl>
                                          <p:spTgt spid="19"/>
                                        </p:tgtEl>
                                        <p:attrNameLst>
                                          <p:attrName>style.visibility</p:attrName>
                                        </p:attrNameLst>
                                      </p:cBhvr>
                                      <p:to>
                                        <p:strVal val="visible"/>
                                      </p:to>
                                    </p:set>
                                    <p:animEffect filter="wipe(left)" transition="in">
                                      <p:cBhvr>
                                        <p:cTn dur="750" id="33"/>
                                        <p:tgtEl>
                                          <p:spTgt spid="19"/>
                                        </p:tgtEl>
                                      </p:cBhvr>
                                    </p:animEffect>
                                  </p:childTnLst>
                                </p:cTn>
                              </p:par>
                            </p:childTnLst>
                          </p:cTn>
                        </p:par>
                        <p:par>
                          <p:cTn fill="hold" id="34" nodeType="afterGroup">
                            <p:stCondLst>
                              <p:cond delay="4500"/>
                            </p:stCondLst>
                            <p:childTnLst>
                              <p:par>
                                <p:cTn fill="hold" grpId="0" id="35" nodeType="afterEffect" presetClass="entr" presetID="22" presetSubtype="8">
                                  <p:stCondLst>
                                    <p:cond delay="0"/>
                                  </p:stCondLst>
                                  <p:childTnLst>
                                    <p:set>
                                      <p:cBhvr>
                                        <p:cTn dur="1" fill="hold" id="36">
                                          <p:stCondLst>
                                            <p:cond delay="0"/>
                                          </p:stCondLst>
                                        </p:cTn>
                                        <p:tgtEl>
                                          <p:spTgt spid="15"/>
                                        </p:tgtEl>
                                        <p:attrNameLst>
                                          <p:attrName>style.visibility</p:attrName>
                                        </p:attrNameLst>
                                      </p:cBhvr>
                                      <p:to>
                                        <p:strVal val="visible"/>
                                      </p:to>
                                    </p:set>
                                    <p:animEffect filter="wipe(left)" transition="in">
                                      <p:cBhvr>
                                        <p:cTn dur="750" id="3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8"/>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7297620" y="1791245"/>
            <a:ext cx="4113998" cy="923540"/>
          </a:xfrm>
          <a:prstGeom prst="rect">
            <a:avLst/>
          </a:prstGeom>
        </p:spPr>
        <p:txBody>
          <a:bodyPr bIns="45718" lIns="91436" rIns="91436" tIns="45718" wrap="square">
            <a:spAutoFit/>
          </a:bodyPr>
          <a:lstStyle/>
          <a:p>
            <a:pPr>
              <a:lnSpc>
                <a:spcPct val="130000"/>
              </a:lnSpc>
            </a:pPr>
            <a:r>
              <a:rPr altLang="zh-CN" lang="en-US" sz="1400">
                <a:solidFill>
                  <a:schemeClr val="bg2">
                    <a:lumMod val="50000"/>
                  </a:schemeClr>
                </a:solidFill>
                <a:latin charset="-122" pitchFamily="34" typeface="微软雅黑"/>
                <a:ea charset="-122" pitchFamily="34" typeface="微软雅黑"/>
              </a:rPr>
              <a:t>Lorem ipsum dolor sit amet, consectetur adipisicing elit, sed do eiusmod tempor incididunt ut labore et dolore magna aliqua. </a:t>
            </a:r>
          </a:p>
        </p:txBody>
      </p:sp>
      <p:sp>
        <p:nvSpPr>
          <p:cNvPr id="28" name="文本框 27"/>
          <p:cNvSpPr txBox="1"/>
          <p:nvPr/>
        </p:nvSpPr>
        <p:spPr>
          <a:xfrm>
            <a:off x="7297617" y="1386907"/>
            <a:ext cx="1983227" cy="396240"/>
          </a:xfrm>
          <a:prstGeom prst="rect">
            <a:avLst/>
          </a:prstGeom>
          <a:noFill/>
        </p:spPr>
        <p:txBody>
          <a:bodyPr rtlCol="0" wrap="square">
            <a:spAutoFit/>
          </a:bodyPr>
          <a:lstStyle>
            <a:defPPr>
              <a:defRPr lang="zh-CN"/>
            </a:defPPr>
            <a:lvl1pPr>
              <a:defRPr spc="400" sz="2800">
                <a:latin charset="-122" panose="02010600040101010101" pitchFamily="2" typeface="华文细黑"/>
                <a:ea charset="-122" panose="02010600040101010101" pitchFamily="2" typeface="华文细黑"/>
              </a:defRPr>
            </a:lvl1pPr>
          </a:lstStyle>
          <a:p>
            <a:r>
              <a:rPr altLang="en-US" lang="zh-CN" spc="200" sz="2000"/>
              <a:t>第一阶段 </a:t>
            </a:r>
          </a:p>
        </p:txBody>
      </p:sp>
      <p:grpSp>
        <p:nvGrpSpPr>
          <p:cNvPr id="55" name="组合 54"/>
          <p:cNvGrpSpPr/>
          <p:nvPr/>
        </p:nvGrpSpPr>
        <p:grpSpPr>
          <a:xfrm>
            <a:off x="1339569" y="2957198"/>
            <a:ext cx="1755699" cy="1738364"/>
            <a:chOff x="1339569" y="2957198"/>
            <a:chExt cx="1755699" cy="1738364"/>
          </a:xfrm>
        </p:grpSpPr>
        <p:sp>
          <p:nvSpPr>
            <p:cNvPr id="2" name="椭圆 1"/>
            <p:cNvSpPr/>
            <p:nvPr/>
          </p:nvSpPr>
          <p:spPr>
            <a:xfrm>
              <a:off x="1379242" y="3034349"/>
              <a:ext cx="1584063" cy="1584063"/>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a:off x="1339569" y="2957198"/>
              <a:ext cx="1755699" cy="17383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en-US" lang="zh-CN" spc="300" sz="2800">
                  <a:solidFill>
                    <a:schemeClr val="bg1"/>
                  </a:solidFill>
                  <a:latin charset="-122" pitchFamily="34" typeface="微软雅黑"/>
                  <a:ea charset="-122" pitchFamily="34" typeface="微软雅黑"/>
                </a:rPr>
                <a:t>研究</a:t>
              </a:r>
            </a:p>
            <a:p>
              <a:pPr algn="ctr">
                <a:lnSpc>
                  <a:spcPct val="120000"/>
                </a:lnSpc>
              </a:pPr>
              <a:r>
                <a:rPr altLang="en-US" lang="zh-CN" spc="300" sz="2800">
                  <a:solidFill>
                    <a:schemeClr val="bg1"/>
                  </a:solidFill>
                  <a:latin charset="-122" pitchFamily="34" typeface="微软雅黑"/>
                  <a:ea charset="-122" pitchFamily="34" typeface="微软雅黑"/>
                </a:rPr>
                <a:t>阶段</a:t>
              </a:r>
            </a:p>
          </p:txBody>
        </p:sp>
      </p:grpSp>
      <p:sp>
        <p:nvSpPr>
          <p:cNvPr id="4" name="椭圆 3"/>
          <p:cNvSpPr/>
          <p:nvPr/>
        </p:nvSpPr>
        <p:spPr>
          <a:xfrm>
            <a:off x="6642101" y="1442379"/>
            <a:ext cx="301171" cy="301171"/>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H="1">
            <a:off x="6773636" y="1888265"/>
            <a:ext cx="0" cy="969235"/>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6721024" y="3258555"/>
            <a:ext cx="143326" cy="14332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6757403" y="4923780"/>
            <a:ext cx="184868" cy="18486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0" name="直接连接符 39"/>
          <p:cNvCxnSpPr/>
          <p:nvPr/>
        </p:nvCxnSpPr>
        <p:spPr>
          <a:xfrm flipH="1">
            <a:off x="6792686" y="3605083"/>
            <a:ext cx="0" cy="921524"/>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297620" y="3508631"/>
            <a:ext cx="4113998" cy="923540"/>
          </a:xfrm>
          <a:prstGeom prst="rect">
            <a:avLst/>
          </a:prstGeom>
        </p:spPr>
        <p:txBody>
          <a:bodyPr bIns="45718" lIns="91436" rIns="91436" tIns="45718" wrap="square">
            <a:spAutoFit/>
          </a:bodyPr>
          <a:lstStyle/>
          <a:p>
            <a:pPr>
              <a:lnSpc>
                <a:spcPct val="130000"/>
              </a:lnSpc>
            </a:pPr>
            <a:r>
              <a:rPr altLang="zh-CN" lang="en-US" sz="1400">
                <a:solidFill>
                  <a:schemeClr val="bg2">
                    <a:lumMod val="50000"/>
                  </a:schemeClr>
                </a:solidFill>
                <a:latin charset="-122" pitchFamily="34" typeface="微软雅黑"/>
                <a:ea charset="-122" pitchFamily="34" typeface="微软雅黑"/>
              </a:rPr>
              <a:t>Lorem ipsum dolor sit amet, consectetur adipisicing elit, sed do eiusmod tempor incididunt ut labore et dolore magna aliqua. </a:t>
            </a:r>
          </a:p>
        </p:txBody>
      </p:sp>
      <p:sp>
        <p:nvSpPr>
          <p:cNvPr id="43" name="文本框 42"/>
          <p:cNvSpPr txBox="1"/>
          <p:nvPr/>
        </p:nvSpPr>
        <p:spPr>
          <a:xfrm>
            <a:off x="7297617" y="3104294"/>
            <a:ext cx="1983227" cy="396240"/>
          </a:xfrm>
          <a:prstGeom prst="rect">
            <a:avLst/>
          </a:prstGeom>
          <a:noFill/>
        </p:spPr>
        <p:txBody>
          <a:bodyPr rtlCol="0" wrap="square">
            <a:spAutoFit/>
          </a:bodyPr>
          <a:lstStyle>
            <a:defPPr>
              <a:defRPr lang="zh-CN"/>
            </a:defPPr>
            <a:lvl1pPr>
              <a:defRPr spc="400" sz="2800">
                <a:latin charset="-122" panose="02010600040101010101" pitchFamily="2" typeface="华文细黑"/>
                <a:ea charset="-122" panose="02010600040101010101" pitchFamily="2" typeface="华文细黑"/>
              </a:defRPr>
            </a:lvl1pPr>
          </a:lstStyle>
          <a:p>
            <a:r>
              <a:rPr altLang="en-US" lang="zh-CN" spc="200" sz="2000"/>
              <a:t>第二阶段 </a:t>
            </a:r>
          </a:p>
        </p:txBody>
      </p:sp>
      <p:sp>
        <p:nvSpPr>
          <p:cNvPr id="44" name="矩形 43"/>
          <p:cNvSpPr/>
          <p:nvPr/>
        </p:nvSpPr>
        <p:spPr>
          <a:xfrm>
            <a:off x="7297620" y="5215282"/>
            <a:ext cx="4113998" cy="923540"/>
          </a:xfrm>
          <a:prstGeom prst="rect">
            <a:avLst/>
          </a:prstGeom>
        </p:spPr>
        <p:txBody>
          <a:bodyPr bIns="45718" lIns="91436" rIns="91436" tIns="45718" wrap="square">
            <a:spAutoFit/>
          </a:bodyPr>
          <a:lstStyle/>
          <a:p>
            <a:pPr>
              <a:lnSpc>
                <a:spcPct val="130000"/>
              </a:lnSpc>
            </a:pPr>
            <a:r>
              <a:rPr altLang="zh-CN" lang="en-US" sz="1400">
                <a:solidFill>
                  <a:schemeClr val="bg2">
                    <a:lumMod val="50000"/>
                  </a:schemeClr>
                </a:solidFill>
                <a:latin charset="-122" pitchFamily="34" typeface="微软雅黑"/>
                <a:ea charset="-122" pitchFamily="34" typeface="微软雅黑"/>
              </a:rPr>
              <a:t>Lorem ipsum dolor sit amet, consectetur adipisicing elit, sed do eiusmod tempor incididunt ut labore et dolore magna aliqua. </a:t>
            </a:r>
          </a:p>
        </p:txBody>
      </p:sp>
      <p:sp>
        <p:nvSpPr>
          <p:cNvPr id="45" name="文本框 44"/>
          <p:cNvSpPr txBox="1"/>
          <p:nvPr/>
        </p:nvSpPr>
        <p:spPr>
          <a:xfrm>
            <a:off x="7297617" y="4810945"/>
            <a:ext cx="1983227" cy="396240"/>
          </a:xfrm>
          <a:prstGeom prst="rect">
            <a:avLst/>
          </a:prstGeom>
          <a:noFill/>
        </p:spPr>
        <p:txBody>
          <a:bodyPr rtlCol="0" wrap="square">
            <a:spAutoFit/>
          </a:bodyPr>
          <a:lstStyle>
            <a:defPPr>
              <a:defRPr lang="zh-CN"/>
            </a:defPPr>
            <a:lvl1pPr>
              <a:defRPr spc="400" sz="2800">
                <a:latin charset="-122" panose="02010600040101010101" pitchFamily="2" typeface="华文细黑"/>
                <a:ea charset="-122" panose="02010600040101010101" pitchFamily="2" typeface="华文细黑"/>
              </a:defRPr>
            </a:lvl1pPr>
          </a:lstStyle>
          <a:p>
            <a:r>
              <a:rPr altLang="en-US" lang="zh-CN" spc="200" sz="2000"/>
              <a:t>最后阶段 </a:t>
            </a:r>
          </a:p>
        </p:txBody>
      </p:sp>
      <p:sp>
        <p:nvSpPr>
          <p:cNvPr id="21" name="矩形 20">
            <a:extLst>
              <a:ext uri="{FF2B5EF4-FFF2-40B4-BE49-F238E27FC236}">
                <a16:creationId xmlns:a16="http://schemas.microsoft.com/office/drawing/2014/main" id="{E4027D19-2BE7-48D6-8207-E6D54FE9F7BE}"/>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1316400949"/>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p:cTn dur="300" fill="hold" id="7"/>
                                        <p:tgtEl>
                                          <p:spTgt spid="55"/>
                                        </p:tgtEl>
                                        <p:attrNameLst>
                                          <p:attrName>ppt_w</p:attrName>
                                        </p:attrNameLst>
                                      </p:cBhvr>
                                      <p:tavLst>
                                        <p:tav tm="0">
                                          <p:val>
                                            <p:fltVal val="0"/>
                                          </p:val>
                                        </p:tav>
                                        <p:tav tm="100000">
                                          <p:val>
                                            <p:strVal val="#ppt_w"/>
                                          </p:val>
                                        </p:tav>
                                      </p:tavLst>
                                    </p:anim>
                                    <p:anim calcmode="lin" valueType="num">
                                      <p:cBhvr>
                                        <p:cTn dur="300" fill="hold" id="8"/>
                                        <p:tgtEl>
                                          <p:spTgt spid="55"/>
                                        </p:tgtEl>
                                        <p:attrNameLst>
                                          <p:attrName>ppt_h</p:attrName>
                                        </p:attrNameLst>
                                      </p:cBhvr>
                                      <p:tavLst>
                                        <p:tav tm="0">
                                          <p:val>
                                            <p:fltVal val="0"/>
                                          </p:val>
                                        </p:tav>
                                        <p:tav tm="100000">
                                          <p:val>
                                            <p:strVal val="#ppt_h"/>
                                          </p:val>
                                        </p:tav>
                                      </p:tavLst>
                                    </p:anim>
                                    <p:animEffect filter="fade" transition="in">
                                      <p:cBhvr>
                                        <p:cTn dur="300" id="9"/>
                                        <p:tgtEl>
                                          <p:spTgt spid="55"/>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28"/>
                                        </p:tgtEl>
                                        <p:attrNameLst>
                                          <p:attrName>style.visibility</p:attrName>
                                        </p:attrNameLst>
                                      </p:cBhvr>
                                      <p:to>
                                        <p:strVal val="visible"/>
                                      </p:to>
                                    </p:set>
                                    <p:animEffect filter="fade" transition="in">
                                      <p:cBhvr>
                                        <p:cTn dur="500" id="15"/>
                                        <p:tgtEl>
                                          <p:spTgt spid="28"/>
                                        </p:tgtEl>
                                      </p:cBhvr>
                                    </p:animEffect>
                                  </p:childTnLst>
                                </p:cTn>
                              </p:par>
                              <p:par>
                                <p:cTn fill="hold" grpId="0" id="16" nodeType="withEffect" presetClass="entr" presetID="10" presetSubtype="0">
                                  <p:stCondLst>
                                    <p:cond delay="0"/>
                                  </p:stCondLst>
                                  <p:iterate type="wd">
                                    <p:tmPct val="4000"/>
                                  </p:iterate>
                                  <p:childTnLst>
                                    <p:set>
                                      <p:cBhvr>
                                        <p:cTn dur="1" fill="hold" id="17">
                                          <p:stCondLst>
                                            <p:cond delay="0"/>
                                          </p:stCondLst>
                                        </p:cTn>
                                        <p:tgtEl>
                                          <p:spTgt spid="27"/>
                                        </p:tgtEl>
                                        <p:attrNameLst>
                                          <p:attrName>style.visibility</p:attrName>
                                        </p:attrNameLst>
                                      </p:cBhvr>
                                      <p:to>
                                        <p:strVal val="visible"/>
                                      </p:to>
                                    </p:set>
                                    <p:animEffect filter="fade" transition="in">
                                      <p:cBhvr>
                                        <p:cTn dur="400" id="18"/>
                                        <p:tgtEl>
                                          <p:spTgt spid="27"/>
                                        </p:tgtEl>
                                      </p:cBhvr>
                                    </p:animEffect>
                                  </p:childTnLst>
                                </p:cTn>
                              </p:par>
                              <p:par>
                                <p:cTn fill="hold" id="19" nodeType="withEffect" presetClass="entr" presetID="22" presetSubtype="1">
                                  <p:stCondLst>
                                    <p:cond delay="0"/>
                                  </p:stCondLst>
                                  <p:childTnLst>
                                    <p:set>
                                      <p:cBhvr>
                                        <p:cTn dur="1" fill="hold" id="20">
                                          <p:stCondLst>
                                            <p:cond delay="0"/>
                                          </p:stCondLst>
                                        </p:cTn>
                                        <p:tgtEl>
                                          <p:spTgt spid="7"/>
                                        </p:tgtEl>
                                        <p:attrNameLst>
                                          <p:attrName>style.visibility</p:attrName>
                                        </p:attrNameLst>
                                      </p:cBhvr>
                                      <p:to>
                                        <p:strVal val="visible"/>
                                      </p:to>
                                    </p:set>
                                    <p:animEffect filter="wipe(up)" transition="in">
                                      <p:cBhvr>
                                        <p:cTn dur="300" id="21"/>
                                        <p:tgtEl>
                                          <p:spTgt spid="7"/>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8"/>
                                        </p:tgtEl>
                                        <p:attrNameLst>
                                          <p:attrName>style.visibility</p:attrName>
                                        </p:attrNameLst>
                                      </p:cBhvr>
                                      <p:to>
                                        <p:strVal val="visible"/>
                                      </p:to>
                                    </p:set>
                                    <p:animEffect filter="fade" transition="in">
                                      <p:cBhvr>
                                        <p:cTn dur="400" id="24"/>
                                        <p:tgtEl>
                                          <p:spTgt spid="3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43"/>
                                        </p:tgtEl>
                                        <p:attrNameLst>
                                          <p:attrName>style.visibility</p:attrName>
                                        </p:attrNameLst>
                                      </p:cBhvr>
                                      <p:to>
                                        <p:strVal val="visible"/>
                                      </p:to>
                                    </p:set>
                                    <p:animEffect filter="fade" transition="in">
                                      <p:cBhvr>
                                        <p:cTn dur="400" id="27"/>
                                        <p:tgtEl>
                                          <p:spTgt spid="43"/>
                                        </p:tgtEl>
                                      </p:cBhvr>
                                    </p:animEffect>
                                  </p:childTnLst>
                                </p:cTn>
                              </p:par>
                              <p:par>
                                <p:cTn fill="hold" grpId="0" id="28" nodeType="withEffect" presetClass="entr" presetID="10" presetSubtype="0">
                                  <p:stCondLst>
                                    <p:cond delay="0"/>
                                  </p:stCondLst>
                                  <p:iterate type="wd">
                                    <p:tmPct val="4000"/>
                                  </p:iterate>
                                  <p:childTnLst>
                                    <p:set>
                                      <p:cBhvr>
                                        <p:cTn dur="1" fill="hold" id="29">
                                          <p:stCondLst>
                                            <p:cond delay="0"/>
                                          </p:stCondLst>
                                        </p:cTn>
                                        <p:tgtEl>
                                          <p:spTgt spid="42"/>
                                        </p:tgtEl>
                                        <p:attrNameLst>
                                          <p:attrName>style.visibility</p:attrName>
                                        </p:attrNameLst>
                                      </p:cBhvr>
                                      <p:to>
                                        <p:strVal val="visible"/>
                                      </p:to>
                                    </p:set>
                                    <p:animEffect filter="fade" transition="in">
                                      <p:cBhvr>
                                        <p:cTn dur="400" id="30"/>
                                        <p:tgtEl>
                                          <p:spTgt spid="42"/>
                                        </p:tgtEl>
                                      </p:cBhvr>
                                    </p:animEffect>
                                  </p:childTnLst>
                                </p:cTn>
                              </p:par>
                              <p:par>
                                <p:cTn fill="hold" id="31" nodeType="withEffect" presetClass="entr" presetID="22" presetSubtype="1">
                                  <p:stCondLst>
                                    <p:cond delay="0"/>
                                  </p:stCondLst>
                                  <p:childTnLst>
                                    <p:set>
                                      <p:cBhvr>
                                        <p:cTn dur="1" fill="hold" id="32">
                                          <p:stCondLst>
                                            <p:cond delay="0"/>
                                          </p:stCondLst>
                                        </p:cTn>
                                        <p:tgtEl>
                                          <p:spTgt spid="40"/>
                                        </p:tgtEl>
                                        <p:attrNameLst>
                                          <p:attrName>style.visibility</p:attrName>
                                        </p:attrNameLst>
                                      </p:cBhvr>
                                      <p:to>
                                        <p:strVal val="visible"/>
                                      </p:to>
                                    </p:set>
                                    <p:animEffect filter="wipe(up)" transition="in">
                                      <p:cBhvr>
                                        <p:cTn dur="300" id="33"/>
                                        <p:tgtEl>
                                          <p:spTgt spid="40"/>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39"/>
                                        </p:tgtEl>
                                        <p:attrNameLst>
                                          <p:attrName>style.visibility</p:attrName>
                                        </p:attrNameLst>
                                      </p:cBhvr>
                                      <p:to>
                                        <p:strVal val="visible"/>
                                      </p:to>
                                    </p:set>
                                    <p:animEffect filter="fade" transition="in">
                                      <p:cBhvr>
                                        <p:cTn dur="400" id="36"/>
                                        <p:tgtEl>
                                          <p:spTgt spid="39"/>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45"/>
                                        </p:tgtEl>
                                        <p:attrNameLst>
                                          <p:attrName>style.visibility</p:attrName>
                                        </p:attrNameLst>
                                      </p:cBhvr>
                                      <p:to>
                                        <p:strVal val="visible"/>
                                      </p:to>
                                    </p:set>
                                    <p:animEffect filter="fade" transition="in">
                                      <p:cBhvr>
                                        <p:cTn dur="400" id="39"/>
                                        <p:tgtEl>
                                          <p:spTgt spid="45"/>
                                        </p:tgtEl>
                                      </p:cBhvr>
                                    </p:animEffect>
                                  </p:childTnLst>
                                </p:cTn>
                              </p:par>
                              <p:par>
                                <p:cTn fill="hold" grpId="0" id="40" nodeType="withEffect" presetClass="entr" presetID="10" presetSubtype="0">
                                  <p:stCondLst>
                                    <p:cond delay="0"/>
                                  </p:stCondLst>
                                  <p:iterate type="wd">
                                    <p:tmPct val="4000"/>
                                  </p:iterate>
                                  <p:childTnLst>
                                    <p:set>
                                      <p:cBhvr>
                                        <p:cTn dur="1" fill="hold" id="41">
                                          <p:stCondLst>
                                            <p:cond delay="0"/>
                                          </p:stCondLst>
                                        </p:cTn>
                                        <p:tgtEl>
                                          <p:spTgt spid="44"/>
                                        </p:tgtEl>
                                        <p:attrNameLst>
                                          <p:attrName>style.visibility</p:attrName>
                                        </p:attrNameLst>
                                      </p:cBhvr>
                                      <p:to>
                                        <p:strVal val="visible"/>
                                      </p:to>
                                    </p:set>
                                    <p:animEffect filter="fade" transition="in">
                                      <p:cBhvr>
                                        <p:cTn dur="400" id="42"/>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4"/>
      <p:bldP grpId="0" spid="38"/>
      <p:bldP grpId="0" spid="39"/>
      <p:bldP grpId="0" spid="42"/>
      <p:bldP grpId="0" spid="43"/>
      <p:bldP grpId="0" spid="44"/>
      <p:bldP grpId="0" spid="4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544009" y="2703348"/>
            <a:ext cx="6365433" cy="1366210"/>
            <a:chOff x="0" y="2703348"/>
            <a:chExt cx="6365433" cy="1366210"/>
          </a:xfrm>
        </p:grpSpPr>
        <p:sp>
          <p:nvSpPr>
            <p:cNvPr id="35" name="椭圆 34"/>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 name="直接连接符 35"/>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3274470" y="3467103"/>
              <a:ext cx="2611980" cy="295274"/>
            </a:xfrm>
            <a:custGeom>
              <a:gdLst>
                <a:gd fmla="*/ 62456 w 2611980" name="connsiteX0"/>
                <a:gd fmla="*/ 139700 h 295274" name="connsiteY0"/>
                <a:gd fmla="*/ 2611980 w 2611980" name="connsiteX1"/>
                <a:gd fmla="*/ 0 h 295274" name="connsiteY1"/>
                <a:gd fmla="*/ 2292893 w 2611980" name="connsiteX2"/>
                <a:gd fmla="*/ 266699 h 295274" name="connsiteY2"/>
                <a:gd fmla="*/ 49755 w 2611980" name="connsiteX3"/>
                <a:gd fmla="*/ 295274 h 295274" name="connsiteY3"/>
                <a:gd fmla="*/ 62456 w 2611980" name="connsiteX4"/>
                <a:gd fmla="*/ 139700 h 2952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5274" w="2611980">
                  <a:moveTo>
                    <a:pt x="62456" y="139700"/>
                  </a:moveTo>
                  <a:cubicBezTo>
                    <a:pt x="792706" y="60326"/>
                    <a:pt x="1562642" y="3175"/>
                    <a:pt x="2611980" y="0"/>
                  </a:cubicBezTo>
                  <a:lnTo>
                    <a:pt x="2292893" y="266699"/>
                  </a:lnTo>
                  <a:lnTo>
                    <a:pt x="49755" y="295274"/>
                  </a:lnTo>
                  <a:cubicBezTo>
                    <a:pt x="61926" y="240241"/>
                    <a:pt x="-76715" y="191558"/>
                    <a:pt x="62456" y="139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 name="组合 37"/>
            <p:cNvGrpSpPr/>
            <p:nvPr/>
          </p:nvGrpSpPr>
          <p:grpSpPr>
            <a:xfrm>
              <a:off x="2057454" y="2703348"/>
              <a:ext cx="3871464" cy="1366210"/>
              <a:chOff x="2057454" y="2646587"/>
              <a:chExt cx="3871464" cy="1366210"/>
            </a:xfrm>
          </p:grpSpPr>
          <p:sp>
            <p:nvSpPr>
              <p:cNvPr id="39" name="椭圆 38"/>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6" name="组合 65"/>
            <p:cNvGrpSpPr/>
            <p:nvPr/>
          </p:nvGrpSpPr>
          <p:grpSpPr>
            <a:xfrm>
              <a:off x="2662550" y="2972994"/>
              <a:ext cx="2720704" cy="871348"/>
              <a:chOff x="2133791" y="2806726"/>
              <a:chExt cx="3351856" cy="1073484"/>
            </a:xfrm>
          </p:grpSpPr>
          <p:sp>
            <p:nvSpPr>
              <p:cNvPr id="67" name="椭圆 66"/>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79" name="文本框 78"/>
          <p:cNvSpPr txBox="1"/>
          <p:nvPr/>
        </p:nvSpPr>
        <p:spPr>
          <a:xfrm>
            <a:off x="6084639" y="2211267"/>
            <a:ext cx="3522115" cy="1097280"/>
          </a:xfrm>
          <a:prstGeom prst="rect">
            <a:avLst/>
          </a:prstGeom>
          <a:noFill/>
        </p:spPr>
        <p:txBody>
          <a:bodyPr rtlCol="0" wrap="square">
            <a:spAutoFit/>
          </a:bodyPr>
          <a:lstStyle/>
          <a:p>
            <a:pPr algn="ctr"/>
            <a:r>
              <a:rPr altLang="zh-CN" lang="en-US" spc="100" sz="6600">
                <a:latin charset="-122" panose="02010600030101010101" pitchFamily="2" typeface="明兰"/>
                <a:ea charset="-122" panose="02010600030101010101" pitchFamily="2" typeface="明兰"/>
              </a:rPr>
              <a:t>Part 3</a:t>
            </a:r>
          </a:p>
        </p:txBody>
      </p:sp>
      <p:sp>
        <p:nvSpPr>
          <p:cNvPr id="80" name="文本框 79"/>
          <p:cNvSpPr txBox="1"/>
          <p:nvPr/>
        </p:nvSpPr>
        <p:spPr>
          <a:xfrm>
            <a:off x="6377977" y="4002467"/>
            <a:ext cx="3650313" cy="640080"/>
          </a:xfrm>
          <a:prstGeom prst="rect">
            <a:avLst/>
          </a:prstGeom>
          <a:noFill/>
        </p:spPr>
        <p:txBody>
          <a:bodyPr rtlCol="0" wrap="square">
            <a:spAutoFit/>
          </a:bodyPr>
          <a:lstStyle/>
          <a:p>
            <a:r>
              <a:rPr altLang="en-US" lang="zh-CN" spc="100" sz="3600">
                <a:latin charset="-122" panose="02010600030101010101" pitchFamily="2" typeface="明兰"/>
                <a:ea charset="-122" panose="02010600030101010101" pitchFamily="2" typeface="明兰"/>
              </a:rPr>
              <a:t>添加您的标题</a:t>
            </a:r>
          </a:p>
        </p:txBody>
      </p:sp>
      <p:sp>
        <p:nvSpPr>
          <p:cNvPr id="81" name="文本框 80"/>
          <p:cNvSpPr txBox="1"/>
          <p:nvPr/>
        </p:nvSpPr>
        <p:spPr>
          <a:xfrm>
            <a:off x="6440117" y="4626637"/>
            <a:ext cx="3166637" cy="304800"/>
          </a:xfrm>
          <a:prstGeom prst="rect">
            <a:avLst/>
          </a:prstGeom>
          <a:noFill/>
        </p:spPr>
        <p:txBody>
          <a:bodyPr rtlCol="0" wrap="square">
            <a:spAutoFit/>
          </a:bodyPr>
          <a:lstStyle/>
          <a:p>
            <a:r>
              <a:rPr altLang="zh-CN" lang="en-US" spc="300" sz="1400">
                <a:latin charset="-122" panose="020b0502040204020203" pitchFamily="34" typeface="微软雅黑 Light"/>
                <a:ea charset="-122" panose="020b0502040204020203" pitchFamily="34" typeface="微软雅黑 Light"/>
              </a:rPr>
              <a:t>Introduction</a:t>
            </a:r>
          </a:p>
        </p:txBody>
      </p:sp>
    </p:spTree>
    <p:extLst>
      <p:ext uri="{BB962C8B-B14F-4D97-AF65-F5344CB8AC3E}">
        <p14:creationId val="1547929743"/>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fill="hold" id="7"/>
                                        <p:tgtEl>
                                          <p:spTgt spid="2"/>
                                        </p:tgtEl>
                                        <p:attrNameLst>
                                          <p:attrName>ppt_x</p:attrName>
                                        </p:attrNameLst>
                                      </p:cBhvr>
                                      <p:tavLst>
                                        <p:tav tm="0">
                                          <p:val>
                                            <p:strVal val="0-#ppt_w/2"/>
                                          </p:val>
                                        </p:tav>
                                        <p:tav tm="100000">
                                          <p:val>
                                            <p:strVal val="#ppt_x"/>
                                          </p:val>
                                        </p:tav>
                                      </p:tavLst>
                                    </p:anim>
                                    <p:anim calcmode="lin" valueType="num">
                                      <p:cBhvr additive="base">
                                        <p:cTn dur="2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10" presetSubtype="0">
                                  <p:stCondLst>
                                    <p:cond delay="0"/>
                                  </p:stCondLst>
                                  <p:childTnLst>
                                    <p:set>
                                      <p:cBhvr>
                                        <p:cTn dur="1" fill="hold" id="11">
                                          <p:stCondLst>
                                            <p:cond delay="0"/>
                                          </p:stCondLst>
                                        </p:cTn>
                                        <p:tgtEl>
                                          <p:spTgt spid="79"/>
                                        </p:tgtEl>
                                        <p:attrNameLst>
                                          <p:attrName>style.visibility</p:attrName>
                                        </p:attrNameLst>
                                      </p:cBhvr>
                                      <p:to>
                                        <p:strVal val="visible"/>
                                      </p:to>
                                    </p:set>
                                    <p:animEffect filter="fade" transition="in">
                                      <p:cBhvr>
                                        <p:cTn dur="500" id="12"/>
                                        <p:tgtEl>
                                          <p:spTgt spid="79"/>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80"/>
                                        </p:tgtEl>
                                        <p:attrNameLst>
                                          <p:attrName>style.visibility</p:attrName>
                                        </p:attrNameLst>
                                      </p:cBhvr>
                                      <p:to>
                                        <p:strVal val="visible"/>
                                      </p:to>
                                    </p:set>
                                    <p:animEffect filter="fade" transition="in">
                                      <p:cBhvr>
                                        <p:cTn dur="500" id="15"/>
                                        <p:tgtEl>
                                          <p:spTgt spid="80"/>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81"/>
                                        </p:tgtEl>
                                        <p:attrNameLst>
                                          <p:attrName>style.visibility</p:attrName>
                                        </p:attrNameLst>
                                      </p:cBhvr>
                                      <p:to>
                                        <p:strVal val="visible"/>
                                      </p:to>
                                    </p:set>
                                    <p:animEffect filter="fade" transition="in">
                                      <p:cBhvr>
                                        <p:cTn dur="500" id="18"/>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0"/>
      <p:bldP grpId="0" spid="8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3018180" y="1794689"/>
            <a:ext cx="3471287" cy="400110"/>
            <a:chOff x="2754020" y="1756981"/>
            <a:chExt cx="3471287" cy="400110"/>
          </a:xfrm>
        </p:grpSpPr>
        <p:grpSp>
          <p:nvGrpSpPr>
            <p:cNvPr id="236" name="组合 235"/>
            <p:cNvGrpSpPr>
              <a:grpSpLocks noChangeAspect="1"/>
            </p:cNvGrpSpPr>
            <p:nvPr/>
          </p:nvGrpSpPr>
          <p:grpSpPr>
            <a:xfrm>
              <a:off x="2754020" y="1862533"/>
              <a:ext cx="144000" cy="168786"/>
              <a:chOff x="758562" y="2561597"/>
              <a:chExt cx="423517" cy="496415"/>
            </a:xfrm>
          </p:grpSpPr>
          <p:sp>
            <p:nvSpPr>
              <p:cNvPr id="237" name="任意多边形 236"/>
              <p:cNvSpPr/>
              <p:nvPr/>
            </p:nvSpPr>
            <p:spPr>
              <a:xfrm>
                <a:off x="769620" y="2581275"/>
                <a:ext cx="400050" cy="457200"/>
              </a:xfrm>
              <a:custGeom>
                <a:gdLst>
                  <a:gd fmla="*/ 11430 w 400050" name="connsiteX0"/>
                  <a:gd fmla="*/ 346710 h 457200" name="connsiteY0"/>
                  <a:gd fmla="*/ 0 w 400050" name="connsiteX1"/>
                  <a:gd fmla="*/ 102870 h 457200" name="connsiteY1"/>
                  <a:gd fmla="*/ 194310 w 400050" name="connsiteX2"/>
                  <a:gd fmla="*/ 0 h 457200" name="connsiteY2"/>
                  <a:gd fmla="*/ 400050 w 400050" name="connsiteX3"/>
                  <a:gd fmla="*/ 100965 h 457200" name="connsiteY3"/>
                  <a:gd fmla="*/ 398145 w 400050" name="connsiteX4"/>
                  <a:gd fmla="*/ 342900 h 457200" name="connsiteY4"/>
                  <a:gd fmla="*/ 200025 w 400050" name="connsiteX5"/>
                  <a:gd fmla="*/ 457200 h 457200" name="connsiteY5"/>
                  <a:gd fmla="*/ 11430 w 400050" name="connsiteX6"/>
                  <a:gd fmla="*/ 346710 h 457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7200" w="40005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8" name="任意多边形 237"/>
              <p:cNvSpPr/>
              <p:nvPr/>
            </p:nvSpPr>
            <p:spPr>
              <a:xfrm>
                <a:off x="819997" y="2563286"/>
                <a:ext cx="356155" cy="297401"/>
              </a:xfrm>
              <a:custGeom>
                <a:gdLst>
                  <a:gd fmla="*/ 71987 w 172492" name="connsiteX0"/>
                  <a:gd fmla="*/ 0 h 126282" name="connsiteY0"/>
                  <a:gd fmla="*/ 0 w 172492" name="connsiteX1"/>
                  <a:gd fmla="*/ 124377 h 126282" name="connsiteY1"/>
                  <a:gd fmla="*/ 112395 w 172492" name="connsiteX2"/>
                  <a:gd fmla="*/ 126282 h 126282" name="connsiteY2"/>
                  <a:gd fmla="*/ 172492 w 172492" name="connsiteX3"/>
                  <a:gd fmla="*/ 42002 h 126282" name="connsiteY3"/>
                  <a:gd fmla="*/ 71987 w 172492" name="connsiteX4"/>
                  <a:gd fmla="*/ 0 h 1262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282" w="17249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9" name="任意多边形 238"/>
              <p:cNvSpPr/>
              <p:nvPr/>
            </p:nvSpPr>
            <p:spPr>
              <a:xfrm>
                <a:off x="758562" y="2561597"/>
                <a:ext cx="213040" cy="295688"/>
              </a:xfrm>
              <a:custGeom>
                <a:gdLst>
                  <a:gd fmla="*/ 0 w 948690" name="connsiteX0"/>
                  <a:gd fmla="*/ 468630 h 1154430" name="connsiteY0"/>
                  <a:gd fmla="*/ 274320 w 948690" name="connsiteX1"/>
                  <a:gd fmla="*/ 1154430 h 1154430" name="connsiteY1"/>
                  <a:gd fmla="*/ 948690 w 948690" name="connsiteX2"/>
                  <a:gd fmla="*/ 0 h 1154430" name="connsiteY2"/>
                  <a:gd fmla="*/ 0 w 948690" name="connsiteX3"/>
                  <a:gd fmla="*/ 468630 h 1154430" name="connsiteY3"/>
                </a:gdLst>
                <a:cxnLst>
                  <a:cxn ang="0">
                    <a:pos x="connsiteX0" y="connsiteY0"/>
                  </a:cxn>
                  <a:cxn ang="0">
                    <a:pos x="connsiteX1" y="connsiteY1"/>
                  </a:cxn>
                  <a:cxn ang="0">
                    <a:pos x="connsiteX2" y="connsiteY2"/>
                  </a:cxn>
                  <a:cxn ang="0">
                    <a:pos x="connsiteX3" y="connsiteY3"/>
                  </a:cxn>
                </a:cxnLst>
                <a:rect b="b" l="l" r="r" t="t"/>
                <a:pathLst>
                  <a:path h="1154430" w="94869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0" name="任意多边形 239"/>
              <p:cNvSpPr/>
              <p:nvPr/>
            </p:nvSpPr>
            <p:spPr>
              <a:xfrm>
                <a:off x="758562" y="2680186"/>
                <a:ext cx="62457" cy="264460"/>
              </a:xfrm>
              <a:custGeom>
                <a:gdLst>
                  <a:gd fmla="*/ 0 w 278130" name="connsiteX0"/>
                  <a:gd fmla="*/ 0 h 1032510" name="connsiteY0"/>
                  <a:gd fmla="*/ 87630 w 278130" name="connsiteX1"/>
                  <a:gd fmla="*/ 1032510 h 1032510" name="connsiteY1"/>
                  <a:gd fmla="*/ 278130 w 278130" name="connsiteX2"/>
                  <a:gd fmla="*/ 691515 h 1032510" name="connsiteY2"/>
                  <a:gd fmla="*/ 0 w 278130" name="connsiteX3"/>
                  <a:gd fmla="*/ 0 h 1032510" name="connsiteY3"/>
                </a:gdLst>
                <a:cxnLst>
                  <a:cxn ang="0">
                    <a:pos x="connsiteX0" y="connsiteY0"/>
                  </a:cxn>
                  <a:cxn ang="0">
                    <a:pos x="connsiteX1" y="connsiteY1"/>
                  </a:cxn>
                  <a:cxn ang="0">
                    <a:pos x="connsiteX2" y="connsiteY2"/>
                  </a:cxn>
                  <a:cxn ang="0">
                    <a:pos x="connsiteX3" y="connsiteY3"/>
                  </a:cxn>
                </a:cxnLst>
                <a:rect b="b" l="l" r="r" t="t"/>
                <a:pathLst>
                  <a:path h="1032510" w="27813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1" name="任意多边形 240"/>
              <p:cNvSpPr/>
              <p:nvPr/>
            </p:nvSpPr>
            <p:spPr>
              <a:xfrm>
                <a:off x="776106" y="2853730"/>
                <a:ext cx="405973" cy="204282"/>
              </a:xfrm>
              <a:custGeom>
                <a:gdLst>
                  <a:gd fmla="*/ 0 w 1807845" name="connsiteX0"/>
                  <a:gd fmla="*/ 342900 h 797560" name="connsiteY0"/>
                  <a:gd fmla="*/ 833120 w 1807845" name="connsiteX1"/>
                  <a:gd fmla="*/ 797560 h 797560" name="connsiteY1"/>
                  <a:gd fmla="*/ 1807845 w 1807845" name="connsiteX2"/>
                  <a:gd fmla="*/ 307975 h 797560" name="connsiteY2"/>
                  <a:gd fmla="*/ 1237615 w 1807845" name="connsiteX3"/>
                  <a:gd fmla="*/ 18415 h 797560" name="connsiteY3"/>
                  <a:gd fmla="*/ 203200 w 1807845" name="connsiteX4"/>
                  <a:gd fmla="*/ 0 h 797560" name="connsiteY4"/>
                  <a:gd fmla="*/ 0 w 1807845" name="connsiteX5"/>
                  <a:gd fmla="*/ 342900 h 7975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97560" w="1807845">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2" name="任意多边形 241"/>
              <p:cNvSpPr/>
              <p:nvPr/>
            </p:nvSpPr>
            <p:spPr>
              <a:xfrm>
                <a:off x="1051746" y="2662135"/>
                <a:ext cx="128908" cy="270641"/>
              </a:xfrm>
              <a:custGeom>
                <a:gdLst>
                  <a:gd fmla="*/ 551180 w 574040" name="connsiteX0"/>
                  <a:gd fmla="*/ 0 h 1056640" name="connsiteY0"/>
                  <a:gd fmla="*/ 574040 w 574040" name="connsiteX1"/>
                  <a:gd fmla="*/ 1056640 h 1056640" name="connsiteY1"/>
                  <a:gd fmla="*/ 0 w 574040" name="connsiteX2"/>
                  <a:gd fmla="*/ 769620 h 1056640" name="connsiteY2"/>
                  <a:gd fmla="*/ 551180 w 574040" name="connsiteX3"/>
                  <a:gd fmla="*/ 0 h 1056640" name="connsiteY3"/>
                </a:gdLst>
                <a:cxnLst>
                  <a:cxn ang="0">
                    <a:pos x="connsiteX0" y="connsiteY0"/>
                  </a:cxn>
                  <a:cxn ang="0">
                    <a:pos x="connsiteX1" y="connsiteY1"/>
                  </a:cxn>
                  <a:cxn ang="0">
                    <a:pos x="connsiteX2" y="connsiteY2"/>
                  </a:cxn>
                  <a:cxn ang="0">
                    <a:pos x="connsiteX3" y="connsiteY3"/>
                  </a:cxn>
                </a:cxnLst>
                <a:rect b="b" l="l" r="r" t="t"/>
                <a:pathLst>
                  <a:path h="1056640" w="5740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7" name="文本框 256"/>
            <p:cNvSpPr txBox="1"/>
            <p:nvPr/>
          </p:nvSpPr>
          <p:spPr>
            <a:xfrm>
              <a:off x="2980021" y="1756981"/>
              <a:ext cx="3245286" cy="396240"/>
            </a:xfrm>
            <a:prstGeom prst="rect">
              <a:avLst/>
            </a:prstGeom>
            <a:noFill/>
          </p:spPr>
          <p:txBody>
            <a:bodyPr rtlCol="0" wrap="square">
              <a:spAutoFit/>
            </a:bodyPr>
            <a:lstStyle/>
            <a:p>
              <a:r>
                <a:rPr altLang="zh-CN" lang="en-US" spc="300" sz="2000">
                  <a:latin charset="-122" panose="02010600030101010101" pitchFamily="2" typeface="明兰"/>
                  <a:ea charset="-122" panose="02010600030101010101" pitchFamily="2" typeface="明兰"/>
                </a:rPr>
                <a:t>01  实验项目标题</a:t>
              </a:r>
            </a:p>
          </p:txBody>
        </p:sp>
      </p:grpSp>
      <p:grpSp>
        <p:nvGrpSpPr>
          <p:cNvPr id="11" name="组合 10"/>
          <p:cNvGrpSpPr/>
          <p:nvPr/>
        </p:nvGrpSpPr>
        <p:grpSpPr>
          <a:xfrm>
            <a:off x="2409149" y="3362012"/>
            <a:ext cx="3471287" cy="400110"/>
            <a:chOff x="2774909" y="3362012"/>
            <a:chExt cx="3471287" cy="400110"/>
          </a:xfrm>
        </p:grpSpPr>
        <p:grpSp>
          <p:nvGrpSpPr>
            <p:cNvPr id="258" name="组合 257"/>
            <p:cNvGrpSpPr>
              <a:grpSpLocks noChangeAspect="1"/>
            </p:cNvGrpSpPr>
            <p:nvPr/>
          </p:nvGrpSpPr>
          <p:grpSpPr>
            <a:xfrm>
              <a:off x="2774909" y="3467564"/>
              <a:ext cx="144000" cy="168786"/>
              <a:chOff x="758562" y="2561597"/>
              <a:chExt cx="423517" cy="496415"/>
            </a:xfrm>
          </p:grpSpPr>
          <p:sp>
            <p:nvSpPr>
              <p:cNvPr id="259" name="任意多边形 258"/>
              <p:cNvSpPr/>
              <p:nvPr/>
            </p:nvSpPr>
            <p:spPr>
              <a:xfrm>
                <a:off x="769620" y="2581275"/>
                <a:ext cx="400050" cy="457200"/>
              </a:xfrm>
              <a:custGeom>
                <a:gdLst>
                  <a:gd fmla="*/ 11430 w 400050" name="connsiteX0"/>
                  <a:gd fmla="*/ 346710 h 457200" name="connsiteY0"/>
                  <a:gd fmla="*/ 0 w 400050" name="connsiteX1"/>
                  <a:gd fmla="*/ 102870 h 457200" name="connsiteY1"/>
                  <a:gd fmla="*/ 194310 w 400050" name="connsiteX2"/>
                  <a:gd fmla="*/ 0 h 457200" name="connsiteY2"/>
                  <a:gd fmla="*/ 400050 w 400050" name="connsiteX3"/>
                  <a:gd fmla="*/ 100965 h 457200" name="connsiteY3"/>
                  <a:gd fmla="*/ 398145 w 400050" name="connsiteX4"/>
                  <a:gd fmla="*/ 342900 h 457200" name="connsiteY4"/>
                  <a:gd fmla="*/ 200025 w 400050" name="connsiteX5"/>
                  <a:gd fmla="*/ 457200 h 457200" name="connsiteY5"/>
                  <a:gd fmla="*/ 11430 w 400050" name="connsiteX6"/>
                  <a:gd fmla="*/ 346710 h 457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7200" w="40005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0" name="任意多边形 259"/>
              <p:cNvSpPr/>
              <p:nvPr/>
            </p:nvSpPr>
            <p:spPr>
              <a:xfrm>
                <a:off x="819997" y="2563286"/>
                <a:ext cx="356155" cy="297401"/>
              </a:xfrm>
              <a:custGeom>
                <a:gdLst>
                  <a:gd fmla="*/ 71987 w 172492" name="connsiteX0"/>
                  <a:gd fmla="*/ 0 h 126282" name="connsiteY0"/>
                  <a:gd fmla="*/ 0 w 172492" name="connsiteX1"/>
                  <a:gd fmla="*/ 124377 h 126282" name="connsiteY1"/>
                  <a:gd fmla="*/ 112395 w 172492" name="connsiteX2"/>
                  <a:gd fmla="*/ 126282 h 126282" name="connsiteY2"/>
                  <a:gd fmla="*/ 172492 w 172492" name="connsiteX3"/>
                  <a:gd fmla="*/ 42002 h 126282" name="connsiteY3"/>
                  <a:gd fmla="*/ 71987 w 172492" name="connsiteX4"/>
                  <a:gd fmla="*/ 0 h 1262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282" w="17249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1" name="任意多边形 260"/>
              <p:cNvSpPr/>
              <p:nvPr/>
            </p:nvSpPr>
            <p:spPr>
              <a:xfrm>
                <a:off x="758562" y="2561597"/>
                <a:ext cx="213040" cy="295688"/>
              </a:xfrm>
              <a:custGeom>
                <a:gdLst>
                  <a:gd fmla="*/ 0 w 948690" name="connsiteX0"/>
                  <a:gd fmla="*/ 468630 h 1154430" name="connsiteY0"/>
                  <a:gd fmla="*/ 274320 w 948690" name="connsiteX1"/>
                  <a:gd fmla="*/ 1154430 h 1154430" name="connsiteY1"/>
                  <a:gd fmla="*/ 948690 w 948690" name="connsiteX2"/>
                  <a:gd fmla="*/ 0 h 1154430" name="connsiteY2"/>
                  <a:gd fmla="*/ 0 w 948690" name="connsiteX3"/>
                  <a:gd fmla="*/ 468630 h 1154430" name="connsiteY3"/>
                </a:gdLst>
                <a:cxnLst>
                  <a:cxn ang="0">
                    <a:pos x="connsiteX0" y="connsiteY0"/>
                  </a:cxn>
                  <a:cxn ang="0">
                    <a:pos x="connsiteX1" y="connsiteY1"/>
                  </a:cxn>
                  <a:cxn ang="0">
                    <a:pos x="connsiteX2" y="connsiteY2"/>
                  </a:cxn>
                  <a:cxn ang="0">
                    <a:pos x="connsiteX3" y="connsiteY3"/>
                  </a:cxn>
                </a:cxnLst>
                <a:rect b="b" l="l" r="r" t="t"/>
                <a:pathLst>
                  <a:path h="1154430" w="94869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2" name="任意多边形 261"/>
              <p:cNvSpPr/>
              <p:nvPr/>
            </p:nvSpPr>
            <p:spPr>
              <a:xfrm>
                <a:off x="758562" y="2680186"/>
                <a:ext cx="62457" cy="264460"/>
              </a:xfrm>
              <a:custGeom>
                <a:gdLst>
                  <a:gd fmla="*/ 0 w 278130" name="connsiteX0"/>
                  <a:gd fmla="*/ 0 h 1032510" name="connsiteY0"/>
                  <a:gd fmla="*/ 87630 w 278130" name="connsiteX1"/>
                  <a:gd fmla="*/ 1032510 h 1032510" name="connsiteY1"/>
                  <a:gd fmla="*/ 278130 w 278130" name="connsiteX2"/>
                  <a:gd fmla="*/ 691515 h 1032510" name="connsiteY2"/>
                  <a:gd fmla="*/ 0 w 278130" name="connsiteX3"/>
                  <a:gd fmla="*/ 0 h 1032510" name="connsiteY3"/>
                </a:gdLst>
                <a:cxnLst>
                  <a:cxn ang="0">
                    <a:pos x="connsiteX0" y="connsiteY0"/>
                  </a:cxn>
                  <a:cxn ang="0">
                    <a:pos x="connsiteX1" y="connsiteY1"/>
                  </a:cxn>
                  <a:cxn ang="0">
                    <a:pos x="connsiteX2" y="connsiteY2"/>
                  </a:cxn>
                  <a:cxn ang="0">
                    <a:pos x="connsiteX3" y="connsiteY3"/>
                  </a:cxn>
                </a:cxnLst>
                <a:rect b="b" l="l" r="r" t="t"/>
                <a:pathLst>
                  <a:path h="1032510" w="27813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3" name="任意多边形 262"/>
              <p:cNvSpPr/>
              <p:nvPr/>
            </p:nvSpPr>
            <p:spPr>
              <a:xfrm>
                <a:off x="776106" y="2853730"/>
                <a:ext cx="405973" cy="204282"/>
              </a:xfrm>
              <a:custGeom>
                <a:gdLst>
                  <a:gd fmla="*/ 0 w 1807845" name="connsiteX0"/>
                  <a:gd fmla="*/ 342900 h 797560" name="connsiteY0"/>
                  <a:gd fmla="*/ 833120 w 1807845" name="connsiteX1"/>
                  <a:gd fmla="*/ 797560 h 797560" name="connsiteY1"/>
                  <a:gd fmla="*/ 1807845 w 1807845" name="connsiteX2"/>
                  <a:gd fmla="*/ 307975 h 797560" name="connsiteY2"/>
                  <a:gd fmla="*/ 1237615 w 1807845" name="connsiteX3"/>
                  <a:gd fmla="*/ 18415 h 797560" name="connsiteY3"/>
                  <a:gd fmla="*/ 203200 w 1807845" name="connsiteX4"/>
                  <a:gd fmla="*/ 0 h 797560" name="connsiteY4"/>
                  <a:gd fmla="*/ 0 w 1807845" name="connsiteX5"/>
                  <a:gd fmla="*/ 342900 h 7975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97560" w="1807845">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4" name="任意多边形 263"/>
              <p:cNvSpPr/>
              <p:nvPr/>
            </p:nvSpPr>
            <p:spPr>
              <a:xfrm>
                <a:off x="1051746" y="2662135"/>
                <a:ext cx="128908" cy="270641"/>
              </a:xfrm>
              <a:custGeom>
                <a:gdLst>
                  <a:gd fmla="*/ 551180 w 574040" name="connsiteX0"/>
                  <a:gd fmla="*/ 0 h 1056640" name="connsiteY0"/>
                  <a:gd fmla="*/ 574040 w 574040" name="connsiteX1"/>
                  <a:gd fmla="*/ 1056640 h 1056640" name="connsiteY1"/>
                  <a:gd fmla="*/ 0 w 574040" name="connsiteX2"/>
                  <a:gd fmla="*/ 769620 h 1056640" name="connsiteY2"/>
                  <a:gd fmla="*/ 551180 w 574040" name="connsiteX3"/>
                  <a:gd fmla="*/ 0 h 1056640" name="connsiteY3"/>
                </a:gdLst>
                <a:cxnLst>
                  <a:cxn ang="0">
                    <a:pos x="connsiteX0" y="connsiteY0"/>
                  </a:cxn>
                  <a:cxn ang="0">
                    <a:pos x="connsiteX1" y="connsiteY1"/>
                  </a:cxn>
                  <a:cxn ang="0">
                    <a:pos x="connsiteX2" y="connsiteY2"/>
                  </a:cxn>
                  <a:cxn ang="0">
                    <a:pos x="connsiteX3" y="connsiteY3"/>
                  </a:cxn>
                </a:cxnLst>
                <a:rect b="b" l="l" r="r" t="t"/>
                <a:pathLst>
                  <a:path h="1056640" w="5740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5" name="文本框 264"/>
            <p:cNvSpPr txBox="1"/>
            <p:nvPr/>
          </p:nvSpPr>
          <p:spPr>
            <a:xfrm>
              <a:off x="3000910" y="3362011"/>
              <a:ext cx="3245286" cy="396240"/>
            </a:xfrm>
            <a:prstGeom prst="rect">
              <a:avLst/>
            </a:prstGeom>
            <a:noFill/>
          </p:spPr>
          <p:txBody>
            <a:bodyPr rtlCol="0" wrap="square">
              <a:spAutoFit/>
            </a:bodyPr>
            <a:lstStyle/>
            <a:p>
              <a:r>
                <a:rPr altLang="zh-CN" lang="en-US" spc="300" sz="2000">
                  <a:latin charset="-122" panose="02010600030101010101" pitchFamily="2" typeface="明兰"/>
                  <a:ea charset="-122" panose="02010600030101010101" pitchFamily="2" typeface="明兰"/>
                </a:rPr>
                <a:t>02  实验项目标题</a:t>
              </a:r>
            </a:p>
          </p:txBody>
        </p:sp>
      </p:grpSp>
      <p:grpSp>
        <p:nvGrpSpPr>
          <p:cNvPr id="12" name="组合 11"/>
          <p:cNvGrpSpPr/>
          <p:nvPr/>
        </p:nvGrpSpPr>
        <p:grpSpPr>
          <a:xfrm>
            <a:off x="3019318" y="4834971"/>
            <a:ext cx="3471287" cy="400110"/>
            <a:chOff x="2795798" y="4834971"/>
            <a:chExt cx="3471287" cy="400110"/>
          </a:xfrm>
        </p:grpSpPr>
        <p:grpSp>
          <p:nvGrpSpPr>
            <p:cNvPr id="266" name="组合 265"/>
            <p:cNvGrpSpPr>
              <a:grpSpLocks noChangeAspect="1"/>
            </p:cNvGrpSpPr>
            <p:nvPr/>
          </p:nvGrpSpPr>
          <p:grpSpPr>
            <a:xfrm>
              <a:off x="2795798" y="4940523"/>
              <a:ext cx="144000" cy="168786"/>
              <a:chOff x="758562" y="2561597"/>
              <a:chExt cx="423517" cy="496415"/>
            </a:xfrm>
          </p:grpSpPr>
          <p:sp>
            <p:nvSpPr>
              <p:cNvPr id="267" name="任意多边形 266"/>
              <p:cNvSpPr/>
              <p:nvPr/>
            </p:nvSpPr>
            <p:spPr>
              <a:xfrm>
                <a:off x="769620" y="2581275"/>
                <a:ext cx="400050" cy="457200"/>
              </a:xfrm>
              <a:custGeom>
                <a:gdLst>
                  <a:gd fmla="*/ 11430 w 400050" name="connsiteX0"/>
                  <a:gd fmla="*/ 346710 h 457200" name="connsiteY0"/>
                  <a:gd fmla="*/ 0 w 400050" name="connsiteX1"/>
                  <a:gd fmla="*/ 102870 h 457200" name="connsiteY1"/>
                  <a:gd fmla="*/ 194310 w 400050" name="connsiteX2"/>
                  <a:gd fmla="*/ 0 h 457200" name="connsiteY2"/>
                  <a:gd fmla="*/ 400050 w 400050" name="connsiteX3"/>
                  <a:gd fmla="*/ 100965 h 457200" name="connsiteY3"/>
                  <a:gd fmla="*/ 398145 w 400050" name="connsiteX4"/>
                  <a:gd fmla="*/ 342900 h 457200" name="connsiteY4"/>
                  <a:gd fmla="*/ 200025 w 400050" name="connsiteX5"/>
                  <a:gd fmla="*/ 457200 h 457200" name="connsiteY5"/>
                  <a:gd fmla="*/ 11430 w 400050" name="connsiteX6"/>
                  <a:gd fmla="*/ 346710 h 457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7200" w="400050">
                    <a:moveTo>
                      <a:pt x="11430" y="346710"/>
                    </a:moveTo>
                    <a:lnTo>
                      <a:pt x="0" y="102870"/>
                    </a:lnTo>
                    <a:lnTo>
                      <a:pt x="194310" y="0"/>
                    </a:lnTo>
                    <a:lnTo>
                      <a:pt x="400050" y="100965"/>
                    </a:lnTo>
                    <a:lnTo>
                      <a:pt x="398145" y="342900"/>
                    </a:lnTo>
                    <a:lnTo>
                      <a:pt x="200025" y="457200"/>
                    </a:lnTo>
                    <a:lnTo>
                      <a:pt x="11430" y="34671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8" name="任意多边形 267"/>
              <p:cNvSpPr/>
              <p:nvPr/>
            </p:nvSpPr>
            <p:spPr>
              <a:xfrm>
                <a:off x="819997" y="2563286"/>
                <a:ext cx="356155" cy="297401"/>
              </a:xfrm>
              <a:custGeom>
                <a:gdLst>
                  <a:gd fmla="*/ 71987 w 172492" name="connsiteX0"/>
                  <a:gd fmla="*/ 0 h 126282" name="connsiteY0"/>
                  <a:gd fmla="*/ 0 w 172492" name="connsiteX1"/>
                  <a:gd fmla="*/ 124377 h 126282" name="connsiteY1"/>
                  <a:gd fmla="*/ 112395 w 172492" name="connsiteX2"/>
                  <a:gd fmla="*/ 126282 h 126282" name="connsiteY2"/>
                  <a:gd fmla="*/ 172492 w 172492" name="connsiteX3"/>
                  <a:gd fmla="*/ 42002 h 126282" name="connsiteY3"/>
                  <a:gd fmla="*/ 71987 w 172492" name="connsiteX4"/>
                  <a:gd fmla="*/ 0 h 1262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6282" w="172492">
                    <a:moveTo>
                      <a:pt x="71987" y="0"/>
                    </a:moveTo>
                    <a:lnTo>
                      <a:pt x="0" y="124377"/>
                    </a:lnTo>
                    <a:lnTo>
                      <a:pt x="112395" y="126282"/>
                    </a:lnTo>
                    <a:lnTo>
                      <a:pt x="172492" y="42002"/>
                    </a:lnTo>
                    <a:lnTo>
                      <a:pt x="71987" y="0"/>
                    </a:lnTo>
                    <a:close/>
                  </a:path>
                </a:pathLst>
              </a:custGeom>
              <a:solidFill>
                <a:srgbClr val="7474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9" name="任意多边形 268"/>
              <p:cNvSpPr/>
              <p:nvPr/>
            </p:nvSpPr>
            <p:spPr>
              <a:xfrm>
                <a:off x="758562" y="2561597"/>
                <a:ext cx="213040" cy="295688"/>
              </a:xfrm>
              <a:custGeom>
                <a:gdLst>
                  <a:gd fmla="*/ 0 w 948690" name="connsiteX0"/>
                  <a:gd fmla="*/ 468630 h 1154430" name="connsiteY0"/>
                  <a:gd fmla="*/ 274320 w 948690" name="connsiteX1"/>
                  <a:gd fmla="*/ 1154430 h 1154430" name="connsiteY1"/>
                  <a:gd fmla="*/ 948690 w 948690" name="connsiteX2"/>
                  <a:gd fmla="*/ 0 h 1154430" name="connsiteY2"/>
                  <a:gd fmla="*/ 0 w 948690" name="connsiteX3"/>
                  <a:gd fmla="*/ 468630 h 1154430" name="connsiteY3"/>
                </a:gdLst>
                <a:cxnLst>
                  <a:cxn ang="0">
                    <a:pos x="connsiteX0" y="connsiteY0"/>
                  </a:cxn>
                  <a:cxn ang="0">
                    <a:pos x="connsiteX1" y="connsiteY1"/>
                  </a:cxn>
                  <a:cxn ang="0">
                    <a:pos x="connsiteX2" y="connsiteY2"/>
                  </a:cxn>
                  <a:cxn ang="0">
                    <a:pos x="connsiteX3" y="connsiteY3"/>
                  </a:cxn>
                </a:cxnLst>
                <a:rect b="b" l="l" r="r" t="t"/>
                <a:pathLst>
                  <a:path h="1154430" w="948690">
                    <a:moveTo>
                      <a:pt x="0" y="468630"/>
                    </a:moveTo>
                    <a:lnTo>
                      <a:pt x="274320" y="1154430"/>
                    </a:lnTo>
                    <a:lnTo>
                      <a:pt x="948690" y="0"/>
                    </a:lnTo>
                    <a:lnTo>
                      <a:pt x="0" y="468630"/>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0" name="任意多边形 269"/>
              <p:cNvSpPr/>
              <p:nvPr/>
            </p:nvSpPr>
            <p:spPr>
              <a:xfrm>
                <a:off x="758562" y="2680186"/>
                <a:ext cx="62457" cy="264460"/>
              </a:xfrm>
              <a:custGeom>
                <a:gdLst>
                  <a:gd fmla="*/ 0 w 278130" name="connsiteX0"/>
                  <a:gd fmla="*/ 0 h 1032510" name="connsiteY0"/>
                  <a:gd fmla="*/ 87630 w 278130" name="connsiteX1"/>
                  <a:gd fmla="*/ 1032510 h 1032510" name="connsiteY1"/>
                  <a:gd fmla="*/ 278130 w 278130" name="connsiteX2"/>
                  <a:gd fmla="*/ 691515 h 1032510" name="connsiteY2"/>
                  <a:gd fmla="*/ 0 w 278130" name="connsiteX3"/>
                  <a:gd fmla="*/ 0 h 1032510" name="connsiteY3"/>
                </a:gdLst>
                <a:cxnLst>
                  <a:cxn ang="0">
                    <a:pos x="connsiteX0" y="connsiteY0"/>
                  </a:cxn>
                  <a:cxn ang="0">
                    <a:pos x="connsiteX1" y="connsiteY1"/>
                  </a:cxn>
                  <a:cxn ang="0">
                    <a:pos x="connsiteX2" y="connsiteY2"/>
                  </a:cxn>
                  <a:cxn ang="0">
                    <a:pos x="connsiteX3" y="connsiteY3"/>
                  </a:cxn>
                </a:cxnLst>
                <a:rect b="b" l="l" r="r" t="t"/>
                <a:pathLst>
                  <a:path h="1032510" w="278130">
                    <a:moveTo>
                      <a:pt x="0" y="0"/>
                    </a:moveTo>
                    <a:lnTo>
                      <a:pt x="87630" y="1032510"/>
                    </a:lnTo>
                    <a:lnTo>
                      <a:pt x="278130" y="691515"/>
                    </a:lnTo>
                    <a:lnTo>
                      <a:pt x="0" y="0"/>
                    </a:lnTo>
                    <a:close/>
                  </a:path>
                </a:pathLst>
              </a:cu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1" name="任意多边形 270"/>
              <p:cNvSpPr/>
              <p:nvPr/>
            </p:nvSpPr>
            <p:spPr>
              <a:xfrm>
                <a:off x="776106" y="2853730"/>
                <a:ext cx="405973" cy="204282"/>
              </a:xfrm>
              <a:custGeom>
                <a:gdLst>
                  <a:gd fmla="*/ 0 w 1807845" name="connsiteX0"/>
                  <a:gd fmla="*/ 342900 h 797560" name="connsiteY0"/>
                  <a:gd fmla="*/ 833120 w 1807845" name="connsiteX1"/>
                  <a:gd fmla="*/ 797560 h 797560" name="connsiteY1"/>
                  <a:gd fmla="*/ 1807845 w 1807845" name="connsiteX2"/>
                  <a:gd fmla="*/ 307975 h 797560" name="connsiteY2"/>
                  <a:gd fmla="*/ 1237615 w 1807845" name="connsiteX3"/>
                  <a:gd fmla="*/ 18415 h 797560" name="connsiteY3"/>
                  <a:gd fmla="*/ 203200 w 1807845" name="connsiteX4"/>
                  <a:gd fmla="*/ 0 h 797560" name="connsiteY4"/>
                  <a:gd fmla="*/ 0 w 1807845" name="connsiteX5"/>
                  <a:gd fmla="*/ 342900 h 79756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97560" w="1807845">
                    <a:moveTo>
                      <a:pt x="0" y="342900"/>
                    </a:moveTo>
                    <a:lnTo>
                      <a:pt x="833120" y="797560"/>
                    </a:lnTo>
                    <a:lnTo>
                      <a:pt x="1807845" y="307975"/>
                    </a:lnTo>
                    <a:lnTo>
                      <a:pt x="1237615" y="18415"/>
                    </a:lnTo>
                    <a:lnTo>
                      <a:pt x="203200" y="0"/>
                    </a:lnTo>
                    <a:lnTo>
                      <a:pt x="0" y="3429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2" name="任意多边形 271"/>
              <p:cNvSpPr/>
              <p:nvPr/>
            </p:nvSpPr>
            <p:spPr>
              <a:xfrm>
                <a:off x="1051746" y="2662135"/>
                <a:ext cx="128908" cy="270641"/>
              </a:xfrm>
              <a:custGeom>
                <a:gdLst>
                  <a:gd fmla="*/ 551180 w 574040" name="connsiteX0"/>
                  <a:gd fmla="*/ 0 h 1056640" name="connsiteY0"/>
                  <a:gd fmla="*/ 574040 w 574040" name="connsiteX1"/>
                  <a:gd fmla="*/ 1056640 h 1056640" name="connsiteY1"/>
                  <a:gd fmla="*/ 0 w 574040" name="connsiteX2"/>
                  <a:gd fmla="*/ 769620 h 1056640" name="connsiteY2"/>
                  <a:gd fmla="*/ 551180 w 574040" name="connsiteX3"/>
                  <a:gd fmla="*/ 0 h 1056640" name="connsiteY3"/>
                </a:gdLst>
                <a:cxnLst>
                  <a:cxn ang="0">
                    <a:pos x="connsiteX0" y="connsiteY0"/>
                  </a:cxn>
                  <a:cxn ang="0">
                    <a:pos x="connsiteX1" y="connsiteY1"/>
                  </a:cxn>
                  <a:cxn ang="0">
                    <a:pos x="connsiteX2" y="connsiteY2"/>
                  </a:cxn>
                  <a:cxn ang="0">
                    <a:pos x="connsiteX3" y="connsiteY3"/>
                  </a:cxn>
                </a:cxnLst>
                <a:rect b="b" l="l" r="r" t="t"/>
                <a:pathLst>
                  <a:path h="1056640" w="574040">
                    <a:moveTo>
                      <a:pt x="551180" y="0"/>
                    </a:moveTo>
                    <a:lnTo>
                      <a:pt x="574040" y="1056640"/>
                    </a:lnTo>
                    <a:lnTo>
                      <a:pt x="0" y="769620"/>
                    </a:lnTo>
                    <a:lnTo>
                      <a:pt x="551180" y="0"/>
                    </a:ln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3" name="文本框 272"/>
            <p:cNvSpPr txBox="1"/>
            <p:nvPr/>
          </p:nvSpPr>
          <p:spPr>
            <a:xfrm>
              <a:off x="3021799" y="4834972"/>
              <a:ext cx="3245286" cy="396240"/>
            </a:xfrm>
            <a:prstGeom prst="rect">
              <a:avLst/>
            </a:prstGeom>
            <a:noFill/>
          </p:spPr>
          <p:txBody>
            <a:bodyPr rtlCol="0" wrap="square">
              <a:spAutoFit/>
            </a:bodyPr>
            <a:lstStyle/>
            <a:p>
              <a:r>
                <a:rPr altLang="zh-CN" lang="en-US" spc="300" sz="2000">
                  <a:latin charset="-122" panose="02010600030101010101" pitchFamily="2" typeface="明兰"/>
                  <a:ea charset="-122" panose="02010600030101010101" pitchFamily="2" typeface="明兰"/>
                </a:rPr>
                <a:t>03  实验项目标题</a:t>
              </a:r>
            </a:p>
          </p:txBody>
        </p:sp>
      </p:grpSp>
      <p:sp>
        <p:nvSpPr>
          <p:cNvPr id="274" name="矩形 273"/>
          <p:cNvSpPr/>
          <p:nvPr/>
        </p:nvSpPr>
        <p:spPr>
          <a:xfrm>
            <a:off x="3905704" y="2194799"/>
            <a:ext cx="5396083" cy="566926"/>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275" name="矩形 274"/>
          <p:cNvSpPr/>
          <p:nvPr/>
        </p:nvSpPr>
        <p:spPr>
          <a:xfrm>
            <a:off x="3275785" y="3738055"/>
            <a:ext cx="5396083" cy="566926"/>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276" name="矩形 275"/>
          <p:cNvSpPr/>
          <p:nvPr/>
        </p:nvSpPr>
        <p:spPr>
          <a:xfrm>
            <a:off x="3874300" y="5263603"/>
            <a:ext cx="5396083" cy="566926"/>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54" name="矩形 53">
            <a:extLst>
              <a:ext uri="{FF2B5EF4-FFF2-40B4-BE49-F238E27FC236}">
                <a16:creationId xmlns:a16="http://schemas.microsoft.com/office/drawing/2014/main" id="{EF78636F-64B4-423E-BF62-1500D2AD6FA2}"/>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2585934543"/>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ecel="100000" dur="900" fill="hold" id="9"/>
                                        <p:tgtEl>
                                          <p:spTgt spid="10"/>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grpId="0" id="12" nodeType="afterEffect" presetClass="entr" presetID="12" presetSubtype="1">
                                  <p:stCondLst>
                                    <p:cond delay="0"/>
                                  </p:stCondLst>
                                  <p:childTnLst>
                                    <p:set>
                                      <p:cBhvr>
                                        <p:cTn dur="1" fill="hold" id="13">
                                          <p:stCondLst>
                                            <p:cond delay="0"/>
                                          </p:stCondLst>
                                        </p:cTn>
                                        <p:tgtEl>
                                          <p:spTgt spid="274"/>
                                        </p:tgtEl>
                                        <p:attrNameLst>
                                          <p:attrName>style.visibility</p:attrName>
                                        </p:attrNameLst>
                                      </p:cBhvr>
                                      <p:to>
                                        <p:strVal val="visible"/>
                                      </p:to>
                                    </p:set>
                                    <p:anim calcmode="lin" valueType="num">
                                      <p:cBhvr additive="base">
                                        <p:cTn dur="250" id="14"/>
                                        <p:tgtEl>
                                          <p:spTgt spid="274"/>
                                        </p:tgtEl>
                                        <p:attrNameLst>
                                          <p:attrName>ppt_y</p:attrName>
                                        </p:attrNameLst>
                                      </p:cBhvr>
                                      <p:tavLst>
                                        <p:tav tm="0">
                                          <p:val>
                                            <p:strVal val="#ppt_y-#ppt_h*1.125000"/>
                                          </p:val>
                                        </p:tav>
                                        <p:tav tm="100000">
                                          <p:val>
                                            <p:strVal val="#ppt_y"/>
                                          </p:val>
                                        </p:tav>
                                      </p:tavLst>
                                    </p:anim>
                                    <p:animEffect filter="wipe(down)" transition="in">
                                      <p:cBhvr>
                                        <p:cTn dur="250" id="15"/>
                                        <p:tgtEl>
                                          <p:spTgt spid="274"/>
                                        </p:tgtEl>
                                      </p:cBhvr>
                                    </p:animEffect>
                                  </p:childTnLst>
                                </p:cTn>
                              </p:par>
                            </p:childTnLst>
                          </p:cTn>
                        </p:par>
                        <p:par>
                          <p:cTn fill="hold" id="16" nodeType="afterGroup">
                            <p:stCondLst>
                              <p:cond delay="1250"/>
                            </p:stCondLst>
                            <p:childTnLst>
                              <p:par>
                                <p:cTn fill="hold" id="17" nodeType="afterEffect" presetClass="entr" presetID="37"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ecel="100000" dur="900" fill="hold" id="21"/>
                                        <p:tgtEl>
                                          <p:spTgt spid="11"/>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12" presetSubtype="1">
                                  <p:stCondLst>
                                    <p:cond delay="0"/>
                                  </p:stCondLst>
                                  <p:childTnLst>
                                    <p:set>
                                      <p:cBhvr>
                                        <p:cTn dur="1" fill="hold" id="25">
                                          <p:stCondLst>
                                            <p:cond delay="0"/>
                                          </p:stCondLst>
                                        </p:cTn>
                                        <p:tgtEl>
                                          <p:spTgt spid="275"/>
                                        </p:tgtEl>
                                        <p:attrNameLst>
                                          <p:attrName>style.visibility</p:attrName>
                                        </p:attrNameLst>
                                      </p:cBhvr>
                                      <p:to>
                                        <p:strVal val="visible"/>
                                      </p:to>
                                    </p:set>
                                    <p:anim calcmode="lin" valueType="num">
                                      <p:cBhvr additive="base">
                                        <p:cTn dur="250" id="26"/>
                                        <p:tgtEl>
                                          <p:spTgt spid="275"/>
                                        </p:tgtEl>
                                        <p:attrNameLst>
                                          <p:attrName>ppt_y</p:attrName>
                                        </p:attrNameLst>
                                      </p:cBhvr>
                                      <p:tavLst>
                                        <p:tav tm="0">
                                          <p:val>
                                            <p:strVal val="#ppt_y-#ppt_h*1.125000"/>
                                          </p:val>
                                        </p:tav>
                                        <p:tav tm="100000">
                                          <p:val>
                                            <p:strVal val="#ppt_y"/>
                                          </p:val>
                                        </p:tav>
                                      </p:tavLst>
                                    </p:anim>
                                    <p:animEffect filter="wipe(down)" transition="in">
                                      <p:cBhvr>
                                        <p:cTn dur="250" id="27"/>
                                        <p:tgtEl>
                                          <p:spTgt spid="275"/>
                                        </p:tgtEl>
                                      </p:cBhvr>
                                    </p:animEffect>
                                  </p:childTnLst>
                                </p:cTn>
                              </p:par>
                            </p:childTnLst>
                          </p:cTn>
                        </p:par>
                        <p:par>
                          <p:cTn fill="hold" id="28" nodeType="afterGroup">
                            <p:stCondLst>
                              <p:cond delay="2500"/>
                            </p:stCondLst>
                            <p:childTnLst>
                              <p:par>
                                <p:cTn fill="hold" id="29" nodeType="afterEffect" presetClass="entr" presetID="37"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ecel="100000" dur="900" fill="hold" id="33"/>
                                        <p:tgtEl>
                                          <p:spTgt spid="12"/>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12" presetSubtype="1">
                                  <p:stCondLst>
                                    <p:cond delay="0"/>
                                  </p:stCondLst>
                                  <p:childTnLst>
                                    <p:set>
                                      <p:cBhvr>
                                        <p:cTn dur="1" fill="hold" id="37">
                                          <p:stCondLst>
                                            <p:cond delay="0"/>
                                          </p:stCondLst>
                                        </p:cTn>
                                        <p:tgtEl>
                                          <p:spTgt spid="276"/>
                                        </p:tgtEl>
                                        <p:attrNameLst>
                                          <p:attrName>style.visibility</p:attrName>
                                        </p:attrNameLst>
                                      </p:cBhvr>
                                      <p:to>
                                        <p:strVal val="visible"/>
                                      </p:to>
                                    </p:set>
                                    <p:anim calcmode="lin" valueType="num">
                                      <p:cBhvr additive="base">
                                        <p:cTn dur="250" id="38"/>
                                        <p:tgtEl>
                                          <p:spTgt spid="276"/>
                                        </p:tgtEl>
                                        <p:attrNameLst>
                                          <p:attrName>ppt_y</p:attrName>
                                        </p:attrNameLst>
                                      </p:cBhvr>
                                      <p:tavLst>
                                        <p:tav tm="0">
                                          <p:val>
                                            <p:strVal val="#ppt_y-#ppt_h*1.125000"/>
                                          </p:val>
                                        </p:tav>
                                        <p:tav tm="100000">
                                          <p:val>
                                            <p:strVal val="#ppt_y"/>
                                          </p:val>
                                        </p:tav>
                                      </p:tavLst>
                                    </p:anim>
                                    <p:animEffect filter="wipe(down)" transition="in">
                                      <p:cBhvr>
                                        <p:cTn dur="250" id="39"/>
                                        <p:tgtEl>
                                          <p:spTgt spid="2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4"/>
      <p:bldP grpId="0" spid="275"/>
      <p:bldP grpId="0" spid="27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a:off x="830421" y="3902503"/>
            <a:ext cx="9974170" cy="0"/>
          </a:xfrm>
          <a:prstGeom prst="line">
            <a:avLst/>
          </a:prstGeom>
          <a:ln w="9525">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816135" y="3059588"/>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01877" y="2945293"/>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endParaRPr altLang="en-US" lang="zh-CN" sz="1599">
              <a:latin charset="0" panose="020b0604020202020204" pitchFamily="34" typeface="Arial"/>
              <a:ea charset="-122" pitchFamily="34" typeface="微软雅黑"/>
            </a:endParaRPr>
          </a:p>
        </p:txBody>
      </p:sp>
      <p:sp>
        <p:nvSpPr>
          <p:cNvPr id="9" name="椭圆 8"/>
          <p:cNvSpPr/>
          <p:nvPr/>
        </p:nvSpPr>
        <p:spPr>
          <a:xfrm>
            <a:off x="1312598" y="2134521"/>
            <a:ext cx="642902" cy="64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1599">
                <a:latin charset="0" panose="020b0604020202020204" pitchFamily="34" typeface="Arial"/>
                <a:ea charset="-122" pitchFamily="34" typeface="微软雅黑"/>
              </a:rPr>
              <a:t>01</a:t>
            </a:r>
          </a:p>
        </p:txBody>
      </p:sp>
      <p:grpSp>
        <p:nvGrpSpPr>
          <p:cNvPr id="10" name="组合 9"/>
          <p:cNvGrpSpPr/>
          <p:nvPr/>
        </p:nvGrpSpPr>
        <p:grpSpPr>
          <a:xfrm>
            <a:off x="1201875" y="2023799"/>
            <a:ext cx="864347" cy="864347"/>
            <a:chOff x="857250" y="1893093"/>
            <a:chExt cx="864394" cy="864394"/>
          </a:xfrm>
        </p:grpSpPr>
        <p:sp>
          <p:nvSpPr>
            <p:cNvPr id="11" name="弧形 10"/>
            <p:cNvSpPr/>
            <p:nvPr/>
          </p:nvSpPr>
          <p:spPr>
            <a:xfrm>
              <a:off x="857250" y="1893093"/>
              <a:ext cx="864394" cy="864394"/>
            </a:xfrm>
            <a:prstGeom prst="arc">
              <a:avLst>
                <a:gd fmla="val 3406397" name="adj1"/>
                <a:gd fmla="val 20528884" name="adj2"/>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sp>
          <p:nvSpPr>
            <p:cNvPr id="12" name="弧形 11"/>
            <p:cNvSpPr/>
            <p:nvPr/>
          </p:nvSpPr>
          <p:spPr>
            <a:xfrm>
              <a:off x="857250" y="1893093"/>
              <a:ext cx="864394" cy="864394"/>
            </a:xfrm>
            <a:prstGeom prst="arc">
              <a:avLst>
                <a:gd fmla="val 7448849" name="adj1"/>
                <a:gd fmla="val 17571339"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grpSp>
      <p:sp>
        <p:nvSpPr>
          <p:cNvPr id="13" name="文本框 12"/>
          <p:cNvSpPr txBox="1"/>
          <p:nvPr/>
        </p:nvSpPr>
        <p:spPr>
          <a:xfrm>
            <a:off x="2176943" y="2085968"/>
            <a:ext cx="2075652" cy="676427"/>
          </a:xfrm>
          <a:prstGeom prst="rect">
            <a:avLst/>
          </a:prstGeom>
          <a:noFill/>
        </p:spPr>
        <p:txBody>
          <a:bodyPr rtlCol="0" wrap="square">
            <a:spAutoFit/>
          </a:bodyPr>
          <a:lstStyle/>
          <a:p>
            <a:pPr algn="just">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rPr>
              <a:t>请替换文字内容，点击添加相关标题文字，修改文字内容，也可以直接复制你的内容到此。</a:t>
            </a:r>
          </a:p>
        </p:txBody>
      </p:sp>
      <p:cxnSp>
        <p:nvCxnSpPr>
          <p:cNvPr id="14" name="直接连接符 13"/>
          <p:cNvCxnSpPr/>
          <p:nvPr/>
        </p:nvCxnSpPr>
        <p:spPr>
          <a:xfrm flipH="1">
            <a:off x="2237663" y="3919202"/>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2159086" y="4703811"/>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endParaRPr altLang="en-US" lang="zh-CN" sz="1599">
              <a:latin charset="0" panose="020b0604020202020204" pitchFamily="34" typeface="Arial"/>
              <a:ea charset="-122" pitchFamily="34" typeface="微软雅黑"/>
            </a:endParaRPr>
          </a:p>
        </p:txBody>
      </p:sp>
      <p:sp>
        <p:nvSpPr>
          <p:cNvPr id="16" name="椭圆 15"/>
          <p:cNvSpPr/>
          <p:nvPr/>
        </p:nvSpPr>
        <p:spPr>
          <a:xfrm>
            <a:off x="1569751" y="5044282"/>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1599">
                <a:latin charset="0" panose="020b0604020202020204" pitchFamily="34" typeface="Arial"/>
                <a:ea charset="-122" pitchFamily="34" typeface="微软雅黑"/>
              </a:rPr>
              <a:t>02</a:t>
            </a:r>
          </a:p>
        </p:txBody>
      </p:sp>
      <p:grpSp>
        <p:nvGrpSpPr>
          <p:cNvPr id="17" name="组合 16"/>
          <p:cNvGrpSpPr/>
          <p:nvPr/>
        </p:nvGrpSpPr>
        <p:grpSpPr>
          <a:xfrm>
            <a:off x="1459028" y="4933559"/>
            <a:ext cx="864347" cy="864347"/>
            <a:chOff x="857250" y="1893093"/>
            <a:chExt cx="864394" cy="864394"/>
          </a:xfrm>
        </p:grpSpPr>
        <p:sp>
          <p:nvSpPr>
            <p:cNvPr id="18" name="弧形 17"/>
            <p:cNvSpPr/>
            <p:nvPr/>
          </p:nvSpPr>
          <p:spPr>
            <a:xfrm>
              <a:off x="857250" y="1893093"/>
              <a:ext cx="864394" cy="864394"/>
            </a:xfrm>
            <a:prstGeom prst="arc">
              <a:avLst>
                <a:gd fmla="val 3406397" name="adj1"/>
                <a:gd fmla="val 20528884" name="adj2"/>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sp>
          <p:nvSpPr>
            <p:cNvPr id="19" name="弧形 18"/>
            <p:cNvSpPr/>
            <p:nvPr/>
          </p:nvSpPr>
          <p:spPr>
            <a:xfrm>
              <a:off x="857250" y="1893093"/>
              <a:ext cx="864394" cy="864394"/>
            </a:xfrm>
            <a:prstGeom prst="arc">
              <a:avLst>
                <a:gd fmla="val 7448849" name="adj1"/>
                <a:gd fmla="val 17571339" name="adj2"/>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grpSp>
      <p:sp>
        <p:nvSpPr>
          <p:cNvPr id="20" name="文本框 19"/>
          <p:cNvSpPr txBox="1"/>
          <p:nvPr/>
        </p:nvSpPr>
        <p:spPr>
          <a:xfrm>
            <a:off x="2434096" y="4995729"/>
            <a:ext cx="2075652" cy="676427"/>
          </a:xfrm>
          <a:prstGeom prst="rect">
            <a:avLst/>
          </a:prstGeom>
          <a:noFill/>
        </p:spPr>
        <p:txBody>
          <a:bodyPr rtlCol="0" wrap="square">
            <a:spAutoFit/>
          </a:bodyPr>
          <a:lstStyle/>
          <a:p>
            <a:pPr algn="just">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rPr>
              <a:t>请替换文字内容，点击添加相关标题文字，修改文字内容，也可以直接复制你的内容到此。</a:t>
            </a:r>
          </a:p>
        </p:txBody>
      </p:sp>
      <p:cxnSp>
        <p:nvCxnSpPr>
          <p:cNvPr id="21" name="直接连接符 20"/>
          <p:cNvCxnSpPr/>
          <p:nvPr/>
        </p:nvCxnSpPr>
        <p:spPr>
          <a:xfrm flipV="1">
            <a:off x="5952986" y="3059588"/>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338727" y="2945293"/>
            <a:ext cx="157155" cy="157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endParaRPr altLang="en-US" lang="zh-CN" sz="1599">
              <a:latin charset="0" panose="020b0604020202020204" pitchFamily="34" typeface="Arial"/>
              <a:ea charset="-122" pitchFamily="34" typeface="微软雅黑"/>
            </a:endParaRPr>
          </a:p>
        </p:txBody>
      </p:sp>
      <p:sp>
        <p:nvSpPr>
          <p:cNvPr id="23" name="椭圆 22"/>
          <p:cNvSpPr/>
          <p:nvPr/>
        </p:nvSpPr>
        <p:spPr>
          <a:xfrm>
            <a:off x="6449449" y="2134521"/>
            <a:ext cx="642902" cy="64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1599">
                <a:latin charset="0" panose="020b0604020202020204" pitchFamily="34" typeface="Arial"/>
                <a:ea charset="-122" pitchFamily="34" typeface="微软雅黑"/>
              </a:rPr>
              <a:t>03</a:t>
            </a:r>
          </a:p>
        </p:txBody>
      </p:sp>
      <p:grpSp>
        <p:nvGrpSpPr>
          <p:cNvPr id="24" name="组合 23"/>
          <p:cNvGrpSpPr/>
          <p:nvPr/>
        </p:nvGrpSpPr>
        <p:grpSpPr>
          <a:xfrm>
            <a:off x="6338727" y="2023799"/>
            <a:ext cx="864347" cy="864347"/>
            <a:chOff x="857250" y="1893093"/>
            <a:chExt cx="864394" cy="864394"/>
          </a:xfrm>
        </p:grpSpPr>
        <p:sp>
          <p:nvSpPr>
            <p:cNvPr id="25" name="弧形 24"/>
            <p:cNvSpPr/>
            <p:nvPr/>
          </p:nvSpPr>
          <p:spPr>
            <a:xfrm>
              <a:off x="857250" y="1893093"/>
              <a:ext cx="864394" cy="864394"/>
            </a:xfrm>
            <a:prstGeom prst="arc">
              <a:avLst>
                <a:gd fmla="val 3406397" name="adj1"/>
                <a:gd fmla="val 20528884" name="adj2"/>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sp>
          <p:nvSpPr>
            <p:cNvPr id="26" name="弧形 25"/>
            <p:cNvSpPr/>
            <p:nvPr/>
          </p:nvSpPr>
          <p:spPr>
            <a:xfrm>
              <a:off x="857250" y="1893093"/>
              <a:ext cx="864394" cy="864394"/>
            </a:xfrm>
            <a:prstGeom prst="arc">
              <a:avLst>
                <a:gd fmla="val 7448849" name="adj1"/>
                <a:gd fmla="val 17571339"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grpSp>
      <p:sp>
        <p:nvSpPr>
          <p:cNvPr id="27" name="文本框 26"/>
          <p:cNvSpPr txBox="1"/>
          <p:nvPr/>
        </p:nvSpPr>
        <p:spPr>
          <a:xfrm>
            <a:off x="7313794" y="2085968"/>
            <a:ext cx="2059369" cy="676427"/>
          </a:xfrm>
          <a:prstGeom prst="rect">
            <a:avLst/>
          </a:prstGeom>
          <a:noFill/>
        </p:spPr>
        <p:txBody>
          <a:bodyPr rtlCol="0" wrap="square">
            <a:spAutoFit/>
          </a:bodyPr>
          <a:lstStyle/>
          <a:p>
            <a:pPr algn="just">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rPr>
              <a:t>请替换文字内容，点击添加相关标题文字，修改文字内容，也可以直接复制你的内容到此。</a:t>
            </a:r>
          </a:p>
        </p:txBody>
      </p:sp>
      <p:cxnSp>
        <p:nvCxnSpPr>
          <p:cNvPr id="28" name="直接连接符 27"/>
          <p:cNvCxnSpPr/>
          <p:nvPr/>
        </p:nvCxnSpPr>
        <p:spPr>
          <a:xfrm flipH="1">
            <a:off x="7374515" y="3919202"/>
            <a:ext cx="428602" cy="842916"/>
          </a:xfrm>
          <a:prstGeom prst="line">
            <a:avLst/>
          </a:prstGeom>
          <a:ln>
            <a:solidFill>
              <a:srgbClr val="3F3F3F"/>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7295938" y="4703811"/>
            <a:ext cx="157155" cy="157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endParaRPr altLang="en-US" lang="zh-CN" sz="1599">
              <a:latin charset="0" panose="020b0604020202020204" pitchFamily="34" typeface="Arial"/>
              <a:ea charset="-122" pitchFamily="34" typeface="微软雅黑"/>
            </a:endParaRPr>
          </a:p>
        </p:txBody>
      </p:sp>
      <p:sp>
        <p:nvSpPr>
          <p:cNvPr id="30" name="椭圆 29"/>
          <p:cNvSpPr/>
          <p:nvPr/>
        </p:nvSpPr>
        <p:spPr>
          <a:xfrm>
            <a:off x="6706602" y="5044282"/>
            <a:ext cx="642902" cy="642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1599">
                <a:latin charset="0" panose="020b0604020202020204" pitchFamily="34" typeface="Arial"/>
                <a:ea charset="-122" pitchFamily="34" typeface="微软雅黑"/>
              </a:rPr>
              <a:t>04</a:t>
            </a:r>
          </a:p>
        </p:txBody>
      </p:sp>
      <p:grpSp>
        <p:nvGrpSpPr>
          <p:cNvPr id="31" name="组合 30"/>
          <p:cNvGrpSpPr/>
          <p:nvPr/>
        </p:nvGrpSpPr>
        <p:grpSpPr>
          <a:xfrm>
            <a:off x="6595879" y="4933559"/>
            <a:ext cx="864347" cy="864347"/>
            <a:chOff x="857250" y="1893093"/>
            <a:chExt cx="864394" cy="864394"/>
          </a:xfrm>
        </p:grpSpPr>
        <p:sp>
          <p:nvSpPr>
            <p:cNvPr id="32" name="弧形 31"/>
            <p:cNvSpPr/>
            <p:nvPr/>
          </p:nvSpPr>
          <p:spPr>
            <a:xfrm>
              <a:off x="857250" y="1893093"/>
              <a:ext cx="864394" cy="864394"/>
            </a:xfrm>
            <a:prstGeom prst="arc">
              <a:avLst>
                <a:gd fmla="val 3406397" name="adj1"/>
                <a:gd fmla="val 20528884" name="adj2"/>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sp>
          <p:nvSpPr>
            <p:cNvPr id="33" name="弧形 32"/>
            <p:cNvSpPr/>
            <p:nvPr/>
          </p:nvSpPr>
          <p:spPr>
            <a:xfrm>
              <a:off x="857250" y="1893093"/>
              <a:ext cx="864394" cy="864394"/>
            </a:xfrm>
            <a:prstGeom prst="arc">
              <a:avLst>
                <a:gd fmla="val 7448849" name="adj1"/>
                <a:gd fmla="val 17571339" name="adj2"/>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charset="0" panose="020b0604020202020204" pitchFamily="34" typeface="Arial"/>
              </a:endParaRPr>
            </a:p>
          </p:txBody>
        </p:sp>
      </p:grpSp>
      <p:sp>
        <p:nvSpPr>
          <p:cNvPr id="34" name="文本框 33"/>
          <p:cNvSpPr txBox="1"/>
          <p:nvPr/>
        </p:nvSpPr>
        <p:spPr>
          <a:xfrm>
            <a:off x="7570947" y="4995729"/>
            <a:ext cx="2059369" cy="676427"/>
          </a:xfrm>
          <a:prstGeom prst="rect">
            <a:avLst/>
          </a:prstGeom>
          <a:noFill/>
        </p:spPr>
        <p:txBody>
          <a:bodyPr rtlCol="0" wrap="square">
            <a:spAutoFit/>
          </a:bodyPr>
          <a:lstStyle/>
          <a:p>
            <a:pPr algn="just">
              <a:lnSpc>
                <a:spcPct val="150000"/>
              </a:lnSpc>
            </a:pPr>
            <a:r>
              <a:rPr altLang="en-US" lang="zh-CN" sz="853">
                <a:solidFill>
                  <a:schemeClr val="tx1">
                    <a:lumMod val="65000"/>
                    <a:lumOff val="35000"/>
                  </a:schemeClr>
                </a:solidFill>
                <a:latin charset="0" panose="020b0604020202020204" pitchFamily="34" typeface="Arial"/>
                <a:ea charset="-122" pitchFamily="34" typeface="微软雅黑"/>
              </a:rPr>
              <a:t>请替换文字内容，点击添加相关标题文字，修改文字内容，也可以直接复制你的内容到此。</a:t>
            </a:r>
          </a:p>
        </p:txBody>
      </p:sp>
      <p:sp>
        <p:nvSpPr>
          <p:cNvPr id="35" name="矩形 34">
            <a:extLst>
              <a:ext uri="{FF2B5EF4-FFF2-40B4-BE49-F238E27FC236}">
                <a16:creationId xmlns:a16="http://schemas.microsoft.com/office/drawing/2014/main" id="{C022AABD-6396-480C-8738-F988BD73A705}"/>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238993140"/>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1000" id="7"/>
                                        <p:tgtEl>
                                          <p:spTgt spid="6"/>
                                        </p:tgtEl>
                                      </p:cBhvr>
                                    </p:animEffect>
                                  </p:childTnLst>
                                </p:cTn>
                              </p:par>
                            </p:childTnLst>
                          </p:cTn>
                        </p:par>
                        <p:par>
                          <p:cTn fill="hold" id="8" nodeType="afterGroup">
                            <p:stCondLst>
                              <p:cond delay="1000"/>
                            </p:stCondLst>
                            <p:childTnLst>
                              <p:par>
                                <p:cTn fill="hold" id="9" nodeType="afterEffect" presetClass="entr" presetID="22" presetSubtype="4">
                                  <p:stCondLst>
                                    <p:cond delay="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500" id="11"/>
                                        <p:tgtEl>
                                          <p:spTgt spid="7"/>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2000"/>
                            </p:stCondLst>
                            <p:childTnLst>
                              <p:par>
                                <p:cTn fill="hold" id="17" nodeType="after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750" id="19"/>
                                        <p:tgtEl>
                                          <p:spTgt spid="10"/>
                                        </p:tgtEl>
                                      </p:cBhvr>
                                    </p:animEffect>
                                  </p:childTnLst>
                                </p:cTn>
                              </p:par>
                            </p:childTnLst>
                          </p:cTn>
                        </p:par>
                        <p:par>
                          <p:cTn fill="hold" id="20" nodeType="afterGroup">
                            <p:stCondLst>
                              <p:cond delay="2750"/>
                            </p:stCondLst>
                            <p:childTnLst>
                              <p:par>
                                <p:cTn fill="hold" grpId="0" id="21" nodeType="afterEffect" presetClass="entr" presetID="10"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childTnLst>
                                </p:cTn>
                              </p:par>
                            </p:childTnLst>
                          </p:cTn>
                        </p:par>
                        <p:par>
                          <p:cTn fill="hold" id="24" nodeType="afterGroup">
                            <p:stCondLst>
                              <p:cond delay="375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1000" id="27"/>
                                        <p:tgtEl>
                                          <p:spTgt spid="13"/>
                                        </p:tgtEl>
                                      </p:cBhvr>
                                    </p:animEffect>
                                  </p:childTnLst>
                                </p:cTn>
                              </p:par>
                            </p:childTnLst>
                          </p:cTn>
                        </p:par>
                        <p:par>
                          <p:cTn fill="hold" id="28" nodeType="afterGroup">
                            <p:stCondLst>
                              <p:cond delay="4750"/>
                            </p:stCondLst>
                            <p:childTnLst>
                              <p:par>
                                <p:cTn fill="hold" id="29" nodeType="afterEffect" presetClass="entr" presetID="22" presetSubtype="1">
                                  <p:stCondLst>
                                    <p:cond delay="0"/>
                                  </p:stCondLst>
                                  <p:childTnLst>
                                    <p:set>
                                      <p:cBhvr>
                                        <p:cTn dur="1" fill="hold" id="30">
                                          <p:stCondLst>
                                            <p:cond delay="0"/>
                                          </p:stCondLst>
                                        </p:cTn>
                                        <p:tgtEl>
                                          <p:spTgt spid="14"/>
                                        </p:tgtEl>
                                        <p:attrNameLst>
                                          <p:attrName>style.visibility</p:attrName>
                                        </p:attrNameLst>
                                      </p:cBhvr>
                                      <p:to>
                                        <p:strVal val="visible"/>
                                      </p:to>
                                    </p:set>
                                    <p:animEffect filter="wipe(up)" transition="in">
                                      <p:cBhvr>
                                        <p:cTn dur="500" id="31"/>
                                        <p:tgtEl>
                                          <p:spTgt spid="14"/>
                                        </p:tgtEl>
                                      </p:cBhvr>
                                    </p:animEffect>
                                  </p:childTnLst>
                                </p:cTn>
                              </p:par>
                            </p:childTnLst>
                          </p:cTn>
                        </p:par>
                        <p:par>
                          <p:cTn fill="hold" id="32" nodeType="afterGroup">
                            <p:stCondLst>
                              <p:cond delay="5250"/>
                            </p:stCondLst>
                            <p:childTnLst>
                              <p:par>
                                <p:cTn fill="hold" grpId="0" id="33" nodeType="afterEffect" presetClass="entr" presetID="10"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childTnLst>
                                </p:cTn>
                              </p:par>
                            </p:childTnLst>
                          </p:cTn>
                        </p:par>
                        <p:par>
                          <p:cTn fill="hold" id="36" nodeType="afterGroup">
                            <p:stCondLst>
                              <p:cond delay="5750"/>
                            </p:stCondLst>
                            <p:childTnLst>
                              <p:par>
                                <p:cTn fill="hold" id="37" nodeType="after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750" id="39"/>
                                        <p:tgtEl>
                                          <p:spTgt spid="17"/>
                                        </p:tgtEl>
                                      </p:cBhvr>
                                    </p:animEffect>
                                  </p:childTnLst>
                                </p:cTn>
                              </p:par>
                            </p:childTnLst>
                          </p:cTn>
                        </p:par>
                        <p:par>
                          <p:cTn fill="hold" id="40" nodeType="afterGroup">
                            <p:stCondLst>
                              <p:cond delay="6500"/>
                            </p:stCondLst>
                            <p:childTnLst>
                              <p:par>
                                <p:cTn fill="hold" grpId="0" id="41" nodeType="afterEffect" presetClass="entr" presetID="10" presetSubtype="0">
                                  <p:stCondLst>
                                    <p:cond delay="0"/>
                                  </p:stCondLst>
                                  <p:childTnLst>
                                    <p:set>
                                      <p:cBhvr>
                                        <p:cTn dur="1" fill="hold" id="42">
                                          <p:stCondLst>
                                            <p:cond delay="0"/>
                                          </p:stCondLst>
                                        </p:cTn>
                                        <p:tgtEl>
                                          <p:spTgt spid="16"/>
                                        </p:tgtEl>
                                        <p:attrNameLst>
                                          <p:attrName>style.visibility</p:attrName>
                                        </p:attrNameLst>
                                      </p:cBhvr>
                                      <p:to>
                                        <p:strVal val="visible"/>
                                      </p:to>
                                    </p:set>
                                    <p:animEffect filter="fade" transition="in">
                                      <p:cBhvr>
                                        <p:cTn dur="1000" id="43"/>
                                        <p:tgtEl>
                                          <p:spTgt spid="16"/>
                                        </p:tgtEl>
                                      </p:cBhvr>
                                    </p:animEffect>
                                  </p:childTnLst>
                                </p:cTn>
                              </p:par>
                            </p:childTnLst>
                          </p:cTn>
                        </p:par>
                        <p:par>
                          <p:cTn fill="hold" id="44" nodeType="afterGroup">
                            <p:stCondLst>
                              <p:cond delay="7500"/>
                            </p:stCondLst>
                            <p:childTnLst>
                              <p:par>
                                <p:cTn fill="hold" grpId="0" id="45" nodeType="afterEffect" presetClass="entr" presetID="22" presetSubtype="8">
                                  <p:stCondLst>
                                    <p:cond delay="0"/>
                                  </p:stCondLst>
                                  <p:childTnLst>
                                    <p:set>
                                      <p:cBhvr>
                                        <p:cTn dur="1" fill="hold" id="46">
                                          <p:stCondLst>
                                            <p:cond delay="0"/>
                                          </p:stCondLst>
                                        </p:cTn>
                                        <p:tgtEl>
                                          <p:spTgt spid="20"/>
                                        </p:tgtEl>
                                        <p:attrNameLst>
                                          <p:attrName>style.visibility</p:attrName>
                                        </p:attrNameLst>
                                      </p:cBhvr>
                                      <p:to>
                                        <p:strVal val="visible"/>
                                      </p:to>
                                    </p:set>
                                    <p:animEffect filter="wipe(left)" transition="in">
                                      <p:cBhvr>
                                        <p:cTn dur="1000" id="47"/>
                                        <p:tgtEl>
                                          <p:spTgt spid="20"/>
                                        </p:tgtEl>
                                      </p:cBhvr>
                                    </p:animEffect>
                                  </p:childTnLst>
                                </p:cTn>
                              </p:par>
                            </p:childTnLst>
                          </p:cTn>
                        </p:par>
                        <p:par>
                          <p:cTn fill="hold" id="48" nodeType="afterGroup">
                            <p:stCondLst>
                              <p:cond delay="8500"/>
                            </p:stCondLst>
                            <p:childTnLst>
                              <p:par>
                                <p:cTn fill="hold" id="49" nodeType="afterEffect" presetClass="entr" presetID="22" presetSubtype="4">
                                  <p:stCondLst>
                                    <p:cond delay="0"/>
                                  </p:stCondLst>
                                  <p:childTnLst>
                                    <p:set>
                                      <p:cBhvr>
                                        <p:cTn dur="1" fill="hold" id="50">
                                          <p:stCondLst>
                                            <p:cond delay="0"/>
                                          </p:stCondLst>
                                        </p:cTn>
                                        <p:tgtEl>
                                          <p:spTgt spid="21"/>
                                        </p:tgtEl>
                                        <p:attrNameLst>
                                          <p:attrName>style.visibility</p:attrName>
                                        </p:attrNameLst>
                                      </p:cBhvr>
                                      <p:to>
                                        <p:strVal val="visible"/>
                                      </p:to>
                                    </p:set>
                                    <p:animEffect filter="wipe(down)" transition="in">
                                      <p:cBhvr>
                                        <p:cTn dur="500" id="51"/>
                                        <p:tgtEl>
                                          <p:spTgt spid="21"/>
                                        </p:tgtEl>
                                      </p:cBhvr>
                                    </p:animEffect>
                                  </p:childTnLst>
                                </p:cTn>
                              </p:par>
                            </p:childTnLst>
                          </p:cTn>
                        </p:par>
                        <p:par>
                          <p:cTn fill="hold" id="52" nodeType="afterGroup">
                            <p:stCondLst>
                              <p:cond delay="9000"/>
                            </p:stCondLst>
                            <p:childTnLst>
                              <p:par>
                                <p:cTn fill="hold" grpId="0" id="53" nodeType="afterEffect" presetClass="entr" presetID="10" presetSubtype="0">
                                  <p:stCondLst>
                                    <p:cond delay="0"/>
                                  </p:stCondLst>
                                  <p:childTnLst>
                                    <p:set>
                                      <p:cBhvr>
                                        <p:cTn dur="1" fill="hold" id="54">
                                          <p:stCondLst>
                                            <p:cond delay="0"/>
                                          </p:stCondLst>
                                        </p:cTn>
                                        <p:tgtEl>
                                          <p:spTgt spid="22"/>
                                        </p:tgtEl>
                                        <p:attrNameLst>
                                          <p:attrName>style.visibility</p:attrName>
                                        </p:attrNameLst>
                                      </p:cBhvr>
                                      <p:to>
                                        <p:strVal val="visible"/>
                                      </p:to>
                                    </p:set>
                                    <p:animEffect filter="fade" transition="in">
                                      <p:cBhvr>
                                        <p:cTn dur="500" id="55"/>
                                        <p:tgtEl>
                                          <p:spTgt spid="22"/>
                                        </p:tgtEl>
                                      </p:cBhvr>
                                    </p:animEffect>
                                  </p:childTnLst>
                                </p:cTn>
                              </p:par>
                            </p:childTnLst>
                          </p:cTn>
                        </p:par>
                        <p:par>
                          <p:cTn fill="hold" id="56" nodeType="afterGroup">
                            <p:stCondLst>
                              <p:cond delay="9500"/>
                            </p:stCondLst>
                            <p:childTnLst>
                              <p:par>
                                <p:cTn fill="hold" id="57" nodeType="afterEffect" presetClass="entr" presetID="10" presetSubtype="0">
                                  <p:stCondLst>
                                    <p:cond delay="0"/>
                                  </p:stCondLst>
                                  <p:childTnLst>
                                    <p:set>
                                      <p:cBhvr>
                                        <p:cTn dur="1" fill="hold" id="58">
                                          <p:stCondLst>
                                            <p:cond delay="0"/>
                                          </p:stCondLst>
                                        </p:cTn>
                                        <p:tgtEl>
                                          <p:spTgt spid="24"/>
                                        </p:tgtEl>
                                        <p:attrNameLst>
                                          <p:attrName>style.visibility</p:attrName>
                                        </p:attrNameLst>
                                      </p:cBhvr>
                                      <p:to>
                                        <p:strVal val="visible"/>
                                      </p:to>
                                    </p:set>
                                    <p:animEffect filter="fade" transition="in">
                                      <p:cBhvr>
                                        <p:cTn dur="750" id="59"/>
                                        <p:tgtEl>
                                          <p:spTgt spid="24"/>
                                        </p:tgtEl>
                                      </p:cBhvr>
                                    </p:animEffect>
                                  </p:childTnLst>
                                </p:cTn>
                              </p:par>
                            </p:childTnLst>
                          </p:cTn>
                        </p:par>
                        <p:par>
                          <p:cTn fill="hold" id="60" nodeType="afterGroup">
                            <p:stCondLst>
                              <p:cond delay="10250"/>
                            </p:stCondLst>
                            <p:childTnLst>
                              <p:par>
                                <p:cTn fill="hold" grpId="0" id="61" nodeType="afterEffect" presetClass="entr" presetID="10"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fade" transition="in">
                                      <p:cBhvr>
                                        <p:cTn dur="1000" id="63"/>
                                        <p:tgtEl>
                                          <p:spTgt spid="23"/>
                                        </p:tgtEl>
                                      </p:cBhvr>
                                    </p:animEffect>
                                  </p:childTnLst>
                                </p:cTn>
                              </p:par>
                            </p:childTnLst>
                          </p:cTn>
                        </p:par>
                        <p:par>
                          <p:cTn fill="hold" id="64" nodeType="afterGroup">
                            <p:stCondLst>
                              <p:cond delay="11250"/>
                            </p:stCondLst>
                            <p:childTnLst>
                              <p:par>
                                <p:cTn fill="hold" grpId="0" id="65" nodeType="afterEffect" presetClass="entr" presetID="22" presetSubtype="8">
                                  <p:stCondLst>
                                    <p:cond delay="0"/>
                                  </p:stCondLst>
                                  <p:childTnLst>
                                    <p:set>
                                      <p:cBhvr>
                                        <p:cTn dur="1" fill="hold" id="66">
                                          <p:stCondLst>
                                            <p:cond delay="0"/>
                                          </p:stCondLst>
                                        </p:cTn>
                                        <p:tgtEl>
                                          <p:spTgt spid="27"/>
                                        </p:tgtEl>
                                        <p:attrNameLst>
                                          <p:attrName>style.visibility</p:attrName>
                                        </p:attrNameLst>
                                      </p:cBhvr>
                                      <p:to>
                                        <p:strVal val="visible"/>
                                      </p:to>
                                    </p:set>
                                    <p:animEffect filter="wipe(left)" transition="in">
                                      <p:cBhvr>
                                        <p:cTn dur="1000" id="67"/>
                                        <p:tgtEl>
                                          <p:spTgt spid="27"/>
                                        </p:tgtEl>
                                      </p:cBhvr>
                                    </p:animEffect>
                                  </p:childTnLst>
                                </p:cTn>
                              </p:par>
                            </p:childTnLst>
                          </p:cTn>
                        </p:par>
                        <p:par>
                          <p:cTn fill="hold" id="68" nodeType="afterGroup">
                            <p:stCondLst>
                              <p:cond delay="12250"/>
                            </p:stCondLst>
                            <p:childTnLst>
                              <p:par>
                                <p:cTn fill="hold" id="69" nodeType="afterEffect" presetClass="entr" presetID="22" presetSubtype="1">
                                  <p:stCondLst>
                                    <p:cond delay="0"/>
                                  </p:stCondLst>
                                  <p:childTnLst>
                                    <p:set>
                                      <p:cBhvr>
                                        <p:cTn dur="1" fill="hold" id="70">
                                          <p:stCondLst>
                                            <p:cond delay="0"/>
                                          </p:stCondLst>
                                        </p:cTn>
                                        <p:tgtEl>
                                          <p:spTgt spid="28"/>
                                        </p:tgtEl>
                                        <p:attrNameLst>
                                          <p:attrName>style.visibility</p:attrName>
                                        </p:attrNameLst>
                                      </p:cBhvr>
                                      <p:to>
                                        <p:strVal val="visible"/>
                                      </p:to>
                                    </p:set>
                                    <p:animEffect filter="wipe(up)" transition="in">
                                      <p:cBhvr>
                                        <p:cTn dur="500" id="71"/>
                                        <p:tgtEl>
                                          <p:spTgt spid="28"/>
                                        </p:tgtEl>
                                      </p:cBhvr>
                                    </p:animEffect>
                                  </p:childTnLst>
                                </p:cTn>
                              </p:par>
                            </p:childTnLst>
                          </p:cTn>
                        </p:par>
                        <p:par>
                          <p:cTn fill="hold" id="72" nodeType="afterGroup">
                            <p:stCondLst>
                              <p:cond delay="12750"/>
                            </p:stCondLst>
                            <p:childTnLst>
                              <p:par>
                                <p:cTn fill="hold" grpId="0" id="73" nodeType="afterEffect" presetClass="entr" presetID="10" presetSubtype="0">
                                  <p:stCondLst>
                                    <p:cond delay="0"/>
                                  </p:stCondLst>
                                  <p:childTnLst>
                                    <p:set>
                                      <p:cBhvr>
                                        <p:cTn dur="1" fill="hold" id="74">
                                          <p:stCondLst>
                                            <p:cond delay="0"/>
                                          </p:stCondLst>
                                        </p:cTn>
                                        <p:tgtEl>
                                          <p:spTgt spid="29"/>
                                        </p:tgtEl>
                                        <p:attrNameLst>
                                          <p:attrName>style.visibility</p:attrName>
                                        </p:attrNameLst>
                                      </p:cBhvr>
                                      <p:to>
                                        <p:strVal val="visible"/>
                                      </p:to>
                                    </p:set>
                                    <p:animEffect filter="fade" transition="in">
                                      <p:cBhvr>
                                        <p:cTn dur="500" id="75"/>
                                        <p:tgtEl>
                                          <p:spTgt spid="29"/>
                                        </p:tgtEl>
                                      </p:cBhvr>
                                    </p:animEffect>
                                  </p:childTnLst>
                                </p:cTn>
                              </p:par>
                            </p:childTnLst>
                          </p:cTn>
                        </p:par>
                        <p:par>
                          <p:cTn fill="hold" id="76" nodeType="afterGroup">
                            <p:stCondLst>
                              <p:cond delay="13250"/>
                            </p:stCondLst>
                            <p:childTnLst>
                              <p:par>
                                <p:cTn fill="hold" id="77" nodeType="afterEffect" presetClass="entr" presetID="10" presetSubtype="0">
                                  <p:stCondLst>
                                    <p:cond delay="0"/>
                                  </p:stCondLst>
                                  <p:childTnLst>
                                    <p:set>
                                      <p:cBhvr>
                                        <p:cTn dur="1" fill="hold" id="78">
                                          <p:stCondLst>
                                            <p:cond delay="0"/>
                                          </p:stCondLst>
                                        </p:cTn>
                                        <p:tgtEl>
                                          <p:spTgt spid="31"/>
                                        </p:tgtEl>
                                        <p:attrNameLst>
                                          <p:attrName>style.visibility</p:attrName>
                                        </p:attrNameLst>
                                      </p:cBhvr>
                                      <p:to>
                                        <p:strVal val="visible"/>
                                      </p:to>
                                    </p:set>
                                    <p:animEffect filter="fade" transition="in">
                                      <p:cBhvr>
                                        <p:cTn dur="750" id="79"/>
                                        <p:tgtEl>
                                          <p:spTgt spid="31"/>
                                        </p:tgtEl>
                                      </p:cBhvr>
                                    </p:animEffect>
                                  </p:childTnLst>
                                </p:cTn>
                              </p:par>
                            </p:childTnLst>
                          </p:cTn>
                        </p:par>
                        <p:par>
                          <p:cTn fill="hold" id="80" nodeType="afterGroup">
                            <p:stCondLst>
                              <p:cond delay="14000"/>
                            </p:stCondLst>
                            <p:childTnLst>
                              <p:par>
                                <p:cTn fill="hold" grpId="0" id="81" nodeType="afterEffect" presetClass="entr" presetID="10" presetSubtype="0">
                                  <p:stCondLst>
                                    <p:cond delay="0"/>
                                  </p:stCondLst>
                                  <p:childTnLst>
                                    <p:set>
                                      <p:cBhvr>
                                        <p:cTn dur="1" fill="hold" id="82">
                                          <p:stCondLst>
                                            <p:cond delay="0"/>
                                          </p:stCondLst>
                                        </p:cTn>
                                        <p:tgtEl>
                                          <p:spTgt spid="30"/>
                                        </p:tgtEl>
                                        <p:attrNameLst>
                                          <p:attrName>style.visibility</p:attrName>
                                        </p:attrNameLst>
                                      </p:cBhvr>
                                      <p:to>
                                        <p:strVal val="visible"/>
                                      </p:to>
                                    </p:set>
                                    <p:animEffect filter="fade" transition="in">
                                      <p:cBhvr>
                                        <p:cTn dur="1000" id="83"/>
                                        <p:tgtEl>
                                          <p:spTgt spid="30"/>
                                        </p:tgtEl>
                                      </p:cBhvr>
                                    </p:animEffect>
                                  </p:childTnLst>
                                </p:cTn>
                              </p:par>
                            </p:childTnLst>
                          </p:cTn>
                        </p:par>
                        <p:par>
                          <p:cTn fill="hold" id="84" nodeType="afterGroup">
                            <p:stCondLst>
                              <p:cond delay="15000"/>
                            </p:stCondLst>
                            <p:childTnLst>
                              <p:par>
                                <p:cTn fill="hold" grpId="0" id="85" nodeType="afterEffect" presetClass="entr" presetID="22" presetSubtype="8">
                                  <p:stCondLst>
                                    <p:cond delay="0"/>
                                  </p:stCondLst>
                                  <p:childTnLst>
                                    <p:set>
                                      <p:cBhvr>
                                        <p:cTn dur="1" fill="hold" id="86">
                                          <p:stCondLst>
                                            <p:cond delay="0"/>
                                          </p:stCondLst>
                                        </p:cTn>
                                        <p:tgtEl>
                                          <p:spTgt spid="34"/>
                                        </p:tgtEl>
                                        <p:attrNameLst>
                                          <p:attrName>style.visibility</p:attrName>
                                        </p:attrNameLst>
                                      </p:cBhvr>
                                      <p:to>
                                        <p:strVal val="visible"/>
                                      </p:to>
                                    </p:set>
                                    <p:animEffect filter="wipe(left)" transition="in">
                                      <p:cBhvr>
                                        <p:cTn dur="1000" id="87"/>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3"/>
      <p:bldP grpId="0" spid="15"/>
      <p:bldP grpId="0" spid="16"/>
      <p:bldP grpId="0" spid="20"/>
      <p:bldP grpId="0" spid="22"/>
      <p:bldP grpId="0" spid="23"/>
      <p:bldP grpId="0" spid="27"/>
      <p:bldP grpId="0" spid="29"/>
      <p:bldP grpId="0" spid="30"/>
      <p:bldP grpId="0" spid="3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9" name="文本框 38"/>
          <p:cNvSpPr txBox="1"/>
          <p:nvPr/>
        </p:nvSpPr>
        <p:spPr>
          <a:xfrm>
            <a:off x="1807584" y="1154531"/>
            <a:ext cx="1375813" cy="701040"/>
          </a:xfrm>
          <a:prstGeom prst="rect">
            <a:avLst/>
          </a:prstGeom>
          <a:noFill/>
        </p:spPr>
        <p:txBody>
          <a:bodyPr rtlCol="0" wrap="square">
            <a:spAutoFit/>
          </a:bodyPr>
          <a:lstStyle/>
          <a:p>
            <a:r>
              <a:rPr altLang="en-US" b="1" lang="zh-CN" spc="100" sz="4000">
                <a:latin charset="-122" panose="02010600030101010101" pitchFamily="2" typeface="明兰"/>
                <a:ea charset="-122" panose="02010600030101010101" pitchFamily="2" typeface="明兰"/>
              </a:rPr>
              <a:t>目录</a:t>
            </a:r>
          </a:p>
        </p:txBody>
      </p:sp>
      <p:sp>
        <p:nvSpPr>
          <p:cNvPr id="40" name="文本框 39"/>
          <p:cNvSpPr txBox="1"/>
          <p:nvPr/>
        </p:nvSpPr>
        <p:spPr>
          <a:xfrm>
            <a:off x="1877371" y="1908055"/>
            <a:ext cx="2863847" cy="396240"/>
          </a:xfrm>
          <a:prstGeom prst="rect">
            <a:avLst/>
          </a:prstGeom>
          <a:noFill/>
        </p:spPr>
        <p:txBody>
          <a:bodyPr rtlCol="0" wrap="square">
            <a:spAutoFit/>
          </a:bodyPr>
          <a:lstStyle/>
          <a:p>
            <a:r>
              <a:rPr altLang="zh-CN" b="1" lang="en-US" spc="100" sz="2000">
                <a:latin charset="-122" panose="02010600030101010101" pitchFamily="2" typeface="明兰"/>
                <a:ea charset="-122" panose="02010600030101010101" pitchFamily="2" typeface="明兰"/>
              </a:rPr>
              <a:t>Content</a:t>
            </a:r>
          </a:p>
        </p:txBody>
      </p:sp>
      <p:grpSp>
        <p:nvGrpSpPr>
          <p:cNvPr id="2" name="组合 1"/>
          <p:cNvGrpSpPr/>
          <p:nvPr/>
        </p:nvGrpSpPr>
        <p:grpSpPr>
          <a:xfrm>
            <a:off x="4741218" y="1640746"/>
            <a:ext cx="3377168" cy="811736"/>
            <a:chOff x="6554232" y="1886931"/>
            <a:chExt cx="3377168" cy="811736"/>
          </a:xfrm>
        </p:grpSpPr>
        <p:sp>
          <p:nvSpPr>
            <p:cNvPr id="46" name="文本框 45"/>
            <p:cNvSpPr txBox="1"/>
            <p:nvPr/>
          </p:nvSpPr>
          <p:spPr>
            <a:xfrm>
              <a:off x="6587565" y="1931248"/>
              <a:ext cx="568687" cy="701040"/>
            </a:xfrm>
            <a:prstGeom prst="rect">
              <a:avLst/>
            </a:prstGeom>
            <a:noFill/>
          </p:spPr>
          <p:txBody>
            <a:bodyPr rtlCol="0" wrap="square">
              <a:spAutoFit/>
            </a:bodyPr>
            <a:lstStyle/>
            <a:p>
              <a:r>
                <a:rPr altLang="zh-CN" lang="en-US" sz="4000">
                  <a:latin charset="0" panose="020b0806030902050204" pitchFamily="34" typeface="Impact"/>
                  <a:ea charset="-122" panose="02010600030101010101" pitchFamily="2" typeface="明兰"/>
                </a:rPr>
                <a:t>1</a:t>
              </a:r>
            </a:p>
          </p:txBody>
        </p:sp>
        <p:cxnSp>
          <p:nvCxnSpPr>
            <p:cNvPr id="48" name="直接连接符 47"/>
            <p:cNvCxnSpPr/>
            <p:nvPr/>
          </p:nvCxnSpPr>
          <p:spPr>
            <a:xfrm flipH="1">
              <a:off x="6554699" y="2099356"/>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7029707" y="1886931"/>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6692102" y="2630246"/>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a:off x="6554232" y="2332087"/>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文本框 99"/>
            <p:cNvSpPr txBox="1"/>
            <p:nvPr/>
          </p:nvSpPr>
          <p:spPr>
            <a:xfrm>
              <a:off x="7418900" y="2165533"/>
              <a:ext cx="2512502" cy="518160"/>
            </a:xfrm>
            <a:prstGeom prst="rect">
              <a:avLst/>
            </a:prstGeom>
            <a:noFill/>
          </p:spPr>
          <p:txBody>
            <a:bodyPr rtlCol="0" wrap="square">
              <a:spAutoFit/>
            </a:bodyPr>
            <a:lstStyle/>
            <a:p>
              <a:r>
                <a:rPr altLang="en-US" lang="zh-CN" spc="100" sz="2800">
                  <a:latin charset="-122" panose="02010600030101010101" pitchFamily="2" typeface="明兰"/>
                  <a:ea charset="-122" panose="02010600030101010101" pitchFamily="2" typeface="明兰"/>
                </a:rPr>
                <a:t>添加您的标题</a:t>
              </a:r>
            </a:p>
          </p:txBody>
        </p:sp>
      </p:grpSp>
      <p:grpSp>
        <p:nvGrpSpPr>
          <p:cNvPr id="3" name="组合 2"/>
          <p:cNvGrpSpPr/>
          <p:nvPr/>
        </p:nvGrpSpPr>
        <p:grpSpPr>
          <a:xfrm>
            <a:off x="4741218" y="2702032"/>
            <a:ext cx="3992354" cy="829980"/>
            <a:chOff x="6554232" y="2948217"/>
            <a:chExt cx="3992354" cy="829980"/>
          </a:xfrm>
        </p:grpSpPr>
        <p:grpSp>
          <p:nvGrpSpPr>
            <p:cNvPr id="59" name="组合 58"/>
            <p:cNvGrpSpPr/>
            <p:nvPr/>
          </p:nvGrpSpPr>
          <p:grpSpPr>
            <a:xfrm>
              <a:off x="6554232" y="2948217"/>
              <a:ext cx="602020" cy="811736"/>
              <a:chOff x="6381459" y="1890219"/>
              <a:chExt cx="602020" cy="811736"/>
            </a:xfrm>
          </p:grpSpPr>
          <p:sp>
            <p:nvSpPr>
              <p:cNvPr id="60" name="文本框 59"/>
              <p:cNvSpPr txBox="1"/>
              <p:nvPr/>
            </p:nvSpPr>
            <p:spPr>
              <a:xfrm>
                <a:off x="6414792" y="1934536"/>
                <a:ext cx="568687" cy="701040"/>
              </a:xfrm>
              <a:prstGeom prst="rect">
                <a:avLst/>
              </a:prstGeom>
              <a:noFill/>
            </p:spPr>
            <p:txBody>
              <a:bodyPr rtlCol="0" wrap="square">
                <a:spAutoFit/>
              </a:bodyPr>
              <a:lstStyle/>
              <a:p>
                <a:r>
                  <a:rPr altLang="zh-CN" lang="en-US" sz="4000">
                    <a:latin charset="0" panose="020b0806030902050204" pitchFamily="34" typeface="Impact"/>
                    <a:ea charset="-122" panose="02010600030101010101" pitchFamily="2" typeface="明兰"/>
                  </a:rPr>
                  <a:t>2</a:t>
                </a:r>
              </a:p>
            </p:txBody>
          </p:sp>
          <p:cxnSp>
            <p:nvCxnSpPr>
              <p:cNvPr id="65" name="直接连接符 64"/>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1" name="文本框 100"/>
            <p:cNvSpPr txBox="1"/>
            <p:nvPr/>
          </p:nvSpPr>
          <p:spPr>
            <a:xfrm>
              <a:off x="7418899" y="3254977"/>
              <a:ext cx="3127688" cy="518160"/>
            </a:xfrm>
            <a:prstGeom prst="rect">
              <a:avLst/>
            </a:prstGeom>
            <a:noFill/>
          </p:spPr>
          <p:txBody>
            <a:bodyPr rtlCol="0" wrap="square">
              <a:spAutoFit/>
            </a:bodyPr>
            <a:lstStyle/>
            <a:p>
              <a:r>
                <a:rPr altLang="en-US" lang="zh-CN" spc="100" sz="2800">
                  <a:latin charset="-122" panose="02010600030101010101" pitchFamily="2" typeface="明兰"/>
                  <a:ea charset="-122" panose="02010600030101010101" pitchFamily="2" typeface="明兰"/>
                </a:rPr>
                <a:t>添加您的标题</a:t>
              </a:r>
            </a:p>
          </p:txBody>
        </p:sp>
      </p:grpSp>
      <p:grpSp>
        <p:nvGrpSpPr>
          <p:cNvPr id="5" name="组合 4"/>
          <p:cNvGrpSpPr/>
          <p:nvPr/>
        </p:nvGrpSpPr>
        <p:grpSpPr>
          <a:xfrm>
            <a:off x="4741218" y="3818117"/>
            <a:ext cx="3377168" cy="830183"/>
            <a:chOff x="6554232" y="4064302"/>
            <a:chExt cx="3377168" cy="830183"/>
          </a:xfrm>
        </p:grpSpPr>
        <p:grpSp>
          <p:nvGrpSpPr>
            <p:cNvPr id="67" name="组合 66"/>
            <p:cNvGrpSpPr/>
            <p:nvPr/>
          </p:nvGrpSpPr>
          <p:grpSpPr>
            <a:xfrm>
              <a:off x="6554232" y="4064302"/>
              <a:ext cx="602020" cy="811736"/>
              <a:chOff x="6381459" y="1890219"/>
              <a:chExt cx="602020" cy="811736"/>
            </a:xfrm>
          </p:grpSpPr>
          <p:sp>
            <p:nvSpPr>
              <p:cNvPr id="68" name="文本框 67"/>
              <p:cNvSpPr txBox="1"/>
              <p:nvPr/>
            </p:nvSpPr>
            <p:spPr>
              <a:xfrm>
                <a:off x="6414791" y="1934536"/>
                <a:ext cx="568687" cy="701040"/>
              </a:xfrm>
              <a:prstGeom prst="rect">
                <a:avLst/>
              </a:prstGeom>
              <a:noFill/>
            </p:spPr>
            <p:txBody>
              <a:bodyPr rtlCol="0" wrap="square">
                <a:spAutoFit/>
              </a:bodyPr>
              <a:lstStyle/>
              <a:p>
                <a:r>
                  <a:rPr altLang="zh-CN" lang="en-US" sz="4000">
                    <a:latin charset="0" panose="020b0806030902050204" pitchFamily="34" typeface="Impact"/>
                    <a:ea charset="-122" panose="02010600030101010101" pitchFamily="2" typeface="明兰"/>
                  </a:rPr>
                  <a:t>3</a:t>
                </a:r>
              </a:p>
            </p:txBody>
          </p:sp>
          <p:cxnSp>
            <p:nvCxnSpPr>
              <p:cNvPr id="73" name="直接连接符 72"/>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6" name="文本框 105"/>
            <p:cNvSpPr txBox="1"/>
            <p:nvPr/>
          </p:nvSpPr>
          <p:spPr>
            <a:xfrm>
              <a:off x="7418899" y="4371265"/>
              <a:ext cx="2512502" cy="518160"/>
            </a:xfrm>
            <a:prstGeom prst="rect">
              <a:avLst/>
            </a:prstGeom>
            <a:noFill/>
          </p:spPr>
          <p:txBody>
            <a:bodyPr rtlCol="0" wrap="square">
              <a:spAutoFit/>
            </a:bodyPr>
            <a:lstStyle/>
            <a:p>
              <a:r>
                <a:rPr altLang="en-US" lang="zh-CN" spc="100" sz="2800">
                  <a:latin charset="-122" panose="02010600030101010101" pitchFamily="2" typeface="明兰"/>
                  <a:ea charset="-122" panose="02010600030101010101" pitchFamily="2" typeface="明兰"/>
                </a:rPr>
                <a:t>添加您的标题</a:t>
              </a:r>
            </a:p>
          </p:txBody>
        </p:sp>
      </p:grpSp>
      <p:grpSp>
        <p:nvGrpSpPr>
          <p:cNvPr id="9" name="组合 8"/>
          <p:cNvGrpSpPr/>
          <p:nvPr/>
        </p:nvGrpSpPr>
        <p:grpSpPr>
          <a:xfrm>
            <a:off x="4741218" y="4934202"/>
            <a:ext cx="3992354" cy="811736"/>
            <a:chOff x="6554232" y="5180387"/>
            <a:chExt cx="3992354" cy="811736"/>
          </a:xfrm>
        </p:grpSpPr>
        <p:grpSp>
          <p:nvGrpSpPr>
            <p:cNvPr id="75" name="组合 74"/>
            <p:cNvGrpSpPr/>
            <p:nvPr/>
          </p:nvGrpSpPr>
          <p:grpSpPr>
            <a:xfrm>
              <a:off x="6554232" y="5180387"/>
              <a:ext cx="602020" cy="811736"/>
              <a:chOff x="6381459" y="1890219"/>
              <a:chExt cx="602020" cy="811736"/>
            </a:xfrm>
          </p:grpSpPr>
          <p:sp>
            <p:nvSpPr>
              <p:cNvPr id="76" name="文本框 75"/>
              <p:cNvSpPr txBox="1"/>
              <p:nvPr/>
            </p:nvSpPr>
            <p:spPr>
              <a:xfrm>
                <a:off x="6414792" y="1934536"/>
                <a:ext cx="568687" cy="701040"/>
              </a:xfrm>
              <a:prstGeom prst="rect">
                <a:avLst/>
              </a:prstGeom>
              <a:noFill/>
            </p:spPr>
            <p:txBody>
              <a:bodyPr rtlCol="0" wrap="square">
                <a:spAutoFit/>
              </a:bodyPr>
              <a:lstStyle/>
              <a:p>
                <a:r>
                  <a:rPr altLang="zh-CN" lang="en-US" sz="4000">
                    <a:latin charset="0" panose="020b0806030902050204" pitchFamily="34" typeface="Impact"/>
                    <a:ea charset="-122" panose="02010600030101010101" pitchFamily="2" typeface="明兰"/>
                  </a:rPr>
                  <a:t>4</a:t>
                </a:r>
              </a:p>
            </p:txBody>
          </p:sp>
          <p:cxnSp>
            <p:nvCxnSpPr>
              <p:cNvPr id="81" name="直接连接符 80"/>
              <p:cNvCxnSpPr/>
              <p:nvPr/>
            </p:nvCxnSpPr>
            <p:spPr>
              <a:xfrm flipH="1">
                <a:off x="6381926" y="2102644"/>
                <a:ext cx="538462" cy="5440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6856934" y="1890219"/>
                <a:ext cx="87584" cy="87584"/>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6519329" y="2633534"/>
                <a:ext cx="68421" cy="684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a:off x="6381459" y="2335375"/>
                <a:ext cx="47921" cy="47921"/>
              </a:xfrm>
              <a:prstGeom prst="ellipse">
                <a:avLst/>
              </a:prstGeom>
              <a:solidFill>
                <a:srgbClr val="525252">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文本框 106"/>
            <p:cNvSpPr txBox="1"/>
            <p:nvPr/>
          </p:nvSpPr>
          <p:spPr>
            <a:xfrm>
              <a:off x="7418899" y="5460709"/>
              <a:ext cx="3127688" cy="518160"/>
            </a:xfrm>
            <a:prstGeom prst="rect">
              <a:avLst/>
            </a:prstGeom>
            <a:noFill/>
          </p:spPr>
          <p:txBody>
            <a:bodyPr rtlCol="0" wrap="square">
              <a:spAutoFit/>
            </a:bodyPr>
            <a:lstStyle/>
            <a:p>
              <a:r>
                <a:rPr altLang="en-US" lang="zh-CN" spc="100" sz="2800">
                  <a:latin charset="-122" panose="02010600030101010101" pitchFamily="2" typeface="明兰"/>
                  <a:ea charset="-122" panose="02010600030101010101" pitchFamily="2" typeface="明兰"/>
                </a:rPr>
                <a:t>添加您的标题</a:t>
              </a:r>
            </a:p>
          </p:txBody>
        </p:sp>
      </p:grpSp>
    </p:spTree>
    <p:extLst>
      <p:ext uri="{BB962C8B-B14F-4D97-AF65-F5344CB8AC3E}">
        <p14:creationId val="3104939395"/>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entr" presetID="10" presetSubtype="0">
                                  <p:stCondLst>
                                    <p:cond delay="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id="11" nodeType="with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331961" y="1893303"/>
            <a:ext cx="4769936" cy="1494626"/>
            <a:chOff x="1330259" y="1960089"/>
            <a:chExt cx="4770580" cy="1494625"/>
          </a:xfrm>
        </p:grpSpPr>
        <p:sp>
          <p:nvSpPr>
            <p:cNvPr id="3" name="任意多边形 2"/>
            <p:cNvSpPr/>
            <p:nvPr/>
          </p:nvSpPr>
          <p:spPr bwMode="auto">
            <a:xfrm>
              <a:off x="1330259" y="1960089"/>
              <a:ext cx="4770580" cy="1309351"/>
            </a:xfrm>
            <a:custGeom>
              <a:gdLst>
                <a:gd fmla="*/ 1518707 w 4770580" name="connsiteX0"/>
                <a:gd fmla="*/ 68270 h 1309351" name="connsiteY0"/>
                <a:gd fmla="*/ 1341950 w 4770580" name="connsiteX1"/>
                <a:gd fmla="*/ 166412 h 1309351" name="connsiteY1"/>
                <a:gd fmla="*/ 1300229 w 4770580" name="connsiteX2"/>
                <a:gd fmla="*/ 236195 h 1309351" name="connsiteY2"/>
                <a:gd fmla="*/ 1266876 w 4770580" name="connsiteX3"/>
                <a:gd fmla="*/ 291983 h 1309351" name="connsiteY3"/>
                <a:gd fmla="*/ 1278103 w 4770580" name="connsiteX4"/>
                <a:gd fmla="*/ 311429 h 1309351" name="connsiteY4"/>
                <a:gd fmla="*/ 1413457 w 4770580" name="connsiteX5"/>
                <a:gd fmla="*/ 545868 h 1309351" name="connsiteY5"/>
                <a:gd fmla="*/ 1413571 w 4770580" name="connsiteX6"/>
                <a:gd fmla="*/ 763108 h 1309351" name="connsiteY6"/>
                <a:gd fmla="*/ 1267753 w 4770580" name="connsiteX7"/>
                <a:gd fmla="*/ 1015754 h 1309351" name="connsiteY7"/>
                <a:gd fmla="*/ 1263392 w 4770580" name="connsiteX8"/>
                <a:gd fmla="*/ 1023311 h 1309351" name="connsiteY8"/>
                <a:gd fmla="*/ 1264931 w 4770580" name="connsiteX9"/>
                <a:gd fmla="*/ 1025879 h 1309351" name="connsiteY9"/>
                <a:gd fmla="*/ 1341950 w 4770580" name="connsiteX10"/>
                <a:gd fmla="*/ 1154283 h 1309351" name="connsiteY10"/>
                <a:gd fmla="*/ 1518707 w 4770580" name="connsiteX11"/>
                <a:gd fmla="*/ 1252423 h 1309351" name="connsiteY11"/>
                <a:gd fmla="*/ 4267820 w 4770580" name="connsiteX12"/>
                <a:gd fmla="*/ 1252423 h 1309351" name="connsiteY12"/>
                <a:gd fmla="*/ 4443238 w 4770580" name="connsiteX13"/>
                <a:gd fmla="*/ 1154283 h 1309351" name="connsiteY13"/>
                <a:gd fmla="*/ 4681593 w 4770580" name="connsiteX14"/>
                <a:gd fmla="*/ 759135 h 1309351" name="connsiteY14"/>
                <a:gd fmla="*/ 4681593 w 4770580" name="connsiteX15"/>
                <a:gd fmla="*/ 562851 h 1309351" name="connsiteY15"/>
                <a:gd fmla="*/ 4443238 w 4770580" name="connsiteX16"/>
                <a:gd fmla="*/ 166412 h 1309351" name="connsiteY16"/>
                <a:gd fmla="*/ 4267820 w 4770580" name="connsiteX17"/>
                <a:gd fmla="*/ 68270 h 1309351" name="connsiteY17"/>
                <a:gd fmla="*/ 1518707 w 4770580" name="connsiteX18"/>
                <a:gd fmla="*/ 68270 h 1309351" name="connsiteY18"/>
                <a:gd fmla="*/ 720841 w 4770580" name="connsiteX19"/>
                <a:gd fmla="*/ 63932 h 1309351" name="connsiteY19"/>
                <a:gd fmla="*/ 631877 w 4770580" name="connsiteX20"/>
                <a:gd fmla="*/ 86206 h 1309351" name="connsiteY20"/>
                <a:gd fmla="*/ 273216 w 4770580" name="connsiteX21"/>
                <a:gd fmla="*/ 293279 h 1309351" name="connsiteY21"/>
                <a:gd fmla="*/ 184004 w 4770580" name="connsiteX22"/>
                <a:gd fmla="*/ 447613 h 1309351" name="connsiteY22"/>
                <a:gd fmla="*/ 183946 w 4770580" name="connsiteX23"/>
                <a:gd fmla="*/ 861660 h 1309351" name="connsiteY23"/>
                <a:gd fmla="*/ 273583 w 4770580" name="connsiteX24"/>
                <a:gd fmla="*/ 1016915 h 1309351" name="connsiteY24"/>
                <a:gd fmla="*/ 632187 w 4770580" name="connsiteX25"/>
                <a:gd fmla="*/ 1223889 h 1309351" name="connsiteY25"/>
                <a:gd fmla="*/ 810450 w 4770580" name="connsiteX26"/>
                <a:gd fmla="*/ 1223795 h 1309351" name="connsiteY26"/>
                <a:gd fmla="*/ 1169111 w 4770580" name="connsiteX27"/>
                <a:gd fmla="*/ 1016722 h 1309351" name="connsiteY27"/>
                <a:gd fmla="*/ 1258324 w 4770580" name="connsiteX28"/>
                <a:gd fmla="*/ 862389 h 1309351" name="connsiteY28"/>
                <a:gd fmla="*/ 1258381 w 4770580" name="connsiteX29"/>
                <a:gd fmla="*/ 448342 h 1309351" name="connsiteY29"/>
                <a:gd fmla="*/ 1168744 w 4770580" name="connsiteX30"/>
                <a:gd fmla="*/ 293086 h 1309351" name="connsiteY30"/>
                <a:gd fmla="*/ 810141 w 4770580" name="connsiteX31"/>
                <a:gd fmla="*/ 86112 h 1309351" name="connsiteY31"/>
                <a:gd fmla="*/ 720841 w 4770580" name="connsiteX32"/>
                <a:gd fmla="*/ 63932 h 1309351" name="connsiteY32"/>
                <a:gd fmla="*/ 468456 w 4770580" name="connsiteX33"/>
                <a:gd fmla="*/ 0 h 1309351" name="connsiteY33"/>
                <a:gd fmla="*/ 973030 w 4770580" name="connsiteX34"/>
                <a:gd fmla="*/ 70 h 1309351" name="connsiteY34"/>
                <a:gd fmla="*/ 1161109 w 4770580" name="connsiteX35"/>
                <a:gd fmla="*/ 108788 h 1309351" name="connsiteY35"/>
                <a:gd fmla="*/ 1205528 w 4770580" name="connsiteX36"/>
                <a:gd fmla="*/ 185726 h 1309351" name="connsiteY36"/>
                <a:gd fmla="*/ 1230238 w 4770580" name="connsiteX37"/>
                <a:gd fmla="*/ 228524 h 1309351" name="connsiteY37"/>
                <a:gd fmla="*/ 1244158 w 4770580" name="connsiteX38"/>
                <a:gd fmla="*/ 204345 h 1309351" name="connsiteY38"/>
                <a:gd fmla="*/ 1287348 w 4770580" name="connsiteX39"/>
                <a:gd fmla="*/ 129321 h 1309351" name="connsiteY39"/>
                <a:gd fmla="*/ 1470329 w 4770580" name="connsiteX40"/>
                <a:gd fmla="*/ 23809 h 1309351" name="connsiteY40"/>
                <a:gd fmla="*/ 4316245 w 4770580" name="connsiteX41"/>
                <a:gd fmla="*/ 23809 h 1309351" name="connsiteY41"/>
                <a:gd fmla="*/ 4497840 w 4770580" name="connsiteX42"/>
                <a:gd fmla="*/ 129321 h 1309351" name="connsiteY42"/>
                <a:gd fmla="*/ 4744589 w 4770580" name="connsiteX43"/>
                <a:gd fmla="*/ 555530 h 1309351" name="connsiteY43"/>
                <a:gd fmla="*/ 4744589 w 4770580" name="connsiteX44"/>
                <a:gd fmla="*/ 766553 h 1309351" name="connsiteY44"/>
                <a:gd fmla="*/ 4497840 w 4770580" name="connsiteX45"/>
                <a:gd fmla="*/ 1191374 h 1309351" name="connsiteY45"/>
                <a:gd fmla="*/ 4316245 w 4770580" name="connsiteX46"/>
                <a:gd fmla="*/ 1296885 h 1309351" name="connsiteY46"/>
                <a:gd fmla="*/ 1470329 w 4770580" name="connsiteX47"/>
                <a:gd fmla="*/ 1296885 h 1309351" name="connsiteY47"/>
                <a:gd fmla="*/ 1287348 w 4770580" name="connsiteX48"/>
                <a:gd fmla="*/ 1191374 h 1309351" name="connsiteY48"/>
                <a:gd fmla="*/ 1227445 w 4770580" name="connsiteX49"/>
                <a:gd fmla="*/ 1087658 h 1309351" name="connsiteY49"/>
                <a:gd fmla="*/ 1226848 w 4770580" name="connsiteX50"/>
                <a:gd fmla="*/ 1086624 h 1309351" name="connsiteY50"/>
                <a:gd fmla="*/ 1222923 w 4770580" name="connsiteX51"/>
                <a:gd fmla="*/ 1093425 h 1309351" name="connsiteY51"/>
                <a:gd fmla="*/ 1161344 w 4770580" name="connsiteX52"/>
                <a:gd fmla="*/ 1200117 h 1309351" name="connsiteY52"/>
                <a:gd fmla="*/ 972144 w 4770580" name="connsiteX53"/>
                <a:gd fmla="*/ 1309351 h 1309351" name="connsiteY53"/>
                <a:gd fmla="*/ 467570 w 4770580" name="connsiteX54"/>
                <a:gd fmla="*/ 1309282 h 1309351" name="connsiteY54"/>
                <a:gd fmla="*/ 279492 w 4770580" name="connsiteX55"/>
                <a:gd fmla="*/ 1200563 h 1309351" name="connsiteY55"/>
                <a:gd fmla="*/ 27144 w 4770580" name="connsiteX56"/>
                <a:gd fmla="*/ 763483 h 1309351" name="connsiteY56"/>
                <a:gd fmla="*/ 27030 w 4770580" name="connsiteX57"/>
                <a:gd fmla="*/ 546244 h 1309351" name="connsiteY57"/>
                <a:gd fmla="*/ 279256 w 4770580" name="connsiteX58"/>
                <a:gd fmla="*/ 109234 h 1309351" name="connsiteY58"/>
                <a:gd fmla="*/ 468456 w 4770580" name="connsiteX59"/>
                <a:gd fmla="*/ 0 h 1309351"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1309351" w="4770580">
                  <a:moveTo>
                    <a:pt x="1518707" y="68270"/>
                  </a:moveTo>
                  <a:cubicBezTo>
                    <a:pt x="1450415" y="68270"/>
                    <a:pt x="1375427" y="109593"/>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6"/>
                    <a:pt x="1413571" y="763108"/>
                  </a:cubicBezTo>
                  <a:cubicBezTo>
                    <a:pt x="1350514" y="872360"/>
                    <a:pt x="1303222" y="954299"/>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3"/>
                    <a:pt x="4336113" y="68270"/>
                    <a:pt x="4267820" y="68270"/>
                  </a:cubicBezTo>
                  <a:cubicBezTo>
                    <a:pt x="1518707" y="68270"/>
                    <a:pt x="1518707" y="68270"/>
                    <a:pt x="1518707" y="68270"/>
                  </a:cubicBezTo>
                  <a:close/>
                  <a:moveTo>
                    <a:pt x="720841" y="63932"/>
                  </a:moveTo>
                  <a:cubicBezTo>
                    <a:pt x="689249" y="63906"/>
                    <a:pt x="657713" y="71290"/>
                    <a:pt x="631877" y="86206"/>
                  </a:cubicBezTo>
                  <a:lnTo>
                    <a:pt x="273216" y="293279"/>
                  </a:lnTo>
                  <a:cubicBezTo>
                    <a:pt x="221545" y="323111"/>
                    <a:pt x="183555" y="388340"/>
                    <a:pt x="184004" y="447613"/>
                  </a:cubicBezTo>
                  <a:cubicBezTo>
                    <a:pt x="184004" y="447613"/>
                    <a:pt x="184004" y="447613"/>
                    <a:pt x="183946" y="861660"/>
                  </a:cubicBezTo>
                  <a:cubicBezTo>
                    <a:pt x="183968" y="922532"/>
                    <a:pt x="221463" y="987475"/>
                    <a:pt x="273583" y="1016915"/>
                  </a:cubicBezTo>
                  <a:cubicBezTo>
                    <a:pt x="273583" y="1016915"/>
                    <a:pt x="273583" y="1016915"/>
                    <a:pt x="632187" y="1223889"/>
                  </a:cubicBezTo>
                  <a:cubicBezTo>
                    <a:pt x="683294" y="1253914"/>
                    <a:pt x="758779" y="1253628"/>
                    <a:pt x="810450" y="1223795"/>
                  </a:cubicBezTo>
                  <a:cubicBezTo>
                    <a:pt x="810450" y="1223795"/>
                    <a:pt x="810450" y="1223795"/>
                    <a:pt x="1169111" y="1016722"/>
                  </a:cubicBezTo>
                  <a:cubicBezTo>
                    <a:pt x="1220783" y="986890"/>
                    <a:pt x="1257759" y="922246"/>
                    <a:pt x="1258324" y="862389"/>
                  </a:cubicBezTo>
                  <a:cubicBezTo>
                    <a:pt x="1258324" y="862389"/>
                    <a:pt x="1258324" y="862389"/>
                    <a:pt x="1258381" y="448342"/>
                  </a:cubicBezTo>
                  <a:cubicBezTo>
                    <a:pt x="1257932" y="389069"/>
                    <a:pt x="1220437" y="324126"/>
                    <a:pt x="1168744" y="293086"/>
                  </a:cubicBezTo>
                  <a:cubicBezTo>
                    <a:pt x="1168744" y="293086"/>
                    <a:pt x="1168744" y="293086"/>
                    <a:pt x="810141" y="86112"/>
                  </a:cubicBezTo>
                  <a:cubicBezTo>
                    <a:pt x="784081" y="71392"/>
                    <a:pt x="752433" y="63958"/>
                    <a:pt x="720841" y="63932"/>
                  </a:cubicBezTo>
                  <a:close/>
                  <a:moveTo>
                    <a:pt x="468456" y="0"/>
                  </a:moveTo>
                  <a:cubicBezTo>
                    <a:pt x="973030" y="70"/>
                    <a:pt x="973030" y="70"/>
                    <a:pt x="973030" y="70"/>
                  </a:cubicBezTo>
                  <a:cubicBezTo>
                    <a:pt x="1045975" y="758"/>
                    <a:pt x="1124753" y="45820"/>
                    <a:pt x="1161109" y="108788"/>
                  </a:cubicBezTo>
                  <a:cubicBezTo>
                    <a:pt x="1176881" y="136106"/>
                    <a:pt x="1191667"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5" y="546"/>
                    <a:pt x="468456" y="0"/>
                  </a:cubicBezTo>
                  <a:close/>
                </a:path>
              </a:pathLst>
            </a:custGeom>
            <a:solidFill>
              <a:schemeClr val="accent1"/>
            </a:solidFill>
            <a:ln w="19050">
              <a:noFill/>
            </a:ln>
            <a:effectLst>
              <a:softEdge rad="0"/>
            </a:effectLst>
          </p:spPr>
          <p:txBody>
            <a:bodyPr anchor="t" anchorCtr="0" bIns="60941" compatLnSpc="1" lIns="121882" numCol="1" rIns="121882" tIns="60941" vert="horz" wrap="square">
              <a:prstTxWarp prst="textNoShape">
                <a:avLst/>
              </a:prstTxWarp>
              <a:noAutofit/>
            </a:bodyPr>
            <a:lstStyle/>
            <a:p>
              <a:endParaRPr altLang="en-US" lang="zh-CN" sz="1333">
                <a:solidFill>
                  <a:schemeClr val="tx1">
                    <a:lumMod val="50000"/>
                    <a:lumOff val="50000"/>
                  </a:schemeClr>
                </a:solidFill>
                <a:latin charset="-122" pitchFamily="34" typeface="微软雅黑"/>
                <a:ea charset="-122" pitchFamily="34" typeface="微软雅黑"/>
              </a:endParaRPr>
            </a:p>
          </p:txBody>
        </p:sp>
        <p:grpSp>
          <p:nvGrpSpPr>
            <p:cNvPr id="4" name="组合 30"/>
            <p:cNvGrpSpPr/>
            <p:nvPr/>
          </p:nvGrpSpPr>
          <p:grpSpPr>
            <a:xfrm>
              <a:off x="1840938" y="2355369"/>
              <a:ext cx="453607" cy="436227"/>
              <a:chOff x="9791183" y="5224434"/>
              <a:chExt cx="645684" cy="620945"/>
            </a:xfrm>
            <a:gradFill>
              <a:gsLst>
                <a:gs pos="0">
                  <a:srgbClr val="FDFA75"/>
                </a:gs>
                <a:gs pos="100000">
                  <a:srgbClr val="D79E11"/>
                </a:gs>
              </a:gsLst>
              <a:lin ang="2700000" scaled="1"/>
            </a:gradFill>
            <a:effectLst/>
          </p:grpSpPr>
          <p:sp>
            <p:nvSpPr>
              <p:cNvPr id="6" name="Oval 131"/>
              <p:cNvSpPr>
                <a:spLocks noChangeArrowheads="1"/>
              </p:cNvSpPr>
              <p:nvPr/>
            </p:nvSpPr>
            <p:spPr bwMode="auto">
              <a:xfrm>
                <a:off x="9968746" y="5224434"/>
                <a:ext cx="290558" cy="29427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1333">
                  <a:solidFill>
                    <a:schemeClr val="tx1">
                      <a:lumMod val="50000"/>
                      <a:lumOff val="50000"/>
                    </a:schemeClr>
                  </a:solidFill>
                  <a:latin charset="-122" pitchFamily="34" typeface="微软雅黑"/>
                  <a:ea charset="-122" pitchFamily="34" typeface="微软雅黑"/>
                </a:endParaRPr>
              </a:p>
            </p:txBody>
          </p:sp>
          <p:sp>
            <p:nvSpPr>
              <p:cNvPr id="7"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1333">
                  <a:solidFill>
                    <a:schemeClr val="tx1">
                      <a:lumMod val="50000"/>
                      <a:lumOff val="50000"/>
                    </a:schemeClr>
                  </a:solidFill>
                  <a:latin charset="-122" pitchFamily="34" typeface="微软雅黑"/>
                  <a:ea charset="-122" pitchFamily="34" typeface="微软雅黑"/>
                </a:endParaRPr>
              </a:p>
            </p:txBody>
          </p:sp>
        </p:grpSp>
        <p:sp>
          <p:nvSpPr>
            <p:cNvPr id="5" name="文本框 45"/>
            <p:cNvSpPr txBox="1"/>
            <p:nvPr/>
          </p:nvSpPr>
          <p:spPr>
            <a:xfrm>
              <a:off x="3092916" y="2152051"/>
              <a:ext cx="3231316" cy="1066190"/>
            </a:xfrm>
            <a:prstGeom prst="rect">
              <a:avLst/>
            </a:prstGeom>
            <a:noFill/>
            <a:effectLst/>
          </p:spPr>
          <p:txBody>
            <a:bodyPr rtlCol="0" wrap="none">
              <a:spAutoFit/>
            </a:bodyPr>
            <a:lstStyle/>
            <a:p>
              <a:r>
                <a:rPr altLang="en-US" lang="zh-CN" sz="1599">
                  <a:solidFill>
                    <a:schemeClr val="tx1">
                      <a:lumMod val="75000"/>
                      <a:lumOff val="25000"/>
                    </a:schemeClr>
                  </a:solidFill>
                  <a:latin charset="-122" pitchFamily="34" typeface="微软雅黑"/>
                  <a:ea charset="-122" pitchFamily="34" typeface="微软雅黑"/>
                </a:rPr>
                <a:t>点击添加标题</a:t>
              </a:r>
            </a:p>
            <a:p>
              <a:r>
                <a:rPr altLang="en-US" lang="zh-CN" sz="1599">
                  <a:solidFill>
                    <a:schemeClr val="tx1">
                      <a:lumMod val="75000"/>
                      <a:lumOff val="25000"/>
                    </a:schemeClr>
                  </a:solidFill>
                  <a:latin charset="-122" pitchFamily="34" typeface="微软雅黑"/>
                  <a:ea charset="-122" pitchFamily="34" typeface="微软雅黑"/>
                </a:rPr>
                <a:t>您的内容打在这里，或者通过复制</a:t>
              </a:r>
            </a:p>
            <a:p>
              <a:r>
                <a:rPr altLang="en-US" lang="zh-CN" sz="1599">
                  <a:solidFill>
                    <a:schemeClr val="tx1">
                      <a:lumMod val="75000"/>
                      <a:lumOff val="25000"/>
                    </a:schemeClr>
                  </a:solidFill>
                  <a:latin charset="-122" pitchFamily="34" typeface="微软雅黑"/>
                  <a:ea charset="-122" pitchFamily="34" typeface="微软雅黑"/>
                </a:rPr>
                <a:t>您的文本后，在此框中选择粘贴，</a:t>
              </a:r>
            </a:p>
            <a:p>
              <a:r>
                <a:rPr altLang="en-US" lang="zh-CN" sz="1599">
                  <a:solidFill>
                    <a:schemeClr val="tx1">
                      <a:lumMod val="75000"/>
                      <a:lumOff val="25000"/>
                    </a:schemeClr>
                  </a:solidFill>
                  <a:latin charset="-122" pitchFamily="34" typeface="微软雅黑"/>
                  <a:ea charset="-122" pitchFamily="34" typeface="微软雅黑"/>
                </a:rPr>
                <a:t>并选择只保留文字。</a:t>
              </a:r>
            </a:p>
          </p:txBody>
        </p:sp>
      </p:grpSp>
      <p:grpSp>
        <p:nvGrpSpPr>
          <p:cNvPr id="8" name="组合 7"/>
          <p:cNvGrpSpPr/>
          <p:nvPr/>
        </p:nvGrpSpPr>
        <p:grpSpPr>
          <a:xfrm>
            <a:off x="5968089" y="2634268"/>
            <a:ext cx="4769936" cy="1473518"/>
            <a:chOff x="5967013" y="2701053"/>
            <a:chExt cx="4770580" cy="1473518"/>
          </a:xfrm>
        </p:grpSpPr>
        <p:sp>
          <p:nvSpPr>
            <p:cNvPr id="9" name="任意多边形 8"/>
            <p:cNvSpPr/>
            <p:nvPr/>
          </p:nvSpPr>
          <p:spPr bwMode="auto">
            <a:xfrm rot="10800000">
              <a:off x="5967013" y="2701053"/>
              <a:ext cx="4770580" cy="1309351"/>
            </a:xfrm>
            <a:custGeom>
              <a:gdLst>
                <a:gd fmla="*/ 721107 w 4770580" name="connsiteX0"/>
                <a:gd fmla="*/ 1246288 h 1309351" name="connsiteY0"/>
                <a:gd fmla="*/ 810450 w 4770580" name="connsiteX1"/>
                <a:gd fmla="*/ 1223794 h 1309351" name="connsiteY1"/>
                <a:gd fmla="*/ 1169111 w 4770580" name="connsiteX2"/>
                <a:gd fmla="*/ 1016721 h 1309351" name="connsiteY2"/>
                <a:gd fmla="*/ 1258324 w 4770580" name="connsiteX3"/>
                <a:gd fmla="*/ 862388 h 1309351" name="connsiteY3"/>
                <a:gd fmla="*/ 1258381 w 4770580" name="connsiteX4"/>
                <a:gd fmla="*/ 448341 h 1309351" name="connsiteY4"/>
                <a:gd fmla="*/ 1168744 w 4770580" name="connsiteX5"/>
                <a:gd fmla="*/ 293085 h 1309351" name="connsiteY5"/>
                <a:gd fmla="*/ 810141 w 4770580" name="connsiteX6"/>
                <a:gd fmla="*/ 86111 h 1309351" name="connsiteY6"/>
                <a:gd fmla="*/ 631877 w 4770580" name="connsiteX7"/>
                <a:gd fmla="*/ 86205 h 1309351" name="connsiteY7"/>
                <a:gd fmla="*/ 273216 w 4770580" name="connsiteX8"/>
                <a:gd fmla="*/ 293278 h 1309351" name="connsiteY8"/>
                <a:gd fmla="*/ 184003 w 4770580" name="connsiteX9"/>
                <a:gd fmla="*/ 447612 h 1309351" name="connsiteY9"/>
                <a:gd fmla="*/ 183946 w 4770580" name="connsiteX10"/>
                <a:gd fmla="*/ 861659 h 1309351" name="connsiteY10"/>
                <a:gd fmla="*/ 273583 w 4770580" name="connsiteX11"/>
                <a:gd fmla="*/ 1016914 h 1309351" name="connsiteY11"/>
                <a:gd fmla="*/ 632187 w 4770580" name="connsiteX12"/>
                <a:gd fmla="*/ 1223888 h 1309351" name="connsiteY12"/>
                <a:gd fmla="*/ 721107 w 4770580" name="connsiteX13"/>
                <a:gd fmla="*/ 1246288 h 1309351" name="connsiteY13"/>
                <a:gd fmla="*/ 4267820 w 4770580" name="connsiteX14"/>
                <a:gd fmla="*/ 1252423 h 1309351" name="connsiteY14"/>
                <a:gd fmla="*/ 4443238 w 4770580" name="connsiteX15"/>
                <a:gd fmla="*/ 1154282 h 1309351" name="connsiteY15"/>
                <a:gd fmla="*/ 4681593 w 4770580" name="connsiteX16"/>
                <a:gd fmla="*/ 759135 h 1309351" name="connsiteY16"/>
                <a:gd fmla="*/ 4681593 w 4770580" name="connsiteX17"/>
                <a:gd fmla="*/ 562851 h 1309351" name="connsiteY17"/>
                <a:gd fmla="*/ 4443238 w 4770580" name="connsiteX18"/>
                <a:gd fmla="*/ 166412 h 1309351" name="connsiteY18"/>
                <a:gd fmla="*/ 4267820 w 4770580" name="connsiteX19"/>
                <a:gd fmla="*/ 68271 h 1309351" name="connsiteY19"/>
                <a:gd fmla="*/ 1518707 w 4770580" name="connsiteX20"/>
                <a:gd fmla="*/ 68271 h 1309351" name="connsiteY20"/>
                <a:gd fmla="*/ 1341950 w 4770580" name="connsiteX21"/>
                <a:gd fmla="*/ 166412 h 1309351" name="connsiteY21"/>
                <a:gd fmla="*/ 1300229 w 4770580" name="connsiteX22"/>
                <a:gd fmla="*/ 236195 h 1309351" name="connsiteY22"/>
                <a:gd fmla="*/ 1266876 w 4770580" name="connsiteX23"/>
                <a:gd fmla="*/ 291983 h 1309351" name="connsiteY23"/>
                <a:gd fmla="*/ 1278103 w 4770580" name="connsiteX24"/>
                <a:gd fmla="*/ 311429 h 1309351" name="connsiteY24"/>
                <a:gd fmla="*/ 1413457 w 4770580" name="connsiteX25"/>
                <a:gd fmla="*/ 545868 h 1309351" name="connsiteY25"/>
                <a:gd fmla="*/ 1413571 w 4770580" name="connsiteX26"/>
                <a:gd fmla="*/ 763108 h 1309351" name="connsiteY26"/>
                <a:gd fmla="*/ 1267753 w 4770580" name="connsiteX27"/>
                <a:gd fmla="*/ 1015754 h 1309351" name="connsiteY27"/>
                <a:gd fmla="*/ 1263390 w 4770580" name="connsiteX28"/>
                <a:gd fmla="*/ 1023310 h 1309351" name="connsiteY28"/>
                <a:gd fmla="*/ 1264931 w 4770580" name="connsiteX29"/>
                <a:gd fmla="*/ 1025879 h 1309351" name="connsiteY29"/>
                <a:gd fmla="*/ 1341950 w 4770580" name="connsiteX30"/>
                <a:gd fmla="*/ 1154283 h 1309351" name="connsiteY30"/>
                <a:gd fmla="*/ 1518707 w 4770580" name="connsiteX31"/>
                <a:gd fmla="*/ 1252423 h 1309351" name="connsiteY31"/>
                <a:gd fmla="*/ 4267820 w 4770580" name="connsiteX32"/>
                <a:gd fmla="*/ 1252423 h 1309351" name="connsiteY32"/>
                <a:gd fmla="*/ 972144 w 4770580" name="connsiteX33"/>
                <a:gd fmla="*/ 1309351 h 1309351" name="connsiteY33"/>
                <a:gd fmla="*/ 467570 w 4770580" name="connsiteX34"/>
                <a:gd fmla="*/ 1309282 h 1309351" name="connsiteY34"/>
                <a:gd fmla="*/ 279492 w 4770580" name="connsiteX35"/>
                <a:gd fmla="*/ 1200563 h 1309351" name="connsiteY35"/>
                <a:gd fmla="*/ 27144 w 4770580" name="connsiteX36"/>
                <a:gd fmla="*/ 763483 h 1309351" name="connsiteY36"/>
                <a:gd fmla="*/ 27029 w 4770580" name="connsiteX37"/>
                <a:gd fmla="*/ 546244 h 1309351" name="connsiteY37"/>
                <a:gd fmla="*/ 279256 w 4770580" name="connsiteX38"/>
                <a:gd fmla="*/ 109234 h 1309351" name="connsiteY38"/>
                <a:gd fmla="*/ 468456 w 4770580" name="connsiteX39"/>
                <a:gd fmla="*/ 0 h 1309351" name="connsiteY39"/>
                <a:gd fmla="*/ 973030 w 4770580" name="connsiteX40"/>
                <a:gd fmla="*/ 70 h 1309351" name="connsiteY40"/>
                <a:gd fmla="*/ 1161108 w 4770580" name="connsiteX41"/>
                <a:gd fmla="*/ 108789 h 1309351" name="connsiteY41"/>
                <a:gd fmla="*/ 1205528 w 4770580" name="connsiteX42"/>
                <a:gd fmla="*/ 185726 h 1309351" name="connsiteY42"/>
                <a:gd fmla="*/ 1230238 w 4770580" name="connsiteX43"/>
                <a:gd fmla="*/ 228524 h 1309351" name="connsiteY43"/>
                <a:gd fmla="*/ 1244158 w 4770580" name="connsiteX44"/>
                <a:gd fmla="*/ 204345 h 1309351" name="connsiteY44"/>
                <a:gd fmla="*/ 1287348 w 4770580" name="connsiteX45"/>
                <a:gd fmla="*/ 129321 h 1309351" name="connsiteY45"/>
                <a:gd fmla="*/ 1470329 w 4770580" name="connsiteX46"/>
                <a:gd fmla="*/ 23809 h 1309351" name="connsiteY46"/>
                <a:gd fmla="*/ 4316245 w 4770580" name="connsiteX47"/>
                <a:gd fmla="*/ 23809 h 1309351" name="connsiteY47"/>
                <a:gd fmla="*/ 4497840 w 4770580" name="connsiteX48"/>
                <a:gd fmla="*/ 129321 h 1309351" name="connsiteY48"/>
                <a:gd fmla="*/ 4744589 w 4770580" name="connsiteX49"/>
                <a:gd fmla="*/ 555530 h 1309351" name="connsiteY49"/>
                <a:gd fmla="*/ 4744589 w 4770580" name="connsiteX50"/>
                <a:gd fmla="*/ 766553 h 1309351" name="connsiteY50"/>
                <a:gd fmla="*/ 4497840 w 4770580" name="connsiteX51"/>
                <a:gd fmla="*/ 1191374 h 1309351" name="connsiteY51"/>
                <a:gd fmla="*/ 4316245 w 4770580" name="connsiteX52"/>
                <a:gd fmla="*/ 1296885 h 1309351" name="connsiteY52"/>
                <a:gd fmla="*/ 1470329 w 4770580" name="connsiteX53"/>
                <a:gd fmla="*/ 1296885 h 1309351" name="connsiteY53"/>
                <a:gd fmla="*/ 1287348 w 4770580" name="connsiteX54"/>
                <a:gd fmla="*/ 1191374 h 1309351" name="connsiteY54"/>
                <a:gd fmla="*/ 1227445 w 4770580" name="connsiteX55"/>
                <a:gd fmla="*/ 1087658 h 1309351" name="connsiteY55"/>
                <a:gd fmla="*/ 1226848 w 4770580" name="connsiteX56"/>
                <a:gd fmla="*/ 1086624 h 1309351" name="connsiteY56"/>
                <a:gd fmla="*/ 1222923 w 4770580" name="connsiteX57"/>
                <a:gd fmla="*/ 1093425 h 1309351" name="connsiteY57"/>
                <a:gd fmla="*/ 1161344 w 4770580" name="connsiteX58"/>
                <a:gd fmla="*/ 1200117 h 1309351" name="connsiteY58"/>
                <a:gd fmla="*/ 972144 w 4770580" name="connsiteX59"/>
                <a:gd fmla="*/ 1309351 h 1309351"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1309351" w="4770580">
                  <a:moveTo>
                    <a:pt x="721107" y="1246288"/>
                  </a:moveTo>
                  <a:cubicBezTo>
                    <a:pt x="752826" y="1246240"/>
                    <a:pt x="784615" y="1238711"/>
                    <a:pt x="810450" y="1223794"/>
                  </a:cubicBezTo>
                  <a:cubicBezTo>
                    <a:pt x="810450" y="1223794"/>
                    <a:pt x="810450" y="1223794"/>
                    <a:pt x="1169111" y="1016721"/>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58020" y="56672"/>
                    <a:pt x="683549" y="56372"/>
                    <a:pt x="631877" y="86205"/>
                  </a:cubicBezTo>
                  <a:lnTo>
                    <a:pt x="273216" y="293278"/>
                  </a:lnTo>
                  <a:cubicBezTo>
                    <a:pt x="221545" y="323110"/>
                    <a:pt x="183555" y="388339"/>
                    <a:pt x="184003" y="447612"/>
                  </a:cubicBezTo>
                  <a:cubicBezTo>
                    <a:pt x="184003" y="447612"/>
                    <a:pt x="184003" y="447612"/>
                    <a:pt x="183946" y="861659"/>
                  </a:cubicBezTo>
                  <a:cubicBezTo>
                    <a:pt x="183968" y="922531"/>
                    <a:pt x="221463" y="987474"/>
                    <a:pt x="273583" y="1016914"/>
                  </a:cubicBezTo>
                  <a:cubicBezTo>
                    <a:pt x="273583" y="1016914"/>
                    <a:pt x="273583" y="1016914"/>
                    <a:pt x="632187" y="1223888"/>
                  </a:cubicBezTo>
                  <a:cubicBezTo>
                    <a:pt x="657740" y="1238900"/>
                    <a:pt x="689388" y="1246335"/>
                    <a:pt x="721107" y="1246288"/>
                  </a:cubicBezTo>
                  <a:close/>
                  <a:moveTo>
                    <a:pt x="4267820" y="1252423"/>
                  </a:moveTo>
                  <a:cubicBezTo>
                    <a:pt x="4336113" y="1252423"/>
                    <a:pt x="4409761" y="1211101"/>
                    <a:pt x="4443238" y="1154282"/>
                  </a:cubicBezTo>
                  <a:cubicBezTo>
                    <a:pt x="4681593" y="759135"/>
                    <a:pt x="4681593" y="759135"/>
                    <a:pt x="4681593" y="759135"/>
                  </a:cubicBezTo>
                  <a:cubicBezTo>
                    <a:pt x="4715069" y="702316"/>
                    <a:pt x="4715069" y="619669"/>
                    <a:pt x="4681593" y="562851"/>
                  </a:cubicBezTo>
                  <a:cubicBezTo>
                    <a:pt x="4443238" y="166412"/>
                    <a:pt x="4443238" y="166412"/>
                    <a:pt x="4443238" y="166412"/>
                  </a:cubicBezTo>
                  <a:cubicBezTo>
                    <a:pt x="4409761" y="109594"/>
                    <a:pt x="4336113" y="68271"/>
                    <a:pt x="4267820" y="68271"/>
                  </a:cubicBezTo>
                  <a:cubicBezTo>
                    <a:pt x="1518707" y="68271"/>
                    <a:pt x="1518707" y="68271"/>
                    <a:pt x="1518707" y="68271"/>
                  </a:cubicBezTo>
                  <a:cubicBezTo>
                    <a:pt x="1450414" y="68271"/>
                    <a:pt x="1375426" y="109594"/>
                    <a:pt x="1341950" y="166412"/>
                  </a:cubicBezTo>
                  <a:cubicBezTo>
                    <a:pt x="1327136" y="191189"/>
                    <a:pt x="1313249" y="214418"/>
                    <a:pt x="1300229" y="236195"/>
                  </a:cubicBezTo>
                  <a:lnTo>
                    <a:pt x="1266876" y="291983"/>
                  </a:lnTo>
                  <a:lnTo>
                    <a:pt x="1278103" y="311429"/>
                  </a:lnTo>
                  <a:cubicBezTo>
                    <a:pt x="1413457" y="545868"/>
                    <a:pt x="1413457" y="545868"/>
                    <a:pt x="1413457" y="545868"/>
                  </a:cubicBezTo>
                  <a:cubicBezTo>
                    <a:pt x="1449811" y="608837"/>
                    <a:pt x="1450160" y="700826"/>
                    <a:pt x="1413571" y="763108"/>
                  </a:cubicBezTo>
                  <a:cubicBezTo>
                    <a:pt x="1350514" y="872360"/>
                    <a:pt x="1303222" y="954299"/>
                    <a:pt x="1267753" y="1015754"/>
                  </a:cubicBezTo>
                  <a:lnTo>
                    <a:pt x="1263390" y="1023310"/>
                  </a:lnTo>
                  <a:lnTo>
                    <a:pt x="1264931" y="1025879"/>
                  </a:lnTo>
                  <a:cubicBezTo>
                    <a:pt x="1341950" y="1154283"/>
                    <a:pt x="1341950" y="1154283"/>
                    <a:pt x="1341950" y="1154283"/>
                  </a:cubicBezTo>
                  <a:cubicBezTo>
                    <a:pt x="1375426" y="1211101"/>
                    <a:pt x="1450414" y="1252423"/>
                    <a:pt x="1518707" y="1252423"/>
                  </a:cubicBezTo>
                  <a:cubicBezTo>
                    <a:pt x="4267820" y="1252423"/>
                    <a:pt x="4267820" y="1252423"/>
                    <a:pt x="4267820" y="1252423"/>
                  </a:cubicBezTo>
                  <a:close/>
                  <a:moveTo>
                    <a:pt x="972144" y="1309351"/>
                  </a:moveTo>
                  <a:cubicBezTo>
                    <a:pt x="467570" y="1309282"/>
                    <a:pt x="467570" y="1309282"/>
                    <a:pt x="467570" y="1309282"/>
                  </a:cubicBezTo>
                  <a:cubicBezTo>
                    <a:pt x="395338" y="1309828"/>
                    <a:pt x="315847" y="1263532"/>
                    <a:pt x="279492" y="1200563"/>
                  </a:cubicBezTo>
                  <a:lnTo>
                    <a:pt x="27144" y="763483"/>
                  </a:lnTo>
                  <a:cubicBezTo>
                    <a:pt x="-9211" y="700514"/>
                    <a:pt x="-8847" y="609760"/>
                    <a:pt x="27029" y="546244"/>
                  </a:cubicBezTo>
                  <a:cubicBezTo>
                    <a:pt x="279256" y="109234"/>
                    <a:pt x="279256" y="109234"/>
                    <a:pt x="279256" y="109234"/>
                  </a:cubicBezTo>
                  <a:cubicBezTo>
                    <a:pt x="317082" y="46239"/>
                    <a:pt x="396224" y="546"/>
                    <a:pt x="468456" y="0"/>
                  </a:cubicBezTo>
                  <a:cubicBezTo>
                    <a:pt x="973030" y="70"/>
                    <a:pt x="973030" y="70"/>
                    <a:pt x="973030" y="70"/>
                  </a:cubicBezTo>
                  <a:cubicBezTo>
                    <a:pt x="1045975" y="758"/>
                    <a:pt x="1124753" y="45820"/>
                    <a:pt x="1161108" y="108789"/>
                  </a:cubicBezTo>
                  <a:cubicBezTo>
                    <a:pt x="1176880" y="136106"/>
                    <a:pt x="1191666" y="161717"/>
                    <a:pt x="1205528" y="185726"/>
                  </a:cubicBezTo>
                  <a:lnTo>
                    <a:pt x="1230238" y="228524"/>
                  </a:lnTo>
                  <a:lnTo>
                    <a:pt x="1244158" y="204345"/>
                  </a:lnTo>
                  <a:cubicBezTo>
                    <a:pt x="1257636" y="180932"/>
                    <a:pt x="1272013" y="155958"/>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59"/>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4"/>
                  </a:lnTo>
                  <a:lnTo>
                    <a:pt x="1222923" y="1093425"/>
                  </a:lnTo>
                  <a:cubicBezTo>
                    <a:pt x="1161344" y="1200117"/>
                    <a:pt x="1161344" y="1200117"/>
                    <a:pt x="1161344" y="1200117"/>
                  </a:cubicBezTo>
                  <a:cubicBezTo>
                    <a:pt x="1125468" y="1263633"/>
                    <a:pt x="1046325" y="1309326"/>
                    <a:pt x="972144" y="1309351"/>
                  </a:cubicBezTo>
                  <a:close/>
                </a:path>
              </a:pathLst>
            </a:custGeom>
            <a:solidFill>
              <a:schemeClr val="accent3"/>
            </a:solidFill>
            <a:ln w="19050">
              <a:noFill/>
            </a:ln>
            <a:effectLst>
              <a:softEdge rad="0"/>
            </a:effectLst>
          </p:spPr>
          <p:txBody>
            <a:bodyPr anchor="t" anchorCtr="0" bIns="60941" compatLnSpc="1" lIns="121882" numCol="1" rIns="121882" tIns="60941" vert="horz" wrap="square">
              <a:prstTxWarp prst="textNoShape">
                <a:avLst/>
              </a:prstTxWarp>
              <a:noAutofit/>
            </a:bodyPr>
            <a:lstStyle/>
            <a:p>
              <a:endParaRPr altLang="en-US" lang="zh-CN" sz="1333">
                <a:solidFill>
                  <a:schemeClr val="tx1">
                    <a:lumMod val="50000"/>
                    <a:lumOff val="50000"/>
                  </a:schemeClr>
                </a:solidFill>
                <a:latin charset="-122" pitchFamily="34" typeface="微软雅黑"/>
                <a:ea charset="-122" pitchFamily="34" typeface="微软雅黑"/>
              </a:endParaRPr>
            </a:p>
          </p:txBody>
        </p:sp>
        <p:sp>
          <p:nvSpPr>
            <p:cNvPr id="10" name="Freeform 223"/>
            <p:cNvSpPr/>
            <p:nvPr/>
          </p:nvSpPr>
          <p:spPr bwMode="auto">
            <a:xfrm>
              <a:off x="9816552" y="3168895"/>
              <a:ext cx="442748" cy="359078"/>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accent3"/>
            </a:solidFill>
            <a:ln>
              <a:noFill/>
            </a:ln>
            <a:effectLst/>
          </p:spPr>
          <p:txBody>
            <a:bodyPr anchor="t" anchorCtr="0" bIns="60941" compatLnSpc="1" lIns="121882" numCol="1" rIns="121882" tIns="60941" vert="horz" wrap="square">
              <a:prstTxWarp prst="textNoShape">
                <a:avLst/>
              </a:prstTxWarp>
            </a:bodyPr>
            <a:lstStyle/>
            <a:p>
              <a:endParaRPr altLang="en-US" lang="zh-CN" sz="1333">
                <a:solidFill>
                  <a:schemeClr val="tx1">
                    <a:lumMod val="50000"/>
                    <a:lumOff val="50000"/>
                  </a:schemeClr>
                </a:solidFill>
                <a:latin charset="-122" pitchFamily="34" typeface="微软雅黑"/>
                <a:ea charset="-122" pitchFamily="34" typeface="微软雅黑"/>
              </a:endParaRPr>
            </a:p>
          </p:txBody>
        </p:sp>
        <p:sp>
          <p:nvSpPr>
            <p:cNvPr id="11" name="文本框 46"/>
            <p:cNvSpPr txBox="1"/>
            <p:nvPr/>
          </p:nvSpPr>
          <p:spPr>
            <a:xfrm>
              <a:off x="6724635" y="2871908"/>
              <a:ext cx="3231316" cy="1066190"/>
            </a:xfrm>
            <a:prstGeom prst="rect">
              <a:avLst/>
            </a:prstGeom>
            <a:noFill/>
            <a:effectLst/>
          </p:spPr>
          <p:txBody>
            <a:bodyPr rtlCol="0" wrap="none">
              <a:spAutoFit/>
            </a:bodyPr>
            <a:lstStyle/>
            <a:p>
              <a:r>
                <a:rPr altLang="en-US" lang="zh-CN" sz="1599">
                  <a:solidFill>
                    <a:schemeClr val="tx1">
                      <a:lumMod val="75000"/>
                      <a:lumOff val="25000"/>
                    </a:schemeClr>
                  </a:solidFill>
                  <a:latin charset="-122" pitchFamily="34" typeface="微软雅黑"/>
                  <a:ea charset="-122" pitchFamily="34" typeface="微软雅黑"/>
                </a:rPr>
                <a:t>点击添加标题</a:t>
              </a:r>
            </a:p>
            <a:p>
              <a:r>
                <a:rPr altLang="en-US" lang="zh-CN" sz="1599">
                  <a:solidFill>
                    <a:schemeClr val="tx1">
                      <a:lumMod val="75000"/>
                      <a:lumOff val="25000"/>
                    </a:schemeClr>
                  </a:solidFill>
                  <a:latin charset="-122" pitchFamily="34" typeface="微软雅黑"/>
                  <a:ea charset="-122" pitchFamily="34" typeface="微软雅黑"/>
                </a:rPr>
                <a:t>您的内容打在这里，或者通过复制</a:t>
              </a:r>
            </a:p>
            <a:p>
              <a:r>
                <a:rPr altLang="en-US" lang="zh-CN" sz="1599">
                  <a:solidFill>
                    <a:schemeClr val="tx1">
                      <a:lumMod val="75000"/>
                      <a:lumOff val="25000"/>
                    </a:schemeClr>
                  </a:solidFill>
                  <a:latin charset="-122" pitchFamily="34" typeface="微软雅黑"/>
                  <a:ea charset="-122" pitchFamily="34" typeface="微软雅黑"/>
                </a:rPr>
                <a:t>您的文本后，在此框中选择粘贴，</a:t>
              </a:r>
            </a:p>
            <a:p>
              <a:r>
                <a:rPr altLang="en-US" lang="zh-CN" sz="1599">
                  <a:solidFill>
                    <a:schemeClr val="tx1">
                      <a:lumMod val="75000"/>
                      <a:lumOff val="25000"/>
                    </a:schemeClr>
                  </a:solidFill>
                  <a:latin charset="-122" pitchFamily="34" typeface="微软雅黑"/>
                  <a:ea charset="-122" pitchFamily="34" typeface="微软雅黑"/>
                </a:rPr>
                <a:t>并选择只保留文字。</a:t>
              </a:r>
            </a:p>
          </p:txBody>
        </p:sp>
      </p:grpSp>
      <p:grpSp>
        <p:nvGrpSpPr>
          <p:cNvPr id="12" name="组合 11"/>
          <p:cNvGrpSpPr/>
          <p:nvPr/>
        </p:nvGrpSpPr>
        <p:grpSpPr>
          <a:xfrm>
            <a:off x="1465767" y="3828454"/>
            <a:ext cx="4769936" cy="1442061"/>
            <a:chOff x="1464083" y="3895234"/>
            <a:chExt cx="4770580" cy="1442059"/>
          </a:xfrm>
        </p:grpSpPr>
        <p:sp>
          <p:nvSpPr>
            <p:cNvPr id="13" name="任意多边形 12"/>
            <p:cNvSpPr/>
            <p:nvPr/>
          </p:nvSpPr>
          <p:spPr bwMode="auto">
            <a:xfrm>
              <a:off x="1464083" y="3895234"/>
              <a:ext cx="4770580" cy="1309352"/>
            </a:xfrm>
            <a:custGeom>
              <a:gdLst>
                <a:gd fmla="*/ 1518707 w 4770580" name="connsiteX0"/>
                <a:gd fmla="*/ 68271 h 1309352" name="connsiteY0"/>
                <a:gd fmla="*/ 1341950 w 4770580" name="connsiteX1"/>
                <a:gd fmla="*/ 166412 h 1309352" name="connsiteY1"/>
                <a:gd fmla="*/ 1300229 w 4770580" name="connsiteX2"/>
                <a:gd fmla="*/ 236195 h 1309352" name="connsiteY2"/>
                <a:gd fmla="*/ 1266876 w 4770580" name="connsiteX3"/>
                <a:gd fmla="*/ 291983 h 1309352" name="connsiteY3"/>
                <a:gd fmla="*/ 1278103 w 4770580" name="connsiteX4"/>
                <a:gd fmla="*/ 311429 h 1309352" name="connsiteY4"/>
                <a:gd fmla="*/ 1413457 w 4770580" name="connsiteX5"/>
                <a:gd fmla="*/ 545868 h 1309352" name="connsiteY5"/>
                <a:gd fmla="*/ 1413571 w 4770580" name="connsiteX6"/>
                <a:gd fmla="*/ 763108 h 1309352" name="connsiteY6"/>
                <a:gd fmla="*/ 1267753 w 4770580" name="connsiteX7"/>
                <a:gd fmla="*/ 1015754 h 1309352" name="connsiteY7"/>
                <a:gd fmla="*/ 1263392 w 4770580" name="connsiteX8"/>
                <a:gd fmla="*/ 1023311 h 1309352" name="connsiteY8"/>
                <a:gd fmla="*/ 1264931 w 4770580" name="connsiteX9"/>
                <a:gd fmla="*/ 1025879 h 1309352" name="connsiteY9"/>
                <a:gd fmla="*/ 1341950 w 4770580" name="connsiteX10"/>
                <a:gd fmla="*/ 1154283 h 1309352" name="connsiteY10"/>
                <a:gd fmla="*/ 1518707 w 4770580" name="connsiteX11"/>
                <a:gd fmla="*/ 1252423 h 1309352" name="connsiteY11"/>
                <a:gd fmla="*/ 4267820 w 4770580" name="connsiteX12"/>
                <a:gd fmla="*/ 1252423 h 1309352" name="connsiteY12"/>
                <a:gd fmla="*/ 4443238 w 4770580" name="connsiteX13"/>
                <a:gd fmla="*/ 1154283 h 1309352" name="connsiteY13"/>
                <a:gd fmla="*/ 4681593 w 4770580" name="connsiteX14"/>
                <a:gd fmla="*/ 759135 h 1309352" name="connsiteY14"/>
                <a:gd fmla="*/ 4681593 w 4770580" name="connsiteX15"/>
                <a:gd fmla="*/ 562852 h 1309352" name="connsiteY15"/>
                <a:gd fmla="*/ 4443238 w 4770580" name="connsiteX16"/>
                <a:gd fmla="*/ 166412 h 1309352" name="connsiteY16"/>
                <a:gd fmla="*/ 4267820 w 4770580" name="connsiteX17"/>
                <a:gd fmla="*/ 68271 h 1309352" name="connsiteY17"/>
                <a:gd fmla="*/ 1518707 w 4770580" name="connsiteX18"/>
                <a:gd fmla="*/ 68271 h 1309352" name="connsiteY18"/>
                <a:gd fmla="*/ 720841 w 4770580" name="connsiteX19"/>
                <a:gd fmla="*/ 63931 h 1309352" name="connsiteY19"/>
                <a:gd fmla="*/ 631877 w 4770580" name="connsiteX20"/>
                <a:gd fmla="*/ 86205 h 1309352" name="connsiteY20"/>
                <a:gd fmla="*/ 273216 w 4770580" name="connsiteX21"/>
                <a:gd fmla="*/ 293278 h 1309352" name="connsiteY21"/>
                <a:gd fmla="*/ 184004 w 4770580" name="connsiteX22"/>
                <a:gd fmla="*/ 447612 h 1309352" name="connsiteY22"/>
                <a:gd fmla="*/ 183946 w 4770580" name="connsiteX23"/>
                <a:gd fmla="*/ 861659 h 1309352" name="connsiteY23"/>
                <a:gd fmla="*/ 273583 w 4770580" name="connsiteX24"/>
                <a:gd fmla="*/ 1016914 h 1309352" name="connsiteY24"/>
                <a:gd fmla="*/ 632187 w 4770580" name="connsiteX25"/>
                <a:gd fmla="*/ 1223888 h 1309352" name="connsiteY25"/>
                <a:gd fmla="*/ 810450 w 4770580" name="connsiteX26"/>
                <a:gd fmla="*/ 1223795 h 1309352" name="connsiteY26"/>
                <a:gd fmla="*/ 1169111 w 4770580" name="connsiteX27"/>
                <a:gd fmla="*/ 1016722 h 1309352" name="connsiteY27"/>
                <a:gd fmla="*/ 1258324 w 4770580" name="connsiteX28"/>
                <a:gd fmla="*/ 862388 h 1309352" name="connsiteY28"/>
                <a:gd fmla="*/ 1258381 w 4770580" name="connsiteX29"/>
                <a:gd fmla="*/ 448341 h 1309352" name="connsiteY29"/>
                <a:gd fmla="*/ 1168744 w 4770580" name="connsiteX30"/>
                <a:gd fmla="*/ 293085 h 1309352" name="connsiteY30"/>
                <a:gd fmla="*/ 810141 w 4770580" name="connsiteX31"/>
                <a:gd fmla="*/ 86111 h 1309352" name="connsiteY31"/>
                <a:gd fmla="*/ 720841 w 4770580" name="connsiteX32"/>
                <a:gd fmla="*/ 63931 h 1309352" name="connsiteY32"/>
                <a:gd fmla="*/ 468456 w 4770580" name="connsiteX33"/>
                <a:gd fmla="*/ 0 h 1309352" name="connsiteY33"/>
                <a:gd fmla="*/ 973030 w 4770580" name="connsiteX34"/>
                <a:gd fmla="*/ 70 h 1309352" name="connsiteY34"/>
                <a:gd fmla="*/ 1161109 w 4770580" name="connsiteX35"/>
                <a:gd fmla="*/ 108789 h 1309352" name="connsiteY35"/>
                <a:gd fmla="*/ 1205528 w 4770580" name="connsiteX36"/>
                <a:gd fmla="*/ 185726 h 1309352" name="connsiteY36"/>
                <a:gd fmla="*/ 1230238 w 4770580" name="connsiteX37"/>
                <a:gd fmla="*/ 228524 h 1309352" name="connsiteY37"/>
                <a:gd fmla="*/ 1244158 w 4770580" name="connsiteX38"/>
                <a:gd fmla="*/ 204345 h 1309352" name="connsiteY38"/>
                <a:gd fmla="*/ 1287348 w 4770580" name="connsiteX39"/>
                <a:gd fmla="*/ 129321 h 1309352" name="connsiteY39"/>
                <a:gd fmla="*/ 1470329 w 4770580" name="connsiteX40"/>
                <a:gd fmla="*/ 23809 h 1309352" name="connsiteY40"/>
                <a:gd fmla="*/ 4316245 w 4770580" name="connsiteX41"/>
                <a:gd fmla="*/ 23809 h 1309352" name="connsiteY41"/>
                <a:gd fmla="*/ 4497840 w 4770580" name="connsiteX42"/>
                <a:gd fmla="*/ 129321 h 1309352" name="connsiteY42"/>
                <a:gd fmla="*/ 4744589 w 4770580" name="connsiteX43"/>
                <a:gd fmla="*/ 555530 h 1309352" name="connsiteY43"/>
                <a:gd fmla="*/ 4744589 w 4770580" name="connsiteX44"/>
                <a:gd fmla="*/ 766553 h 1309352" name="connsiteY44"/>
                <a:gd fmla="*/ 4497840 w 4770580" name="connsiteX45"/>
                <a:gd fmla="*/ 1191374 h 1309352" name="connsiteY45"/>
                <a:gd fmla="*/ 4316245 w 4770580" name="connsiteX46"/>
                <a:gd fmla="*/ 1296885 h 1309352" name="connsiteY46"/>
                <a:gd fmla="*/ 1470329 w 4770580" name="connsiteX47"/>
                <a:gd fmla="*/ 1296885 h 1309352" name="connsiteY47"/>
                <a:gd fmla="*/ 1287348 w 4770580" name="connsiteX48"/>
                <a:gd fmla="*/ 1191374 h 1309352" name="connsiteY48"/>
                <a:gd fmla="*/ 1227445 w 4770580" name="connsiteX49"/>
                <a:gd fmla="*/ 1087658 h 1309352" name="connsiteY49"/>
                <a:gd fmla="*/ 1226848 w 4770580" name="connsiteX50"/>
                <a:gd fmla="*/ 1086625 h 1309352" name="connsiteY50"/>
                <a:gd fmla="*/ 1222923 w 4770580" name="connsiteX51"/>
                <a:gd fmla="*/ 1093425 h 1309352" name="connsiteY51"/>
                <a:gd fmla="*/ 1161344 w 4770580" name="connsiteX52"/>
                <a:gd fmla="*/ 1200117 h 1309352" name="connsiteY52"/>
                <a:gd fmla="*/ 972144 w 4770580" name="connsiteX53"/>
                <a:gd fmla="*/ 1309352 h 1309352" name="connsiteY53"/>
                <a:gd fmla="*/ 467570 w 4770580" name="connsiteX54"/>
                <a:gd fmla="*/ 1309282 h 1309352" name="connsiteY54"/>
                <a:gd fmla="*/ 279492 w 4770580" name="connsiteX55"/>
                <a:gd fmla="*/ 1200563 h 1309352" name="connsiteY55"/>
                <a:gd fmla="*/ 27144 w 4770580" name="connsiteX56"/>
                <a:gd fmla="*/ 763483 h 1309352" name="connsiteY56"/>
                <a:gd fmla="*/ 27030 w 4770580" name="connsiteX57"/>
                <a:gd fmla="*/ 546244 h 1309352" name="connsiteY57"/>
                <a:gd fmla="*/ 279256 w 4770580" name="connsiteX58"/>
                <a:gd fmla="*/ 109234 h 1309352" name="connsiteY58"/>
                <a:gd fmla="*/ 468456 w 4770580" name="connsiteX59"/>
                <a:gd fmla="*/ 0 h 1309352"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1309352" w="4770580">
                  <a:moveTo>
                    <a:pt x="1518707" y="68271"/>
                  </a:moveTo>
                  <a:cubicBezTo>
                    <a:pt x="1450415" y="68271"/>
                    <a:pt x="1375427" y="109594"/>
                    <a:pt x="1341950" y="166412"/>
                  </a:cubicBezTo>
                  <a:cubicBezTo>
                    <a:pt x="1327137" y="191189"/>
                    <a:pt x="1313249" y="214418"/>
                    <a:pt x="1300229" y="236195"/>
                  </a:cubicBezTo>
                  <a:lnTo>
                    <a:pt x="1266876" y="291983"/>
                  </a:lnTo>
                  <a:lnTo>
                    <a:pt x="1278103" y="311429"/>
                  </a:lnTo>
                  <a:cubicBezTo>
                    <a:pt x="1413457" y="545868"/>
                    <a:pt x="1413457" y="545868"/>
                    <a:pt x="1413457" y="545868"/>
                  </a:cubicBezTo>
                  <a:cubicBezTo>
                    <a:pt x="1449812" y="608837"/>
                    <a:pt x="1450160" y="700827"/>
                    <a:pt x="1413571" y="763108"/>
                  </a:cubicBezTo>
                  <a:cubicBezTo>
                    <a:pt x="1350514" y="872360"/>
                    <a:pt x="1303222" y="954300"/>
                    <a:pt x="1267753" y="1015754"/>
                  </a:cubicBezTo>
                  <a:lnTo>
                    <a:pt x="1263392" y="1023311"/>
                  </a:lnTo>
                  <a:lnTo>
                    <a:pt x="1264931" y="1025879"/>
                  </a:lnTo>
                  <a:cubicBezTo>
                    <a:pt x="1341950" y="1154283"/>
                    <a:pt x="1341950" y="1154283"/>
                    <a:pt x="1341950" y="1154283"/>
                  </a:cubicBezTo>
                  <a:cubicBezTo>
                    <a:pt x="1375427" y="1211101"/>
                    <a:pt x="1450415" y="1252423"/>
                    <a:pt x="1518707" y="1252423"/>
                  </a:cubicBezTo>
                  <a:cubicBezTo>
                    <a:pt x="4267820" y="1252423"/>
                    <a:pt x="4267820" y="1252423"/>
                    <a:pt x="4267820" y="1252423"/>
                  </a:cubicBezTo>
                  <a:cubicBezTo>
                    <a:pt x="4336113" y="1252423"/>
                    <a:pt x="4409761" y="1211101"/>
                    <a:pt x="4443238" y="1154283"/>
                  </a:cubicBezTo>
                  <a:cubicBezTo>
                    <a:pt x="4681593" y="759135"/>
                    <a:pt x="4681593" y="759135"/>
                    <a:pt x="4681593" y="759135"/>
                  </a:cubicBezTo>
                  <a:cubicBezTo>
                    <a:pt x="4715069" y="702316"/>
                    <a:pt x="4715069" y="619670"/>
                    <a:pt x="4681593" y="562852"/>
                  </a:cubicBezTo>
                  <a:cubicBezTo>
                    <a:pt x="4443238" y="166412"/>
                    <a:pt x="4443238" y="166412"/>
                    <a:pt x="4443238" y="166412"/>
                  </a:cubicBezTo>
                  <a:cubicBezTo>
                    <a:pt x="4409761" y="109594"/>
                    <a:pt x="4336113" y="68271"/>
                    <a:pt x="4267820" y="68271"/>
                  </a:cubicBezTo>
                  <a:cubicBezTo>
                    <a:pt x="1518707" y="68271"/>
                    <a:pt x="1518707" y="68271"/>
                    <a:pt x="1518707" y="68271"/>
                  </a:cubicBezTo>
                  <a:close/>
                  <a:moveTo>
                    <a:pt x="720841" y="63931"/>
                  </a:moveTo>
                  <a:cubicBezTo>
                    <a:pt x="689249" y="63905"/>
                    <a:pt x="657713" y="71289"/>
                    <a:pt x="631877" y="86205"/>
                  </a:cubicBezTo>
                  <a:lnTo>
                    <a:pt x="273216" y="293278"/>
                  </a:lnTo>
                  <a:cubicBezTo>
                    <a:pt x="221545" y="323111"/>
                    <a:pt x="183555" y="388340"/>
                    <a:pt x="184004" y="447612"/>
                  </a:cubicBezTo>
                  <a:cubicBezTo>
                    <a:pt x="184004" y="447612"/>
                    <a:pt x="184004" y="447612"/>
                    <a:pt x="183946" y="861659"/>
                  </a:cubicBezTo>
                  <a:cubicBezTo>
                    <a:pt x="183968" y="922531"/>
                    <a:pt x="221463" y="987474"/>
                    <a:pt x="273583" y="1016914"/>
                  </a:cubicBezTo>
                  <a:cubicBezTo>
                    <a:pt x="273583" y="1016914"/>
                    <a:pt x="273583" y="1016914"/>
                    <a:pt x="632187" y="1223888"/>
                  </a:cubicBezTo>
                  <a:cubicBezTo>
                    <a:pt x="683294" y="1253913"/>
                    <a:pt x="758779" y="1253627"/>
                    <a:pt x="810450" y="1223795"/>
                  </a:cubicBezTo>
                  <a:cubicBezTo>
                    <a:pt x="810450" y="1223795"/>
                    <a:pt x="810450" y="1223795"/>
                    <a:pt x="1169111" y="1016722"/>
                  </a:cubicBezTo>
                  <a:cubicBezTo>
                    <a:pt x="1220783" y="986889"/>
                    <a:pt x="1257759" y="922245"/>
                    <a:pt x="1258324" y="862388"/>
                  </a:cubicBezTo>
                  <a:cubicBezTo>
                    <a:pt x="1258324" y="862388"/>
                    <a:pt x="1258324" y="862388"/>
                    <a:pt x="1258381" y="448341"/>
                  </a:cubicBezTo>
                  <a:cubicBezTo>
                    <a:pt x="1257932" y="389068"/>
                    <a:pt x="1220437" y="324125"/>
                    <a:pt x="1168744" y="293085"/>
                  </a:cubicBezTo>
                  <a:cubicBezTo>
                    <a:pt x="1168744" y="293085"/>
                    <a:pt x="1168744" y="293085"/>
                    <a:pt x="810141" y="86111"/>
                  </a:cubicBezTo>
                  <a:cubicBezTo>
                    <a:pt x="784081" y="71392"/>
                    <a:pt x="752433" y="63957"/>
                    <a:pt x="720841" y="63931"/>
                  </a:cubicBezTo>
                  <a:close/>
                  <a:moveTo>
                    <a:pt x="468456" y="0"/>
                  </a:moveTo>
                  <a:cubicBezTo>
                    <a:pt x="973030" y="70"/>
                    <a:pt x="973030" y="70"/>
                    <a:pt x="973030" y="70"/>
                  </a:cubicBezTo>
                  <a:cubicBezTo>
                    <a:pt x="1045975" y="758"/>
                    <a:pt x="1124753" y="45820"/>
                    <a:pt x="1161109" y="108789"/>
                  </a:cubicBezTo>
                  <a:cubicBezTo>
                    <a:pt x="1176881" y="136106"/>
                    <a:pt x="1191666" y="161717"/>
                    <a:pt x="1205528" y="185726"/>
                  </a:cubicBezTo>
                  <a:lnTo>
                    <a:pt x="1230238" y="228524"/>
                  </a:lnTo>
                  <a:lnTo>
                    <a:pt x="1244158" y="204345"/>
                  </a:lnTo>
                  <a:cubicBezTo>
                    <a:pt x="1257636" y="180932"/>
                    <a:pt x="1272013" y="155959"/>
                    <a:pt x="1287348" y="129321"/>
                  </a:cubicBezTo>
                  <a:cubicBezTo>
                    <a:pt x="1322004" y="68235"/>
                    <a:pt x="1399632" y="23809"/>
                    <a:pt x="1470329" y="23809"/>
                  </a:cubicBezTo>
                  <a:cubicBezTo>
                    <a:pt x="1470329" y="23809"/>
                    <a:pt x="1470329" y="23809"/>
                    <a:pt x="4316245" y="23809"/>
                  </a:cubicBezTo>
                  <a:cubicBezTo>
                    <a:pt x="4386943" y="23809"/>
                    <a:pt x="4463184" y="68235"/>
                    <a:pt x="4497840" y="129321"/>
                  </a:cubicBezTo>
                  <a:cubicBezTo>
                    <a:pt x="4497840" y="129321"/>
                    <a:pt x="4497840" y="129321"/>
                    <a:pt x="4744589" y="555530"/>
                  </a:cubicBezTo>
                  <a:cubicBezTo>
                    <a:pt x="4779244" y="616615"/>
                    <a:pt x="4779244" y="705467"/>
                    <a:pt x="4744589" y="766553"/>
                  </a:cubicBezTo>
                  <a:cubicBezTo>
                    <a:pt x="4744589" y="766553"/>
                    <a:pt x="4744589" y="766553"/>
                    <a:pt x="4497840" y="1191374"/>
                  </a:cubicBezTo>
                  <a:cubicBezTo>
                    <a:pt x="4463184" y="1252460"/>
                    <a:pt x="4386943" y="1296885"/>
                    <a:pt x="4316245" y="1296885"/>
                  </a:cubicBezTo>
                  <a:cubicBezTo>
                    <a:pt x="4316245" y="1296885"/>
                    <a:pt x="4316245" y="1296885"/>
                    <a:pt x="1470329" y="1296885"/>
                  </a:cubicBezTo>
                  <a:cubicBezTo>
                    <a:pt x="1399632" y="1296885"/>
                    <a:pt x="1322004" y="1252460"/>
                    <a:pt x="1287348" y="1191374"/>
                  </a:cubicBezTo>
                  <a:cubicBezTo>
                    <a:pt x="1287348" y="1191374"/>
                    <a:pt x="1287348" y="1191374"/>
                    <a:pt x="1227445" y="1087658"/>
                  </a:cubicBezTo>
                  <a:lnTo>
                    <a:pt x="1226848" y="1086625"/>
                  </a:lnTo>
                  <a:lnTo>
                    <a:pt x="1222923" y="1093425"/>
                  </a:lnTo>
                  <a:cubicBezTo>
                    <a:pt x="1161344" y="1200117"/>
                    <a:pt x="1161344" y="1200117"/>
                    <a:pt x="1161344" y="1200117"/>
                  </a:cubicBezTo>
                  <a:cubicBezTo>
                    <a:pt x="1125468" y="1263633"/>
                    <a:pt x="1046325" y="1309326"/>
                    <a:pt x="972144" y="1309352"/>
                  </a:cubicBezTo>
                  <a:cubicBezTo>
                    <a:pt x="467570" y="1309282"/>
                    <a:pt x="467570" y="1309282"/>
                    <a:pt x="467570" y="1309282"/>
                  </a:cubicBezTo>
                  <a:cubicBezTo>
                    <a:pt x="395338" y="1309828"/>
                    <a:pt x="315847" y="1263532"/>
                    <a:pt x="279492" y="1200563"/>
                  </a:cubicBezTo>
                  <a:lnTo>
                    <a:pt x="27144" y="763483"/>
                  </a:lnTo>
                  <a:cubicBezTo>
                    <a:pt x="-9211" y="700514"/>
                    <a:pt x="-8847" y="609760"/>
                    <a:pt x="27030" y="546244"/>
                  </a:cubicBezTo>
                  <a:cubicBezTo>
                    <a:pt x="279256" y="109234"/>
                    <a:pt x="279256" y="109234"/>
                    <a:pt x="279256" y="109234"/>
                  </a:cubicBezTo>
                  <a:cubicBezTo>
                    <a:pt x="317082" y="46239"/>
                    <a:pt x="396224" y="546"/>
                    <a:pt x="468456" y="0"/>
                  </a:cubicBezTo>
                  <a:close/>
                </a:path>
              </a:pathLst>
            </a:custGeom>
            <a:solidFill>
              <a:schemeClr val="accent2"/>
            </a:solidFill>
            <a:ln w="19050">
              <a:noFill/>
            </a:ln>
            <a:effectLst>
              <a:softEdge rad="0"/>
            </a:effectLst>
          </p:spPr>
          <p:txBody>
            <a:bodyPr anchor="t" anchorCtr="0" bIns="60941" compatLnSpc="1" lIns="121882" numCol="1" rIns="121882" tIns="60941" vert="horz" wrap="square">
              <a:prstTxWarp prst="textNoShape">
                <a:avLst/>
              </a:prstTxWarp>
              <a:noAutofit/>
            </a:bodyPr>
            <a:lstStyle/>
            <a:p>
              <a:endParaRPr altLang="en-US" lang="zh-CN" sz="1333">
                <a:solidFill>
                  <a:schemeClr val="tx1">
                    <a:lumMod val="50000"/>
                    <a:lumOff val="50000"/>
                  </a:schemeClr>
                </a:solidFill>
                <a:latin charset="-122" pitchFamily="34" typeface="微软雅黑"/>
                <a:ea charset="-122" pitchFamily="34" typeface="微软雅黑"/>
              </a:endParaRPr>
            </a:p>
          </p:txBody>
        </p:sp>
        <p:grpSp>
          <p:nvGrpSpPr>
            <p:cNvPr id="14" name="组合 33"/>
            <p:cNvGrpSpPr/>
            <p:nvPr/>
          </p:nvGrpSpPr>
          <p:grpSpPr>
            <a:xfrm>
              <a:off x="1999144" y="4294835"/>
              <a:ext cx="364229" cy="539708"/>
              <a:chOff x="1788810" y="2276744"/>
              <a:chExt cx="392113" cy="581026"/>
            </a:xfrm>
            <a:gradFill>
              <a:gsLst>
                <a:gs pos="0">
                  <a:srgbClr val="FDFA75"/>
                </a:gs>
                <a:gs pos="100000">
                  <a:srgbClr val="D79E11"/>
                </a:gs>
              </a:gsLst>
              <a:lin ang="2700000" scaled="1"/>
            </a:gradFill>
            <a:effectLst/>
          </p:grpSpPr>
          <p:sp>
            <p:nvSpPr>
              <p:cNvPr id="16"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33">
                  <a:solidFill>
                    <a:schemeClr val="tx1">
                      <a:lumMod val="50000"/>
                      <a:lumOff val="50000"/>
                    </a:schemeClr>
                  </a:solidFill>
                  <a:latin charset="0" panose="04020404031007020602" pitchFamily="82" typeface="Chiller"/>
                  <a:ea charset="-122" pitchFamily="34" typeface="微软雅黑"/>
                </a:endParaRPr>
              </a:p>
            </p:txBody>
          </p:sp>
          <p:sp>
            <p:nvSpPr>
              <p:cNvPr id="17"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33">
                  <a:solidFill>
                    <a:schemeClr val="tx1">
                      <a:lumMod val="50000"/>
                      <a:lumOff val="50000"/>
                    </a:schemeClr>
                  </a:solidFill>
                  <a:latin charset="-122" pitchFamily="34" typeface="微软雅黑"/>
                  <a:ea charset="-122" pitchFamily="34" typeface="微软雅黑"/>
                </a:endParaRPr>
              </a:p>
            </p:txBody>
          </p:sp>
          <p:sp>
            <p:nvSpPr>
              <p:cNvPr id="18"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33">
                  <a:solidFill>
                    <a:schemeClr val="tx1">
                      <a:lumMod val="50000"/>
                      <a:lumOff val="50000"/>
                    </a:schemeClr>
                  </a:solidFill>
                  <a:latin charset="-122" pitchFamily="34" typeface="微软雅黑"/>
                  <a:ea charset="-122" pitchFamily="34" typeface="微软雅黑"/>
                </a:endParaRPr>
              </a:p>
            </p:txBody>
          </p:sp>
        </p:grpSp>
        <p:sp>
          <p:nvSpPr>
            <p:cNvPr id="15" name="文本框 47"/>
            <p:cNvSpPr txBox="1"/>
            <p:nvPr/>
          </p:nvSpPr>
          <p:spPr>
            <a:xfrm>
              <a:off x="3123168" y="4075538"/>
              <a:ext cx="3231316" cy="1066190"/>
            </a:xfrm>
            <a:prstGeom prst="rect">
              <a:avLst/>
            </a:prstGeom>
            <a:noFill/>
            <a:effectLst/>
          </p:spPr>
          <p:txBody>
            <a:bodyPr rtlCol="0" wrap="none">
              <a:spAutoFit/>
            </a:bodyPr>
            <a:lstStyle/>
            <a:p>
              <a:r>
                <a:rPr altLang="en-US" lang="zh-CN" sz="1599">
                  <a:solidFill>
                    <a:schemeClr val="tx1">
                      <a:lumMod val="75000"/>
                      <a:lumOff val="25000"/>
                    </a:schemeClr>
                  </a:solidFill>
                  <a:latin charset="-122" pitchFamily="34" typeface="微软雅黑"/>
                  <a:ea charset="-122" pitchFamily="34" typeface="微软雅黑"/>
                </a:rPr>
                <a:t>点击添加标题</a:t>
              </a:r>
            </a:p>
            <a:p>
              <a:r>
                <a:rPr altLang="en-US" lang="zh-CN" sz="1599">
                  <a:solidFill>
                    <a:schemeClr val="tx1">
                      <a:lumMod val="75000"/>
                      <a:lumOff val="25000"/>
                    </a:schemeClr>
                  </a:solidFill>
                  <a:latin charset="-122" pitchFamily="34" typeface="微软雅黑"/>
                  <a:ea charset="-122" pitchFamily="34" typeface="微软雅黑"/>
                </a:rPr>
                <a:t>您的内容打在这里，或者通过复制</a:t>
              </a:r>
            </a:p>
            <a:p>
              <a:r>
                <a:rPr altLang="en-US" lang="zh-CN" sz="1599">
                  <a:solidFill>
                    <a:schemeClr val="tx1">
                      <a:lumMod val="75000"/>
                      <a:lumOff val="25000"/>
                    </a:schemeClr>
                  </a:solidFill>
                  <a:latin charset="-122" pitchFamily="34" typeface="微软雅黑"/>
                  <a:ea charset="-122" pitchFamily="34" typeface="微软雅黑"/>
                </a:rPr>
                <a:t>您的文本后，在此框中选择粘贴，</a:t>
              </a:r>
            </a:p>
            <a:p>
              <a:r>
                <a:rPr altLang="en-US" lang="zh-CN" sz="1599">
                  <a:solidFill>
                    <a:schemeClr val="tx1">
                      <a:lumMod val="75000"/>
                      <a:lumOff val="25000"/>
                    </a:schemeClr>
                  </a:solidFill>
                  <a:latin charset="-122" pitchFamily="34" typeface="微软雅黑"/>
                  <a:ea charset="-122" pitchFamily="34" typeface="微软雅黑"/>
                </a:rPr>
                <a:t>并选择只保留文字。</a:t>
              </a:r>
            </a:p>
          </p:txBody>
        </p:sp>
      </p:grpSp>
      <p:grpSp>
        <p:nvGrpSpPr>
          <p:cNvPr id="19" name="组合 18"/>
          <p:cNvGrpSpPr/>
          <p:nvPr/>
        </p:nvGrpSpPr>
        <p:grpSpPr>
          <a:xfrm>
            <a:off x="6101895" y="4569413"/>
            <a:ext cx="4769936" cy="1457996"/>
            <a:chOff x="6100838" y="4636196"/>
            <a:chExt cx="4770580" cy="1457995"/>
          </a:xfrm>
        </p:grpSpPr>
        <p:sp>
          <p:nvSpPr>
            <p:cNvPr id="20" name="任意多边形 19"/>
            <p:cNvSpPr/>
            <p:nvPr/>
          </p:nvSpPr>
          <p:spPr bwMode="auto">
            <a:xfrm rot="10800000">
              <a:off x="6100838" y="4636196"/>
              <a:ext cx="4770580" cy="1309353"/>
            </a:xfrm>
            <a:custGeom>
              <a:gdLst>
                <a:gd fmla="*/ 721108 w 4770580" name="connsiteX0"/>
                <a:gd fmla="*/ 1246289 h 1309353" name="connsiteY0"/>
                <a:gd fmla="*/ 810451 w 4770580" name="connsiteX1"/>
                <a:gd fmla="*/ 1223796 h 1309353" name="connsiteY1"/>
                <a:gd fmla="*/ 1169112 w 4770580" name="connsiteX2"/>
                <a:gd fmla="*/ 1016723 h 1309353" name="connsiteY2"/>
                <a:gd fmla="*/ 1258325 w 4770580" name="connsiteX3"/>
                <a:gd fmla="*/ 862389 h 1309353" name="connsiteY3"/>
                <a:gd fmla="*/ 1258382 w 4770580" name="connsiteX4"/>
                <a:gd fmla="*/ 448342 h 1309353" name="connsiteY4"/>
                <a:gd fmla="*/ 1168745 w 4770580" name="connsiteX5"/>
                <a:gd fmla="*/ 293086 h 1309353" name="connsiteY5"/>
                <a:gd fmla="*/ 810142 w 4770580" name="connsiteX6"/>
                <a:gd fmla="*/ 86113 h 1309353" name="connsiteY6"/>
                <a:gd fmla="*/ 631878 w 4770580" name="connsiteX7"/>
                <a:gd fmla="*/ 86206 h 1309353" name="connsiteY7"/>
                <a:gd fmla="*/ 273217 w 4770580" name="connsiteX8"/>
                <a:gd fmla="*/ 293279 h 1309353" name="connsiteY8"/>
                <a:gd fmla="*/ 184004 w 4770580" name="connsiteX9"/>
                <a:gd fmla="*/ 447613 h 1309353" name="connsiteY9"/>
                <a:gd fmla="*/ 183947 w 4770580" name="connsiteX10"/>
                <a:gd fmla="*/ 861660 h 1309353" name="connsiteY10"/>
                <a:gd fmla="*/ 273584 w 4770580" name="connsiteX11"/>
                <a:gd fmla="*/ 1016915 h 1309353" name="connsiteY11"/>
                <a:gd fmla="*/ 632188 w 4770580" name="connsiteX12"/>
                <a:gd fmla="*/ 1223889 h 1309353" name="connsiteY12"/>
                <a:gd fmla="*/ 721108 w 4770580" name="connsiteX13"/>
                <a:gd fmla="*/ 1246289 h 1309353" name="connsiteY13"/>
                <a:gd fmla="*/ 4267820 w 4770580" name="connsiteX14"/>
                <a:gd fmla="*/ 1252424 h 1309353" name="connsiteY14"/>
                <a:gd fmla="*/ 4443238 w 4770580" name="connsiteX15"/>
                <a:gd fmla="*/ 1154284 h 1309353" name="connsiteY15"/>
                <a:gd fmla="*/ 4681593 w 4770580" name="connsiteX16"/>
                <a:gd fmla="*/ 759136 h 1309353" name="connsiteY16"/>
                <a:gd fmla="*/ 4681593 w 4770580" name="connsiteX17"/>
                <a:gd fmla="*/ 562853 h 1309353" name="connsiteY17"/>
                <a:gd fmla="*/ 4443238 w 4770580" name="connsiteX18"/>
                <a:gd fmla="*/ 166413 h 1309353" name="connsiteY18"/>
                <a:gd fmla="*/ 4267820 w 4770580" name="connsiteX19"/>
                <a:gd fmla="*/ 68272 h 1309353" name="connsiteY19"/>
                <a:gd fmla="*/ 1518706 w 4770580" name="connsiteX20"/>
                <a:gd fmla="*/ 68272 h 1309353" name="connsiteY20"/>
                <a:gd fmla="*/ 1341950 w 4770580" name="connsiteX21"/>
                <a:gd fmla="*/ 166413 h 1309353" name="connsiteY21"/>
                <a:gd fmla="*/ 1300229 w 4770580" name="connsiteX22"/>
                <a:gd fmla="*/ 236196 h 1309353" name="connsiteY22"/>
                <a:gd fmla="*/ 1266876 w 4770580" name="connsiteX23"/>
                <a:gd fmla="*/ 291984 h 1309353" name="connsiteY23"/>
                <a:gd fmla="*/ 1278103 w 4770580" name="connsiteX24"/>
                <a:gd fmla="*/ 311430 h 1309353" name="connsiteY24"/>
                <a:gd fmla="*/ 1413457 w 4770580" name="connsiteX25"/>
                <a:gd fmla="*/ 545869 h 1309353" name="connsiteY25"/>
                <a:gd fmla="*/ 1413571 w 4770580" name="connsiteX26"/>
                <a:gd fmla="*/ 763109 h 1309353" name="connsiteY26"/>
                <a:gd fmla="*/ 1267752 w 4770580" name="connsiteX27"/>
                <a:gd fmla="*/ 1015755 h 1309353" name="connsiteY27"/>
                <a:gd fmla="*/ 1263390 w 4770580" name="connsiteX28"/>
                <a:gd fmla="*/ 1023312 h 1309353" name="connsiteY28"/>
                <a:gd fmla="*/ 1264931 w 4770580" name="connsiteX29"/>
                <a:gd fmla="*/ 1025880 h 1309353" name="connsiteY29"/>
                <a:gd fmla="*/ 1341950 w 4770580" name="connsiteX30"/>
                <a:gd fmla="*/ 1154284 h 1309353" name="connsiteY30"/>
                <a:gd fmla="*/ 1518706 w 4770580" name="connsiteX31"/>
                <a:gd fmla="*/ 1252424 h 1309353" name="connsiteY31"/>
                <a:gd fmla="*/ 4267820 w 4770580" name="connsiteX32"/>
                <a:gd fmla="*/ 1252424 h 1309353" name="connsiteY32"/>
                <a:gd fmla="*/ 972144 w 4770580" name="connsiteX33"/>
                <a:gd fmla="*/ 1309353 h 1309353" name="connsiteY33"/>
                <a:gd fmla="*/ 467570 w 4770580" name="connsiteX34"/>
                <a:gd fmla="*/ 1309283 h 1309353" name="connsiteY34"/>
                <a:gd fmla="*/ 279492 w 4770580" name="connsiteX35"/>
                <a:gd fmla="*/ 1200564 h 1309353" name="connsiteY35"/>
                <a:gd fmla="*/ 27144 w 4770580" name="connsiteX36"/>
                <a:gd fmla="*/ 763484 h 1309353" name="connsiteY36"/>
                <a:gd fmla="*/ 27029 w 4770580" name="connsiteX37"/>
                <a:gd fmla="*/ 546245 h 1309353" name="connsiteY37"/>
                <a:gd fmla="*/ 279256 w 4770580" name="connsiteX38"/>
                <a:gd fmla="*/ 109235 h 1309353" name="connsiteY38"/>
                <a:gd fmla="*/ 468456 w 4770580" name="connsiteX39"/>
                <a:gd fmla="*/ 0 h 1309353" name="connsiteY39"/>
                <a:gd fmla="*/ 973030 w 4770580" name="connsiteX40"/>
                <a:gd fmla="*/ 71 h 1309353" name="connsiteY40"/>
                <a:gd fmla="*/ 1161108 w 4770580" name="connsiteX41"/>
                <a:gd fmla="*/ 108790 h 1309353" name="connsiteY41"/>
                <a:gd fmla="*/ 1205528 w 4770580" name="connsiteX42"/>
                <a:gd fmla="*/ 185727 h 1309353" name="connsiteY42"/>
                <a:gd fmla="*/ 1230238 w 4770580" name="connsiteX43"/>
                <a:gd fmla="*/ 228525 h 1309353" name="connsiteY43"/>
                <a:gd fmla="*/ 1244158 w 4770580" name="connsiteX44"/>
                <a:gd fmla="*/ 204346 h 1309353" name="connsiteY44"/>
                <a:gd fmla="*/ 1287348 w 4770580" name="connsiteX45"/>
                <a:gd fmla="*/ 129322 h 1309353" name="connsiteY45"/>
                <a:gd fmla="*/ 1470329 w 4770580" name="connsiteX46"/>
                <a:gd fmla="*/ 23810 h 1309353" name="connsiteY46"/>
                <a:gd fmla="*/ 4316245 w 4770580" name="connsiteX47"/>
                <a:gd fmla="*/ 23810 h 1309353" name="connsiteY47"/>
                <a:gd fmla="*/ 4497840 w 4770580" name="connsiteX48"/>
                <a:gd fmla="*/ 129322 h 1309353" name="connsiteY48"/>
                <a:gd fmla="*/ 4744589 w 4770580" name="connsiteX49"/>
                <a:gd fmla="*/ 555531 h 1309353" name="connsiteY49"/>
                <a:gd fmla="*/ 4744589 w 4770580" name="connsiteX50"/>
                <a:gd fmla="*/ 766554 h 1309353" name="connsiteY50"/>
                <a:gd fmla="*/ 4497840 w 4770580" name="connsiteX51"/>
                <a:gd fmla="*/ 1191375 h 1309353" name="connsiteY51"/>
                <a:gd fmla="*/ 4316245 w 4770580" name="connsiteX52"/>
                <a:gd fmla="*/ 1296886 h 1309353" name="connsiteY52"/>
                <a:gd fmla="*/ 1470329 w 4770580" name="connsiteX53"/>
                <a:gd fmla="*/ 1296886 h 1309353" name="connsiteY53"/>
                <a:gd fmla="*/ 1287348 w 4770580" name="connsiteX54"/>
                <a:gd fmla="*/ 1191375 h 1309353" name="connsiteY54"/>
                <a:gd fmla="*/ 1227445 w 4770580" name="connsiteX55"/>
                <a:gd fmla="*/ 1087659 h 1309353" name="connsiteY55"/>
                <a:gd fmla="*/ 1226848 w 4770580" name="connsiteX56"/>
                <a:gd fmla="*/ 1086625 h 1309353" name="connsiteY56"/>
                <a:gd fmla="*/ 1222923 w 4770580" name="connsiteX57"/>
                <a:gd fmla="*/ 1093426 h 1309353" name="connsiteY57"/>
                <a:gd fmla="*/ 1161344 w 4770580" name="connsiteX58"/>
                <a:gd fmla="*/ 1200118 h 1309353" name="connsiteY58"/>
                <a:gd fmla="*/ 972144 w 4770580" name="connsiteX59"/>
                <a:gd fmla="*/ 1309353 h 1309353"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1309353" w="4770580">
                  <a:moveTo>
                    <a:pt x="721108" y="1246289"/>
                  </a:moveTo>
                  <a:cubicBezTo>
                    <a:pt x="752826" y="1246241"/>
                    <a:pt x="784615" y="1238712"/>
                    <a:pt x="810451" y="1223796"/>
                  </a:cubicBezTo>
                  <a:cubicBezTo>
                    <a:pt x="810451" y="1223796"/>
                    <a:pt x="810451" y="1223796"/>
                    <a:pt x="1169112" y="1016723"/>
                  </a:cubicBezTo>
                  <a:cubicBezTo>
                    <a:pt x="1220784" y="986890"/>
                    <a:pt x="1257760" y="922246"/>
                    <a:pt x="1258325" y="862389"/>
                  </a:cubicBezTo>
                  <a:cubicBezTo>
                    <a:pt x="1258325" y="862389"/>
                    <a:pt x="1258325" y="862389"/>
                    <a:pt x="1258382" y="448342"/>
                  </a:cubicBezTo>
                  <a:cubicBezTo>
                    <a:pt x="1257933" y="389069"/>
                    <a:pt x="1220438" y="324126"/>
                    <a:pt x="1168745" y="293086"/>
                  </a:cubicBezTo>
                  <a:cubicBezTo>
                    <a:pt x="1168745" y="293086"/>
                    <a:pt x="1168745" y="293086"/>
                    <a:pt x="810142" y="86113"/>
                  </a:cubicBezTo>
                  <a:cubicBezTo>
                    <a:pt x="758021" y="56673"/>
                    <a:pt x="683550" y="56373"/>
                    <a:pt x="631878" y="86206"/>
                  </a:cubicBezTo>
                  <a:lnTo>
                    <a:pt x="273217" y="293279"/>
                  </a:lnTo>
                  <a:cubicBezTo>
                    <a:pt x="221546" y="323112"/>
                    <a:pt x="183556" y="388341"/>
                    <a:pt x="184004" y="447613"/>
                  </a:cubicBezTo>
                  <a:cubicBezTo>
                    <a:pt x="184004" y="447613"/>
                    <a:pt x="184004" y="447613"/>
                    <a:pt x="183947" y="861660"/>
                  </a:cubicBezTo>
                  <a:cubicBezTo>
                    <a:pt x="183969" y="922532"/>
                    <a:pt x="221464" y="987475"/>
                    <a:pt x="273584" y="1016915"/>
                  </a:cubicBezTo>
                  <a:cubicBezTo>
                    <a:pt x="273584" y="1016915"/>
                    <a:pt x="273584" y="1016915"/>
                    <a:pt x="632188" y="1223889"/>
                  </a:cubicBezTo>
                  <a:cubicBezTo>
                    <a:pt x="657742" y="1238901"/>
                    <a:pt x="689390" y="1246336"/>
                    <a:pt x="721108" y="1246289"/>
                  </a:cubicBezTo>
                  <a:close/>
                  <a:moveTo>
                    <a:pt x="4267820" y="1252424"/>
                  </a:moveTo>
                  <a:cubicBezTo>
                    <a:pt x="4336113" y="1252424"/>
                    <a:pt x="4409761" y="1211102"/>
                    <a:pt x="4443238" y="1154284"/>
                  </a:cubicBezTo>
                  <a:cubicBezTo>
                    <a:pt x="4681593" y="759136"/>
                    <a:pt x="4681593" y="759136"/>
                    <a:pt x="4681593" y="759136"/>
                  </a:cubicBezTo>
                  <a:cubicBezTo>
                    <a:pt x="4715069" y="702317"/>
                    <a:pt x="4715069" y="619671"/>
                    <a:pt x="4681593" y="562853"/>
                  </a:cubicBezTo>
                  <a:cubicBezTo>
                    <a:pt x="4443238" y="166413"/>
                    <a:pt x="4443238" y="166413"/>
                    <a:pt x="4443238" y="166413"/>
                  </a:cubicBezTo>
                  <a:cubicBezTo>
                    <a:pt x="4409761" y="109595"/>
                    <a:pt x="4336113" y="68272"/>
                    <a:pt x="4267820" y="68272"/>
                  </a:cubicBezTo>
                  <a:cubicBezTo>
                    <a:pt x="1518706" y="68272"/>
                    <a:pt x="1518706" y="68272"/>
                    <a:pt x="1518706" y="68272"/>
                  </a:cubicBezTo>
                  <a:cubicBezTo>
                    <a:pt x="1450414" y="68272"/>
                    <a:pt x="1375426" y="109595"/>
                    <a:pt x="1341950" y="166413"/>
                  </a:cubicBezTo>
                  <a:cubicBezTo>
                    <a:pt x="1327136" y="191190"/>
                    <a:pt x="1313249" y="214419"/>
                    <a:pt x="1300229" y="236196"/>
                  </a:cubicBezTo>
                  <a:lnTo>
                    <a:pt x="1266876" y="291984"/>
                  </a:lnTo>
                  <a:lnTo>
                    <a:pt x="1278103" y="311430"/>
                  </a:lnTo>
                  <a:cubicBezTo>
                    <a:pt x="1413457" y="545869"/>
                    <a:pt x="1413457" y="545869"/>
                    <a:pt x="1413457" y="545869"/>
                  </a:cubicBezTo>
                  <a:cubicBezTo>
                    <a:pt x="1449812" y="608838"/>
                    <a:pt x="1450160" y="700828"/>
                    <a:pt x="1413571" y="763109"/>
                  </a:cubicBezTo>
                  <a:cubicBezTo>
                    <a:pt x="1350514" y="872361"/>
                    <a:pt x="1303222" y="954300"/>
                    <a:pt x="1267752" y="1015755"/>
                  </a:cubicBezTo>
                  <a:lnTo>
                    <a:pt x="1263390" y="1023312"/>
                  </a:lnTo>
                  <a:lnTo>
                    <a:pt x="1264931" y="1025880"/>
                  </a:lnTo>
                  <a:cubicBezTo>
                    <a:pt x="1341950" y="1154284"/>
                    <a:pt x="1341950" y="1154284"/>
                    <a:pt x="1341950" y="1154284"/>
                  </a:cubicBezTo>
                  <a:cubicBezTo>
                    <a:pt x="1375426" y="1211102"/>
                    <a:pt x="1450414" y="1252424"/>
                    <a:pt x="1518706" y="1252424"/>
                  </a:cubicBezTo>
                  <a:cubicBezTo>
                    <a:pt x="4267820" y="1252424"/>
                    <a:pt x="4267820" y="1252424"/>
                    <a:pt x="4267820" y="1252424"/>
                  </a:cubicBezTo>
                  <a:close/>
                  <a:moveTo>
                    <a:pt x="972144" y="1309353"/>
                  </a:moveTo>
                  <a:cubicBezTo>
                    <a:pt x="467570" y="1309283"/>
                    <a:pt x="467570" y="1309283"/>
                    <a:pt x="467570" y="1309283"/>
                  </a:cubicBezTo>
                  <a:cubicBezTo>
                    <a:pt x="395338" y="1309829"/>
                    <a:pt x="315847" y="1263533"/>
                    <a:pt x="279492" y="1200564"/>
                  </a:cubicBezTo>
                  <a:lnTo>
                    <a:pt x="27144" y="763484"/>
                  </a:lnTo>
                  <a:cubicBezTo>
                    <a:pt x="-9211" y="700515"/>
                    <a:pt x="-8847" y="609761"/>
                    <a:pt x="27029" y="546245"/>
                  </a:cubicBezTo>
                  <a:cubicBezTo>
                    <a:pt x="279256" y="109235"/>
                    <a:pt x="279256" y="109235"/>
                    <a:pt x="279256" y="109235"/>
                  </a:cubicBezTo>
                  <a:cubicBezTo>
                    <a:pt x="317082" y="46240"/>
                    <a:pt x="396224" y="547"/>
                    <a:pt x="468456" y="0"/>
                  </a:cubicBezTo>
                  <a:cubicBezTo>
                    <a:pt x="973030" y="71"/>
                    <a:pt x="973030" y="71"/>
                    <a:pt x="973030" y="71"/>
                  </a:cubicBezTo>
                  <a:cubicBezTo>
                    <a:pt x="1045975" y="759"/>
                    <a:pt x="1124753" y="45821"/>
                    <a:pt x="1161108" y="108790"/>
                  </a:cubicBezTo>
                  <a:cubicBezTo>
                    <a:pt x="1176880" y="136107"/>
                    <a:pt x="1191666" y="161718"/>
                    <a:pt x="1205528" y="185727"/>
                  </a:cubicBezTo>
                  <a:lnTo>
                    <a:pt x="1230238" y="228525"/>
                  </a:lnTo>
                  <a:lnTo>
                    <a:pt x="1244158" y="204346"/>
                  </a:lnTo>
                  <a:cubicBezTo>
                    <a:pt x="1257636" y="180933"/>
                    <a:pt x="1272012" y="155960"/>
                    <a:pt x="1287348" y="129322"/>
                  </a:cubicBezTo>
                  <a:cubicBezTo>
                    <a:pt x="1322004" y="68236"/>
                    <a:pt x="1399632" y="23810"/>
                    <a:pt x="1470329" y="23810"/>
                  </a:cubicBezTo>
                  <a:cubicBezTo>
                    <a:pt x="1470329" y="23810"/>
                    <a:pt x="1470329" y="23810"/>
                    <a:pt x="4316245" y="23810"/>
                  </a:cubicBezTo>
                  <a:cubicBezTo>
                    <a:pt x="4386943" y="23810"/>
                    <a:pt x="4463184" y="68236"/>
                    <a:pt x="4497840" y="129322"/>
                  </a:cubicBezTo>
                  <a:cubicBezTo>
                    <a:pt x="4497840" y="129322"/>
                    <a:pt x="4497840" y="129322"/>
                    <a:pt x="4744589" y="555531"/>
                  </a:cubicBezTo>
                  <a:cubicBezTo>
                    <a:pt x="4779244" y="616616"/>
                    <a:pt x="4779244" y="705468"/>
                    <a:pt x="4744589" y="766554"/>
                  </a:cubicBezTo>
                  <a:cubicBezTo>
                    <a:pt x="4744589" y="766554"/>
                    <a:pt x="4744589" y="766554"/>
                    <a:pt x="4497840" y="1191375"/>
                  </a:cubicBezTo>
                  <a:cubicBezTo>
                    <a:pt x="4463184" y="1252461"/>
                    <a:pt x="4386943" y="1296886"/>
                    <a:pt x="4316245" y="1296886"/>
                  </a:cubicBezTo>
                  <a:cubicBezTo>
                    <a:pt x="4316245" y="1296886"/>
                    <a:pt x="4316245" y="1296886"/>
                    <a:pt x="1470329" y="1296886"/>
                  </a:cubicBezTo>
                  <a:cubicBezTo>
                    <a:pt x="1399632" y="1296886"/>
                    <a:pt x="1322004" y="1252461"/>
                    <a:pt x="1287348" y="1191375"/>
                  </a:cubicBezTo>
                  <a:cubicBezTo>
                    <a:pt x="1287348" y="1191375"/>
                    <a:pt x="1287348" y="1191375"/>
                    <a:pt x="1227445" y="1087659"/>
                  </a:cubicBezTo>
                  <a:lnTo>
                    <a:pt x="1226848" y="1086625"/>
                  </a:lnTo>
                  <a:lnTo>
                    <a:pt x="1222923" y="1093426"/>
                  </a:lnTo>
                  <a:cubicBezTo>
                    <a:pt x="1161344" y="1200118"/>
                    <a:pt x="1161344" y="1200118"/>
                    <a:pt x="1161344" y="1200118"/>
                  </a:cubicBezTo>
                  <a:cubicBezTo>
                    <a:pt x="1125468" y="1263634"/>
                    <a:pt x="1046325" y="1309327"/>
                    <a:pt x="972144" y="1309353"/>
                  </a:cubicBezTo>
                  <a:close/>
                </a:path>
              </a:pathLst>
            </a:custGeom>
            <a:solidFill>
              <a:schemeClr val="accent4"/>
            </a:solidFill>
            <a:ln w="19050">
              <a:noFill/>
            </a:ln>
            <a:effectLst>
              <a:softEdge rad="0"/>
            </a:effectLst>
          </p:spPr>
          <p:txBody>
            <a:bodyPr anchor="t" anchorCtr="0" bIns="60941" compatLnSpc="1" lIns="121882" numCol="1" rIns="121882" tIns="60941" vert="horz" wrap="square">
              <a:prstTxWarp prst="textNoShape">
                <a:avLst/>
              </a:prstTxWarp>
              <a:noAutofit/>
            </a:bodyPr>
            <a:lstStyle/>
            <a:p>
              <a:endParaRPr altLang="en-US" lang="zh-CN" sz="1333">
                <a:solidFill>
                  <a:schemeClr val="tx1">
                    <a:lumMod val="50000"/>
                    <a:lumOff val="50000"/>
                  </a:schemeClr>
                </a:solidFill>
                <a:latin charset="-122" pitchFamily="34" typeface="微软雅黑"/>
                <a:ea charset="-122" pitchFamily="34" typeface="微软雅黑"/>
              </a:endParaRPr>
            </a:p>
          </p:txBody>
        </p:sp>
        <p:grpSp>
          <p:nvGrpSpPr>
            <p:cNvPr id="21" name="组合 24"/>
            <p:cNvGrpSpPr/>
            <p:nvPr/>
          </p:nvGrpSpPr>
          <p:grpSpPr>
            <a:xfrm>
              <a:off x="9944428" y="4984882"/>
              <a:ext cx="387591" cy="495680"/>
              <a:chOff x="1605186" y="572440"/>
              <a:chExt cx="563562" cy="720725"/>
            </a:xfrm>
            <a:gradFill>
              <a:gsLst>
                <a:gs pos="0">
                  <a:srgbClr val="FDFA75"/>
                </a:gs>
                <a:gs pos="100000">
                  <a:srgbClr val="D79E11"/>
                </a:gs>
              </a:gsLst>
              <a:lin ang="2700000" scaled="1"/>
            </a:gradFill>
            <a:effectLst/>
          </p:grpSpPr>
          <p:sp>
            <p:nvSpPr>
              <p:cNvPr id="23"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1333">
                  <a:solidFill>
                    <a:schemeClr val="tx1">
                      <a:lumMod val="50000"/>
                      <a:lumOff val="50000"/>
                    </a:schemeClr>
                  </a:solidFill>
                  <a:latin charset="-122" pitchFamily="34" typeface="微软雅黑"/>
                  <a:ea charset="-122" pitchFamily="34" typeface="微软雅黑"/>
                </a:endParaRPr>
              </a:p>
            </p:txBody>
          </p:sp>
          <p:sp>
            <p:nvSpPr>
              <p:cNvPr id="24"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1333">
                  <a:solidFill>
                    <a:schemeClr val="tx1">
                      <a:lumMod val="50000"/>
                      <a:lumOff val="50000"/>
                    </a:schemeClr>
                  </a:solidFill>
                  <a:latin charset="-122" pitchFamily="34" typeface="微软雅黑"/>
                  <a:ea charset="-122" pitchFamily="34" typeface="微软雅黑"/>
                </a:endParaRPr>
              </a:p>
            </p:txBody>
          </p:sp>
          <p:sp>
            <p:nvSpPr>
              <p:cNvPr id="25"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1333">
                  <a:solidFill>
                    <a:schemeClr val="tx1">
                      <a:lumMod val="50000"/>
                      <a:lumOff val="50000"/>
                    </a:schemeClr>
                  </a:solidFill>
                  <a:latin charset="-122" pitchFamily="34" typeface="微软雅黑"/>
                  <a:ea charset="-122" pitchFamily="34" typeface="微软雅黑"/>
                </a:endParaRPr>
              </a:p>
            </p:txBody>
          </p:sp>
        </p:grpSp>
        <p:sp>
          <p:nvSpPr>
            <p:cNvPr id="22" name="文本框 48"/>
            <p:cNvSpPr txBox="1"/>
            <p:nvPr/>
          </p:nvSpPr>
          <p:spPr>
            <a:xfrm>
              <a:off x="6723120" y="4791528"/>
              <a:ext cx="3231316" cy="1066190"/>
            </a:xfrm>
            <a:prstGeom prst="rect">
              <a:avLst/>
            </a:prstGeom>
            <a:noFill/>
            <a:effectLst/>
          </p:spPr>
          <p:txBody>
            <a:bodyPr rtlCol="0" wrap="none">
              <a:spAutoFit/>
            </a:bodyPr>
            <a:lstStyle/>
            <a:p>
              <a:r>
                <a:rPr altLang="en-US" lang="zh-CN" sz="1599">
                  <a:solidFill>
                    <a:schemeClr val="tx1">
                      <a:lumMod val="75000"/>
                      <a:lumOff val="25000"/>
                    </a:schemeClr>
                  </a:solidFill>
                  <a:latin charset="-122" pitchFamily="34" typeface="微软雅黑"/>
                  <a:ea charset="-122" pitchFamily="34" typeface="微软雅黑"/>
                </a:rPr>
                <a:t>点击添加标题</a:t>
              </a:r>
            </a:p>
            <a:p>
              <a:r>
                <a:rPr altLang="en-US" lang="zh-CN" sz="1599">
                  <a:solidFill>
                    <a:schemeClr val="tx1">
                      <a:lumMod val="75000"/>
                      <a:lumOff val="25000"/>
                    </a:schemeClr>
                  </a:solidFill>
                  <a:latin charset="-122" pitchFamily="34" typeface="微软雅黑"/>
                  <a:ea charset="-122" pitchFamily="34" typeface="微软雅黑"/>
                </a:rPr>
                <a:t>您的内容打在这里，或者通过复制</a:t>
              </a:r>
            </a:p>
            <a:p>
              <a:r>
                <a:rPr altLang="en-US" lang="zh-CN" sz="1599">
                  <a:solidFill>
                    <a:schemeClr val="tx1">
                      <a:lumMod val="75000"/>
                      <a:lumOff val="25000"/>
                    </a:schemeClr>
                  </a:solidFill>
                  <a:latin charset="-122" pitchFamily="34" typeface="微软雅黑"/>
                  <a:ea charset="-122" pitchFamily="34" typeface="微软雅黑"/>
                </a:rPr>
                <a:t>您的文本后，在此框中选择粘贴，</a:t>
              </a:r>
            </a:p>
            <a:p>
              <a:r>
                <a:rPr altLang="en-US" lang="zh-CN" sz="1599">
                  <a:solidFill>
                    <a:schemeClr val="tx1">
                      <a:lumMod val="75000"/>
                      <a:lumOff val="25000"/>
                    </a:schemeClr>
                  </a:solidFill>
                  <a:latin charset="-122" pitchFamily="34" typeface="微软雅黑"/>
                  <a:ea charset="-122" pitchFamily="34" typeface="微软雅黑"/>
                </a:rPr>
                <a:t>并选择只保留文字。</a:t>
              </a:r>
            </a:p>
          </p:txBody>
        </p:sp>
      </p:grpSp>
      <p:sp>
        <p:nvSpPr>
          <p:cNvPr id="26" name="矩形 25">
            <a:extLst>
              <a:ext uri="{FF2B5EF4-FFF2-40B4-BE49-F238E27FC236}">
                <a16:creationId xmlns:a16="http://schemas.microsoft.com/office/drawing/2014/main" id="{B1E5E187-C5F2-4AF1-8E00-CFDB650FB628}"/>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3903200674"/>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1+#ppt_w/2"/>
                                          </p:val>
                                        </p:tav>
                                        <p:tav tm="100000">
                                          <p:val>
                                            <p:strVal val="#ppt_x"/>
                                          </p:val>
                                        </p:tav>
                                      </p:tavLst>
                                    </p:anim>
                                    <p:anim calcmode="lin" valueType="num">
                                      <p:cBhvr additive="base">
                                        <p:cTn dur="500" fill="hold" id="13"/>
                                        <p:tgtEl>
                                          <p:spTgt spid="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0-#ppt_w/2"/>
                                          </p:val>
                                        </p:tav>
                                        <p:tav tm="100000">
                                          <p:val>
                                            <p:strVal val="#ppt_x"/>
                                          </p:val>
                                        </p:tav>
                                      </p:tavLst>
                                    </p:anim>
                                    <p:anim calcmode="lin" valueType="num">
                                      <p:cBhvr additive="base">
                                        <p:cTn dur="500" fill="hold" id="18"/>
                                        <p:tgtEl>
                                          <p:spTgt spid="1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additive="base">
                                        <p:cTn dur="500" fill="hold" id="22"/>
                                        <p:tgtEl>
                                          <p:spTgt spid="19"/>
                                        </p:tgtEl>
                                        <p:attrNameLst>
                                          <p:attrName>ppt_x</p:attrName>
                                        </p:attrNameLst>
                                      </p:cBhvr>
                                      <p:tavLst>
                                        <p:tav tm="0">
                                          <p:val>
                                            <p:strVal val="1+#ppt_w/2"/>
                                          </p:val>
                                        </p:tav>
                                        <p:tav tm="100000">
                                          <p:val>
                                            <p:strVal val="#ppt_x"/>
                                          </p:val>
                                        </p:tav>
                                      </p:tavLst>
                                    </p:anim>
                                    <p:anim calcmode="lin" valueType="num">
                                      <p:cBhvr additive="base">
                                        <p:cTn dur="500" fill="hold" id="23"/>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2" name="组合 1"/>
          <p:cNvGrpSpPr/>
          <p:nvPr/>
        </p:nvGrpSpPr>
        <p:grpSpPr>
          <a:xfrm>
            <a:off x="-1794073" y="2703348"/>
            <a:ext cx="6365433" cy="1366210"/>
            <a:chOff x="0" y="2703348"/>
            <a:chExt cx="6365433" cy="1366210"/>
          </a:xfrm>
        </p:grpSpPr>
        <p:sp>
          <p:nvSpPr>
            <p:cNvPr id="35" name="椭圆 34"/>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6" name="直接连接符 35"/>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3274470" y="3467103"/>
              <a:ext cx="2611980" cy="295274"/>
            </a:xfrm>
            <a:custGeom>
              <a:gdLst>
                <a:gd fmla="*/ 62456 w 2611980" name="connsiteX0"/>
                <a:gd fmla="*/ 139700 h 295274" name="connsiteY0"/>
                <a:gd fmla="*/ 2611980 w 2611980" name="connsiteX1"/>
                <a:gd fmla="*/ 0 h 295274" name="connsiteY1"/>
                <a:gd fmla="*/ 2292893 w 2611980" name="connsiteX2"/>
                <a:gd fmla="*/ 266699 h 295274" name="connsiteY2"/>
                <a:gd fmla="*/ 49755 w 2611980" name="connsiteX3"/>
                <a:gd fmla="*/ 295274 h 295274" name="connsiteY3"/>
                <a:gd fmla="*/ 62456 w 2611980" name="connsiteX4"/>
                <a:gd fmla="*/ 139700 h 2952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5274" w="2611980">
                  <a:moveTo>
                    <a:pt x="62456" y="139700"/>
                  </a:moveTo>
                  <a:cubicBezTo>
                    <a:pt x="792706" y="60326"/>
                    <a:pt x="1562642" y="3175"/>
                    <a:pt x="2611980" y="0"/>
                  </a:cubicBezTo>
                  <a:lnTo>
                    <a:pt x="2292893" y="266699"/>
                  </a:lnTo>
                  <a:lnTo>
                    <a:pt x="49755" y="295274"/>
                  </a:lnTo>
                  <a:cubicBezTo>
                    <a:pt x="61926" y="240241"/>
                    <a:pt x="-76715" y="191558"/>
                    <a:pt x="62456" y="139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 name="组合 37"/>
            <p:cNvGrpSpPr/>
            <p:nvPr/>
          </p:nvGrpSpPr>
          <p:grpSpPr>
            <a:xfrm>
              <a:off x="2057454" y="2703348"/>
              <a:ext cx="3871464" cy="1366210"/>
              <a:chOff x="2057454" y="2646587"/>
              <a:chExt cx="3871464" cy="1366210"/>
            </a:xfrm>
          </p:grpSpPr>
          <p:sp>
            <p:nvSpPr>
              <p:cNvPr id="39" name="椭圆 38"/>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6" name="组合 65"/>
            <p:cNvGrpSpPr/>
            <p:nvPr/>
          </p:nvGrpSpPr>
          <p:grpSpPr>
            <a:xfrm>
              <a:off x="2662550" y="2972994"/>
              <a:ext cx="2720704" cy="871348"/>
              <a:chOff x="2133791" y="2806726"/>
              <a:chExt cx="3351856" cy="1073484"/>
            </a:xfrm>
          </p:grpSpPr>
          <p:sp>
            <p:nvSpPr>
              <p:cNvPr id="67" name="椭圆 66"/>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79" name="文本框 78"/>
          <p:cNvSpPr txBox="1"/>
          <p:nvPr/>
        </p:nvSpPr>
        <p:spPr>
          <a:xfrm>
            <a:off x="4651695" y="2211267"/>
            <a:ext cx="3522115" cy="1097280"/>
          </a:xfrm>
          <a:prstGeom prst="rect">
            <a:avLst/>
          </a:prstGeom>
          <a:noFill/>
        </p:spPr>
        <p:txBody>
          <a:bodyPr rtlCol="0" wrap="square">
            <a:spAutoFit/>
          </a:bodyPr>
          <a:lstStyle/>
          <a:p>
            <a:pPr algn="ctr"/>
            <a:r>
              <a:rPr altLang="zh-CN" lang="en-US" spc="100" sz="6600">
                <a:latin charset="-122" panose="02010600030101010101" pitchFamily="2" typeface="明兰"/>
                <a:ea charset="-122" panose="02010600030101010101" pitchFamily="2" typeface="明兰"/>
              </a:rPr>
              <a:t>Part 4</a:t>
            </a:r>
          </a:p>
        </p:txBody>
      </p:sp>
      <p:sp>
        <p:nvSpPr>
          <p:cNvPr id="44" name="文本框 43"/>
          <p:cNvSpPr txBox="1"/>
          <p:nvPr/>
        </p:nvSpPr>
        <p:spPr>
          <a:xfrm>
            <a:off x="5122801" y="4002467"/>
            <a:ext cx="3650313" cy="640080"/>
          </a:xfrm>
          <a:prstGeom prst="rect">
            <a:avLst/>
          </a:prstGeom>
          <a:noFill/>
        </p:spPr>
        <p:txBody>
          <a:bodyPr rtlCol="0" wrap="square">
            <a:spAutoFit/>
          </a:bodyPr>
          <a:lstStyle/>
          <a:p>
            <a:r>
              <a:rPr altLang="en-US" lang="zh-CN" spc="100" sz="3600">
                <a:latin charset="-122" panose="02010600030101010101" pitchFamily="2" typeface="明兰"/>
                <a:ea charset="-122" panose="02010600030101010101" pitchFamily="2" typeface="明兰"/>
              </a:rPr>
              <a:t>添加您的标题</a:t>
            </a:r>
          </a:p>
        </p:txBody>
      </p:sp>
      <p:sp>
        <p:nvSpPr>
          <p:cNvPr id="45" name="文本框 44"/>
          <p:cNvSpPr txBox="1"/>
          <p:nvPr/>
        </p:nvSpPr>
        <p:spPr>
          <a:xfrm>
            <a:off x="5184941" y="4626637"/>
            <a:ext cx="3166637" cy="304800"/>
          </a:xfrm>
          <a:prstGeom prst="rect">
            <a:avLst/>
          </a:prstGeom>
          <a:noFill/>
        </p:spPr>
        <p:txBody>
          <a:bodyPr rtlCol="0" wrap="square">
            <a:spAutoFit/>
          </a:bodyPr>
          <a:lstStyle/>
          <a:p>
            <a:r>
              <a:rPr altLang="zh-CN" lang="en-US" spc="300" sz="1400">
                <a:latin charset="-122" panose="020b0502040204020203" pitchFamily="34" typeface="微软雅黑 Light"/>
                <a:ea charset="-122" panose="020b0502040204020203" pitchFamily="34" typeface="微软雅黑 Light"/>
              </a:rPr>
              <a:t>Introduction</a:t>
            </a:r>
          </a:p>
        </p:txBody>
      </p:sp>
    </p:spTree>
    <p:extLst>
      <p:ext uri="{BB962C8B-B14F-4D97-AF65-F5344CB8AC3E}">
        <p14:creationId val="976861293"/>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fill="hold" id="7"/>
                                        <p:tgtEl>
                                          <p:spTgt spid="2"/>
                                        </p:tgtEl>
                                        <p:attrNameLst>
                                          <p:attrName>ppt_x</p:attrName>
                                        </p:attrNameLst>
                                      </p:cBhvr>
                                      <p:tavLst>
                                        <p:tav tm="0">
                                          <p:val>
                                            <p:strVal val="0-#ppt_w/2"/>
                                          </p:val>
                                        </p:tav>
                                        <p:tav tm="100000">
                                          <p:val>
                                            <p:strVal val="#ppt_x"/>
                                          </p:val>
                                        </p:tav>
                                      </p:tavLst>
                                    </p:anim>
                                    <p:anim calcmode="lin" valueType="num">
                                      <p:cBhvr additive="base">
                                        <p:cTn dur="2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grpId="0" id="10" nodeType="afterEffect" presetClass="entr" presetID="10" presetSubtype="0">
                                  <p:stCondLst>
                                    <p:cond delay="0"/>
                                  </p:stCondLst>
                                  <p:childTnLst>
                                    <p:set>
                                      <p:cBhvr>
                                        <p:cTn dur="1" fill="hold" id="11">
                                          <p:stCondLst>
                                            <p:cond delay="0"/>
                                          </p:stCondLst>
                                        </p:cTn>
                                        <p:tgtEl>
                                          <p:spTgt spid="79"/>
                                        </p:tgtEl>
                                        <p:attrNameLst>
                                          <p:attrName>style.visibility</p:attrName>
                                        </p:attrNameLst>
                                      </p:cBhvr>
                                      <p:to>
                                        <p:strVal val="visible"/>
                                      </p:to>
                                    </p:set>
                                    <p:animEffect filter="fade" transition="in">
                                      <p:cBhvr>
                                        <p:cTn dur="500" id="12"/>
                                        <p:tgtEl>
                                          <p:spTgt spid="79"/>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44"/>
                                        </p:tgtEl>
                                        <p:attrNameLst>
                                          <p:attrName>style.visibility</p:attrName>
                                        </p:attrNameLst>
                                      </p:cBhvr>
                                      <p:to>
                                        <p:strVal val="visible"/>
                                      </p:to>
                                    </p:set>
                                    <p:animEffect filter="fade" transition="in">
                                      <p:cBhvr>
                                        <p:cTn dur="500" id="15"/>
                                        <p:tgtEl>
                                          <p:spTgt spid="44"/>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45"/>
                                        </p:tgtEl>
                                        <p:attrNameLst>
                                          <p:attrName>style.visibility</p:attrName>
                                        </p:attrNameLst>
                                      </p:cBhvr>
                                      <p:to>
                                        <p:strVal val="visible"/>
                                      </p:to>
                                    </p:set>
                                    <p:animEffect filter="fade" transition="in">
                                      <p:cBhvr>
                                        <p:cTn dur="500" id="1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44"/>
      <p:bldP grpId="0" spid="4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8" name="图片 97"/>
          <p:cNvPicPr>
            <a:picLocks noChangeAspect="1"/>
          </p:cNvPicPr>
          <p:nvPr/>
        </p:nvPicPr>
        <p:blipFill>
          <a:blip r:embed="rId2">
            <a:clrChange>
              <a:clrFrom>
                <a:srgbClr val="FFFFFF"/>
              </a:clrFrom>
              <a:clrTo>
                <a:srgbClr val="FFFFFF">
                  <a:alpha val="0"/>
                </a:srgbClr>
              </a:clrTo>
            </a:clrChange>
            <a:extLst>
              <a:ext uri="{BEBA8EAE-BF5A-486C-A8C5-ECC9F3942E4B}">
                <a14:imgProps>
                  <a14:imgLayer xmlns:d3p1="http://schemas.openxmlformats.org/officeDocument/2006/relationships" d3p1:embed="">
                    <a14:imgEffect>
                      <a14:saturation sat="0"/>
                    </a14:imgEffect>
                    <a14:imgEffect>
                      <a14:brightnessContrast contrast="10000"/>
                    </a14:imgEffect>
                  </a14:imgLayer>
                </a14:imgProps>
              </a:ext>
              <a:ext uri="{28A0092B-C50C-407E-A947-70E740481C1C}">
                <a14:useLocalDpi/>
              </a:ext>
            </a:extLst>
          </a:blip>
          <a:stretch>
            <a:fillRect/>
          </a:stretch>
        </p:blipFill>
        <p:spPr>
          <a:xfrm>
            <a:off x="-34958" y="5163602"/>
            <a:ext cx="12226958" cy="1694397"/>
          </a:xfrm>
          <a:prstGeom prst="rect">
            <a:avLst/>
          </a:prstGeom>
        </p:spPr>
      </p:pic>
      <p:sp>
        <p:nvSpPr>
          <p:cNvPr id="4" name="矩形 3"/>
          <p:cNvSpPr/>
          <p:nvPr/>
        </p:nvSpPr>
        <p:spPr>
          <a:xfrm>
            <a:off x="629785" y="1507517"/>
            <a:ext cx="7405277" cy="530352"/>
          </a:xfrm>
          <a:prstGeom prst="rect">
            <a:avLst/>
          </a:prstGeom>
        </p:spPr>
        <p:txBody>
          <a:bodyPr wrap="square">
            <a:spAutoFit/>
          </a:bodyPr>
          <a:lstStyle/>
          <a:p>
            <a:pPr>
              <a:lnSpc>
                <a:spcPct val="120000"/>
              </a:lnSpc>
            </a:pPr>
            <a:r>
              <a:rPr altLang="en-US" lang="zh-CN" spc="200" sz="2400">
                <a:latin charset="-122" panose="02010600030101010101" pitchFamily="2" typeface="明兰"/>
                <a:ea charset="-122" panose="02010600030101010101" pitchFamily="2" typeface="明兰"/>
                <a:sym typeface="+mn-ea"/>
              </a:rPr>
              <a:t>实验相关数据折线图：</a:t>
            </a:r>
          </a:p>
        </p:txBody>
      </p:sp>
      <p:sp>
        <p:nvSpPr>
          <p:cNvPr id="5" name="矩形 4"/>
          <p:cNvSpPr/>
          <p:nvPr/>
        </p:nvSpPr>
        <p:spPr>
          <a:xfrm>
            <a:off x="802014" y="5117383"/>
            <a:ext cx="3203121" cy="384048"/>
          </a:xfrm>
          <a:prstGeom prst="rect">
            <a:avLst/>
          </a:prstGeom>
        </p:spPr>
        <p:txBody>
          <a:bodyPr wrap="square">
            <a:spAutoFit/>
          </a:bodyPr>
          <a:lstStyle/>
          <a:p>
            <a:pPr algn="ctr">
              <a:lnSpc>
                <a:spcPct val="120000"/>
              </a:lnSpc>
            </a:pPr>
            <a:r>
              <a:rPr altLang="en-US" lang="zh-CN" spc="200" sz="1600">
                <a:solidFill>
                  <a:srgbClr val="424953"/>
                </a:solidFill>
                <a:latin charset="-122" panose="020b0502040204020203" pitchFamily="34" typeface="微软雅黑 Light"/>
                <a:ea charset="-122" panose="020b0502040204020203" pitchFamily="34" typeface="微软雅黑 Light"/>
                <a:sym typeface="+mn-ea"/>
              </a:rPr>
              <a:t>空白组实验曲线 </a:t>
            </a:r>
          </a:p>
        </p:txBody>
      </p:sp>
      <p:sp>
        <p:nvSpPr>
          <p:cNvPr id="6" name="矩形 5"/>
          <p:cNvSpPr/>
          <p:nvPr/>
        </p:nvSpPr>
        <p:spPr>
          <a:xfrm>
            <a:off x="4475389" y="5109409"/>
            <a:ext cx="3203121" cy="384048"/>
          </a:xfrm>
          <a:prstGeom prst="rect">
            <a:avLst/>
          </a:prstGeom>
        </p:spPr>
        <p:txBody>
          <a:bodyPr wrap="square">
            <a:spAutoFit/>
          </a:bodyPr>
          <a:lstStyle/>
          <a:p>
            <a:pPr algn="ctr">
              <a:lnSpc>
                <a:spcPct val="120000"/>
              </a:lnSpc>
            </a:pPr>
            <a:r>
              <a:rPr altLang="en-US" lang="zh-CN" spc="200" sz="1600">
                <a:solidFill>
                  <a:srgbClr val="424953"/>
                </a:solidFill>
                <a:latin charset="-122" panose="020b0502040204020203" pitchFamily="34" typeface="微软雅黑 Light"/>
                <a:ea charset="-122" panose="020b0502040204020203" pitchFamily="34" typeface="微软雅黑 Light"/>
                <a:sym typeface="+mn-ea"/>
              </a:rPr>
              <a:t>对照组A实验曲线 </a:t>
            </a:r>
          </a:p>
        </p:txBody>
      </p:sp>
      <p:graphicFrame>
        <p:nvGraphicFramePr>
          <p:cNvPr id="7" name="图表 6"/>
          <p:cNvGraphicFramePr/>
          <p:nvPr>
            <p:extLst>
              <p:ext uri="{D42A27DB-BD31-4B8C-83A1-F6EECF244321}">
                <p14:modId val="3328994071"/>
              </p:ext>
            </p:extLst>
          </p:nvPr>
        </p:nvGraphicFramePr>
        <p:xfrm>
          <a:off x="587777" y="2239012"/>
          <a:ext cx="3306038" cy="2204026"/>
        </p:xfrm>
        <a:graphic>
          <a:graphicData uri="http://schemas.openxmlformats.org/drawingml/2006/chart">
            <c:chart xmlns:c="http://schemas.openxmlformats.org/drawingml/2006/chart" r:id="rId3"/>
          </a:graphicData>
        </a:graphic>
      </p:graphicFrame>
      <p:cxnSp>
        <p:nvCxnSpPr>
          <p:cNvPr id="8" name="直接连接符 7"/>
          <p:cNvCxnSpPr/>
          <p:nvPr/>
        </p:nvCxnSpPr>
        <p:spPr>
          <a:xfrm flipH="1" flipV="1">
            <a:off x="825196" y="2245362"/>
            <a:ext cx="0" cy="2213551"/>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10768" y="4425284"/>
            <a:ext cx="3136318" cy="738319"/>
            <a:chOff x="884428" y="4867736"/>
            <a:chExt cx="3136318" cy="738319"/>
          </a:xfrm>
        </p:grpSpPr>
        <p:grpSp>
          <p:nvGrpSpPr>
            <p:cNvPr id="10" name="组合 9"/>
            <p:cNvGrpSpPr/>
            <p:nvPr/>
          </p:nvGrpSpPr>
          <p:grpSpPr>
            <a:xfrm>
              <a:off x="884428" y="4867736"/>
              <a:ext cx="3136318" cy="320453"/>
              <a:chOff x="884428" y="4867736"/>
              <a:chExt cx="3136318" cy="320453"/>
            </a:xfrm>
          </p:grpSpPr>
          <p:cxnSp>
            <p:nvCxnSpPr>
              <p:cNvPr id="12" name="直接连接符 11"/>
              <p:cNvCxnSpPr>
                <a:endCxn id="24" idx="1"/>
              </p:cNvCxnSpPr>
              <p:nvPr/>
            </p:nvCxnSpPr>
            <p:spPr>
              <a:xfrm flipV="1">
                <a:off x="901095" y="4907798"/>
                <a:ext cx="3119651" cy="500"/>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087631" y="4905333"/>
                <a:ext cx="2682474" cy="45285"/>
                <a:chOff x="922531" y="4911683"/>
                <a:chExt cx="2682474" cy="45285"/>
              </a:xfrm>
            </p:grpSpPr>
            <p:cxnSp>
              <p:nvCxnSpPr>
                <p:cNvPr id="25" name="直接连接符 24"/>
                <p:cNvCxnSpPr/>
                <p:nvPr/>
              </p:nvCxnSpPr>
              <p:spPr>
                <a:xfrm flipH="1" flipV="1">
                  <a:off x="922531" y="4911683"/>
                  <a:ext cx="0" cy="45285"/>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1220584"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518637"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816690"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2114743"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2412796"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2710849"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3008902"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330695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360500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884428"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0.01</a:t>
                </a:r>
              </a:p>
            </p:txBody>
          </p:sp>
          <p:sp>
            <p:nvSpPr>
              <p:cNvPr id="15" name="文本框 14"/>
              <p:cNvSpPr txBox="1"/>
              <p:nvPr/>
            </p:nvSpPr>
            <p:spPr>
              <a:xfrm>
                <a:off x="1175338"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0.02</a:t>
                </a:r>
              </a:p>
            </p:txBody>
          </p:sp>
          <p:sp>
            <p:nvSpPr>
              <p:cNvPr id="16" name="文本框 15"/>
              <p:cNvSpPr txBox="1"/>
              <p:nvPr/>
            </p:nvSpPr>
            <p:spPr>
              <a:xfrm>
                <a:off x="1473391"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0.03</a:t>
                </a:r>
              </a:p>
            </p:txBody>
          </p:sp>
          <p:sp>
            <p:nvSpPr>
              <p:cNvPr id="17" name="文本框 16"/>
              <p:cNvSpPr txBox="1"/>
              <p:nvPr/>
            </p:nvSpPr>
            <p:spPr>
              <a:xfrm>
                <a:off x="1771444"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0.04</a:t>
                </a:r>
              </a:p>
            </p:txBody>
          </p:sp>
          <p:sp>
            <p:nvSpPr>
              <p:cNvPr id="18" name="文本框 17"/>
              <p:cNvSpPr txBox="1"/>
              <p:nvPr/>
            </p:nvSpPr>
            <p:spPr>
              <a:xfrm>
                <a:off x="2074451"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0.05</a:t>
                </a:r>
              </a:p>
            </p:txBody>
          </p:sp>
          <p:sp>
            <p:nvSpPr>
              <p:cNvPr id="19" name="文本框 18"/>
              <p:cNvSpPr txBox="1"/>
              <p:nvPr/>
            </p:nvSpPr>
            <p:spPr>
              <a:xfrm>
                <a:off x="2367550"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0.06</a:t>
                </a:r>
              </a:p>
            </p:txBody>
          </p:sp>
          <p:sp>
            <p:nvSpPr>
              <p:cNvPr id="20" name="文本框 19"/>
              <p:cNvSpPr txBox="1"/>
              <p:nvPr/>
            </p:nvSpPr>
            <p:spPr>
              <a:xfrm>
                <a:off x="2665603"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0.07</a:t>
                </a:r>
              </a:p>
            </p:txBody>
          </p:sp>
          <p:sp>
            <p:nvSpPr>
              <p:cNvPr id="21" name="文本框 20"/>
              <p:cNvSpPr txBox="1"/>
              <p:nvPr/>
            </p:nvSpPr>
            <p:spPr>
              <a:xfrm>
                <a:off x="2963656"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0.08</a:t>
                </a:r>
              </a:p>
            </p:txBody>
          </p:sp>
          <p:sp>
            <p:nvSpPr>
              <p:cNvPr id="22" name="文本框 21"/>
              <p:cNvSpPr txBox="1"/>
              <p:nvPr/>
            </p:nvSpPr>
            <p:spPr>
              <a:xfrm>
                <a:off x="3261709"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0.09</a:t>
                </a:r>
              </a:p>
            </p:txBody>
          </p:sp>
          <p:sp>
            <p:nvSpPr>
              <p:cNvPr id="23" name="文本框 22"/>
              <p:cNvSpPr txBox="1"/>
              <p:nvPr/>
            </p:nvSpPr>
            <p:spPr>
              <a:xfrm>
                <a:off x="3559763"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0.10</a:t>
                </a:r>
              </a:p>
            </p:txBody>
          </p:sp>
          <p:sp>
            <p:nvSpPr>
              <p:cNvPr id="24" name="任意多边形 23"/>
              <p:cNvSpPr/>
              <p:nvPr/>
            </p:nvSpPr>
            <p:spPr>
              <a:xfrm>
                <a:off x="3969928" y="4867736"/>
                <a:ext cx="50818" cy="78120"/>
              </a:xfrm>
              <a:custGeom>
                <a:gdLst>
                  <a:gd fmla="*/ 0 w 76200" name="connsiteX0"/>
                  <a:gd fmla="*/ 0 h 123825" name="connsiteY0"/>
                  <a:gd fmla="*/ 76200 w 76200" name="connsiteX1"/>
                  <a:gd fmla="*/ 63500 h 123825" name="connsiteY1"/>
                  <a:gd fmla="*/ 6350 w 76200" name="connsiteX2"/>
                  <a:gd fmla="*/ 123825 h 123825" name="connsiteY2"/>
                </a:gdLst>
                <a:cxnLst>
                  <a:cxn ang="0">
                    <a:pos x="connsiteX0" y="connsiteY0"/>
                  </a:cxn>
                  <a:cxn ang="0">
                    <a:pos x="connsiteX1" y="connsiteY1"/>
                  </a:cxn>
                  <a:cxn ang="0">
                    <a:pos x="connsiteX2" y="connsiteY2"/>
                  </a:cxn>
                </a:cxnLst>
                <a:rect b="b" l="l" r="r" t="t"/>
                <a:pathLst>
                  <a:path h="123825" w="76200">
                    <a:moveTo>
                      <a:pt x="0" y="0"/>
                    </a:moveTo>
                    <a:lnTo>
                      <a:pt x="76200" y="63500"/>
                    </a:lnTo>
                    <a:lnTo>
                      <a:pt x="6350" y="123825"/>
                    </a:lnTo>
                  </a:path>
                </a:pathLst>
              </a:custGeom>
              <a:noFill/>
              <a:ln w="6350">
                <a:solidFill>
                  <a:srgbClr val="424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2046681" y="5144390"/>
              <a:ext cx="747577" cy="274320"/>
            </a:xfrm>
            <a:prstGeom prst="rect">
              <a:avLst/>
            </a:prstGeom>
            <a:noFill/>
          </p:spPr>
          <p:txBody>
            <a:bodyPr rtlCol="0" wrap="square">
              <a:spAutoFit/>
            </a:bodyPr>
            <a:lstStyle/>
            <a:p>
              <a:r>
                <a:rPr altLang="zh-CN" lang="en-US" sz="1200">
                  <a:latin charset="-122" panose="020b0502040204020203" pitchFamily="34" typeface="微软雅黑 Light"/>
                  <a:ea charset="-122" panose="020b0502040204020203" pitchFamily="34" typeface="微软雅黑 Light"/>
                </a:rPr>
                <a:t>m(g)</a:t>
              </a:r>
            </a:p>
          </p:txBody>
        </p:sp>
      </p:grpSp>
      <p:graphicFrame>
        <p:nvGraphicFramePr>
          <p:cNvPr id="35" name="图表 34"/>
          <p:cNvGraphicFramePr/>
          <p:nvPr>
            <p:extLst>
              <p:ext uri="{D42A27DB-BD31-4B8C-83A1-F6EECF244321}">
                <p14:modId val="1029628145"/>
              </p:ext>
            </p:extLst>
          </p:nvPr>
        </p:nvGraphicFramePr>
        <p:xfrm>
          <a:off x="4385649" y="2239012"/>
          <a:ext cx="3306038" cy="2204026"/>
        </p:xfrm>
        <a:graphic>
          <a:graphicData uri="http://schemas.openxmlformats.org/drawingml/2006/chart">
            <c:chart xmlns:c="http://schemas.openxmlformats.org/drawingml/2006/chart" r:id="rId4"/>
          </a:graphicData>
        </a:graphic>
      </p:graphicFrame>
      <p:cxnSp>
        <p:nvCxnSpPr>
          <p:cNvPr id="36" name="直接连接符 35"/>
          <p:cNvCxnSpPr/>
          <p:nvPr/>
        </p:nvCxnSpPr>
        <p:spPr>
          <a:xfrm flipH="1" flipV="1">
            <a:off x="4623068" y="2245362"/>
            <a:ext cx="0" cy="2213551"/>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4608640" y="4425284"/>
            <a:ext cx="3136318" cy="738319"/>
            <a:chOff x="884428" y="4867736"/>
            <a:chExt cx="3136318" cy="738319"/>
          </a:xfrm>
        </p:grpSpPr>
        <p:grpSp>
          <p:nvGrpSpPr>
            <p:cNvPr id="38" name="组合 37"/>
            <p:cNvGrpSpPr/>
            <p:nvPr/>
          </p:nvGrpSpPr>
          <p:grpSpPr>
            <a:xfrm>
              <a:off x="884428" y="4867736"/>
              <a:ext cx="3136318" cy="320453"/>
              <a:chOff x="884428" y="4867736"/>
              <a:chExt cx="3136318" cy="320453"/>
            </a:xfrm>
          </p:grpSpPr>
          <p:cxnSp>
            <p:nvCxnSpPr>
              <p:cNvPr id="40" name="直接连接符 39"/>
              <p:cNvCxnSpPr>
                <a:endCxn id="52" idx="1"/>
              </p:cNvCxnSpPr>
              <p:nvPr/>
            </p:nvCxnSpPr>
            <p:spPr>
              <a:xfrm flipV="1">
                <a:off x="901095" y="4907798"/>
                <a:ext cx="3119651" cy="500"/>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087631" y="4905333"/>
                <a:ext cx="2682474" cy="45285"/>
                <a:chOff x="922531" y="4911683"/>
                <a:chExt cx="2682474" cy="45285"/>
              </a:xfrm>
            </p:grpSpPr>
            <p:cxnSp>
              <p:nvCxnSpPr>
                <p:cNvPr id="53" name="直接连接符 52"/>
                <p:cNvCxnSpPr/>
                <p:nvPr/>
              </p:nvCxnSpPr>
              <p:spPr>
                <a:xfrm flipH="1" flipV="1">
                  <a:off x="922531" y="4911683"/>
                  <a:ext cx="0" cy="45285"/>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1220584"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1518637"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flipV="1">
                  <a:off x="1816690"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2114743"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flipV="1">
                  <a:off x="2412796"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2710849"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3008902"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flipV="1">
                  <a:off x="330695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360500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884427"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0.01</a:t>
                </a:r>
              </a:p>
            </p:txBody>
          </p:sp>
          <p:sp>
            <p:nvSpPr>
              <p:cNvPr id="43" name="文本框 42"/>
              <p:cNvSpPr txBox="1"/>
              <p:nvPr/>
            </p:nvSpPr>
            <p:spPr>
              <a:xfrm>
                <a:off x="1175337"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0.02</a:t>
                </a:r>
              </a:p>
            </p:txBody>
          </p:sp>
          <p:sp>
            <p:nvSpPr>
              <p:cNvPr id="44" name="文本框 43"/>
              <p:cNvSpPr txBox="1"/>
              <p:nvPr/>
            </p:nvSpPr>
            <p:spPr>
              <a:xfrm>
                <a:off x="1473390"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0.03</a:t>
                </a:r>
              </a:p>
            </p:txBody>
          </p:sp>
          <p:sp>
            <p:nvSpPr>
              <p:cNvPr id="45" name="文本框 44"/>
              <p:cNvSpPr txBox="1"/>
              <p:nvPr/>
            </p:nvSpPr>
            <p:spPr>
              <a:xfrm>
                <a:off x="1771443"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0.04</a:t>
                </a:r>
              </a:p>
            </p:txBody>
          </p:sp>
          <p:sp>
            <p:nvSpPr>
              <p:cNvPr id="46" name="文本框 45"/>
              <p:cNvSpPr txBox="1"/>
              <p:nvPr/>
            </p:nvSpPr>
            <p:spPr>
              <a:xfrm>
                <a:off x="2074451"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0.05</a:t>
                </a:r>
              </a:p>
            </p:txBody>
          </p:sp>
          <p:sp>
            <p:nvSpPr>
              <p:cNvPr id="47" name="文本框 46"/>
              <p:cNvSpPr txBox="1"/>
              <p:nvPr/>
            </p:nvSpPr>
            <p:spPr>
              <a:xfrm>
                <a:off x="2367550"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0.06</a:t>
                </a:r>
              </a:p>
            </p:txBody>
          </p:sp>
          <p:sp>
            <p:nvSpPr>
              <p:cNvPr id="48" name="文本框 47"/>
              <p:cNvSpPr txBox="1"/>
              <p:nvPr/>
            </p:nvSpPr>
            <p:spPr>
              <a:xfrm>
                <a:off x="2665604"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0.07</a:t>
                </a:r>
              </a:p>
            </p:txBody>
          </p:sp>
          <p:sp>
            <p:nvSpPr>
              <p:cNvPr id="49" name="文本框 48"/>
              <p:cNvSpPr txBox="1"/>
              <p:nvPr/>
            </p:nvSpPr>
            <p:spPr>
              <a:xfrm>
                <a:off x="2963655"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0.08</a:t>
                </a:r>
              </a:p>
            </p:txBody>
          </p:sp>
          <p:sp>
            <p:nvSpPr>
              <p:cNvPr id="50" name="文本框 49"/>
              <p:cNvSpPr txBox="1"/>
              <p:nvPr/>
            </p:nvSpPr>
            <p:spPr>
              <a:xfrm>
                <a:off x="3261709"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0.09</a:t>
                </a:r>
              </a:p>
            </p:txBody>
          </p:sp>
          <p:sp>
            <p:nvSpPr>
              <p:cNvPr id="51" name="文本框 50"/>
              <p:cNvSpPr txBox="1"/>
              <p:nvPr/>
            </p:nvSpPr>
            <p:spPr>
              <a:xfrm>
                <a:off x="3559762"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0.10</a:t>
                </a:r>
              </a:p>
            </p:txBody>
          </p:sp>
          <p:sp>
            <p:nvSpPr>
              <p:cNvPr id="52" name="任意多边形 51"/>
              <p:cNvSpPr/>
              <p:nvPr/>
            </p:nvSpPr>
            <p:spPr>
              <a:xfrm>
                <a:off x="3969928" y="4867736"/>
                <a:ext cx="50818" cy="78120"/>
              </a:xfrm>
              <a:custGeom>
                <a:gdLst>
                  <a:gd fmla="*/ 0 w 76200" name="connsiteX0"/>
                  <a:gd fmla="*/ 0 h 123825" name="connsiteY0"/>
                  <a:gd fmla="*/ 76200 w 76200" name="connsiteX1"/>
                  <a:gd fmla="*/ 63500 h 123825" name="connsiteY1"/>
                  <a:gd fmla="*/ 6350 w 76200" name="connsiteX2"/>
                  <a:gd fmla="*/ 123825 h 123825" name="connsiteY2"/>
                </a:gdLst>
                <a:cxnLst>
                  <a:cxn ang="0">
                    <a:pos x="connsiteX0" y="connsiteY0"/>
                  </a:cxn>
                  <a:cxn ang="0">
                    <a:pos x="connsiteX1" y="connsiteY1"/>
                  </a:cxn>
                  <a:cxn ang="0">
                    <a:pos x="connsiteX2" y="connsiteY2"/>
                  </a:cxn>
                </a:cxnLst>
                <a:rect b="b" l="l" r="r" t="t"/>
                <a:pathLst>
                  <a:path h="123825" w="76200">
                    <a:moveTo>
                      <a:pt x="0" y="0"/>
                    </a:moveTo>
                    <a:lnTo>
                      <a:pt x="76200" y="63500"/>
                    </a:lnTo>
                    <a:lnTo>
                      <a:pt x="6350" y="123825"/>
                    </a:lnTo>
                  </a:path>
                </a:pathLst>
              </a:custGeom>
              <a:noFill/>
              <a:ln w="6350">
                <a:solidFill>
                  <a:srgbClr val="424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9" name="文本框 38"/>
            <p:cNvSpPr txBox="1"/>
            <p:nvPr/>
          </p:nvSpPr>
          <p:spPr>
            <a:xfrm>
              <a:off x="2046681" y="5144390"/>
              <a:ext cx="747577" cy="274320"/>
            </a:xfrm>
            <a:prstGeom prst="rect">
              <a:avLst/>
            </a:prstGeom>
            <a:noFill/>
          </p:spPr>
          <p:txBody>
            <a:bodyPr rtlCol="0" wrap="square">
              <a:spAutoFit/>
            </a:bodyPr>
            <a:lstStyle/>
            <a:p>
              <a:r>
                <a:rPr altLang="zh-CN" lang="en-US" sz="1200">
                  <a:latin charset="-122" panose="020b0502040204020203" pitchFamily="34" typeface="微软雅黑 Light"/>
                  <a:ea charset="-122" panose="020b0502040204020203" pitchFamily="34" typeface="微软雅黑 Light"/>
                </a:rPr>
                <a:t>m(g)</a:t>
              </a:r>
            </a:p>
          </p:txBody>
        </p:sp>
      </p:grpSp>
      <p:graphicFrame>
        <p:nvGraphicFramePr>
          <p:cNvPr id="63" name="图表 62"/>
          <p:cNvGraphicFramePr/>
          <p:nvPr>
            <p:extLst>
              <p:ext uri="{D42A27DB-BD31-4B8C-83A1-F6EECF244321}">
                <p14:modId val="85711933"/>
              </p:ext>
            </p:extLst>
          </p:nvPr>
        </p:nvGraphicFramePr>
        <p:xfrm>
          <a:off x="8102981" y="2239012"/>
          <a:ext cx="3306038" cy="2204026"/>
        </p:xfrm>
        <a:graphic>
          <a:graphicData uri="http://schemas.openxmlformats.org/drawingml/2006/chart">
            <c:chart xmlns:c="http://schemas.openxmlformats.org/drawingml/2006/chart" r:id="rId5"/>
          </a:graphicData>
        </a:graphic>
      </p:graphicFrame>
      <p:cxnSp>
        <p:nvCxnSpPr>
          <p:cNvPr id="64" name="直接连接符 63"/>
          <p:cNvCxnSpPr/>
          <p:nvPr/>
        </p:nvCxnSpPr>
        <p:spPr>
          <a:xfrm flipH="1" flipV="1">
            <a:off x="8340400" y="2245362"/>
            <a:ext cx="0" cy="2213551"/>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8325972" y="4425284"/>
            <a:ext cx="3136318" cy="738319"/>
            <a:chOff x="884428" y="4867736"/>
            <a:chExt cx="3136318" cy="738319"/>
          </a:xfrm>
        </p:grpSpPr>
        <p:grpSp>
          <p:nvGrpSpPr>
            <p:cNvPr id="66" name="组合 65"/>
            <p:cNvGrpSpPr/>
            <p:nvPr/>
          </p:nvGrpSpPr>
          <p:grpSpPr>
            <a:xfrm>
              <a:off x="884428" y="4867736"/>
              <a:ext cx="3136318" cy="320453"/>
              <a:chOff x="884428" y="4867736"/>
              <a:chExt cx="3136318" cy="320453"/>
            </a:xfrm>
          </p:grpSpPr>
          <p:cxnSp>
            <p:nvCxnSpPr>
              <p:cNvPr id="68" name="直接连接符 67"/>
              <p:cNvCxnSpPr>
                <a:endCxn id="80" idx="1"/>
              </p:cNvCxnSpPr>
              <p:nvPr/>
            </p:nvCxnSpPr>
            <p:spPr>
              <a:xfrm flipV="1">
                <a:off x="901095" y="4907798"/>
                <a:ext cx="3119651" cy="500"/>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087631" y="4905333"/>
                <a:ext cx="2682474" cy="45285"/>
                <a:chOff x="922531" y="4911683"/>
                <a:chExt cx="2682474" cy="45285"/>
              </a:xfrm>
            </p:grpSpPr>
            <p:cxnSp>
              <p:nvCxnSpPr>
                <p:cNvPr id="81" name="直接连接符 80"/>
                <p:cNvCxnSpPr/>
                <p:nvPr/>
              </p:nvCxnSpPr>
              <p:spPr>
                <a:xfrm flipH="1" flipV="1">
                  <a:off x="922531" y="4911683"/>
                  <a:ext cx="0" cy="45285"/>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1220584"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1518637"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1816690"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2114743"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2412796"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2710849"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008902"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330695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605005" y="4911684"/>
                  <a:ext cx="0" cy="45284"/>
                </a:xfrm>
                <a:prstGeom prst="line">
                  <a:avLst/>
                </a:prstGeom>
                <a:ln>
                  <a:solidFill>
                    <a:srgbClr val="424953"/>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884428"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0.01</a:t>
                </a:r>
              </a:p>
            </p:txBody>
          </p:sp>
          <p:sp>
            <p:nvSpPr>
              <p:cNvPr id="71" name="文本框 70"/>
              <p:cNvSpPr txBox="1"/>
              <p:nvPr/>
            </p:nvSpPr>
            <p:spPr>
              <a:xfrm>
                <a:off x="1175339"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0.02</a:t>
                </a:r>
              </a:p>
            </p:txBody>
          </p:sp>
          <p:sp>
            <p:nvSpPr>
              <p:cNvPr id="72" name="文本框 71"/>
              <p:cNvSpPr txBox="1"/>
              <p:nvPr/>
            </p:nvSpPr>
            <p:spPr>
              <a:xfrm>
                <a:off x="1473390"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0.03</a:t>
                </a:r>
              </a:p>
            </p:txBody>
          </p:sp>
          <p:sp>
            <p:nvSpPr>
              <p:cNvPr id="73" name="文本框 72"/>
              <p:cNvSpPr txBox="1"/>
              <p:nvPr/>
            </p:nvSpPr>
            <p:spPr>
              <a:xfrm>
                <a:off x="1771443"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0.04</a:t>
                </a:r>
              </a:p>
            </p:txBody>
          </p:sp>
          <p:sp>
            <p:nvSpPr>
              <p:cNvPr id="74" name="文本框 73"/>
              <p:cNvSpPr txBox="1"/>
              <p:nvPr/>
            </p:nvSpPr>
            <p:spPr>
              <a:xfrm>
                <a:off x="2074452"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0.05</a:t>
                </a:r>
              </a:p>
            </p:txBody>
          </p:sp>
          <p:sp>
            <p:nvSpPr>
              <p:cNvPr id="75" name="文本框 74"/>
              <p:cNvSpPr txBox="1"/>
              <p:nvPr/>
            </p:nvSpPr>
            <p:spPr>
              <a:xfrm>
                <a:off x="2367550"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0.06</a:t>
                </a:r>
              </a:p>
            </p:txBody>
          </p:sp>
          <p:sp>
            <p:nvSpPr>
              <p:cNvPr id="76" name="文本框 75"/>
              <p:cNvSpPr txBox="1"/>
              <p:nvPr/>
            </p:nvSpPr>
            <p:spPr>
              <a:xfrm>
                <a:off x="2665603"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0.07</a:t>
                </a:r>
              </a:p>
            </p:txBody>
          </p:sp>
          <p:sp>
            <p:nvSpPr>
              <p:cNvPr id="77" name="文本框 76"/>
              <p:cNvSpPr txBox="1"/>
              <p:nvPr/>
            </p:nvSpPr>
            <p:spPr>
              <a:xfrm>
                <a:off x="2963657"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0.08</a:t>
                </a:r>
              </a:p>
            </p:txBody>
          </p:sp>
          <p:sp>
            <p:nvSpPr>
              <p:cNvPr id="78" name="文本框 77"/>
              <p:cNvSpPr txBox="1"/>
              <p:nvPr/>
            </p:nvSpPr>
            <p:spPr>
              <a:xfrm>
                <a:off x="3261709"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0.09</a:t>
                </a:r>
              </a:p>
            </p:txBody>
          </p:sp>
          <p:sp>
            <p:nvSpPr>
              <p:cNvPr id="79" name="文本框 78"/>
              <p:cNvSpPr txBox="1"/>
              <p:nvPr/>
            </p:nvSpPr>
            <p:spPr>
              <a:xfrm>
                <a:off x="3559762" y="4957357"/>
                <a:ext cx="420691" cy="228600"/>
              </a:xfrm>
              <a:prstGeom prst="rect">
                <a:avLst/>
              </a:prstGeom>
              <a:noFill/>
            </p:spPr>
            <p:txBody>
              <a:bodyPr rtlCol="0" wrap="square">
                <a:spAutoFit/>
              </a:bodyPr>
              <a:lstStyle/>
              <a:p>
                <a:r>
                  <a:rPr altLang="zh-CN" lang="en-US" sz="900">
                    <a:latin charset="-122" panose="020b0502040204020203" pitchFamily="34" typeface="微软雅黑 Light"/>
                    <a:ea charset="-122" panose="020b0502040204020203" pitchFamily="34" typeface="微软雅黑 Light"/>
                  </a:rPr>
                  <a:t>0.10</a:t>
                </a:r>
              </a:p>
            </p:txBody>
          </p:sp>
          <p:sp>
            <p:nvSpPr>
              <p:cNvPr id="80" name="任意多边形 79"/>
              <p:cNvSpPr/>
              <p:nvPr/>
            </p:nvSpPr>
            <p:spPr>
              <a:xfrm>
                <a:off x="3969928" y="4867736"/>
                <a:ext cx="50818" cy="78120"/>
              </a:xfrm>
              <a:custGeom>
                <a:gdLst>
                  <a:gd fmla="*/ 0 w 76200" name="connsiteX0"/>
                  <a:gd fmla="*/ 0 h 123825" name="connsiteY0"/>
                  <a:gd fmla="*/ 76200 w 76200" name="connsiteX1"/>
                  <a:gd fmla="*/ 63500 h 123825" name="connsiteY1"/>
                  <a:gd fmla="*/ 6350 w 76200" name="connsiteX2"/>
                  <a:gd fmla="*/ 123825 h 123825" name="connsiteY2"/>
                </a:gdLst>
                <a:cxnLst>
                  <a:cxn ang="0">
                    <a:pos x="connsiteX0" y="connsiteY0"/>
                  </a:cxn>
                  <a:cxn ang="0">
                    <a:pos x="connsiteX1" y="connsiteY1"/>
                  </a:cxn>
                  <a:cxn ang="0">
                    <a:pos x="connsiteX2" y="connsiteY2"/>
                  </a:cxn>
                </a:cxnLst>
                <a:rect b="b" l="l" r="r" t="t"/>
                <a:pathLst>
                  <a:path h="123825" w="76200">
                    <a:moveTo>
                      <a:pt x="0" y="0"/>
                    </a:moveTo>
                    <a:lnTo>
                      <a:pt x="76200" y="63500"/>
                    </a:lnTo>
                    <a:lnTo>
                      <a:pt x="6350" y="123825"/>
                    </a:lnTo>
                  </a:path>
                </a:pathLst>
              </a:custGeom>
              <a:noFill/>
              <a:ln w="6350">
                <a:solidFill>
                  <a:srgbClr val="4249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7" name="文本框 66"/>
            <p:cNvSpPr txBox="1"/>
            <p:nvPr/>
          </p:nvSpPr>
          <p:spPr>
            <a:xfrm>
              <a:off x="2046682" y="5144390"/>
              <a:ext cx="747577" cy="274320"/>
            </a:xfrm>
            <a:prstGeom prst="rect">
              <a:avLst/>
            </a:prstGeom>
            <a:noFill/>
          </p:spPr>
          <p:txBody>
            <a:bodyPr rtlCol="0" wrap="square">
              <a:spAutoFit/>
            </a:bodyPr>
            <a:lstStyle/>
            <a:p>
              <a:r>
                <a:rPr altLang="zh-CN" lang="en-US" sz="1200">
                  <a:latin charset="-122" panose="020b0502040204020203" pitchFamily="34" typeface="微软雅黑 Light"/>
                  <a:ea charset="-122" panose="020b0502040204020203" pitchFamily="34" typeface="微软雅黑 Light"/>
                </a:rPr>
                <a:t>m(g)</a:t>
              </a:r>
            </a:p>
          </p:txBody>
        </p:sp>
      </p:grpSp>
      <p:sp>
        <p:nvSpPr>
          <p:cNvPr id="91" name="矩形 90"/>
          <p:cNvSpPr/>
          <p:nvPr/>
        </p:nvSpPr>
        <p:spPr>
          <a:xfrm>
            <a:off x="8154439" y="5109409"/>
            <a:ext cx="3203121" cy="384048"/>
          </a:xfrm>
          <a:prstGeom prst="rect">
            <a:avLst/>
          </a:prstGeom>
        </p:spPr>
        <p:txBody>
          <a:bodyPr wrap="square">
            <a:spAutoFit/>
          </a:bodyPr>
          <a:lstStyle/>
          <a:p>
            <a:pPr algn="ctr">
              <a:lnSpc>
                <a:spcPct val="120000"/>
              </a:lnSpc>
            </a:pPr>
            <a:r>
              <a:rPr altLang="en-US" lang="zh-CN" spc="200" sz="1600">
                <a:solidFill>
                  <a:srgbClr val="424953"/>
                </a:solidFill>
                <a:latin charset="-122" panose="020b0502040204020203" pitchFamily="34" typeface="微软雅黑 Light"/>
                <a:ea charset="-122" panose="020b0502040204020203" pitchFamily="34" typeface="微软雅黑 Light"/>
                <a:sym typeface="+mn-ea"/>
              </a:rPr>
              <a:t>对照组B实验曲线 </a:t>
            </a:r>
          </a:p>
        </p:txBody>
      </p:sp>
      <p:sp>
        <p:nvSpPr>
          <p:cNvPr id="93" name="矩形 92">
            <a:extLst>
              <a:ext uri="{FF2B5EF4-FFF2-40B4-BE49-F238E27FC236}">
                <a16:creationId xmlns:a16="http://schemas.microsoft.com/office/drawing/2014/main" id="{9EB4C7B8-5F17-4CB4-9FB2-8854EFDC1961}"/>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1674110408"/>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750" id="7"/>
                                        <p:tgtEl>
                                          <p:spTgt spid="4"/>
                                        </p:tgtEl>
                                      </p:cBhvr>
                                    </p:animEffect>
                                    <p:anim calcmode="lin" valueType="num">
                                      <p:cBhvr>
                                        <p:cTn dur="750" fill="hold" id="8"/>
                                        <p:tgtEl>
                                          <p:spTgt spid="4"/>
                                        </p:tgtEl>
                                        <p:attrNameLst>
                                          <p:attrName>ppt_x</p:attrName>
                                        </p:attrNameLst>
                                      </p:cBhvr>
                                      <p:tavLst>
                                        <p:tav tm="0">
                                          <p:val>
                                            <p:strVal val="#ppt_x"/>
                                          </p:val>
                                        </p:tav>
                                        <p:tav tm="100000">
                                          <p:val>
                                            <p:strVal val="#ppt_x"/>
                                          </p:val>
                                        </p:tav>
                                      </p:tavLst>
                                    </p:anim>
                                    <p:anim calcmode="lin" valueType="num">
                                      <p:cBhvr>
                                        <p:cTn dur="75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8"/>
                                        </p:tgtEl>
                                        <p:attrNameLst>
                                          <p:attrName>style.visibility</p:attrName>
                                        </p:attrNameLst>
                                      </p:cBhvr>
                                      <p:to>
                                        <p:strVal val="visible"/>
                                      </p:to>
                                    </p:set>
                                    <p:animEffect filter="wipe(down)" transition="in">
                                      <p:cBhvr>
                                        <p:cTn dur="750" id="12"/>
                                        <p:tgtEl>
                                          <p:spTgt spid="8"/>
                                        </p:tgtEl>
                                      </p:cBhvr>
                                    </p:animEffect>
                                  </p:childTnLst>
                                </p:cTn>
                              </p:par>
                              <p:par>
                                <p:cTn fill="hold" id="13" nodeType="with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750" id="15"/>
                                        <p:tgtEl>
                                          <p:spTgt spid="9"/>
                                        </p:tgtEl>
                                      </p:cBhvr>
                                    </p:animEffect>
                                  </p:childTnLst>
                                </p:cTn>
                              </p:par>
                              <p:par>
                                <p:cTn fill="hold" grpId="0" id="16" nodeType="withEffect" presetClass="entr" presetID="42"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750" id="18"/>
                                        <p:tgtEl>
                                          <p:spTgt spid="5"/>
                                        </p:tgtEl>
                                      </p:cBhvr>
                                    </p:animEffect>
                                    <p:anim calcmode="lin" valueType="num">
                                      <p:cBhvr>
                                        <p:cTn dur="750" fill="hold" id="19"/>
                                        <p:tgtEl>
                                          <p:spTgt spid="5"/>
                                        </p:tgtEl>
                                        <p:attrNameLst>
                                          <p:attrName>ppt_x</p:attrName>
                                        </p:attrNameLst>
                                      </p:cBhvr>
                                      <p:tavLst>
                                        <p:tav tm="0">
                                          <p:val>
                                            <p:strVal val="#ppt_x"/>
                                          </p:val>
                                        </p:tav>
                                        <p:tav tm="100000">
                                          <p:val>
                                            <p:strVal val="#ppt_x"/>
                                          </p:val>
                                        </p:tav>
                                      </p:tavLst>
                                    </p:anim>
                                    <p:anim calcmode="lin" valueType="num">
                                      <p:cBhvr>
                                        <p:cTn dur="750" fill="hold" id="20"/>
                                        <p:tgtEl>
                                          <p:spTgt spid="5"/>
                                        </p:tgtEl>
                                        <p:attrNameLst>
                                          <p:attrName>ppt_y</p:attrName>
                                        </p:attrNameLst>
                                      </p:cBhvr>
                                      <p:tavLst>
                                        <p:tav tm="0">
                                          <p:val>
                                            <p:strVal val="#ppt_y+.1"/>
                                          </p:val>
                                        </p:tav>
                                        <p:tav tm="100000">
                                          <p:val>
                                            <p:strVal val="#ppt_y"/>
                                          </p:val>
                                        </p:tav>
                                      </p:tavLst>
                                    </p:anim>
                                  </p:childTnLst>
                                </p:cTn>
                              </p:par>
                              <p:par>
                                <p:cTn fill="hold" grpId="0" id="21" nodeType="withEffect" presetClass="entr" presetID="10" presetSubtype="0">
                                  <p:stCondLst>
                                    <p:cond delay="0"/>
                                  </p:stCondLst>
                                  <p:childTnLst>
                                    <p:set>
                                      <p:cBhvr>
                                        <p:cTn dur="1" fill="hold" id="22">
                                          <p:stCondLst>
                                            <p:cond delay="0"/>
                                          </p:stCondLst>
                                        </p:cTn>
                                        <p:tgtEl>
                                          <p:spTgt spid="7">
                                            <p:graphicEl>
                                              <a:chart bldStep="gridLegend" categoryIdx="-3" seriesIdx="-3"/>
                                            </p:graphicEl>
                                          </p:spTgt>
                                        </p:tgtEl>
                                        <p:attrNameLst>
                                          <p:attrName>style.visibility</p:attrName>
                                        </p:attrNameLst>
                                      </p:cBhvr>
                                      <p:to>
                                        <p:strVal val="visible"/>
                                      </p:to>
                                    </p:set>
                                    <p:animEffect filter="fade" transition="in">
                                      <p:cBhvr>
                                        <p:cTn dur="500" id="23"/>
                                        <p:tgtEl>
                                          <p:spTgt spid="7">
                                            <p:graphicEl>
                                              <a:chart bldStep="gridLegend" categoryIdx="-3" seriesIdx="-3"/>
                                            </p:graphicEl>
                                          </p:spTgt>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7">
                                            <p:graphicEl>
                                              <a:chart bldStep="category" categoryIdx="0" seriesIdx="-4"/>
                                            </p:graphicEl>
                                          </p:spTgt>
                                        </p:tgtEl>
                                        <p:attrNameLst>
                                          <p:attrName>style.visibility</p:attrName>
                                        </p:attrNameLst>
                                      </p:cBhvr>
                                      <p:to>
                                        <p:strVal val="visible"/>
                                      </p:to>
                                    </p:set>
                                    <p:animEffect filter="fade" transition="in">
                                      <p:cBhvr>
                                        <p:cTn dur="500" id="26"/>
                                        <p:tgtEl>
                                          <p:spTgt spid="7">
                                            <p:graphicEl>
                                              <a:chart bldStep="category" categoryIdx="0" seriesIdx="-4"/>
                                            </p:graphicEl>
                                          </p:spTgt>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7">
                                            <p:graphicEl>
                                              <a:chart bldStep="category" categoryIdx="1" seriesIdx="-4"/>
                                            </p:graphicEl>
                                          </p:spTgt>
                                        </p:tgtEl>
                                        <p:attrNameLst>
                                          <p:attrName>style.visibility</p:attrName>
                                        </p:attrNameLst>
                                      </p:cBhvr>
                                      <p:to>
                                        <p:strVal val="visible"/>
                                      </p:to>
                                    </p:set>
                                    <p:animEffect filter="fade" transition="in">
                                      <p:cBhvr>
                                        <p:cTn dur="500" id="29"/>
                                        <p:tgtEl>
                                          <p:spTgt spid="7">
                                            <p:graphicEl>
                                              <a:chart bldStep="category" categoryIdx="1" seriesIdx="-4"/>
                                            </p:graphicEl>
                                          </p:spTgt>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7">
                                            <p:graphicEl>
                                              <a:chart bldStep="category" categoryIdx="2" seriesIdx="-4"/>
                                            </p:graphicEl>
                                          </p:spTgt>
                                        </p:tgtEl>
                                        <p:attrNameLst>
                                          <p:attrName>style.visibility</p:attrName>
                                        </p:attrNameLst>
                                      </p:cBhvr>
                                      <p:to>
                                        <p:strVal val="visible"/>
                                      </p:to>
                                    </p:set>
                                    <p:animEffect filter="fade" transition="in">
                                      <p:cBhvr>
                                        <p:cTn dur="500" id="32"/>
                                        <p:tgtEl>
                                          <p:spTgt spid="7">
                                            <p:graphicEl>
                                              <a:chart bldStep="category" categoryIdx="2" seriesIdx="-4"/>
                                            </p:graphicEl>
                                          </p:spTgt>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7">
                                            <p:graphicEl>
                                              <a:chart bldStep="category" categoryIdx="3" seriesIdx="-4"/>
                                            </p:graphicEl>
                                          </p:spTgt>
                                        </p:tgtEl>
                                        <p:attrNameLst>
                                          <p:attrName>style.visibility</p:attrName>
                                        </p:attrNameLst>
                                      </p:cBhvr>
                                      <p:to>
                                        <p:strVal val="visible"/>
                                      </p:to>
                                    </p:set>
                                    <p:animEffect filter="fade" transition="in">
                                      <p:cBhvr>
                                        <p:cTn dur="500" id="35"/>
                                        <p:tgtEl>
                                          <p:spTgt spid="7">
                                            <p:graphicEl>
                                              <a:chart bldStep="category" categoryIdx="3" seriesIdx="-4"/>
                                            </p:graphicEl>
                                          </p:spTgt>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7">
                                            <p:graphicEl>
                                              <a:chart bldStep="category" categoryIdx="4" seriesIdx="-4"/>
                                            </p:graphicEl>
                                          </p:spTgt>
                                        </p:tgtEl>
                                        <p:attrNameLst>
                                          <p:attrName>style.visibility</p:attrName>
                                        </p:attrNameLst>
                                      </p:cBhvr>
                                      <p:to>
                                        <p:strVal val="visible"/>
                                      </p:to>
                                    </p:set>
                                    <p:animEffect filter="fade" transition="in">
                                      <p:cBhvr>
                                        <p:cTn dur="500" id="38"/>
                                        <p:tgtEl>
                                          <p:spTgt spid="7">
                                            <p:graphicEl>
                                              <a:chart bldStep="category" categoryIdx="4" seriesIdx="-4"/>
                                            </p:graphicEl>
                                          </p:spTgt>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7">
                                            <p:graphicEl>
                                              <a:chart bldStep="category" categoryIdx="5" seriesIdx="-4"/>
                                            </p:graphicEl>
                                          </p:spTgt>
                                        </p:tgtEl>
                                        <p:attrNameLst>
                                          <p:attrName>style.visibility</p:attrName>
                                        </p:attrNameLst>
                                      </p:cBhvr>
                                      <p:to>
                                        <p:strVal val="visible"/>
                                      </p:to>
                                    </p:set>
                                    <p:animEffect filter="fade" transition="in">
                                      <p:cBhvr>
                                        <p:cTn dur="500" id="41"/>
                                        <p:tgtEl>
                                          <p:spTgt spid="7">
                                            <p:graphicEl>
                                              <a:chart bldStep="category" categoryIdx="5" seriesIdx="-4"/>
                                            </p:graphicEl>
                                          </p:spTgt>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7">
                                            <p:graphicEl>
                                              <a:chart bldStep="category" categoryIdx="6" seriesIdx="-4"/>
                                            </p:graphicEl>
                                          </p:spTgt>
                                        </p:tgtEl>
                                        <p:attrNameLst>
                                          <p:attrName>style.visibility</p:attrName>
                                        </p:attrNameLst>
                                      </p:cBhvr>
                                      <p:to>
                                        <p:strVal val="visible"/>
                                      </p:to>
                                    </p:set>
                                    <p:animEffect filter="fade" transition="in">
                                      <p:cBhvr>
                                        <p:cTn dur="500" id="44"/>
                                        <p:tgtEl>
                                          <p:spTgt spid="7">
                                            <p:graphicEl>
                                              <a:chart bldStep="category" categoryIdx="6" seriesIdx="-4"/>
                                            </p:graphicEl>
                                          </p:spTgt>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7">
                                            <p:graphicEl>
                                              <a:chart bldStep="category" categoryIdx="7" seriesIdx="-4"/>
                                            </p:graphicEl>
                                          </p:spTgt>
                                        </p:tgtEl>
                                        <p:attrNameLst>
                                          <p:attrName>style.visibility</p:attrName>
                                        </p:attrNameLst>
                                      </p:cBhvr>
                                      <p:to>
                                        <p:strVal val="visible"/>
                                      </p:to>
                                    </p:set>
                                    <p:animEffect filter="fade" transition="in">
                                      <p:cBhvr>
                                        <p:cTn dur="500" id="47"/>
                                        <p:tgtEl>
                                          <p:spTgt spid="7">
                                            <p:graphicEl>
                                              <a:chart bldStep="category" categoryIdx="7" seriesIdx="-4"/>
                                            </p:graphicEl>
                                          </p:spTgt>
                                        </p:tgtEl>
                                      </p:cBhvr>
                                    </p:animEffect>
                                  </p:childTnLst>
                                </p:cTn>
                              </p:par>
                              <p:par>
                                <p:cTn fill="hold" grpId="0" id="48" nodeType="withEffect" presetClass="entr" presetID="10" presetSubtype="0">
                                  <p:stCondLst>
                                    <p:cond delay="0"/>
                                  </p:stCondLst>
                                  <p:childTnLst>
                                    <p:set>
                                      <p:cBhvr>
                                        <p:cTn dur="1" fill="hold" id="49">
                                          <p:stCondLst>
                                            <p:cond delay="0"/>
                                          </p:stCondLst>
                                        </p:cTn>
                                        <p:tgtEl>
                                          <p:spTgt spid="7">
                                            <p:graphicEl>
                                              <a:chart bldStep="category" categoryIdx="8" seriesIdx="-4"/>
                                            </p:graphicEl>
                                          </p:spTgt>
                                        </p:tgtEl>
                                        <p:attrNameLst>
                                          <p:attrName>style.visibility</p:attrName>
                                        </p:attrNameLst>
                                      </p:cBhvr>
                                      <p:to>
                                        <p:strVal val="visible"/>
                                      </p:to>
                                    </p:set>
                                    <p:animEffect filter="fade" transition="in">
                                      <p:cBhvr>
                                        <p:cTn dur="500" id="50"/>
                                        <p:tgtEl>
                                          <p:spTgt spid="7">
                                            <p:graphicEl>
                                              <a:chart bldStep="category" categoryIdx="8" seriesIdx="-4"/>
                                            </p:graphicEl>
                                          </p:spTgt>
                                        </p:tgtEl>
                                      </p:cBhvr>
                                    </p:animEffect>
                                  </p:childTnLst>
                                </p:cTn>
                              </p:par>
                              <p:par>
                                <p:cTn fill="hold" id="51" nodeType="withEffect" presetClass="entr" presetID="22" presetSubtype="4">
                                  <p:stCondLst>
                                    <p:cond delay="0"/>
                                  </p:stCondLst>
                                  <p:childTnLst>
                                    <p:set>
                                      <p:cBhvr>
                                        <p:cTn dur="1" fill="hold" id="52">
                                          <p:stCondLst>
                                            <p:cond delay="0"/>
                                          </p:stCondLst>
                                        </p:cTn>
                                        <p:tgtEl>
                                          <p:spTgt spid="36"/>
                                        </p:tgtEl>
                                        <p:attrNameLst>
                                          <p:attrName>style.visibility</p:attrName>
                                        </p:attrNameLst>
                                      </p:cBhvr>
                                      <p:to>
                                        <p:strVal val="visible"/>
                                      </p:to>
                                    </p:set>
                                    <p:animEffect filter="wipe(down)" transition="in">
                                      <p:cBhvr>
                                        <p:cTn dur="750" id="53"/>
                                        <p:tgtEl>
                                          <p:spTgt spid="36"/>
                                        </p:tgtEl>
                                      </p:cBhvr>
                                    </p:animEffect>
                                  </p:childTnLst>
                                </p:cTn>
                              </p:par>
                              <p:par>
                                <p:cTn fill="hold" id="54" nodeType="withEffect" presetClass="entr" presetID="22" presetSubtype="8">
                                  <p:stCondLst>
                                    <p:cond delay="0"/>
                                  </p:stCondLst>
                                  <p:childTnLst>
                                    <p:set>
                                      <p:cBhvr>
                                        <p:cTn dur="1" fill="hold" id="55">
                                          <p:stCondLst>
                                            <p:cond delay="0"/>
                                          </p:stCondLst>
                                        </p:cTn>
                                        <p:tgtEl>
                                          <p:spTgt spid="37"/>
                                        </p:tgtEl>
                                        <p:attrNameLst>
                                          <p:attrName>style.visibility</p:attrName>
                                        </p:attrNameLst>
                                      </p:cBhvr>
                                      <p:to>
                                        <p:strVal val="visible"/>
                                      </p:to>
                                    </p:set>
                                    <p:animEffect filter="wipe(left)" transition="in">
                                      <p:cBhvr>
                                        <p:cTn dur="750" id="56"/>
                                        <p:tgtEl>
                                          <p:spTgt spid="37"/>
                                        </p:tgtEl>
                                      </p:cBhvr>
                                    </p:animEffect>
                                  </p:childTnLst>
                                </p:cTn>
                              </p:par>
                              <p:par>
                                <p:cTn fill="hold" grpId="0" id="57" nodeType="withEffect" presetClass="entr" presetID="42" presetSubtype="0">
                                  <p:stCondLst>
                                    <p:cond delay="0"/>
                                  </p:stCondLst>
                                  <p:childTnLst>
                                    <p:set>
                                      <p:cBhvr>
                                        <p:cTn dur="1" fill="hold" id="58">
                                          <p:stCondLst>
                                            <p:cond delay="0"/>
                                          </p:stCondLst>
                                        </p:cTn>
                                        <p:tgtEl>
                                          <p:spTgt spid="6"/>
                                        </p:tgtEl>
                                        <p:attrNameLst>
                                          <p:attrName>style.visibility</p:attrName>
                                        </p:attrNameLst>
                                      </p:cBhvr>
                                      <p:to>
                                        <p:strVal val="visible"/>
                                      </p:to>
                                    </p:set>
                                    <p:animEffect filter="fade" transition="in">
                                      <p:cBhvr>
                                        <p:cTn dur="750" id="59"/>
                                        <p:tgtEl>
                                          <p:spTgt spid="6"/>
                                        </p:tgtEl>
                                      </p:cBhvr>
                                    </p:animEffect>
                                    <p:anim calcmode="lin" valueType="num">
                                      <p:cBhvr>
                                        <p:cTn dur="750" fill="hold" id="60"/>
                                        <p:tgtEl>
                                          <p:spTgt spid="6"/>
                                        </p:tgtEl>
                                        <p:attrNameLst>
                                          <p:attrName>ppt_x</p:attrName>
                                        </p:attrNameLst>
                                      </p:cBhvr>
                                      <p:tavLst>
                                        <p:tav tm="0">
                                          <p:val>
                                            <p:strVal val="#ppt_x"/>
                                          </p:val>
                                        </p:tav>
                                        <p:tav tm="100000">
                                          <p:val>
                                            <p:strVal val="#ppt_x"/>
                                          </p:val>
                                        </p:tav>
                                      </p:tavLst>
                                    </p:anim>
                                    <p:anim calcmode="lin" valueType="num">
                                      <p:cBhvr>
                                        <p:cTn dur="750" fill="hold" id="61"/>
                                        <p:tgtEl>
                                          <p:spTgt spid="6"/>
                                        </p:tgtEl>
                                        <p:attrNameLst>
                                          <p:attrName>ppt_y</p:attrName>
                                        </p:attrNameLst>
                                      </p:cBhvr>
                                      <p:tavLst>
                                        <p:tav tm="0">
                                          <p:val>
                                            <p:strVal val="#ppt_y+.1"/>
                                          </p:val>
                                        </p:tav>
                                        <p:tav tm="100000">
                                          <p:val>
                                            <p:strVal val="#ppt_y"/>
                                          </p:val>
                                        </p:tav>
                                      </p:tavLst>
                                    </p:anim>
                                  </p:childTnLst>
                                </p:cTn>
                              </p:par>
                              <p:par>
                                <p:cTn fill="hold" grpId="0" id="62" nodeType="withEffect" presetClass="entr" presetID="10" presetSubtype="0">
                                  <p:stCondLst>
                                    <p:cond delay="0"/>
                                  </p:stCondLst>
                                  <p:childTnLst>
                                    <p:set>
                                      <p:cBhvr>
                                        <p:cTn dur="1" fill="hold" id="63">
                                          <p:stCondLst>
                                            <p:cond delay="0"/>
                                          </p:stCondLst>
                                        </p:cTn>
                                        <p:tgtEl>
                                          <p:spTgt spid="35">
                                            <p:graphicEl>
                                              <a:chart bldStep="gridLegend" categoryIdx="-3" seriesIdx="-3"/>
                                            </p:graphicEl>
                                          </p:spTgt>
                                        </p:tgtEl>
                                        <p:attrNameLst>
                                          <p:attrName>style.visibility</p:attrName>
                                        </p:attrNameLst>
                                      </p:cBhvr>
                                      <p:to>
                                        <p:strVal val="visible"/>
                                      </p:to>
                                    </p:set>
                                    <p:animEffect filter="fade" transition="in">
                                      <p:cBhvr>
                                        <p:cTn dur="500" id="64"/>
                                        <p:tgtEl>
                                          <p:spTgt spid="35">
                                            <p:graphicEl>
                                              <a:chart bldStep="gridLegend" categoryIdx="-3" seriesIdx="-3"/>
                                            </p:graphicEl>
                                          </p:spTgt>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35">
                                            <p:graphicEl>
                                              <a:chart bldStep="category" categoryIdx="0" seriesIdx="-4"/>
                                            </p:graphicEl>
                                          </p:spTgt>
                                        </p:tgtEl>
                                        <p:attrNameLst>
                                          <p:attrName>style.visibility</p:attrName>
                                        </p:attrNameLst>
                                      </p:cBhvr>
                                      <p:to>
                                        <p:strVal val="visible"/>
                                      </p:to>
                                    </p:set>
                                    <p:animEffect filter="fade" transition="in">
                                      <p:cBhvr>
                                        <p:cTn dur="500" id="67"/>
                                        <p:tgtEl>
                                          <p:spTgt spid="35">
                                            <p:graphicEl>
                                              <a:chart bldStep="category" categoryIdx="0" seriesIdx="-4"/>
                                            </p:graphicEl>
                                          </p:spTgt>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35">
                                            <p:graphicEl>
                                              <a:chart bldStep="category" categoryIdx="1" seriesIdx="-4"/>
                                            </p:graphicEl>
                                          </p:spTgt>
                                        </p:tgtEl>
                                        <p:attrNameLst>
                                          <p:attrName>style.visibility</p:attrName>
                                        </p:attrNameLst>
                                      </p:cBhvr>
                                      <p:to>
                                        <p:strVal val="visible"/>
                                      </p:to>
                                    </p:set>
                                    <p:animEffect filter="fade" transition="in">
                                      <p:cBhvr>
                                        <p:cTn dur="500" id="70"/>
                                        <p:tgtEl>
                                          <p:spTgt spid="35">
                                            <p:graphicEl>
                                              <a:chart bldStep="category" categoryIdx="1" seriesIdx="-4"/>
                                            </p:graphicEl>
                                          </p:spTgt>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35">
                                            <p:graphicEl>
                                              <a:chart bldStep="category" categoryIdx="2" seriesIdx="-4"/>
                                            </p:graphicEl>
                                          </p:spTgt>
                                        </p:tgtEl>
                                        <p:attrNameLst>
                                          <p:attrName>style.visibility</p:attrName>
                                        </p:attrNameLst>
                                      </p:cBhvr>
                                      <p:to>
                                        <p:strVal val="visible"/>
                                      </p:to>
                                    </p:set>
                                    <p:animEffect filter="fade" transition="in">
                                      <p:cBhvr>
                                        <p:cTn dur="500" id="73"/>
                                        <p:tgtEl>
                                          <p:spTgt spid="35">
                                            <p:graphicEl>
                                              <a:chart bldStep="category" categoryIdx="2" seriesIdx="-4"/>
                                            </p:graphicEl>
                                          </p:spTgt>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35">
                                            <p:graphicEl>
                                              <a:chart bldStep="category" categoryIdx="3" seriesIdx="-4"/>
                                            </p:graphicEl>
                                          </p:spTgt>
                                        </p:tgtEl>
                                        <p:attrNameLst>
                                          <p:attrName>style.visibility</p:attrName>
                                        </p:attrNameLst>
                                      </p:cBhvr>
                                      <p:to>
                                        <p:strVal val="visible"/>
                                      </p:to>
                                    </p:set>
                                    <p:animEffect filter="fade" transition="in">
                                      <p:cBhvr>
                                        <p:cTn dur="500" id="76"/>
                                        <p:tgtEl>
                                          <p:spTgt spid="35">
                                            <p:graphicEl>
                                              <a:chart bldStep="category" categoryIdx="3" seriesIdx="-4"/>
                                            </p:graphicEl>
                                          </p:spTgt>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35">
                                            <p:graphicEl>
                                              <a:chart bldStep="category" categoryIdx="4" seriesIdx="-4"/>
                                            </p:graphicEl>
                                          </p:spTgt>
                                        </p:tgtEl>
                                        <p:attrNameLst>
                                          <p:attrName>style.visibility</p:attrName>
                                        </p:attrNameLst>
                                      </p:cBhvr>
                                      <p:to>
                                        <p:strVal val="visible"/>
                                      </p:to>
                                    </p:set>
                                    <p:animEffect filter="fade" transition="in">
                                      <p:cBhvr>
                                        <p:cTn dur="500" id="79"/>
                                        <p:tgtEl>
                                          <p:spTgt spid="35">
                                            <p:graphicEl>
                                              <a:chart bldStep="category" categoryIdx="4" seriesIdx="-4"/>
                                            </p:graphicEl>
                                          </p:spTgt>
                                        </p:tgtEl>
                                      </p:cBhvr>
                                    </p:animEffect>
                                  </p:childTnLst>
                                </p:cTn>
                              </p:par>
                              <p:par>
                                <p:cTn fill="hold" grpId="0" id="80" nodeType="withEffect" presetClass="entr" presetID="10" presetSubtype="0">
                                  <p:stCondLst>
                                    <p:cond delay="0"/>
                                  </p:stCondLst>
                                  <p:childTnLst>
                                    <p:set>
                                      <p:cBhvr>
                                        <p:cTn dur="1" fill="hold" id="81">
                                          <p:stCondLst>
                                            <p:cond delay="0"/>
                                          </p:stCondLst>
                                        </p:cTn>
                                        <p:tgtEl>
                                          <p:spTgt spid="35">
                                            <p:graphicEl>
                                              <a:chart bldStep="category" categoryIdx="5" seriesIdx="-4"/>
                                            </p:graphicEl>
                                          </p:spTgt>
                                        </p:tgtEl>
                                        <p:attrNameLst>
                                          <p:attrName>style.visibility</p:attrName>
                                        </p:attrNameLst>
                                      </p:cBhvr>
                                      <p:to>
                                        <p:strVal val="visible"/>
                                      </p:to>
                                    </p:set>
                                    <p:animEffect filter="fade" transition="in">
                                      <p:cBhvr>
                                        <p:cTn dur="500" id="82"/>
                                        <p:tgtEl>
                                          <p:spTgt spid="35">
                                            <p:graphicEl>
                                              <a:chart bldStep="category" categoryIdx="5" seriesIdx="-4"/>
                                            </p:graphicEl>
                                          </p:spTgt>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35">
                                            <p:graphicEl>
                                              <a:chart bldStep="category" categoryIdx="6" seriesIdx="-4"/>
                                            </p:graphicEl>
                                          </p:spTgt>
                                        </p:tgtEl>
                                        <p:attrNameLst>
                                          <p:attrName>style.visibility</p:attrName>
                                        </p:attrNameLst>
                                      </p:cBhvr>
                                      <p:to>
                                        <p:strVal val="visible"/>
                                      </p:to>
                                    </p:set>
                                    <p:animEffect filter="fade" transition="in">
                                      <p:cBhvr>
                                        <p:cTn dur="500" id="85"/>
                                        <p:tgtEl>
                                          <p:spTgt spid="35">
                                            <p:graphicEl>
                                              <a:chart bldStep="category" categoryIdx="6" seriesIdx="-4"/>
                                            </p:graphicEl>
                                          </p:spTgt>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35">
                                            <p:graphicEl>
                                              <a:chart bldStep="category" categoryIdx="7" seriesIdx="-4"/>
                                            </p:graphicEl>
                                          </p:spTgt>
                                        </p:tgtEl>
                                        <p:attrNameLst>
                                          <p:attrName>style.visibility</p:attrName>
                                        </p:attrNameLst>
                                      </p:cBhvr>
                                      <p:to>
                                        <p:strVal val="visible"/>
                                      </p:to>
                                    </p:set>
                                    <p:animEffect filter="fade" transition="in">
                                      <p:cBhvr>
                                        <p:cTn dur="500" id="88"/>
                                        <p:tgtEl>
                                          <p:spTgt spid="35">
                                            <p:graphicEl>
                                              <a:chart bldStep="category" categoryIdx="7" seriesIdx="-4"/>
                                            </p:graphicEl>
                                          </p:spTgt>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35">
                                            <p:graphicEl>
                                              <a:chart bldStep="category" categoryIdx="8" seriesIdx="-4"/>
                                            </p:graphicEl>
                                          </p:spTgt>
                                        </p:tgtEl>
                                        <p:attrNameLst>
                                          <p:attrName>style.visibility</p:attrName>
                                        </p:attrNameLst>
                                      </p:cBhvr>
                                      <p:to>
                                        <p:strVal val="visible"/>
                                      </p:to>
                                    </p:set>
                                    <p:animEffect filter="fade" transition="in">
                                      <p:cBhvr>
                                        <p:cTn dur="500" id="91"/>
                                        <p:tgtEl>
                                          <p:spTgt spid="35">
                                            <p:graphicEl>
                                              <a:chart bldStep="category" categoryIdx="8" seriesIdx="-4"/>
                                            </p:graphicEl>
                                          </p:spTgt>
                                        </p:tgtEl>
                                      </p:cBhvr>
                                    </p:animEffect>
                                  </p:childTnLst>
                                </p:cTn>
                              </p:par>
                              <p:par>
                                <p:cTn fill="hold" id="92" nodeType="withEffect" presetClass="entr" presetID="22" presetSubtype="4">
                                  <p:stCondLst>
                                    <p:cond delay="0"/>
                                  </p:stCondLst>
                                  <p:childTnLst>
                                    <p:set>
                                      <p:cBhvr>
                                        <p:cTn dur="1" fill="hold" id="93">
                                          <p:stCondLst>
                                            <p:cond delay="0"/>
                                          </p:stCondLst>
                                        </p:cTn>
                                        <p:tgtEl>
                                          <p:spTgt spid="64"/>
                                        </p:tgtEl>
                                        <p:attrNameLst>
                                          <p:attrName>style.visibility</p:attrName>
                                        </p:attrNameLst>
                                      </p:cBhvr>
                                      <p:to>
                                        <p:strVal val="visible"/>
                                      </p:to>
                                    </p:set>
                                    <p:animEffect filter="wipe(down)" transition="in">
                                      <p:cBhvr>
                                        <p:cTn dur="750" id="94"/>
                                        <p:tgtEl>
                                          <p:spTgt spid="64"/>
                                        </p:tgtEl>
                                      </p:cBhvr>
                                    </p:animEffect>
                                  </p:childTnLst>
                                </p:cTn>
                              </p:par>
                              <p:par>
                                <p:cTn fill="hold" id="95" nodeType="withEffect" presetClass="entr" presetID="22" presetSubtype="8">
                                  <p:stCondLst>
                                    <p:cond delay="0"/>
                                  </p:stCondLst>
                                  <p:childTnLst>
                                    <p:set>
                                      <p:cBhvr>
                                        <p:cTn dur="1" fill="hold" id="96">
                                          <p:stCondLst>
                                            <p:cond delay="0"/>
                                          </p:stCondLst>
                                        </p:cTn>
                                        <p:tgtEl>
                                          <p:spTgt spid="65"/>
                                        </p:tgtEl>
                                        <p:attrNameLst>
                                          <p:attrName>style.visibility</p:attrName>
                                        </p:attrNameLst>
                                      </p:cBhvr>
                                      <p:to>
                                        <p:strVal val="visible"/>
                                      </p:to>
                                    </p:set>
                                    <p:animEffect filter="wipe(left)" transition="in">
                                      <p:cBhvr>
                                        <p:cTn dur="750" id="97"/>
                                        <p:tgtEl>
                                          <p:spTgt spid="65"/>
                                        </p:tgtEl>
                                      </p:cBhvr>
                                    </p:animEffect>
                                  </p:childTnLst>
                                </p:cTn>
                              </p:par>
                              <p:par>
                                <p:cTn fill="hold" grpId="0" id="98" nodeType="withEffect" presetClass="entr" presetID="42" presetSubtype="0">
                                  <p:stCondLst>
                                    <p:cond delay="0"/>
                                  </p:stCondLst>
                                  <p:childTnLst>
                                    <p:set>
                                      <p:cBhvr>
                                        <p:cTn dur="1" fill="hold" id="99">
                                          <p:stCondLst>
                                            <p:cond delay="0"/>
                                          </p:stCondLst>
                                        </p:cTn>
                                        <p:tgtEl>
                                          <p:spTgt spid="91"/>
                                        </p:tgtEl>
                                        <p:attrNameLst>
                                          <p:attrName>style.visibility</p:attrName>
                                        </p:attrNameLst>
                                      </p:cBhvr>
                                      <p:to>
                                        <p:strVal val="visible"/>
                                      </p:to>
                                    </p:set>
                                    <p:animEffect filter="fade" transition="in">
                                      <p:cBhvr>
                                        <p:cTn dur="750" id="100"/>
                                        <p:tgtEl>
                                          <p:spTgt spid="91"/>
                                        </p:tgtEl>
                                      </p:cBhvr>
                                    </p:animEffect>
                                    <p:anim calcmode="lin" valueType="num">
                                      <p:cBhvr>
                                        <p:cTn dur="750" fill="hold" id="101"/>
                                        <p:tgtEl>
                                          <p:spTgt spid="91"/>
                                        </p:tgtEl>
                                        <p:attrNameLst>
                                          <p:attrName>ppt_x</p:attrName>
                                        </p:attrNameLst>
                                      </p:cBhvr>
                                      <p:tavLst>
                                        <p:tav tm="0">
                                          <p:val>
                                            <p:strVal val="#ppt_x"/>
                                          </p:val>
                                        </p:tav>
                                        <p:tav tm="100000">
                                          <p:val>
                                            <p:strVal val="#ppt_x"/>
                                          </p:val>
                                        </p:tav>
                                      </p:tavLst>
                                    </p:anim>
                                    <p:anim calcmode="lin" valueType="num">
                                      <p:cBhvr>
                                        <p:cTn dur="750" fill="hold" id="102"/>
                                        <p:tgtEl>
                                          <p:spTgt spid="91"/>
                                        </p:tgtEl>
                                        <p:attrNameLst>
                                          <p:attrName>ppt_y</p:attrName>
                                        </p:attrNameLst>
                                      </p:cBhvr>
                                      <p:tavLst>
                                        <p:tav tm="0">
                                          <p:val>
                                            <p:strVal val="#ppt_y+.1"/>
                                          </p:val>
                                        </p:tav>
                                        <p:tav tm="100000">
                                          <p:val>
                                            <p:strVal val="#ppt_y"/>
                                          </p:val>
                                        </p:tav>
                                      </p:tavLst>
                                    </p:anim>
                                  </p:childTnLst>
                                </p:cTn>
                              </p:par>
                              <p:par>
                                <p:cTn fill="hold" grpId="0" id="103" nodeType="withEffect" presetClass="entr" presetID="10" presetSubtype="0">
                                  <p:stCondLst>
                                    <p:cond delay="0"/>
                                  </p:stCondLst>
                                  <p:childTnLst>
                                    <p:set>
                                      <p:cBhvr>
                                        <p:cTn dur="1" fill="hold" id="104">
                                          <p:stCondLst>
                                            <p:cond delay="0"/>
                                          </p:stCondLst>
                                        </p:cTn>
                                        <p:tgtEl>
                                          <p:spTgt spid="63">
                                            <p:graphicEl>
                                              <a:chart bldStep="gridLegend" categoryIdx="-3" seriesIdx="-3"/>
                                            </p:graphicEl>
                                          </p:spTgt>
                                        </p:tgtEl>
                                        <p:attrNameLst>
                                          <p:attrName>style.visibility</p:attrName>
                                        </p:attrNameLst>
                                      </p:cBhvr>
                                      <p:to>
                                        <p:strVal val="visible"/>
                                      </p:to>
                                    </p:set>
                                    <p:animEffect filter="fade" transition="in">
                                      <p:cBhvr>
                                        <p:cTn dur="500" id="105"/>
                                        <p:tgtEl>
                                          <p:spTgt spid="63">
                                            <p:graphicEl>
                                              <a:chart bldStep="gridLegend" categoryIdx="-3" seriesIdx="-3"/>
                                            </p:graphicEl>
                                          </p:spTgt>
                                        </p:tgtEl>
                                      </p:cBhvr>
                                    </p:animEffect>
                                  </p:childTnLst>
                                </p:cTn>
                              </p:par>
                              <p:par>
                                <p:cTn fill="hold" grpId="0" id="106" nodeType="withEffect" presetClass="entr" presetID="10" presetSubtype="0">
                                  <p:stCondLst>
                                    <p:cond delay="0"/>
                                  </p:stCondLst>
                                  <p:childTnLst>
                                    <p:set>
                                      <p:cBhvr>
                                        <p:cTn dur="1" fill="hold" id="107">
                                          <p:stCondLst>
                                            <p:cond delay="0"/>
                                          </p:stCondLst>
                                        </p:cTn>
                                        <p:tgtEl>
                                          <p:spTgt spid="63">
                                            <p:graphicEl>
                                              <a:chart bldStep="category" categoryIdx="0" seriesIdx="-4"/>
                                            </p:graphicEl>
                                          </p:spTgt>
                                        </p:tgtEl>
                                        <p:attrNameLst>
                                          <p:attrName>style.visibility</p:attrName>
                                        </p:attrNameLst>
                                      </p:cBhvr>
                                      <p:to>
                                        <p:strVal val="visible"/>
                                      </p:to>
                                    </p:set>
                                    <p:animEffect filter="fade" transition="in">
                                      <p:cBhvr>
                                        <p:cTn dur="500" id="108"/>
                                        <p:tgtEl>
                                          <p:spTgt spid="63">
                                            <p:graphicEl>
                                              <a:chart bldStep="category" categoryIdx="0" seriesIdx="-4"/>
                                            </p:graphicEl>
                                          </p:spTgt>
                                        </p:tgtEl>
                                      </p:cBhvr>
                                    </p:animEffect>
                                  </p:childTnLst>
                                </p:cTn>
                              </p:par>
                              <p:par>
                                <p:cTn fill="hold" grpId="0" id="109" nodeType="withEffect" presetClass="entr" presetID="10" presetSubtype="0">
                                  <p:stCondLst>
                                    <p:cond delay="0"/>
                                  </p:stCondLst>
                                  <p:childTnLst>
                                    <p:set>
                                      <p:cBhvr>
                                        <p:cTn dur="1" fill="hold" id="110">
                                          <p:stCondLst>
                                            <p:cond delay="0"/>
                                          </p:stCondLst>
                                        </p:cTn>
                                        <p:tgtEl>
                                          <p:spTgt spid="63">
                                            <p:graphicEl>
                                              <a:chart bldStep="category" categoryIdx="1" seriesIdx="-4"/>
                                            </p:graphicEl>
                                          </p:spTgt>
                                        </p:tgtEl>
                                        <p:attrNameLst>
                                          <p:attrName>style.visibility</p:attrName>
                                        </p:attrNameLst>
                                      </p:cBhvr>
                                      <p:to>
                                        <p:strVal val="visible"/>
                                      </p:to>
                                    </p:set>
                                    <p:animEffect filter="fade" transition="in">
                                      <p:cBhvr>
                                        <p:cTn dur="500" id="111"/>
                                        <p:tgtEl>
                                          <p:spTgt spid="63">
                                            <p:graphicEl>
                                              <a:chart bldStep="category" categoryIdx="1" seriesIdx="-4"/>
                                            </p:graphicEl>
                                          </p:spTgt>
                                        </p:tgtEl>
                                      </p:cBhvr>
                                    </p:animEffect>
                                  </p:childTnLst>
                                </p:cTn>
                              </p:par>
                              <p:par>
                                <p:cTn fill="hold" grpId="0" id="112" nodeType="withEffect" presetClass="entr" presetID="10" presetSubtype="0">
                                  <p:stCondLst>
                                    <p:cond delay="0"/>
                                  </p:stCondLst>
                                  <p:childTnLst>
                                    <p:set>
                                      <p:cBhvr>
                                        <p:cTn dur="1" fill="hold" id="113">
                                          <p:stCondLst>
                                            <p:cond delay="0"/>
                                          </p:stCondLst>
                                        </p:cTn>
                                        <p:tgtEl>
                                          <p:spTgt spid="63">
                                            <p:graphicEl>
                                              <a:chart bldStep="category" categoryIdx="2" seriesIdx="-4"/>
                                            </p:graphicEl>
                                          </p:spTgt>
                                        </p:tgtEl>
                                        <p:attrNameLst>
                                          <p:attrName>style.visibility</p:attrName>
                                        </p:attrNameLst>
                                      </p:cBhvr>
                                      <p:to>
                                        <p:strVal val="visible"/>
                                      </p:to>
                                    </p:set>
                                    <p:animEffect filter="fade" transition="in">
                                      <p:cBhvr>
                                        <p:cTn dur="500" id="114"/>
                                        <p:tgtEl>
                                          <p:spTgt spid="63">
                                            <p:graphicEl>
                                              <a:chart bldStep="category" categoryIdx="2" seriesIdx="-4"/>
                                            </p:graphicEl>
                                          </p:spTgt>
                                        </p:tgtEl>
                                      </p:cBhvr>
                                    </p:animEffect>
                                  </p:childTnLst>
                                </p:cTn>
                              </p:par>
                              <p:par>
                                <p:cTn fill="hold" grpId="0" id="115" nodeType="withEffect" presetClass="entr" presetID="10" presetSubtype="0">
                                  <p:stCondLst>
                                    <p:cond delay="0"/>
                                  </p:stCondLst>
                                  <p:childTnLst>
                                    <p:set>
                                      <p:cBhvr>
                                        <p:cTn dur="1" fill="hold" id="116">
                                          <p:stCondLst>
                                            <p:cond delay="0"/>
                                          </p:stCondLst>
                                        </p:cTn>
                                        <p:tgtEl>
                                          <p:spTgt spid="63">
                                            <p:graphicEl>
                                              <a:chart bldStep="category" categoryIdx="3" seriesIdx="-4"/>
                                            </p:graphicEl>
                                          </p:spTgt>
                                        </p:tgtEl>
                                        <p:attrNameLst>
                                          <p:attrName>style.visibility</p:attrName>
                                        </p:attrNameLst>
                                      </p:cBhvr>
                                      <p:to>
                                        <p:strVal val="visible"/>
                                      </p:to>
                                    </p:set>
                                    <p:animEffect filter="fade" transition="in">
                                      <p:cBhvr>
                                        <p:cTn dur="500" id="117"/>
                                        <p:tgtEl>
                                          <p:spTgt spid="63">
                                            <p:graphicEl>
                                              <a:chart bldStep="category" categoryIdx="3" seriesIdx="-4"/>
                                            </p:graphicEl>
                                          </p:spTgt>
                                        </p:tgtEl>
                                      </p:cBhvr>
                                    </p:animEffect>
                                  </p:childTnLst>
                                </p:cTn>
                              </p:par>
                              <p:par>
                                <p:cTn fill="hold" grpId="0" id="118" nodeType="withEffect" presetClass="entr" presetID="10" presetSubtype="0">
                                  <p:stCondLst>
                                    <p:cond delay="0"/>
                                  </p:stCondLst>
                                  <p:childTnLst>
                                    <p:set>
                                      <p:cBhvr>
                                        <p:cTn dur="1" fill="hold" id="119">
                                          <p:stCondLst>
                                            <p:cond delay="0"/>
                                          </p:stCondLst>
                                        </p:cTn>
                                        <p:tgtEl>
                                          <p:spTgt spid="63">
                                            <p:graphicEl>
                                              <a:chart bldStep="category" categoryIdx="4" seriesIdx="-4"/>
                                            </p:graphicEl>
                                          </p:spTgt>
                                        </p:tgtEl>
                                        <p:attrNameLst>
                                          <p:attrName>style.visibility</p:attrName>
                                        </p:attrNameLst>
                                      </p:cBhvr>
                                      <p:to>
                                        <p:strVal val="visible"/>
                                      </p:to>
                                    </p:set>
                                    <p:animEffect filter="fade" transition="in">
                                      <p:cBhvr>
                                        <p:cTn dur="500" id="120"/>
                                        <p:tgtEl>
                                          <p:spTgt spid="63">
                                            <p:graphicEl>
                                              <a:chart bldStep="category" categoryIdx="4" seriesIdx="-4"/>
                                            </p:graphicEl>
                                          </p:spTgt>
                                        </p:tgtEl>
                                      </p:cBhvr>
                                    </p:animEffect>
                                  </p:childTnLst>
                                </p:cTn>
                              </p:par>
                              <p:par>
                                <p:cTn fill="hold" grpId="0" id="121" nodeType="withEffect" presetClass="entr" presetID="10" presetSubtype="0">
                                  <p:stCondLst>
                                    <p:cond delay="0"/>
                                  </p:stCondLst>
                                  <p:childTnLst>
                                    <p:set>
                                      <p:cBhvr>
                                        <p:cTn dur="1" fill="hold" id="122">
                                          <p:stCondLst>
                                            <p:cond delay="0"/>
                                          </p:stCondLst>
                                        </p:cTn>
                                        <p:tgtEl>
                                          <p:spTgt spid="63">
                                            <p:graphicEl>
                                              <a:chart bldStep="category" categoryIdx="5" seriesIdx="-4"/>
                                            </p:graphicEl>
                                          </p:spTgt>
                                        </p:tgtEl>
                                        <p:attrNameLst>
                                          <p:attrName>style.visibility</p:attrName>
                                        </p:attrNameLst>
                                      </p:cBhvr>
                                      <p:to>
                                        <p:strVal val="visible"/>
                                      </p:to>
                                    </p:set>
                                    <p:animEffect filter="fade" transition="in">
                                      <p:cBhvr>
                                        <p:cTn dur="500" id="123"/>
                                        <p:tgtEl>
                                          <p:spTgt spid="63">
                                            <p:graphicEl>
                                              <a:chart bldStep="category" categoryIdx="5" seriesIdx="-4"/>
                                            </p:graphicEl>
                                          </p:spTgt>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63">
                                            <p:graphicEl>
                                              <a:chart bldStep="category" categoryIdx="6" seriesIdx="-4"/>
                                            </p:graphicEl>
                                          </p:spTgt>
                                        </p:tgtEl>
                                        <p:attrNameLst>
                                          <p:attrName>style.visibility</p:attrName>
                                        </p:attrNameLst>
                                      </p:cBhvr>
                                      <p:to>
                                        <p:strVal val="visible"/>
                                      </p:to>
                                    </p:set>
                                    <p:animEffect filter="fade" transition="in">
                                      <p:cBhvr>
                                        <p:cTn dur="500" id="126"/>
                                        <p:tgtEl>
                                          <p:spTgt spid="63">
                                            <p:graphicEl>
                                              <a:chart bldStep="category" categoryIdx="6" seriesIdx="-4"/>
                                            </p:graphicEl>
                                          </p:spTgt>
                                        </p:tgtEl>
                                      </p:cBhvr>
                                    </p:animEffect>
                                  </p:childTnLst>
                                </p:cTn>
                              </p:par>
                              <p:par>
                                <p:cTn fill="hold" grpId="0" id="127" nodeType="withEffect" presetClass="entr" presetID="10" presetSubtype="0">
                                  <p:stCondLst>
                                    <p:cond delay="0"/>
                                  </p:stCondLst>
                                  <p:childTnLst>
                                    <p:set>
                                      <p:cBhvr>
                                        <p:cTn dur="1" fill="hold" id="128">
                                          <p:stCondLst>
                                            <p:cond delay="0"/>
                                          </p:stCondLst>
                                        </p:cTn>
                                        <p:tgtEl>
                                          <p:spTgt spid="63">
                                            <p:graphicEl>
                                              <a:chart bldStep="category" categoryIdx="7" seriesIdx="-4"/>
                                            </p:graphicEl>
                                          </p:spTgt>
                                        </p:tgtEl>
                                        <p:attrNameLst>
                                          <p:attrName>style.visibility</p:attrName>
                                        </p:attrNameLst>
                                      </p:cBhvr>
                                      <p:to>
                                        <p:strVal val="visible"/>
                                      </p:to>
                                    </p:set>
                                    <p:animEffect filter="fade" transition="in">
                                      <p:cBhvr>
                                        <p:cTn dur="500" id="129"/>
                                        <p:tgtEl>
                                          <p:spTgt spid="63">
                                            <p:graphicEl>
                                              <a:chart bldStep="category" categoryIdx="7" seriesIdx="-4"/>
                                            </p:graphicEl>
                                          </p:spTgt>
                                        </p:tgtEl>
                                      </p:cBhvr>
                                    </p:animEffect>
                                  </p:childTnLst>
                                </p:cTn>
                              </p:par>
                              <p:par>
                                <p:cTn fill="hold" grpId="0" id="130" nodeType="withEffect" presetClass="entr" presetID="10" presetSubtype="0">
                                  <p:stCondLst>
                                    <p:cond delay="0"/>
                                  </p:stCondLst>
                                  <p:childTnLst>
                                    <p:set>
                                      <p:cBhvr>
                                        <p:cTn dur="1" fill="hold" id="131">
                                          <p:stCondLst>
                                            <p:cond delay="0"/>
                                          </p:stCondLst>
                                        </p:cTn>
                                        <p:tgtEl>
                                          <p:spTgt spid="63">
                                            <p:graphicEl>
                                              <a:chart bldStep="category" categoryIdx="8" seriesIdx="-4"/>
                                            </p:graphicEl>
                                          </p:spTgt>
                                        </p:tgtEl>
                                        <p:attrNameLst>
                                          <p:attrName>style.visibility</p:attrName>
                                        </p:attrNameLst>
                                      </p:cBhvr>
                                      <p:to>
                                        <p:strVal val="visible"/>
                                      </p:to>
                                    </p:set>
                                    <p:animEffect filter="fade" transition="in">
                                      <p:cBhvr>
                                        <p:cTn dur="500" id="132"/>
                                        <p:tgtEl>
                                          <p:spTgt spid="63">
                                            <p:graphicEl>
                                              <a:chart bldStep="category" categoryIdx="8" seriesIdx="-4"/>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91"/>
      <p:bldGraphic grpId="0" spid="7" uiExpand="1">
        <p:bldSub>
          <a:bldChart bld="category"/>
        </p:bldSub>
      </p:bldGraphic>
      <p:bldGraphic grpId="0" spid="35" uiExpand="1">
        <p:bldSub>
          <a:bldChart bld="category"/>
        </p:bldSub>
      </p:bldGraphic>
      <p:bldGraphic grpId="0" spid="63" uiExpand="1">
        <p:bldSub>
          <a:bldChart bld="category"/>
        </p:bldSub>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8" name="图片 97"/>
          <p:cNvPicPr>
            <a:picLocks noChangeAspect="1"/>
          </p:cNvPicPr>
          <p:nvPr/>
        </p:nvPicPr>
        <p:blipFill>
          <a:blip r:embed="rId2">
            <a:clrChange>
              <a:clrFrom>
                <a:srgbClr val="FFFFFF"/>
              </a:clrFrom>
              <a:clrTo>
                <a:srgbClr val="FFFFFF">
                  <a:alpha val="0"/>
                </a:srgbClr>
              </a:clrTo>
            </a:clrChange>
            <a:extLst>
              <a:ext uri="{BEBA8EAE-BF5A-486C-A8C5-ECC9F3942E4B}">
                <a14:imgProps>
                  <a14:imgLayer xmlns:d3p1="http://schemas.openxmlformats.org/officeDocument/2006/relationships" d3p1:embed="">
                    <a14:imgEffect>
                      <a14:saturation sat="0"/>
                    </a14:imgEffect>
                    <a14:imgEffect>
                      <a14:brightnessContrast contrast="10000"/>
                    </a14:imgEffect>
                  </a14:imgLayer>
                </a14:imgProps>
              </a:ext>
              <a:ext uri="{28A0092B-C50C-407E-A947-70E740481C1C}">
                <a14:useLocalDpi/>
              </a:ext>
            </a:extLst>
          </a:blip>
          <a:stretch>
            <a:fillRect/>
          </a:stretch>
        </p:blipFill>
        <p:spPr>
          <a:xfrm>
            <a:off x="-34958" y="5163602"/>
            <a:ext cx="12226958" cy="1694397"/>
          </a:xfrm>
          <a:prstGeom prst="rect">
            <a:avLst/>
          </a:prstGeom>
        </p:spPr>
      </p:pic>
      <p:sp>
        <p:nvSpPr>
          <p:cNvPr id="4" name="矩形 3"/>
          <p:cNvSpPr/>
          <p:nvPr/>
        </p:nvSpPr>
        <p:spPr>
          <a:xfrm>
            <a:off x="507041" y="1564667"/>
            <a:ext cx="7405277" cy="493776"/>
          </a:xfrm>
          <a:prstGeom prst="rect">
            <a:avLst/>
          </a:prstGeom>
        </p:spPr>
        <p:txBody>
          <a:bodyPr wrap="square">
            <a:spAutoFit/>
          </a:bodyPr>
          <a:lstStyle/>
          <a:p>
            <a:pPr>
              <a:lnSpc>
                <a:spcPct val="120000"/>
              </a:lnSpc>
            </a:pPr>
            <a:r>
              <a:rPr altLang="en-US" lang="zh-CN" spc="200" sz="2200">
                <a:latin charset="-122" panose="02010600030101010101" pitchFamily="2" typeface="明兰"/>
                <a:ea charset="-122" panose="02010600030101010101" pitchFamily="2" typeface="明兰"/>
                <a:sym typeface="+mn-ea"/>
              </a:rPr>
              <a:t>实验相关数据直方图：</a:t>
            </a:r>
          </a:p>
        </p:txBody>
      </p:sp>
      <p:graphicFrame>
        <p:nvGraphicFramePr>
          <p:cNvPr id="100" name="图表 99"/>
          <p:cNvGraphicFramePr/>
          <p:nvPr>
            <p:extLst>
              <p:ext uri="{D42A27DB-BD31-4B8C-83A1-F6EECF244321}">
                <p14:modId val="1697982010"/>
              </p:ext>
            </p:extLst>
          </p:nvPr>
        </p:nvGraphicFramePr>
        <p:xfrm>
          <a:off x="676275" y="2565400"/>
          <a:ext cx="10662409" cy="3054474"/>
        </p:xfrm>
        <a:graphic>
          <a:graphicData uri="http://schemas.openxmlformats.org/drawingml/2006/chart">
            <c:chart xmlns:c="http://schemas.openxmlformats.org/drawingml/2006/chart" r:id="rId3"/>
          </a:graphicData>
        </a:graphic>
      </p:graphicFrame>
      <p:sp>
        <p:nvSpPr>
          <p:cNvPr id="6" name="矩形 5">
            <a:extLst>
              <a:ext uri="{FF2B5EF4-FFF2-40B4-BE49-F238E27FC236}">
                <a16:creationId xmlns:a16="http://schemas.microsoft.com/office/drawing/2014/main" id="{89C50E44-B664-4DD4-893D-D328C3B0070C}"/>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3338324897"/>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750" id="7"/>
                                        <p:tgtEl>
                                          <p:spTgt spid="4"/>
                                        </p:tgtEl>
                                      </p:cBhvr>
                                    </p:animEffect>
                                    <p:anim calcmode="lin" valueType="num">
                                      <p:cBhvr>
                                        <p:cTn dur="750" fill="hold" id="8"/>
                                        <p:tgtEl>
                                          <p:spTgt spid="4"/>
                                        </p:tgtEl>
                                        <p:attrNameLst>
                                          <p:attrName>ppt_x</p:attrName>
                                        </p:attrNameLst>
                                      </p:cBhvr>
                                      <p:tavLst>
                                        <p:tav tm="0">
                                          <p:val>
                                            <p:strVal val="#ppt_x"/>
                                          </p:val>
                                        </p:tav>
                                        <p:tav tm="100000">
                                          <p:val>
                                            <p:strVal val="#ppt_x"/>
                                          </p:val>
                                        </p:tav>
                                      </p:tavLst>
                                    </p:anim>
                                    <p:anim calcmode="lin" valueType="num">
                                      <p:cBhvr>
                                        <p:cTn dur="750" fill="hold" id="9"/>
                                        <p:tgtEl>
                                          <p:spTgt spid="4"/>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0"/>
                                  </p:stCondLst>
                                  <p:childTnLst>
                                    <p:set>
                                      <p:cBhvr>
                                        <p:cTn dur="1" fill="hold" id="11">
                                          <p:stCondLst>
                                            <p:cond delay="0"/>
                                          </p:stCondLst>
                                        </p:cTn>
                                        <p:tgtEl>
                                          <p:spTgt spid="100">
                                            <p:graphicEl>
                                              <a:chart bldStep="gridLegend" categoryIdx="-3" seriesIdx="-3"/>
                                            </p:graphicEl>
                                          </p:spTgt>
                                        </p:tgtEl>
                                        <p:attrNameLst>
                                          <p:attrName>style.visibility</p:attrName>
                                        </p:attrNameLst>
                                      </p:cBhvr>
                                      <p:to>
                                        <p:strVal val="visible"/>
                                      </p:to>
                                    </p:set>
                                    <p:animEffect filter="fade" transition="in">
                                      <p:cBhvr>
                                        <p:cTn dur="500" id="12"/>
                                        <p:tgtEl>
                                          <p:spTgt spid="100">
                                            <p:graphicEl>
                                              <a:chart bldStep="gridLegend" categoryIdx="-3" seriesIdx="-3"/>
                                            </p:graphicEl>
                                          </p:spTgt>
                                        </p:tgtEl>
                                      </p:cBhvr>
                                    </p:animEffect>
                                  </p:childTnLst>
                                </p:cTn>
                              </p:par>
                              <p:par>
                                <p:cTn fill="hold" grpId="0" id="13" nodeType="withEffect" presetClass="entr" presetID="22" presetSubtype="4">
                                  <p:stCondLst>
                                    <p:cond delay="0"/>
                                  </p:stCondLst>
                                  <p:childTnLst>
                                    <p:set>
                                      <p:cBhvr>
                                        <p:cTn dur="1" fill="hold" id="14">
                                          <p:stCondLst>
                                            <p:cond delay="0"/>
                                          </p:stCondLst>
                                        </p:cTn>
                                        <p:tgtEl>
                                          <p:spTgt spid="100">
                                            <p:graphicEl>
                                              <a:chart bldStep="category" categoryIdx="0" seriesIdx="-4"/>
                                            </p:graphicEl>
                                          </p:spTgt>
                                        </p:tgtEl>
                                        <p:attrNameLst>
                                          <p:attrName>style.visibility</p:attrName>
                                        </p:attrNameLst>
                                      </p:cBhvr>
                                      <p:to>
                                        <p:strVal val="visible"/>
                                      </p:to>
                                    </p:set>
                                    <p:animEffect filter="wipe(down)" transition="in">
                                      <p:cBhvr>
                                        <p:cTn dur="400" id="15"/>
                                        <p:tgtEl>
                                          <p:spTgt spid="100">
                                            <p:graphicEl>
                                              <a:chart bldStep="category" categoryIdx="0" seriesIdx="-4"/>
                                            </p:graphicEl>
                                          </p:spTgt>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100">
                                            <p:graphicEl>
                                              <a:chart bldStep="category" categoryIdx="1" seriesIdx="-4"/>
                                            </p:graphicEl>
                                          </p:spTgt>
                                        </p:tgtEl>
                                        <p:attrNameLst>
                                          <p:attrName>style.visibility</p:attrName>
                                        </p:attrNameLst>
                                      </p:cBhvr>
                                      <p:to>
                                        <p:strVal val="visible"/>
                                      </p:to>
                                    </p:set>
                                    <p:animEffect filter="wipe(down)" transition="in">
                                      <p:cBhvr>
                                        <p:cTn dur="400" id="18"/>
                                        <p:tgtEl>
                                          <p:spTgt spid="100">
                                            <p:graphicEl>
                                              <a:chart bldStep="category" categoryIdx="1" seriesIdx="-4"/>
                                            </p:graphicEl>
                                          </p:spTgt>
                                        </p:tgtEl>
                                      </p:cBhvr>
                                    </p:animEffect>
                                  </p:childTnLst>
                                </p:cTn>
                              </p:par>
                              <p:par>
                                <p:cTn fill="hold" grpId="0" id="19" nodeType="withEffect" presetClass="entr" presetID="22" presetSubtype="4">
                                  <p:stCondLst>
                                    <p:cond delay="0"/>
                                  </p:stCondLst>
                                  <p:childTnLst>
                                    <p:set>
                                      <p:cBhvr>
                                        <p:cTn dur="1" fill="hold" id="20">
                                          <p:stCondLst>
                                            <p:cond delay="0"/>
                                          </p:stCondLst>
                                        </p:cTn>
                                        <p:tgtEl>
                                          <p:spTgt spid="100">
                                            <p:graphicEl>
                                              <a:chart bldStep="category" categoryIdx="2" seriesIdx="-4"/>
                                            </p:graphicEl>
                                          </p:spTgt>
                                        </p:tgtEl>
                                        <p:attrNameLst>
                                          <p:attrName>style.visibility</p:attrName>
                                        </p:attrNameLst>
                                      </p:cBhvr>
                                      <p:to>
                                        <p:strVal val="visible"/>
                                      </p:to>
                                    </p:set>
                                    <p:animEffect filter="wipe(down)" transition="in">
                                      <p:cBhvr>
                                        <p:cTn dur="400" id="21"/>
                                        <p:tgtEl>
                                          <p:spTgt spid="100">
                                            <p:graphicEl>
                                              <a:chart bldStep="category" categoryIdx="2" seriesIdx="-4"/>
                                            </p:graphicEl>
                                          </p:spTgt>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100">
                                            <p:graphicEl>
                                              <a:chart bldStep="category" categoryIdx="3" seriesIdx="-4"/>
                                            </p:graphicEl>
                                          </p:spTgt>
                                        </p:tgtEl>
                                        <p:attrNameLst>
                                          <p:attrName>style.visibility</p:attrName>
                                        </p:attrNameLst>
                                      </p:cBhvr>
                                      <p:to>
                                        <p:strVal val="visible"/>
                                      </p:to>
                                    </p:set>
                                    <p:animEffect filter="wipe(down)" transition="in">
                                      <p:cBhvr>
                                        <p:cTn dur="400" id="24"/>
                                        <p:tgtEl>
                                          <p:spTgt spid="100">
                                            <p:graphicEl>
                                              <a:chart bldStep="category" categoryIdx="3" seriesIdx="-4"/>
                                            </p:graphicEl>
                                          </p:spTgt>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100">
                                            <p:graphicEl>
                                              <a:chart bldStep="category" categoryIdx="4" seriesIdx="-4"/>
                                            </p:graphicEl>
                                          </p:spTgt>
                                        </p:tgtEl>
                                        <p:attrNameLst>
                                          <p:attrName>style.visibility</p:attrName>
                                        </p:attrNameLst>
                                      </p:cBhvr>
                                      <p:to>
                                        <p:strVal val="visible"/>
                                      </p:to>
                                    </p:set>
                                    <p:animEffect filter="wipe(down)" transition="in">
                                      <p:cBhvr>
                                        <p:cTn dur="400" id="27"/>
                                        <p:tgtEl>
                                          <p:spTgt spid="100">
                                            <p:graphicEl>
                                              <a:chart bldStep="category" categoryIdx="4" seriesIdx="-4"/>
                                            </p:graphicEl>
                                          </p:spTgt>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100">
                                            <p:graphicEl>
                                              <a:chart bldStep="category" categoryIdx="5" seriesIdx="-4"/>
                                            </p:graphicEl>
                                          </p:spTgt>
                                        </p:tgtEl>
                                        <p:attrNameLst>
                                          <p:attrName>style.visibility</p:attrName>
                                        </p:attrNameLst>
                                      </p:cBhvr>
                                      <p:to>
                                        <p:strVal val="visible"/>
                                      </p:to>
                                    </p:set>
                                    <p:animEffect filter="wipe(down)" transition="in">
                                      <p:cBhvr>
                                        <p:cTn dur="400" id="30"/>
                                        <p:tgtEl>
                                          <p:spTgt spid="100">
                                            <p:graphicEl>
                                              <a:chart bldStep="category" categoryIdx="5" seriesIdx="-4"/>
                                            </p:graphicEl>
                                          </p:spTgt>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100">
                                            <p:graphicEl>
                                              <a:chart bldStep="category" categoryIdx="6" seriesIdx="-4"/>
                                            </p:graphicEl>
                                          </p:spTgt>
                                        </p:tgtEl>
                                        <p:attrNameLst>
                                          <p:attrName>style.visibility</p:attrName>
                                        </p:attrNameLst>
                                      </p:cBhvr>
                                      <p:to>
                                        <p:strVal val="visible"/>
                                      </p:to>
                                    </p:set>
                                    <p:animEffect filter="wipe(down)" transition="in">
                                      <p:cBhvr>
                                        <p:cTn dur="400" id="33"/>
                                        <p:tgtEl>
                                          <p:spTgt spid="100">
                                            <p:graphicEl>
                                              <a:chart bldStep="category" categoryIdx="6" seriesIdx="-4"/>
                                            </p:graphicEl>
                                          </p:spTgt>
                                        </p:tgtEl>
                                      </p:cBhvr>
                                    </p:animEffect>
                                  </p:childTnLst>
                                </p:cTn>
                              </p:par>
                              <p:par>
                                <p:cTn fill="hold" grpId="0" id="34" nodeType="withEffect" presetClass="entr" presetID="22" presetSubtype="4">
                                  <p:stCondLst>
                                    <p:cond delay="0"/>
                                  </p:stCondLst>
                                  <p:childTnLst>
                                    <p:set>
                                      <p:cBhvr>
                                        <p:cTn dur="1" fill="hold" id="35">
                                          <p:stCondLst>
                                            <p:cond delay="0"/>
                                          </p:stCondLst>
                                        </p:cTn>
                                        <p:tgtEl>
                                          <p:spTgt spid="100">
                                            <p:graphicEl>
                                              <a:chart bldStep="category" categoryIdx="7" seriesIdx="-4"/>
                                            </p:graphicEl>
                                          </p:spTgt>
                                        </p:tgtEl>
                                        <p:attrNameLst>
                                          <p:attrName>style.visibility</p:attrName>
                                        </p:attrNameLst>
                                      </p:cBhvr>
                                      <p:to>
                                        <p:strVal val="visible"/>
                                      </p:to>
                                    </p:set>
                                    <p:animEffect filter="wipe(down)" transition="in">
                                      <p:cBhvr>
                                        <p:cTn dur="400" id="36"/>
                                        <p:tgtEl>
                                          <p:spTgt spid="100">
                                            <p:graphicEl>
                                              <a:chart bldStep="category" categoryIdx="7" seriesIdx="-4"/>
                                            </p:graphicEl>
                                          </p:spTgt>
                                        </p:tgtEl>
                                      </p:cBhvr>
                                    </p:animEffect>
                                  </p:childTnLst>
                                </p:cTn>
                              </p:par>
                              <p:par>
                                <p:cTn fill="hold" grpId="0" id="37" nodeType="withEffect" presetClass="entr" presetID="22" presetSubtype="4">
                                  <p:stCondLst>
                                    <p:cond delay="0"/>
                                  </p:stCondLst>
                                  <p:childTnLst>
                                    <p:set>
                                      <p:cBhvr>
                                        <p:cTn dur="1" fill="hold" id="38">
                                          <p:stCondLst>
                                            <p:cond delay="0"/>
                                          </p:stCondLst>
                                        </p:cTn>
                                        <p:tgtEl>
                                          <p:spTgt spid="100">
                                            <p:graphicEl>
                                              <a:chart bldStep="category" categoryIdx="8" seriesIdx="-4"/>
                                            </p:graphicEl>
                                          </p:spTgt>
                                        </p:tgtEl>
                                        <p:attrNameLst>
                                          <p:attrName>style.visibility</p:attrName>
                                        </p:attrNameLst>
                                      </p:cBhvr>
                                      <p:to>
                                        <p:strVal val="visible"/>
                                      </p:to>
                                    </p:set>
                                    <p:animEffect filter="wipe(down)" transition="in">
                                      <p:cBhvr>
                                        <p:cTn dur="400" id="39"/>
                                        <p:tgtEl>
                                          <p:spTgt spid="100">
                                            <p:graphicEl>
                                              <a:chart bldStep="category" categoryIdx="8" seriesIdx="-4"/>
                                            </p:graphicEl>
                                          </p:spTgt>
                                        </p:tgtEl>
                                      </p:cBhvr>
                                    </p:animEffect>
                                  </p:childTnLst>
                                </p:cTn>
                              </p:par>
                              <p:par>
                                <p:cTn fill="hold" grpId="0" id="40" nodeType="withEffect" presetClass="entr" presetID="22" presetSubtype="4">
                                  <p:stCondLst>
                                    <p:cond delay="0"/>
                                  </p:stCondLst>
                                  <p:childTnLst>
                                    <p:set>
                                      <p:cBhvr>
                                        <p:cTn dur="1" fill="hold" id="41">
                                          <p:stCondLst>
                                            <p:cond delay="0"/>
                                          </p:stCondLst>
                                        </p:cTn>
                                        <p:tgtEl>
                                          <p:spTgt spid="100">
                                            <p:graphicEl>
                                              <a:chart bldStep="category" categoryIdx="9" seriesIdx="-4"/>
                                            </p:graphicEl>
                                          </p:spTgt>
                                        </p:tgtEl>
                                        <p:attrNameLst>
                                          <p:attrName>style.visibility</p:attrName>
                                        </p:attrNameLst>
                                      </p:cBhvr>
                                      <p:to>
                                        <p:strVal val="visible"/>
                                      </p:to>
                                    </p:set>
                                    <p:animEffect filter="wipe(down)" transition="in">
                                      <p:cBhvr>
                                        <p:cTn dur="400" id="42"/>
                                        <p:tgtEl>
                                          <p:spTgt spid="100">
                                            <p:graphicEl>
                                              <a:chart bldStep="category" categoryIdx="9" seriesIdx="-4"/>
                                            </p:graphicEl>
                                          </p:spTgt>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100">
                                            <p:graphicEl>
                                              <a:chart bldStep="category" categoryIdx="10" seriesIdx="-4"/>
                                            </p:graphicEl>
                                          </p:spTgt>
                                        </p:tgtEl>
                                        <p:attrNameLst>
                                          <p:attrName>style.visibility</p:attrName>
                                        </p:attrNameLst>
                                      </p:cBhvr>
                                      <p:to>
                                        <p:strVal val="visible"/>
                                      </p:to>
                                    </p:set>
                                    <p:animEffect filter="wipe(down)" transition="in">
                                      <p:cBhvr>
                                        <p:cTn dur="400" id="45"/>
                                        <p:tgtEl>
                                          <p:spTgt spid="100">
                                            <p:graphicEl>
                                              <a:chart bldStep="category" categoryIdx="10" seriesIdx="-4"/>
                                            </p:graphicEl>
                                          </p:spTgt>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100">
                                            <p:graphicEl>
                                              <a:chart bldStep="category" categoryIdx="11" seriesIdx="-4"/>
                                            </p:graphicEl>
                                          </p:spTgt>
                                        </p:tgtEl>
                                        <p:attrNameLst>
                                          <p:attrName>style.visibility</p:attrName>
                                        </p:attrNameLst>
                                      </p:cBhvr>
                                      <p:to>
                                        <p:strVal val="visible"/>
                                      </p:to>
                                    </p:set>
                                    <p:animEffect filter="wipe(down)" transition="in">
                                      <p:cBhvr>
                                        <p:cTn dur="400" id="48"/>
                                        <p:tgtEl>
                                          <p:spTgt spid="100">
                                            <p:graphicEl>
                                              <a:chart bldStep="category" categoryIdx="11" seriesIdx="-4"/>
                                            </p:graphicEl>
                                          </p:spTgt>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00">
                                            <p:graphicEl>
                                              <a:chart bldStep="category" categoryIdx="12" seriesIdx="-4"/>
                                            </p:graphicEl>
                                          </p:spTgt>
                                        </p:tgtEl>
                                        <p:attrNameLst>
                                          <p:attrName>style.visibility</p:attrName>
                                        </p:attrNameLst>
                                      </p:cBhvr>
                                      <p:to>
                                        <p:strVal val="visible"/>
                                      </p:to>
                                    </p:set>
                                    <p:animEffect filter="wipe(down)" transition="in">
                                      <p:cBhvr>
                                        <p:cTn dur="400" id="51"/>
                                        <p:tgtEl>
                                          <p:spTgt spid="100">
                                            <p:graphicEl>
                                              <a:chart bldStep="category" categoryIdx="12" seriesIdx="-4"/>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Graphic grpId="0" spid="100" uiExpand="1">
        <p:bldSub>
          <a:bldChart bld="category"/>
        </p:bldSub>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sp>
        <p:nvSpPr>
          <p:cNvPr id="5" name="PA_椭圆 4"/>
          <p:cNvSpPr/>
          <p:nvPr>
            <p:custDataLst>
              <p:tags r:id="rId3"/>
            </p:custDataLst>
          </p:nvPr>
        </p:nvSpPr>
        <p:spPr>
          <a:xfrm>
            <a:off x="466725" y="341850"/>
            <a:ext cx="36000" cy="3600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PA_椭圆 61"/>
          <p:cNvSpPr/>
          <p:nvPr>
            <p:custDataLst>
              <p:tags r:id="rId4"/>
            </p:custDataLst>
          </p:nvPr>
        </p:nvSpPr>
        <p:spPr>
          <a:xfrm>
            <a:off x="2831870" y="3174770"/>
            <a:ext cx="63730" cy="63730"/>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PA_椭圆 87"/>
          <p:cNvSpPr/>
          <p:nvPr>
            <p:custDataLst>
              <p:tags r:id="rId5"/>
            </p:custDataLst>
          </p:nvPr>
        </p:nvSpPr>
        <p:spPr>
          <a:xfrm>
            <a:off x="466725" y="1166659"/>
            <a:ext cx="133758" cy="133758"/>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文本框 93"/>
          <p:cNvSpPr txBox="1"/>
          <p:nvPr/>
        </p:nvSpPr>
        <p:spPr>
          <a:xfrm>
            <a:off x="1939492" y="1233538"/>
            <a:ext cx="8629536" cy="3383280"/>
          </a:xfrm>
          <a:prstGeom prst="rect">
            <a:avLst/>
          </a:prstGeom>
          <a:noFill/>
        </p:spPr>
        <p:txBody>
          <a:bodyPr rtlCol="0" vert="horz" wrap="square">
            <a:spAutoFit/>
          </a:bodyPr>
          <a:lstStyle/>
          <a:p>
            <a:pPr algn="ctr">
              <a:lnSpc>
                <a:spcPct val="150000"/>
              </a:lnSpc>
            </a:pPr>
            <a:r>
              <a:rPr altLang="zh-CN" lang="en-US" sz="7200">
                <a:solidFill>
                  <a:schemeClr val="tx1">
                    <a:lumMod val="85000"/>
                    <a:lumOff val="15000"/>
                  </a:schemeClr>
                </a:solidFill>
                <a:latin charset="-122" panose="02000000000000000000" pitchFamily="2" typeface="方正正纤黑简体"/>
                <a:ea charset="-122" panose="02000000000000000000" pitchFamily="2" typeface="方正正纤黑简体"/>
                <a:cs charset="0" panose="020b0606030504020204" pitchFamily="34" typeface="Open Sans"/>
              </a:rPr>
              <a:t>Thanks </a:t>
            </a:r>
          </a:p>
          <a:p>
            <a:pPr algn="ctr">
              <a:lnSpc>
                <a:spcPct val="150000"/>
              </a:lnSpc>
            </a:pPr>
            <a:r>
              <a:rPr altLang="zh-CN" lang="en-US" sz="7200">
                <a:solidFill>
                  <a:schemeClr val="tx1">
                    <a:lumMod val="85000"/>
                    <a:lumOff val="15000"/>
                  </a:schemeClr>
                </a:solidFill>
                <a:latin charset="-122" panose="02000000000000000000" pitchFamily="2" typeface="方正正纤黑简体"/>
                <a:ea charset="-122" panose="02000000000000000000" pitchFamily="2" typeface="方正正纤黑简体"/>
                <a:cs charset="0" panose="020b0606030504020204" pitchFamily="34" typeface="Open Sans"/>
              </a:rPr>
              <a:t>敬请指正</a:t>
            </a:r>
          </a:p>
        </p:txBody>
      </p:sp>
    </p:spTree>
    <p:extLst>
      <p:ext uri="{BB962C8B-B14F-4D97-AF65-F5344CB8AC3E}">
        <p14:creationId val="2628449770"/>
      </p:ext>
    </p:extLst>
  </p:cSld>
  <p:clrMapOvr>
    <a:masterClrMapping/>
  </p:clrMapOvr>
  <mc:AlternateContent>
    <mc:Choice Requires="p14">
      <p:transition p14:dur="1250" spd="slow">
        <p14:fla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58"/>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344"/>
                                  </p:stCondLst>
                                  <p:childTnLst>
                                    <p:set>
                                      <p:cBhvr>
                                        <p:cTn dur="1" fill="hold" id="9">
                                          <p:stCondLst>
                                            <p:cond delay="0"/>
                                          </p:stCondLst>
                                        </p:cTn>
                                        <p:tgtEl>
                                          <p:spTgt spid="62"/>
                                        </p:tgtEl>
                                        <p:attrNameLst>
                                          <p:attrName>style.visibility</p:attrName>
                                        </p:attrNameLst>
                                      </p:cBhvr>
                                      <p:to>
                                        <p:strVal val="visible"/>
                                      </p:to>
                                    </p:set>
                                    <p:animEffect filter="fade" transition="in">
                                      <p:cBhvr>
                                        <p:cTn dur="500" id="10"/>
                                        <p:tgtEl>
                                          <p:spTgt spid="62"/>
                                        </p:tgtEl>
                                      </p:cBhvr>
                                    </p:animEffect>
                                  </p:childTnLst>
                                </p:cTn>
                              </p:par>
                              <p:par>
                                <p:cTn fill="hold" grpId="0" id="11" nodeType="withEffect" presetClass="entr" presetID="10" presetSubtype="0">
                                  <p:stCondLst>
                                    <p:cond delay="334"/>
                                  </p:stCondLst>
                                  <p:childTnLst>
                                    <p:set>
                                      <p:cBhvr>
                                        <p:cTn dur="1" fill="hold" id="12">
                                          <p:stCondLst>
                                            <p:cond delay="0"/>
                                          </p:stCondLst>
                                        </p:cTn>
                                        <p:tgtEl>
                                          <p:spTgt spid="88"/>
                                        </p:tgtEl>
                                        <p:attrNameLst>
                                          <p:attrName>style.visibility</p:attrName>
                                        </p:attrNameLst>
                                      </p:cBhvr>
                                      <p:to>
                                        <p:strVal val="visible"/>
                                      </p:to>
                                    </p:set>
                                    <p:animEffect filter="fade" transition="in">
                                      <p:cBhvr>
                                        <p:cTn dur="500" id="13"/>
                                        <p:tgtEl>
                                          <p:spTgt spid="88"/>
                                        </p:tgtEl>
                                      </p:cBhvr>
                                    </p:animEffect>
                                  </p:childTnLst>
                                </p:cTn>
                              </p:par>
                            </p:childTnLst>
                          </p:cTn>
                        </p:par>
                        <p:par>
                          <p:cTn fill="hold" id="14" nodeType="afterGroup">
                            <p:stCondLst>
                              <p:cond delay="844"/>
                            </p:stCondLst>
                            <p:childTnLst>
                              <p:par>
                                <p:cTn fill="hold" grpId="0" id="15" nodeType="afterEffect" presetClass="entr" presetID="53" presetSubtype="0">
                                  <p:stCondLst>
                                    <p:cond delay="0"/>
                                  </p:stCondLst>
                                  <p:iterate type="lt">
                                    <p:tmPct val="10000"/>
                                  </p:iterate>
                                  <p:childTnLst>
                                    <p:set>
                                      <p:cBhvr>
                                        <p:cTn dur="1" fill="hold" id="16">
                                          <p:stCondLst>
                                            <p:cond delay="0"/>
                                          </p:stCondLst>
                                        </p:cTn>
                                        <p:tgtEl>
                                          <p:spTgt spid="94"/>
                                        </p:tgtEl>
                                        <p:attrNameLst>
                                          <p:attrName>style.visibility</p:attrName>
                                        </p:attrNameLst>
                                      </p:cBhvr>
                                      <p:to>
                                        <p:strVal val="visible"/>
                                      </p:to>
                                    </p:set>
                                    <p:anim calcmode="lin" valueType="num">
                                      <p:cBhvr>
                                        <p:cTn dur="1000" fill="hold" id="17"/>
                                        <p:tgtEl>
                                          <p:spTgt spid="94"/>
                                        </p:tgtEl>
                                        <p:attrNameLst>
                                          <p:attrName>ppt_w</p:attrName>
                                        </p:attrNameLst>
                                      </p:cBhvr>
                                      <p:tavLst>
                                        <p:tav tm="0">
                                          <p:val>
                                            <p:fltVal val="0"/>
                                          </p:val>
                                        </p:tav>
                                        <p:tav tm="100000">
                                          <p:val>
                                            <p:strVal val="#ppt_w"/>
                                          </p:val>
                                        </p:tav>
                                      </p:tavLst>
                                    </p:anim>
                                    <p:anim calcmode="lin" valueType="num">
                                      <p:cBhvr>
                                        <p:cTn dur="1000" fill="hold" id="18"/>
                                        <p:tgtEl>
                                          <p:spTgt spid="94"/>
                                        </p:tgtEl>
                                        <p:attrNameLst>
                                          <p:attrName>ppt_h</p:attrName>
                                        </p:attrNameLst>
                                      </p:cBhvr>
                                      <p:tavLst>
                                        <p:tav tm="0">
                                          <p:val>
                                            <p:fltVal val="0"/>
                                          </p:val>
                                        </p:tav>
                                        <p:tav tm="100000">
                                          <p:val>
                                            <p:strVal val="#ppt_h"/>
                                          </p:val>
                                        </p:tav>
                                      </p:tavLst>
                                    </p:anim>
                                    <p:animEffect filter="fade" transition="in">
                                      <p:cBhvr>
                                        <p:cTn dur="1000" id="19"/>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2"/>
      <p:bldP grpId="0" spid="88"/>
      <p:bldP grpId="0" spid="9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0" name="椭圆 9"/>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6796584" y="2915885"/>
            <a:ext cx="4720501" cy="914400"/>
          </a:xfrm>
          <a:prstGeom prst="rect">
            <a:avLst/>
          </a:prstGeom>
          <a:noFill/>
        </p:spPr>
        <p:txBody>
          <a:bodyPr rtlCol="0" wrap="square">
            <a:spAutoFit/>
          </a:bodyPr>
          <a:lstStyle/>
          <a:p>
            <a:r>
              <a:rPr altLang="en-US" lang="zh-CN" spc="100" sz="5400">
                <a:latin charset="-122" panose="02010600030101010101" pitchFamily="2" typeface="明兰"/>
                <a:ea charset="-122" panose="02010600030101010101" pitchFamily="2" typeface="明兰"/>
              </a:rPr>
              <a:t>添加您的标题</a:t>
            </a:r>
          </a:p>
        </p:txBody>
      </p:sp>
      <p:cxnSp>
        <p:nvCxnSpPr>
          <p:cNvPr id="14" name="直接连接符 13"/>
          <p:cNvCxnSpPr/>
          <p:nvPr/>
        </p:nvCxnSpPr>
        <p:spPr>
          <a:xfrm flipV="1">
            <a:off x="0" y="3432172"/>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057454" y="2703348"/>
            <a:ext cx="3871464" cy="1366210"/>
            <a:chOff x="2057454" y="2646587"/>
            <a:chExt cx="3871464" cy="1366210"/>
          </a:xfrm>
        </p:grpSpPr>
        <p:sp>
          <p:nvSpPr>
            <p:cNvPr id="17" name="椭圆 16"/>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2662550" y="2972994"/>
            <a:ext cx="2720704" cy="871348"/>
            <a:chOff x="2133791" y="2806726"/>
            <a:chExt cx="3351856" cy="1073484"/>
          </a:xfrm>
        </p:grpSpPr>
        <p:sp>
          <p:nvSpPr>
            <p:cNvPr id="45" name="椭圆 44"/>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p:cNvSpPr txBox="1"/>
          <p:nvPr/>
        </p:nvSpPr>
        <p:spPr>
          <a:xfrm>
            <a:off x="1306966" y="1782039"/>
            <a:ext cx="3522115" cy="1097280"/>
          </a:xfrm>
          <a:prstGeom prst="rect">
            <a:avLst/>
          </a:prstGeom>
          <a:noFill/>
        </p:spPr>
        <p:txBody>
          <a:bodyPr rtlCol="0" wrap="square">
            <a:spAutoFit/>
          </a:bodyPr>
          <a:lstStyle/>
          <a:p>
            <a:pPr algn="ctr"/>
            <a:r>
              <a:rPr altLang="zh-CN" lang="en-US" spc="100" sz="6600">
                <a:latin charset="-122" panose="02010600030101010101" pitchFamily="2" typeface="明兰"/>
                <a:ea charset="-122" panose="02010600030101010101" pitchFamily="2" typeface="明兰"/>
              </a:rPr>
              <a:t>Part 1</a:t>
            </a:r>
          </a:p>
        </p:txBody>
      </p:sp>
      <p:sp>
        <p:nvSpPr>
          <p:cNvPr id="58" name="文本框 57"/>
          <p:cNvSpPr txBox="1"/>
          <p:nvPr/>
        </p:nvSpPr>
        <p:spPr>
          <a:xfrm>
            <a:off x="6800639" y="3848578"/>
            <a:ext cx="3166637" cy="304800"/>
          </a:xfrm>
          <a:prstGeom prst="rect">
            <a:avLst/>
          </a:prstGeom>
          <a:noFill/>
        </p:spPr>
        <p:txBody>
          <a:bodyPr rtlCol="0" wrap="square">
            <a:spAutoFit/>
          </a:bodyPr>
          <a:lstStyle/>
          <a:p>
            <a:r>
              <a:rPr altLang="zh-CN" lang="en-US" spc="300" sz="1400">
                <a:latin charset="-122" panose="020b0502040204020203" pitchFamily="34" typeface="微软雅黑 Light"/>
                <a:ea charset="-122" panose="020b0502040204020203" pitchFamily="34" typeface="微软雅黑 Light"/>
              </a:rPr>
              <a:t>Introduction</a:t>
            </a:r>
          </a:p>
        </p:txBody>
      </p:sp>
    </p:spTree>
    <p:extLst>
      <p:ext uri="{BB962C8B-B14F-4D97-AF65-F5344CB8AC3E}">
        <p14:creationId val="1750730002"/>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par>
                                <p:cTn fill="hold" grpId="0" id="8" nodeType="withEffect" presetClass="entr" presetID="10" presetSubtype="0">
                                  <p:stCondLst>
                                    <p:cond delay="50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58"/>
                                        </p:tgtEl>
                                        <p:attrNameLst>
                                          <p:attrName>style.visibility</p:attrName>
                                        </p:attrNameLst>
                                      </p:cBhvr>
                                      <p:to>
                                        <p:strVal val="visible"/>
                                      </p:to>
                                    </p:set>
                                    <p:animEffect filter="fade" transition="in">
                                      <p:cBhvr>
                                        <p:cTn dur="500" id="13"/>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7"/>
      <p:bldP grpId="0" spid="5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3" name="PA_图片 16"/>
          <p:cNvSpPr/>
          <p:nvPr>
            <p:custDataLst>
              <p:tags r:id="rId2"/>
            </p:custDataLst>
          </p:nvPr>
        </p:nvSpPr>
        <p:spPr>
          <a:xfrm>
            <a:off x="2878500" y="1365008"/>
            <a:ext cx="5560251" cy="4238436"/>
          </a:xfrm>
          <a:custGeom>
            <a:rect b="0" l="0" r="0" t="0"/>
            <a:pathLst>
              <a:path h="6113371" w="8019913">
                <a:moveTo>
                  <a:pt x="0" y="0"/>
                </a:moveTo>
                <a:lnTo>
                  <a:pt x="8019912" y="0"/>
                </a:lnTo>
                <a:lnTo>
                  <a:pt x="8019912" y="6113370"/>
                </a:lnTo>
                <a:lnTo>
                  <a:pt x="0" y="6113370"/>
                </a:lnTo>
                <a:close/>
              </a:path>
            </a:pathLst>
          </a:custGeom>
          <a:blipFill dpi="0" rotWithShape="1">
            <a:blip r:embed="rId3">
              <a:alphaModFix amt="15000"/>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grpSp>
        <p:nvGrpSpPr>
          <p:cNvPr id="2" name="组合 1"/>
          <p:cNvGrpSpPr/>
          <p:nvPr/>
        </p:nvGrpSpPr>
        <p:grpSpPr>
          <a:xfrm>
            <a:off x="8009220" y="1746430"/>
            <a:ext cx="2005126" cy="2005126"/>
            <a:chOff x="4879269" y="2160187"/>
            <a:chExt cx="2005126" cy="2005126"/>
          </a:xfrm>
        </p:grpSpPr>
        <p:sp>
          <p:nvSpPr>
            <p:cNvPr id="3" name="矩形 2"/>
            <p:cNvSpPr/>
            <p:nvPr/>
          </p:nvSpPr>
          <p:spPr>
            <a:xfrm rot="16200000">
              <a:off x="5386832" y="2314834"/>
              <a:ext cx="990000" cy="1672358"/>
            </a:xfrm>
            <a:prstGeom prst="rect">
              <a:avLst/>
            </a:prstGeom>
            <a:noFill/>
            <a:ln>
              <a:solidFill>
                <a:srgbClr val="DBDBDB"/>
              </a:solidFill>
            </a:ln>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4" name="矩形 3"/>
            <p:cNvSpPr/>
            <p:nvPr/>
          </p:nvSpPr>
          <p:spPr>
            <a:xfrm rot="1800000">
              <a:off x="5386832" y="2314834"/>
              <a:ext cx="990000" cy="1672358"/>
            </a:xfrm>
            <a:prstGeom prst="rect">
              <a:avLst/>
            </a:prstGeom>
            <a:noFill/>
            <a:ln>
              <a:solidFill>
                <a:srgbClr val="DBDBDB"/>
              </a:solidFill>
            </a:ln>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5" name="矩形 4"/>
            <p:cNvSpPr/>
            <p:nvPr/>
          </p:nvSpPr>
          <p:spPr>
            <a:xfrm rot="9000000">
              <a:off x="5386832" y="2314834"/>
              <a:ext cx="990000" cy="1672358"/>
            </a:xfrm>
            <a:prstGeom prst="rect">
              <a:avLst/>
            </a:prstGeom>
            <a:noFill/>
            <a:ln>
              <a:solidFill>
                <a:srgbClr val="DBDBDB"/>
              </a:solidFill>
            </a:ln>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grpSp>
          <p:nvGrpSpPr>
            <p:cNvPr id="8" name="组合 7"/>
            <p:cNvGrpSpPr/>
            <p:nvPr/>
          </p:nvGrpSpPr>
          <p:grpSpPr>
            <a:xfrm>
              <a:off x="4879269" y="2160187"/>
              <a:ext cx="2005126" cy="2005126"/>
              <a:chOff x="5700612" y="0"/>
              <a:chExt cx="1537554" cy="1537554"/>
            </a:xfrm>
          </p:grpSpPr>
          <p:sp>
            <p:nvSpPr>
              <p:cNvPr id="9" name="椭圆 8"/>
              <p:cNvSpPr/>
              <p:nvPr/>
            </p:nvSpPr>
            <p:spPr>
              <a:xfrm>
                <a:off x="5700612" y="750777"/>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0" name="椭圆 9"/>
              <p:cNvSpPr/>
              <p:nvPr/>
            </p:nvSpPr>
            <p:spPr>
              <a:xfrm>
                <a:off x="5801197" y="375388"/>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1" name="椭圆 10"/>
              <p:cNvSpPr/>
              <p:nvPr/>
            </p:nvSpPr>
            <p:spPr>
              <a:xfrm>
                <a:off x="6076000" y="100585"/>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2" name="椭圆 11"/>
              <p:cNvSpPr/>
              <p:nvPr/>
            </p:nvSpPr>
            <p:spPr>
              <a:xfrm>
                <a:off x="6451389" y="0"/>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3" name="椭圆 12"/>
              <p:cNvSpPr/>
              <p:nvPr/>
            </p:nvSpPr>
            <p:spPr>
              <a:xfrm>
                <a:off x="6826777" y="100585"/>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4" name="椭圆 13"/>
              <p:cNvSpPr/>
              <p:nvPr/>
            </p:nvSpPr>
            <p:spPr>
              <a:xfrm>
                <a:off x="7101581" y="375388"/>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5" name="椭圆 14"/>
              <p:cNvSpPr/>
              <p:nvPr/>
            </p:nvSpPr>
            <p:spPr>
              <a:xfrm>
                <a:off x="7202166" y="750777"/>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6" name="椭圆 15"/>
              <p:cNvSpPr/>
              <p:nvPr/>
            </p:nvSpPr>
            <p:spPr>
              <a:xfrm>
                <a:off x="7101581" y="1126165"/>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7" name="椭圆 16"/>
              <p:cNvSpPr/>
              <p:nvPr/>
            </p:nvSpPr>
            <p:spPr>
              <a:xfrm>
                <a:off x="6826777" y="1400969"/>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8" name="椭圆 17"/>
              <p:cNvSpPr/>
              <p:nvPr/>
            </p:nvSpPr>
            <p:spPr>
              <a:xfrm>
                <a:off x="6451389" y="1501554"/>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19" name="椭圆 18"/>
              <p:cNvSpPr/>
              <p:nvPr/>
            </p:nvSpPr>
            <p:spPr>
              <a:xfrm>
                <a:off x="6076000" y="1400969"/>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20" name="椭圆 19"/>
              <p:cNvSpPr/>
              <p:nvPr/>
            </p:nvSpPr>
            <p:spPr>
              <a:xfrm>
                <a:off x="5801197" y="1126165"/>
                <a:ext cx="36000" cy="36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grpSp>
      </p:grpSp>
      <p:grpSp>
        <p:nvGrpSpPr>
          <p:cNvPr id="21" name="组合 20"/>
          <p:cNvGrpSpPr/>
          <p:nvPr/>
        </p:nvGrpSpPr>
        <p:grpSpPr>
          <a:xfrm>
            <a:off x="8244011" y="1981221"/>
            <a:ext cx="1535544" cy="1535544"/>
            <a:chOff x="2412445" y="1981221"/>
            <a:chExt cx="1535544" cy="1535544"/>
          </a:xfrm>
        </p:grpSpPr>
        <p:sp>
          <p:nvSpPr>
            <p:cNvPr id="22" name="椭圆 21"/>
            <p:cNvSpPr/>
            <p:nvPr/>
          </p:nvSpPr>
          <p:spPr>
            <a:xfrm>
              <a:off x="2412445" y="1981221"/>
              <a:ext cx="1535544" cy="1535544"/>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23" name="等腰三角形 22"/>
            <p:cNvSpPr/>
            <p:nvPr/>
          </p:nvSpPr>
          <p:spPr>
            <a:xfrm rot="13899583">
              <a:off x="2942741" y="2574656"/>
              <a:ext cx="230971" cy="368808"/>
            </a:xfrm>
            <a:prstGeom prst="triangle">
              <a:avLst>
                <a:gd fmla="val 23089" name="adj"/>
              </a:avLst>
            </a:prstGeom>
            <a:solidFill>
              <a:srgbClr val="DBDBDB">
                <a:alpha val="12000"/>
              </a:srgbClr>
            </a:solidFill>
          </p:spPr>
          <p:txBody>
            <a:bodyPr anchor="ctr" rtlCol="0" wrap="square">
              <a:sp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24" name="等腰三角形 23"/>
            <p:cNvSpPr/>
            <p:nvPr/>
          </p:nvSpPr>
          <p:spPr>
            <a:xfrm rot="18432766">
              <a:off x="3078997" y="1868413"/>
              <a:ext cx="375753" cy="1122108"/>
            </a:xfrm>
            <a:prstGeom prst="triangle">
              <a:avLst>
                <a:gd fmla="val 11649" name="adj"/>
              </a:avLst>
            </a:prstGeom>
            <a:solidFill>
              <a:srgbClr val="DBDBDB">
                <a:alpha val="12000"/>
              </a:srgbClr>
            </a:solidFill>
          </p:spPr>
          <p:txBody>
            <a:bodyPr anchor="ctr" rtlCol="0">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25" name="等腰三角形 24"/>
            <p:cNvSpPr/>
            <p:nvPr/>
          </p:nvSpPr>
          <p:spPr>
            <a:xfrm rot="18708038">
              <a:off x="2876678" y="2748742"/>
              <a:ext cx="230971" cy="368808"/>
            </a:xfrm>
            <a:prstGeom prst="triangle">
              <a:avLst>
                <a:gd fmla="val 23089" name="adj"/>
              </a:avLst>
            </a:prstGeom>
            <a:solidFill>
              <a:srgbClr val="DBDBDB">
                <a:alpha val="12000"/>
              </a:srgbClr>
            </a:solidFill>
          </p:spPr>
          <p:txBody>
            <a:bodyPr anchor="ctr" rtlCol="0" wrap="square">
              <a:sp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26" name="等腰三角形 25"/>
            <p:cNvSpPr/>
            <p:nvPr/>
          </p:nvSpPr>
          <p:spPr>
            <a:xfrm rot="1214989">
              <a:off x="2727729" y="2466835"/>
              <a:ext cx="230971" cy="368808"/>
            </a:xfrm>
            <a:prstGeom prst="triangle">
              <a:avLst>
                <a:gd fmla="val 23089" name="adj"/>
              </a:avLst>
            </a:prstGeom>
            <a:solidFill>
              <a:srgbClr val="DBDBDB">
                <a:alpha val="12000"/>
              </a:srgbClr>
            </a:solidFill>
          </p:spPr>
          <p:txBody>
            <a:bodyPr anchor="ctr" rtlCol="0" wrap="square">
              <a:sp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grpSp>
      <p:grpSp>
        <p:nvGrpSpPr>
          <p:cNvPr id="48" name="组合 47"/>
          <p:cNvGrpSpPr/>
          <p:nvPr/>
        </p:nvGrpSpPr>
        <p:grpSpPr>
          <a:xfrm>
            <a:off x="2412445" y="1981221"/>
            <a:ext cx="1535544" cy="1535544"/>
            <a:chOff x="2412445" y="1981221"/>
            <a:chExt cx="1535544" cy="1535544"/>
          </a:xfrm>
        </p:grpSpPr>
        <p:sp>
          <p:nvSpPr>
            <p:cNvPr id="49" name="椭圆 48"/>
            <p:cNvSpPr/>
            <p:nvPr/>
          </p:nvSpPr>
          <p:spPr>
            <a:xfrm>
              <a:off x="2412445" y="1981221"/>
              <a:ext cx="1535544" cy="1535544"/>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50" name="等腰三角形 49"/>
            <p:cNvSpPr/>
            <p:nvPr/>
          </p:nvSpPr>
          <p:spPr>
            <a:xfrm rot="13899583">
              <a:off x="2942739" y="2574655"/>
              <a:ext cx="230971" cy="368808"/>
            </a:xfrm>
            <a:prstGeom prst="triangle">
              <a:avLst>
                <a:gd fmla="val 23089" name="adj"/>
              </a:avLst>
            </a:prstGeom>
            <a:solidFill>
              <a:srgbClr val="DBDBDB">
                <a:alpha val="12000"/>
              </a:srgbClr>
            </a:solidFill>
          </p:spPr>
          <p:txBody>
            <a:bodyPr anchor="ctr" rtlCol="0" wrap="square">
              <a:sp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51" name="等腰三角形 50"/>
            <p:cNvSpPr/>
            <p:nvPr/>
          </p:nvSpPr>
          <p:spPr>
            <a:xfrm rot="18432766">
              <a:off x="3078997" y="1868413"/>
              <a:ext cx="375753" cy="1122108"/>
            </a:xfrm>
            <a:prstGeom prst="triangle">
              <a:avLst>
                <a:gd fmla="val 11649" name="adj"/>
              </a:avLst>
            </a:prstGeom>
            <a:solidFill>
              <a:srgbClr val="DBDBDB">
                <a:alpha val="12000"/>
              </a:srgbClr>
            </a:solidFill>
          </p:spPr>
          <p:txBody>
            <a:bodyPr anchor="ctr" rtlCol="0">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52" name="等腰三角形 51"/>
            <p:cNvSpPr/>
            <p:nvPr/>
          </p:nvSpPr>
          <p:spPr>
            <a:xfrm rot="18708038">
              <a:off x="2876678" y="2748743"/>
              <a:ext cx="230971" cy="368808"/>
            </a:xfrm>
            <a:prstGeom prst="triangle">
              <a:avLst>
                <a:gd fmla="val 23089" name="adj"/>
              </a:avLst>
            </a:prstGeom>
            <a:solidFill>
              <a:srgbClr val="DBDBDB">
                <a:alpha val="12000"/>
              </a:srgbClr>
            </a:solidFill>
          </p:spPr>
          <p:txBody>
            <a:bodyPr anchor="ctr" rtlCol="0" wrap="square">
              <a:sp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53" name="等腰三角形 52"/>
            <p:cNvSpPr/>
            <p:nvPr/>
          </p:nvSpPr>
          <p:spPr>
            <a:xfrm rot="1214989">
              <a:off x="2727730" y="2466835"/>
              <a:ext cx="230971" cy="368808"/>
            </a:xfrm>
            <a:prstGeom prst="triangle">
              <a:avLst>
                <a:gd fmla="val 23089" name="adj"/>
              </a:avLst>
            </a:prstGeom>
            <a:solidFill>
              <a:srgbClr val="DBDBDB">
                <a:alpha val="12000"/>
              </a:srgbClr>
            </a:solidFill>
          </p:spPr>
          <p:txBody>
            <a:bodyPr anchor="ctr" rtlCol="0" wrap="square">
              <a:sp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grpSp>
      <p:grpSp>
        <p:nvGrpSpPr>
          <p:cNvPr id="54" name="组合 53"/>
          <p:cNvGrpSpPr/>
          <p:nvPr/>
        </p:nvGrpSpPr>
        <p:grpSpPr>
          <a:xfrm>
            <a:off x="6060000" y="1842175"/>
            <a:ext cx="72000" cy="3973555"/>
            <a:chOff x="6060000" y="1941011"/>
            <a:chExt cx="72000" cy="3973555"/>
          </a:xfrm>
        </p:grpSpPr>
        <p:cxnSp>
          <p:nvCxnSpPr>
            <p:cNvPr id="55" name="直接连接符 54"/>
            <p:cNvCxnSpPr>
              <a:stCxn id="56" idx="4"/>
              <a:endCxn id="57" idx="0"/>
            </p:cNvCxnSpPr>
            <p:nvPr/>
          </p:nvCxnSpPr>
          <p:spPr>
            <a:xfrm flipH="1" flipV="1">
              <a:off x="6096000" y="2013011"/>
              <a:ext cx="0" cy="382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flipH="1" rot="10800000">
              <a:off x="6060000" y="5842566"/>
              <a:ext cx="72000" cy="72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sp>
          <p:nvSpPr>
            <p:cNvPr id="57" name="椭圆 56"/>
            <p:cNvSpPr/>
            <p:nvPr/>
          </p:nvSpPr>
          <p:spPr>
            <a:xfrm flipH="1" rot="10800000">
              <a:off x="6060000" y="1941011"/>
              <a:ext cx="72000" cy="72000"/>
            </a:xfrm>
            <a:prstGeom prst="ellipse">
              <a:avLst/>
            </a:prstGeom>
            <a:solidFill>
              <a:schemeClr val="tx1"/>
            </a:solidFill>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30000"/>
                </a:lnSpc>
                <a:spcBef>
                  <a:spcPct val="0"/>
                </a:spcBef>
                <a:spcAft>
                  <a:spcPct val="0"/>
                </a:spcAft>
                <a:buClrTx/>
                <a:buSzTx/>
                <a:buFontTx/>
                <a:buNone/>
                <a:defRPr/>
              </a:pPr>
              <a:endParaRPr altLang="en-US" b="0" baseline="0" cap="none" i="0" kern="0" kumimoji="0" lang="zh-CN" noProof="0" normalizeH="0" spc="0" strike="noStrike" sz="1400" u="none">
                <a:ln>
                  <a:noFill/>
                </a:ln>
                <a:solidFill>
                  <a:sysClr lastClr="000000" val="windowText"/>
                </a:solidFill>
                <a:effectLst/>
                <a:uLnTx/>
                <a:uFillTx/>
                <a:cs typeface="+mn-ea"/>
                <a:sym typeface="+mn-lt"/>
              </a:endParaRPr>
            </a:p>
          </p:txBody>
        </p:sp>
      </p:grpSp>
      <p:grpSp>
        <p:nvGrpSpPr>
          <p:cNvPr id="66" name="组合 65"/>
          <p:cNvGrpSpPr/>
          <p:nvPr/>
        </p:nvGrpSpPr>
        <p:grpSpPr>
          <a:xfrm>
            <a:off x="7521738" y="3982028"/>
            <a:ext cx="3237355" cy="1886922"/>
            <a:chOff x="754598" y="2036427"/>
            <a:chExt cx="3237355" cy="1886922"/>
          </a:xfrm>
        </p:grpSpPr>
        <p:sp>
          <p:nvSpPr>
            <p:cNvPr id="67" name="文本框 66"/>
            <p:cNvSpPr txBox="1"/>
            <p:nvPr/>
          </p:nvSpPr>
          <p:spPr>
            <a:xfrm>
              <a:off x="1572550" y="2036428"/>
              <a:ext cx="1402072" cy="566924"/>
            </a:xfrm>
            <a:prstGeom prst="rect">
              <a:avLst/>
            </a:prstGeom>
            <a:noFill/>
          </p:spPr>
          <p:txBody>
            <a:bodyPr bIns="45718" lIns="91436" rIns="91436" rtlCol="0" tIns="45718" wrap="none">
              <a:spAutoFit/>
            </a:bodyPr>
            <a:lstStyle/>
            <a:p>
              <a:pPr>
                <a:lnSpc>
                  <a:spcPct val="130000"/>
                </a:lnSpc>
              </a:pPr>
              <a:r>
                <a:rPr altLang="en-US" lang="zh-CN" sz="2400">
                  <a:solidFill>
                    <a:srgbClr val="000000"/>
                  </a:solidFill>
                  <a:latin charset="-122" panose="02010600030101010101" pitchFamily="2" typeface="明兰"/>
                  <a:ea charset="-122" panose="02010600030101010101" pitchFamily="2" typeface="明兰"/>
                </a:rPr>
                <a:t>项目标题</a:t>
              </a:r>
            </a:p>
          </p:txBody>
        </p:sp>
        <p:sp>
          <p:nvSpPr>
            <p:cNvPr id="69" name="矩形 68"/>
            <p:cNvSpPr/>
            <p:nvPr/>
          </p:nvSpPr>
          <p:spPr>
            <a:xfrm>
              <a:off x="754599" y="2456477"/>
              <a:ext cx="3237355" cy="1478276"/>
            </a:xfrm>
            <a:prstGeom prst="rect">
              <a:avLst/>
            </a:prstGeom>
          </p:spPr>
          <p:txBody>
            <a:bodyPr bIns="45718" lIns="91436" rIns="91436" tIns="45718" wrap="square">
              <a:spAutoFit/>
            </a:bodyPr>
            <a:lstStyle/>
            <a:p>
              <a:pPr algn="ctr">
                <a:lnSpc>
                  <a:spcPct val="130000"/>
                </a:lnSpc>
              </a:pPr>
              <a:endParaRPr altLang="zh-CN" lang="en-US" sz="1400">
                <a:solidFill>
                  <a:schemeClr val="tx1">
                    <a:lumMod val="75000"/>
                    <a:lumOff val="25000"/>
                  </a:schemeClr>
                </a:solidFill>
                <a:latin charset="-122" pitchFamily="34" typeface="微软雅黑"/>
                <a:ea charset="-122" pitchFamily="34" typeface="微软雅黑"/>
              </a:endParaRPr>
            </a:p>
            <a:p>
              <a:pPr algn="ctr">
                <a:lnSpc>
                  <a:spcPct val="130000"/>
                </a:lnSpc>
              </a:pPr>
              <a:r>
                <a:rPr altLang="zh-CN" lang="en-US" sz="1400">
                  <a:solidFill>
                    <a:schemeClr val="tx1">
                      <a:lumMod val="75000"/>
                      <a:lumOff val="25000"/>
                    </a:schemeClr>
                  </a:solidFill>
                  <a:latin charset="-122" pitchFamily="34" typeface="微软雅黑"/>
                  <a:ea charset="-122" pitchFamily="34" typeface="微软雅黑"/>
                </a:rPr>
                <a:t>Lorem ipsum dolor sit amen, consectetur adipisicing elit, sed do eiusmod tempor incident UT labored et dolor magna aliquant. </a:t>
              </a:r>
            </a:p>
          </p:txBody>
        </p:sp>
      </p:grpSp>
      <p:grpSp>
        <p:nvGrpSpPr>
          <p:cNvPr id="70" name="组合 69"/>
          <p:cNvGrpSpPr/>
          <p:nvPr/>
        </p:nvGrpSpPr>
        <p:grpSpPr>
          <a:xfrm>
            <a:off x="1550747" y="3938349"/>
            <a:ext cx="3237355" cy="1901220"/>
            <a:chOff x="754598" y="2068429"/>
            <a:chExt cx="3237355" cy="1901220"/>
          </a:xfrm>
        </p:grpSpPr>
        <p:sp>
          <p:nvSpPr>
            <p:cNvPr id="71" name="文本框 70"/>
            <p:cNvSpPr txBox="1"/>
            <p:nvPr/>
          </p:nvSpPr>
          <p:spPr>
            <a:xfrm>
              <a:off x="1615405" y="2068428"/>
              <a:ext cx="1402072" cy="566924"/>
            </a:xfrm>
            <a:prstGeom prst="rect">
              <a:avLst/>
            </a:prstGeom>
            <a:noFill/>
          </p:spPr>
          <p:txBody>
            <a:bodyPr bIns="45718" lIns="91436" rIns="91436" rtlCol="0" tIns="45718" wrap="none">
              <a:spAutoFit/>
            </a:bodyPr>
            <a:lstStyle/>
            <a:p>
              <a:pPr>
                <a:lnSpc>
                  <a:spcPct val="130000"/>
                </a:lnSpc>
              </a:pPr>
              <a:r>
                <a:rPr altLang="en-US" lang="zh-CN" sz="2400">
                  <a:solidFill>
                    <a:srgbClr val="000000"/>
                  </a:solidFill>
                  <a:latin charset="-122" panose="02010600030101010101" pitchFamily="2" typeface="明兰"/>
                  <a:ea charset="-122" panose="02010600030101010101" pitchFamily="2" typeface="明兰"/>
                </a:rPr>
                <a:t>项目标题</a:t>
              </a:r>
            </a:p>
          </p:txBody>
        </p:sp>
        <p:sp>
          <p:nvSpPr>
            <p:cNvPr id="72" name="矩形 71"/>
            <p:cNvSpPr/>
            <p:nvPr/>
          </p:nvSpPr>
          <p:spPr>
            <a:xfrm>
              <a:off x="754598" y="2502777"/>
              <a:ext cx="3237355" cy="1478276"/>
            </a:xfrm>
            <a:prstGeom prst="rect">
              <a:avLst/>
            </a:prstGeom>
          </p:spPr>
          <p:txBody>
            <a:bodyPr bIns="45718" lIns="91436" rIns="91436" tIns="45718" wrap="square">
              <a:spAutoFit/>
            </a:bodyPr>
            <a:lstStyle/>
            <a:p>
              <a:pPr algn="ctr">
                <a:lnSpc>
                  <a:spcPct val="130000"/>
                </a:lnSpc>
              </a:pPr>
              <a:endParaRPr altLang="zh-CN" lang="en-US" sz="1400">
                <a:solidFill>
                  <a:schemeClr val="tx1">
                    <a:lumMod val="75000"/>
                    <a:lumOff val="25000"/>
                  </a:schemeClr>
                </a:solidFill>
                <a:latin charset="-122" pitchFamily="34" typeface="微软雅黑"/>
                <a:ea charset="-122" pitchFamily="34" typeface="微软雅黑"/>
              </a:endParaRPr>
            </a:p>
            <a:p>
              <a:pPr algn="ctr">
                <a:lnSpc>
                  <a:spcPct val="130000"/>
                </a:lnSpc>
              </a:pPr>
              <a:r>
                <a:rPr altLang="zh-CN" lang="en-US" sz="1400">
                  <a:solidFill>
                    <a:schemeClr val="tx1">
                      <a:lumMod val="75000"/>
                      <a:lumOff val="25000"/>
                    </a:schemeClr>
                  </a:solidFill>
                  <a:latin charset="-122" pitchFamily="34" typeface="微软雅黑"/>
                  <a:ea charset="-122" pitchFamily="34" typeface="微软雅黑"/>
                </a:rPr>
                <a:t>Lorem ipsum dolor sit amen, consectetur adipisicing elit, sed do eiusmod tempor incident UT labored et dolor magna aliquant. </a:t>
              </a:r>
            </a:p>
          </p:txBody>
        </p:sp>
      </p:grpSp>
      <p:sp>
        <p:nvSpPr>
          <p:cNvPr id="83" name="文本框 82"/>
          <p:cNvSpPr txBox="1"/>
          <p:nvPr/>
        </p:nvSpPr>
        <p:spPr>
          <a:xfrm>
            <a:off x="2671470" y="2335436"/>
            <a:ext cx="1071872" cy="646172"/>
          </a:xfrm>
          <a:prstGeom prst="rect">
            <a:avLst/>
          </a:prstGeom>
          <a:noFill/>
        </p:spPr>
        <p:txBody>
          <a:bodyPr bIns="45718" lIns="91436" rIns="91436" rtlCol="0" tIns="45718" wrap="none">
            <a:spAutoFit/>
          </a:bodyPr>
          <a:lstStyle/>
          <a:p>
            <a:pPr>
              <a:lnSpc>
                <a:spcPct val="130000"/>
              </a:lnSpc>
            </a:pPr>
            <a:r>
              <a:rPr altLang="en-US" lang="zh-CN" sz="2800">
                <a:solidFill>
                  <a:schemeClr val="bg1"/>
                </a:solidFill>
                <a:latin charset="-122" panose="02010600030101010101" pitchFamily="2" typeface="明兰"/>
                <a:ea charset="-122" panose="02010600030101010101" pitchFamily="2" typeface="明兰"/>
              </a:rPr>
              <a:t>国 内</a:t>
            </a:r>
          </a:p>
        </p:txBody>
      </p:sp>
      <p:sp>
        <p:nvSpPr>
          <p:cNvPr id="84" name="文本框 83"/>
          <p:cNvSpPr txBox="1"/>
          <p:nvPr/>
        </p:nvSpPr>
        <p:spPr>
          <a:xfrm>
            <a:off x="8552889" y="2366406"/>
            <a:ext cx="1071872" cy="646172"/>
          </a:xfrm>
          <a:prstGeom prst="rect">
            <a:avLst/>
          </a:prstGeom>
          <a:noFill/>
        </p:spPr>
        <p:txBody>
          <a:bodyPr bIns="45718" lIns="91436" rIns="91436" rtlCol="0" tIns="45718" wrap="none">
            <a:spAutoFit/>
          </a:bodyPr>
          <a:lstStyle/>
          <a:p>
            <a:pPr>
              <a:lnSpc>
                <a:spcPct val="130000"/>
              </a:lnSpc>
            </a:pPr>
            <a:r>
              <a:rPr altLang="en-US" lang="zh-CN" sz="2800">
                <a:solidFill>
                  <a:schemeClr val="bg1"/>
                </a:solidFill>
                <a:latin charset="-122" panose="02010600030101010101" pitchFamily="2" typeface="明兰"/>
                <a:ea charset="-122" panose="02010600030101010101" pitchFamily="2" typeface="明兰"/>
              </a:rPr>
              <a:t>国 外</a:t>
            </a:r>
          </a:p>
        </p:txBody>
      </p:sp>
      <p:sp>
        <p:nvSpPr>
          <p:cNvPr id="27" name="矩形 26">
            <a:extLst>
              <a:ext uri="{FF2B5EF4-FFF2-40B4-BE49-F238E27FC236}">
                <a16:creationId xmlns:a16="http://schemas.microsoft.com/office/drawing/2014/main" id="{7A300C78-2589-4F09-B093-850A10B5F87D}"/>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2242321284"/>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500" id="7"/>
                                        <p:tgtEl>
                                          <p:spTgt spid="7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fltVal val="0"/>
                                          </p:val>
                                        </p:tav>
                                        <p:tav tm="100000">
                                          <p:val>
                                            <p:strVal val="#ppt_w"/>
                                          </p:val>
                                        </p:tav>
                                      </p:tavLst>
                                    </p:anim>
                                    <p:anim calcmode="lin" valueType="num">
                                      <p:cBhvr>
                                        <p:cTn dur="500" fill="hold" id="12"/>
                                        <p:tgtEl>
                                          <p:spTgt spid="54"/>
                                        </p:tgtEl>
                                        <p:attrNameLst>
                                          <p:attrName>ppt_h</p:attrName>
                                        </p:attrNameLst>
                                      </p:cBhvr>
                                      <p:tavLst>
                                        <p:tav tm="0">
                                          <p:val>
                                            <p:fltVal val="0"/>
                                          </p:val>
                                        </p:tav>
                                        <p:tav tm="100000">
                                          <p:val>
                                            <p:strVal val="#ppt_h"/>
                                          </p:val>
                                        </p:tav>
                                      </p:tavLst>
                                    </p:anim>
                                    <p:animEffect filter="fade" transition="in">
                                      <p:cBhvr>
                                        <p:cTn dur="500" id="13"/>
                                        <p:tgtEl>
                                          <p:spTgt spid="54"/>
                                        </p:tgtEl>
                                      </p:cBhvr>
                                    </p:animEffect>
                                  </p:childTnLst>
                                </p:cTn>
                              </p:par>
                              <p:par>
                                <p:cTn decel="100000" fill="hold" id="14" nodeType="withEffect" presetClass="entr" presetID="49" presetSubtype="0">
                                  <p:stCondLst>
                                    <p:cond delay="200"/>
                                  </p:stCondLst>
                                  <p:childTnLst>
                                    <p:set>
                                      <p:cBhvr>
                                        <p:cTn dur="1" fill="hold" id="15">
                                          <p:stCondLst>
                                            <p:cond delay="0"/>
                                          </p:stCondLst>
                                        </p:cTn>
                                        <p:tgtEl>
                                          <p:spTgt spid="48"/>
                                        </p:tgtEl>
                                        <p:attrNameLst>
                                          <p:attrName>style.visibility</p:attrName>
                                        </p:attrNameLst>
                                      </p:cBhvr>
                                      <p:to>
                                        <p:strVal val="visible"/>
                                      </p:to>
                                    </p:set>
                                    <p:anim calcmode="lin" valueType="num">
                                      <p:cBhvr>
                                        <p:cTn dur="500" fill="hold" id="16"/>
                                        <p:tgtEl>
                                          <p:spTgt spid="48"/>
                                        </p:tgtEl>
                                        <p:attrNameLst>
                                          <p:attrName>ppt_w</p:attrName>
                                        </p:attrNameLst>
                                      </p:cBhvr>
                                      <p:tavLst>
                                        <p:tav tm="0">
                                          <p:val>
                                            <p:fltVal val="0"/>
                                          </p:val>
                                        </p:tav>
                                        <p:tav tm="100000">
                                          <p:val>
                                            <p:strVal val="#ppt_w"/>
                                          </p:val>
                                        </p:tav>
                                      </p:tavLst>
                                    </p:anim>
                                    <p:anim calcmode="lin" valueType="num">
                                      <p:cBhvr>
                                        <p:cTn dur="500" fill="hold" id="17"/>
                                        <p:tgtEl>
                                          <p:spTgt spid="48"/>
                                        </p:tgtEl>
                                        <p:attrNameLst>
                                          <p:attrName>ppt_h</p:attrName>
                                        </p:attrNameLst>
                                      </p:cBhvr>
                                      <p:tavLst>
                                        <p:tav tm="0">
                                          <p:val>
                                            <p:fltVal val="0"/>
                                          </p:val>
                                        </p:tav>
                                        <p:tav tm="100000">
                                          <p:val>
                                            <p:strVal val="#ppt_h"/>
                                          </p:val>
                                        </p:tav>
                                      </p:tavLst>
                                    </p:anim>
                                    <p:anim calcmode="lin" valueType="num">
                                      <p:cBhvr>
                                        <p:cTn dur="500" fill="hold" id="18"/>
                                        <p:tgtEl>
                                          <p:spTgt spid="48"/>
                                        </p:tgtEl>
                                        <p:attrNameLst>
                                          <p:attrName>style.rotation</p:attrName>
                                        </p:attrNameLst>
                                      </p:cBhvr>
                                      <p:tavLst>
                                        <p:tav tm="0">
                                          <p:val>
                                            <p:fltVal val="360"/>
                                          </p:val>
                                        </p:tav>
                                        <p:tav tm="100000">
                                          <p:val>
                                            <p:fltVal val="0"/>
                                          </p:val>
                                        </p:tav>
                                      </p:tavLst>
                                    </p:anim>
                                    <p:animEffect filter="fade" transition="in">
                                      <p:cBhvr>
                                        <p:cTn dur="500" id="19"/>
                                        <p:tgtEl>
                                          <p:spTgt spid="48"/>
                                        </p:tgtEl>
                                      </p:cBhvr>
                                    </p:animEffect>
                                  </p:childTnLst>
                                </p:cTn>
                              </p:par>
                              <p:par>
                                <p:cTn autoRev="1" fill="hold" id="20" nodeType="withEffect" presetClass="emph" presetID="6" presetSubtype="0">
                                  <p:stCondLst>
                                    <p:cond delay="600"/>
                                  </p:stCondLst>
                                  <p:childTnLst>
                                    <p:animScale>
                                      <p:cBhvr>
                                        <p:cTn dur="200" fill="hold" id="21"/>
                                        <p:tgtEl>
                                          <p:spTgt spid="48"/>
                                        </p:tgtEl>
                                      </p:cBhvr>
                                      <p:by x="105000" y="105000"/>
                                    </p:animScale>
                                  </p:childTnLst>
                                </p:cTn>
                              </p:par>
                              <p:par>
                                <p:cTn decel="100000" fill="hold" grpId="0" id="22" nodeType="withEffect" presetClass="entr" presetID="49" presetSubtype="0">
                                  <p:stCondLst>
                                    <p:cond delay="1000"/>
                                  </p:stCondLst>
                                  <p:childTnLst>
                                    <p:set>
                                      <p:cBhvr>
                                        <p:cTn dur="1" fill="hold" id="23">
                                          <p:stCondLst>
                                            <p:cond delay="0"/>
                                          </p:stCondLst>
                                        </p:cTn>
                                        <p:tgtEl>
                                          <p:spTgt spid="83"/>
                                        </p:tgtEl>
                                        <p:attrNameLst>
                                          <p:attrName>style.visibility</p:attrName>
                                        </p:attrNameLst>
                                      </p:cBhvr>
                                      <p:to>
                                        <p:strVal val="visible"/>
                                      </p:to>
                                    </p:set>
                                    <p:anim calcmode="lin" valueType="num">
                                      <p:cBhvr>
                                        <p:cTn dur="500" fill="hold" id="24"/>
                                        <p:tgtEl>
                                          <p:spTgt spid="83"/>
                                        </p:tgtEl>
                                        <p:attrNameLst>
                                          <p:attrName>ppt_w</p:attrName>
                                        </p:attrNameLst>
                                      </p:cBhvr>
                                      <p:tavLst>
                                        <p:tav tm="0">
                                          <p:val>
                                            <p:fltVal val="0"/>
                                          </p:val>
                                        </p:tav>
                                        <p:tav tm="100000">
                                          <p:val>
                                            <p:strVal val="#ppt_w"/>
                                          </p:val>
                                        </p:tav>
                                      </p:tavLst>
                                    </p:anim>
                                    <p:anim calcmode="lin" valueType="num">
                                      <p:cBhvr>
                                        <p:cTn dur="500" fill="hold" id="25"/>
                                        <p:tgtEl>
                                          <p:spTgt spid="83"/>
                                        </p:tgtEl>
                                        <p:attrNameLst>
                                          <p:attrName>ppt_h</p:attrName>
                                        </p:attrNameLst>
                                      </p:cBhvr>
                                      <p:tavLst>
                                        <p:tav tm="0">
                                          <p:val>
                                            <p:fltVal val="0"/>
                                          </p:val>
                                        </p:tav>
                                        <p:tav tm="100000">
                                          <p:val>
                                            <p:strVal val="#ppt_h"/>
                                          </p:val>
                                        </p:tav>
                                      </p:tavLst>
                                    </p:anim>
                                    <p:anim calcmode="lin" valueType="num">
                                      <p:cBhvr>
                                        <p:cTn dur="500" fill="hold" id="26"/>
                                        <p:tgtEl>
                                          <p:spTgt spid="83"/>
                                        </p:tgtEl>
                                        <p:attrNameLst>
                                          <p:attrName>style.rotation</p:attrName>
                                        </p:attrNameLst>
                                      </p:cBhvr>
                                      <p:tavLst>
                                        <p:tav tm="0">
                                          <p:val>
                                            <p:fltVal val="360"/>
                                          </p:val>
                                        </p:tav>
                                        <p:tav tm="100000">
                                          <p:val>
                                            <p:fltVal val="0"/>
                                          </p:val>
                                        </p:tav>
                                      </p:tavLst>
                                    </p:anim>
                                    <p:animEffect filter="fade" transition="in">
                                      <p:cBhvr>
                                        <p:cTn dur="500" id="27"/>
                                        <p:tgtEl>
                                          <p:spTgt spid="83"/>
                                        </p:tgtEl>
                                      </p:cBhvr>
                                    </p:animEffect>
                                  </p:childTnLst>
                                </p:cTn>
                              </p:par>
                              <p:par>
                                <p:cTn autoRev="1" fill="hold" grpId="1" id="28" nodeType="withEffect" presetClass="emph" presetID="6" presetSubtype="0">
                                  <p:stCondLst>
                                    <p:cond delay="1300"/>
                                  </p:stCondLst>
                                  <p:childTnLst>
                                    <p:animScale>
                                      <p:cBhvr>
                                        <p:cTn dur="200" fill="hold" id="29"/>
                                        <p:tgtEl>
                                          <p:spTgt spid="83"/>
                                        </p:tgtEl>
                                      </p:cBhvr>
                                      <p:by x="105000" y="105000"/>
                                    </p:animScale>
                                  </p:childTnLst>
                                </p:cTn>
                              </p:par>
                            </p:childTnLst>
                          </p:cTn>
                        </p:par>
                        <p:par>
                          <p:cTn fill="hold" id="30" nodeType="afterGroup">
                            <p:stCondLst>
                              <p:cond delay="2000"/>
                            </p:stCondLst>
                            <p:childTnLst>
                              <p:par>
                                <p:cTn fill="hold" id="31" nodeType="afterEffect" presetClass="entr" presetID="2" presetSubtype="4">
                                  <p:stCondLst>
                                    <p:cond delay="0"/>
                                  </p:stCondLst>
                                  <p:childTnLst>
                                    <p:set>
                                      <p:cBhvr>
                                        <p:cTn dur="1" fill="hold" id="32">
                                          <p:stCondLst>
                                            <p:cond delay="0"/>
                                          </p:stCondLst>
                                        </p:cTn>
                                        <p:tgtEl>
                                          <p:spTgt spid="70"/>
                                        </p:tgtEl>
                                        <p:attrNameLst>
                                          <p:attrName>style.visibility</p:attrName>
                                        </p:attrNameLst>
                                      </p:cBhvr>
                                      <p:to>
                                        <p:strVal val="visible"/>
                                      </p:to>
                                    </p:set>
                                    <p:anim calcmode="lin" valueType="num">
                                      <p:cBhvr additive="base">
                                        <p:cTn dur="500" fill="hold" id="33"/>
                                        <p:tgtEl>
                                          <p:spTgt spid="70"/>
                                        </p:tgtEl>
                                        <p:attrNameLst>
                                          <p:attrName>ppt_x</p:attrName>
                                        </p:attrNameLst>
                                      </p:cBhvr>
                                      <p:tavLst>
                                        <p:tav tm="0">
                                          <p:val>
                                            <p:strVal val="#ppt_x"/>
                                          </p:val>
                                        </p:tav>
                                        <p:tav tm="100000">
                                          <p:val>
                                            <p:strVal val="#ppt_x"/>
                                          </p:val>
                                        </p:tav>
                                      </p:tavLst>
                                    </p:anim>
                                    <p:anim calcmode="lin" valueType="num">
                                      <p:cBhvr additive="base">
                                        <p:cTn dur="500" fill="hold" id="34"/>
                                        <p:tgtEl>
                                          <p:spTgt spid="70"/>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500"/>
                            </p:stCondLst>
                            <p:childTnLst>
                              <p:par>
                                <p:cTn decel="100000" fill="hold" id="36" nodeType="afterEffect" presetClass="entr" presetID="49" presetSubtype="0">
                                  <p:stCondLst>
                                    <p:cond delay="0"/>
                                  </p:stCondLst>
                                  <p:childTnLst>
                                    <p:set>
                                      <p:cBhvr>
                                        <p:cTn dur="1" fill="hold" id="37">
                                          <p:stCondLst>
                                            <p:cond delay="0"/>
                                          </p:stCondLst>
                                        </p:cTn>
                                        <p:tgtEl>
                                          <p:spTgt spid="2"/>
                                        </p:tgtEl>
                                        <p:attrNameLst>
                                          <p:attrName>style.visibility</p:attrName>
                                        </p:attrNameLst>
                                      </p:cBhvr>
                                      <p:to>
                                        <p:strVal val="visible"/>
                                      </p:to>
                                    </p:set>
                                    <p:anim calcmode="lin" valueType="num">
                                      <p:cBhvr>
                                        <p:cTn dur="500" fill="hold" id="38"/>
                                        <p:tgtEl>
                                          <p:spTgt spid="2"/>
                                        </p:tgtEl>
                                        <p:attrNameLst>
                                          <p:attrName>ppt_w</p:attrName>
                                        </p:attrNameLst>
                                      </p:cBhvr>
                                      <p:tavLst>
                                        <p:tav tm="0">
                                          <p:val>
                                            <p:fltVal val="0"/>
                                          </p:val>
                                        </p:tav>
                                        <p:tav tm="100000">
                                          <p:val>
                                            <p:strVal val="#ppt_w"/>
                                          </p:val>
                                        </p:tav>
                                      </p:tavLst>
                                    </p:anim>
                                    <p:anim calcmode="lin" valueType="num">
                                      <p:cBhvr>
                                        <p:cTn dur="500" fill="hold" id="39"/>
                                        <p:tgtEl>
                                          <p:spTgt spid="2"/>
                                        </p:tgtEl>
                                        <p:attrNameLst>
                                          <p:attrName>ppt_h</p:attrName>
                                        </p:attrNameLst>
                                      </p:cBhvr>
                                      <p:tavLst>
                                        <p:tav tm="0">
                                          <p:val>
                                            <p:fltVal val="0"/>
                                          </p:val>
                                        </p:tav>
                                        <p:tav tm="100000">
                                          <p:val>
                                            <p:strVal val="#ppt_h"/>
                                          </p:val>
                                        </p:tav>
                                      </p:tavLst>
                                    </p:anim>
                                    <p:anim calcmode="lin" valueType="num">
                                      <p:cBhvr>
                                        <p:cTn dur="500" fill="hold" id="40"/>
                                        <p:tgtEl>
                                          <p:spTgt spid="2"/>
                                        </p:tgtEl>
                                        <p:attrNameLst>
                                          <p:attrName>style.rotation</p:attrName>
                                        </p:attrNameLst>
                                      </p:cBhvr>
                                      <p:tavLst>
                                        <p:tav tm="0">
                                          <p:val>
                                            <p:fltVal val="360"/>
                                          </p:val>
                                        </p:tav>
                                        <p:tav tm="100000">
                                          <p:val>
                                            <p:fltVal val="0"/>
                                          </p:val>
                                        </p:tav>
                                      </p:tavLst>
                                    </p:anim>
                                    <p:animEffect filter="fade" transition="in">
                                      <p:cBhvr>
                                        <p:cTn dur="500" id="41"/>
                                        <p:tgtEl>
                                          <p:spTgt spid="2"/>
                                        </p:tgtEl>
                                      </p:cBhvr>
                                    </p:animEffect>
                                  </p:childTnLst>
                                </p:cTn>
                              </p:par>
                              <p:par>
                                <p:cTn decel="100000" fill="hold" id="42" nodeType="withEffect" presetClass="entr" presetID="49" presetSubtype="0">
                                  <p:stCondLst>
                                    <p:cond delay="200"/>
                                  </p:stCondLst>
                                  <p:childTnLst>
                                    <p:set>
                                      <p:cBhvr>
                                        <p:cTn dur="1" fill="hold" id="43">
                                          <p:stCondLst>
                                            <p:cond delay="0"/>
                                          </p:stCondLst>
                                        </p:cTn>
                                        <p:tgtEl>
                                          <p:spTgt spid="21"/>
                                        </p:tgtEl>
                                        <p:attrNameLst>
                                          <p:attrName>style.visibility</p:attrName>
                                        </p:attrNameLst>
                                      </p:cBhvr>
                                      <p:to>
                                        <p:strVal val="visible"/>
                                      </p:to>
                                    </p:set>
                                    <p:anim calcmode="lin" valueType="num">
                                      <p:cBhvr>
                                        <p:cTn dur="500" fill="hold" id="44"/>
                                        <p:tgtEl>
                                          <p:spTgt spid="21"/>
                                        </p:tgtEl>
                                        <p:attrNameLst>
                                          <p:attrName>ppt_w</p:attrName>
                                        </p:attrNameLst>
                                      </p:cBhvr>
                                      <p:tavLst>
                                        <p:tav tm="0">
                                          <p:val>
                                            <p:fltVal val="0"/>
                                          </p:val>
                                        </p:tav>
                                        <p:tav tm="100000">
                                          <p:val>
                                            <p:strVal val="#ppt_w"/>
                                          </p:val>
                                        </p:tav>
                                      </p:tavLst>
                                    </p:anim>
                                    <p:anim calcmode="lin" valueType="num">
                                      <p:cBhvr>
                                        <p:cTn dur="500" fill="hold" id="45"/>
                                        <p:tgtEl>
                                          <p:spTgt spid="21"/>
                                        </p:tgtEl>
                                        <p:attrNameLst>
                                          <p:attrName>ppt_h</p:attrName>
                                        </p:attrNameLst>
                                      </p:cBhvr>
                                      <p:tavLst>
                                        <p:tav tm="0">
                                          <p:val>
                                            <p:fltVal val="0"/>
                                          </p:val>
                                        </p:tav>
                                        <p:tav tm="100000">
                                          <p:val>
                                            <p:strVal val="#ppt_h"/>
                                          </p:val>
                                        </p:tav>
                                      </p:tavLst>
                                    </p:anim>
                                    <p:anim calcmode="lin" valueType="num">
                                      <p:cBhvr>
                                        <p:cTn dur="500" fill="hold" id="46"/>
                                        <p:tgtEl>
                                          <p:spTgt spid="21"/>
                                        </p:tgtEl>
                                        <p:attrNameLst>
                                          <p:attrName>style.rotation</p:attrName>
                                        </p:attrNameLst>
                                      </p:cBhvr>
                                      <p:tavLst>
                                        <p:tav tm="0">
                                          <p:val>
                                            <p:fltVal val="360"/>
                                          </p:val>
                                        </p:tav>
                                        <p:tav tm="100000">
                                          <p:val>
                                            <p:fltVal val="0"/>
                                          </p:val>
                                        </p:tav>
                                      </p:tavLst>
                                    </p:anim>
                                    <p:animEffect filter="fade" transition="in">
                                      <p:cBhvr>
                                        <p:cTn dur="500" id="47"/>
                                        <p:tgtEl>
                                          <p:spTgt spid="21"/>
                                        </p:tgtEl>
                                      </p:cBhvr>
                                    </p:animEffect>
                                  </p:childTnLst>
                                </p:cTn>
                              </p:par>
                              <p:par>
                                <p:cTn autoRev="1" fill="hold" id="48" nodeType="withEffect" presetClass="emph" presetID="6" presetSubtype="0">
                                  <p:stCondLst>
                                    <p:cond delay="600"/>
                                  </p:stCondLst>
                                  <p:childTnLst>
                                    <p:animScale>
                                      <p:cBhvr>
                                        <p:cTn dur="200" fill="hold" id="49"/>
                                        <p:tgtEl>
                                          <p:spTgt spid="21"/>
                                        </p:tgtEl>
                                      </p:cBhvr>
                                      <p:by x="105000" y="105000"/>
                                    </p:animScale>
                                  </p:childTnLst>
                                </p:cTn>
                              </p:par>
                              <p:par>
                                <p:cTn decel="100000" fill="hold" grpId="0" id="50" nodeType="withEffect" presetClass="entr" presetID="49" presetSubtype="0">
                                  <p:stCondLst>
                                    <p:cond delay="600"/>
                                  </p:stCondLst>
                                  <p:childTnLst>
                                    <p:set>
                                      <p:cBhvr>
                                        <p:cTn dur="1" fill="hold" id="51">
                                          <p:stCondLst>
                                            <p:cond delay="0"/>
                                          </p:stCondLst>
                                        </p:cTn>
                                        <p:tgtEl>
                                          <p:spTgt spid="84"/>
                                        </p:tgtEl>
                                        <p:attrNameLst>
                                          <p:attrName>style.visibility</p:attrName>
                                        </p:attrNameLst>
                                      </p:cBhvr>
                                      <p:to>
                                        <p:strVal val="visible"/>
                                      </p:to>
                                    </p:set>
                                    <p:anim calcmode="lin" valueType="num">
                                      <p:cBhvr>
                                        <p:cTn dur="500" fill="hold" id="52"/>
                                        <p:tgtEl>
                                          <p:spTgt spid="84"/>
                                        </p:tgtEl>
                                        <p:attrNameLst>
                                          <p:attrName>ppt_w</p:attrName>
                                        </p:attrNameLst>
                                      </p:cBhvr>
                                      <p:tavLst>
                                        <p:tav tm="0">
                                          <p:val>
                                            <p:fltVal val="0"/>
                                          </p:val>
                                        </p:tav>
                                        <p:tav tm="100000">
                                          <p:val>
                                            <p:strVal val="#ppt_w"/>
                                          </p:val>
                                        </p:tav>
                                      </p:tavLst>
                                    </p:anim>
                                    <p:anim calcmode="lin" valueType="num">
                                      <p:cBhvr>
                                        <p:cTn dur="500" fill="hold" id="53"/>
                                        <p:tgtEl>
                                          <p:spTgt spid="84"/>
                                        </p:tgtEl>
                                        <p:attrNameLst>
                                          <p:attrName>ppt_h</p:attrName>
                                        </p:attrNameLst>
                                      </p:cBhvr>
                                      <p:tavLst>
                                        <p:tav tm="0">
                                          <p:val>
                                            <p:fltVal val="0"/>
                                          </p:val>
                                        </p:tav>
                                        <p:tav tm="100000">
                                          <p:val>
                                            <p:strVal val="#ppt_h"/>
                                          </p:val>
                                        </p:tav>
                                      </p:tavLst>
                                    </p:anim>
                                    <p:anim calcmode="lin" valueType="num">
                                      <p:cBhvr>
                                        <p:cTn dur="500" fill="hold" id="54"/>
                                        <p:tgtEl>
                                          <p:spTgt spid="84"/>
                                        </p:tgtEl>
                                        <p:attrNameLst>
                                          <p:attrName>style.rotation</p:attrName>
                                        </p:attrNameLst>
                                      </p:cBhvr>
                                      <p:tavLst>
                                        <p:tav tm="0">
                                          <p:val>
                                            <p:fltVal val="360"/>
                                          </p:val>
                                        </p:tav>
                                        <p:tav tm="100000">
                                          <p:val>
                                            <p:fltVal val="0"/>
                                          </p:val>
                                        </p:tav>
                                      </p:tavLst>
                                    </p:anim>
                                    <p:animEffect filter="fade" transition="in">
                                      <p:cBhvr>
                                        <p:cTn dur="500" id="55"/>
                                        <p:tgtEl>
                                          <p:spTgt spid="84"/>
                                        </p:tgtEl>
                                      </p:cBhvr>
                                    </p:animEffect>
                                  </p:childTnLst>
                                </p:cTn>
                              </p:par>
                              <p:par>
                                <p:cTn autoRev="1" fill="hold" grpId="1" id="56" nodeType="withEffect" presetClass="emph" presetID="6" presetSubtype="0">
                                  <p:stCondLst>
                                    <p:cond delay="900"/>
                                  </p:stCondLst>
                                  <p:childTnLst>
                                    <p:animScale>
                                      <p:cBhvr>
                                        <p:cTn dur="200" fill="hold" id="57"/>
                                        <p:tgtEl>
                                          <p:spTgt spid="84"/>
                                        </p:tgtEl>
                                      </p:cBhvr>
                                      <p:by x="105000" y="105000"/>
                                    </p:animScale>
                                  </p:childTnLst>
                                </p:cTn>
                              </p:par>
                            </p:childTnLst>
                          </p:cTn>
                        </p:par>
                        <p:par>
                          <p:cTn fill="hold" id="58" nodeType="afterGroup">
                            <p:stCondLst>
                              <p:cond delay="3600"/>
                            </p:stCondLst>
                            <p:childTnLst>
                              <p:par>
                                <p:cTn fill="hold" id="59" nodeType="afterEffect" presetClass="entr" presetID="2" presetSubtype="4">
                                  <p:stCondLst>
                                    <p:cond delay="0"/>
                                  </p:stCondLst>
                                  <p:childTnLst>
                                    <p:set>
                                      <p:cBhvr>
                                        <p:cTn dur="1" fill="hold" id="60">
                                          <p:stCondLst>
                                            <p:cond delay="0"/>
                                          </p:stCondLst>
                                        </p:cTn>
                                        <p:tgtEl>
                                          <p:spTgt spid="66"/>
                                        </p:tgtEl>
                                        <p:attrNameLst>
                                          <p:attrName>style.visibility</p:attrName>
                                        </p:attrNameLst>
                                      </p:cBhvr>
                                      <p:to>
                                        <p:strVal val="visible"/>
                                      </p:to>
                                    </p:set>
                                    <p:anim calcmode="lin" valueType="num">
                                      <p:cBhvr additive="base">
                                        <p:cTn dur="500" fill="hold" id="61"/>
                                        <p:tgtEl>
                                          <p:spTgt spid="66"/>
                                        </p:tgtEl>
                                        <p:attrNameLst>
                                          <p:attrName>ppt_x</p:attrName>
                                        </p:attrNameLst>
                                      </p:cBhvr>
                                      <p:tavLst>
                                        <p:tav tm="0">
                                          <p:val>
                                            <p:strVal val="#ppt_x"/>
                                          </p:val>
                                        </p:tav>
                                        <p:tav tm="100000">
                                          <p:val>
                                            <p:strVal val="#ppt_x"/>
                                          </p:val>
                                        </p:tav>
                                      </p:tavLst>
                                    </p:anim>
                                    <p:anim calcmode="lin" valueType="num">
                                      <p:cBhvr additive="base">
                                        <p:cTn dur="500" fill="hold" id="62"/>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83"/>
      <p:bldP grpId="1" spid="83"/>
      <p:bldP grpId="0" spid="84"/>
      <p:bldP grpId="1" spid="8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954573" y="3209300"/>
            <a:ext cx="1656080" cy="518160"/>
          </a:xfrm>
          <a:prstGeom prst="rect">
            <a:avLst/>
          </a:prstGeom>
        </p:spPr>
        <p:txBody>
          <a:bodyPr wrap="none">
            <a:spAutoFit/>
          </a:bodyPr>
          <a:lstStyle/>
          <a:p>
            <a:r>
              <a:rPr altLang="en-US" lang="zh-CN" spc="100" sz="2800">
                <a:latin charset="-122" panose="02010600030101010101" pitchFamily="2" typeface="明兰"/>
                <a:ea charset="-122" panose="02010600030101010101" pitchFamily="2" typeface="明兰"/>
              </a:rPr>
              <a:t>实践难点</a:t>
            </a:r>
          </a:p>
        </p:txBody>
      </p:sp>
      <p:sp>
        <p:nvSpPr>
          <p:cNvPr id="20" name="椭圆 19"/>
          <p:cNvSpPr/>
          <p:nvPr/>
        </p:nvSpPr>
        <p:spPr>
          <a:xfrm>
            <a:off x="3208972" y="2164677"/>
            <a:ext cx="207933" cy="20793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3568847" y="1978808"/>
            <a:ext cx="5396083" cy="646174"/>
          </a:xfrm>
          <a:prstGeom prst="rect">
            <a:avLst/>
          </a:prstGeom>
        </p:spPr>
        <p:txBody>
          <a:bodyPr bIns="45719" lIns="91438" rIns="91438" tIns="45719" wrap="square">
            <a:spAutoFit/>
          </a:bodyPr>
          <a:lstStyle/>
          <a:p>
            <a:pPr>
              <a:lnSpc>
                <a:spcPct val="13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24" name="椭圆 23"/>
          <p:cNvSpPr/>
          <p:nvPr/>
        </p:nvSpPr>
        <p:spPr>
          <a:xfrm>
            <a:off x="3208972" y="3422369"/>
            <a:ext cx="207933" cy="20793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3568847" y="3236500"/>
            <a:ext cx="5396083" cy="646174"/>
          </a:xfrm>
          <a:prstGeom prst="rect">
            <a:avLst/>
          </a:prstGeom>
        </p:spPr>
        <p:txBody>
          <a:bodyPr bIns="45719" lIns="91438" rIns="91438" tIns="45719" wrap="square">
            <a:spAutoFit/>
          </a:bodyPr>
          <a:lstStyle/>
          <a:p>
            <a:pPr>
              <a:lnSpc>
                <a:spcPct val="13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27" name="椭圆 26"/>
          <p:cNvSpPr/>
          <p:nvPr/>
        </p:nvSpPr>
        <p:spPr>
          <a:xfrm>
            <a:off x="3208972" y="4680060"/>
            <a:ext cx="207933" cy="20793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3568847" y="4494191"/>
            <a:ext cx="5396083" cy="646174"/>
          </a:xfrm>
          <a:prstGeom prst="rect">
            <a:avLst/>
          </a:prstGeom>
        </p:spPr>
        <p:txBody>
          <a:bodyPr bIns="45719" lIns="91438" rIns="91438" tIns="45719" wrap="square">
            <a:spAutoFit/>
          </a:bodyPr>
          <a:lstStyle/>
          <a:p>
            <a:pPr>
              <a:lnSpc>
                <a:spcPct val="13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59" name="矩形 58">
            <a:extLst>
              <a:ext uri="{FF2B5EF4-FFF2-40B4-BE49-F238E27FC236}">
                <a16:creationId xmlns:a16="http://schemas.microsoft.com/office/drawing/2014/main" id="{BDEED6B3-A2A4-4CE6-9768-632AC7947D82}"/>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1964716599"/>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400" fill="hold" id="7"/>
                                        <p:tgtEl>
                                          <p:spTgt spid="19"/>
                                        </p:tgtEl>
                                        <p:attrNameLst>
                                          <p:attrName>ppt_x</p:attrName>
                                        </p:attrNameLst>
                                      </p:cBhvr>
                                      <p:tavLst>
                                        <p:tav tm="0">
                                          <p:val>
                                            <p:strVal val="0-#ppt_w/2"/>
                                          </p:val>
                                        </p:tav>
                                        <p:tav tm="100000">
                                          <p:val>
                                            <p:strVal val="#ppt_x"/>
                                          </p:val>
                                        </p:tav>
                                      </p:tavLst>
                                    </p:anim>
                                    <p:anim calcmode="lin" valueType="num">
                                      <p:cBhvr additive="base">
                                        <p:cTn dur="400" fill="hold" id="8"/>
                                        <p:tgtEl>
                                          <p:spTgt spid="19"/>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20"/>
                                        </p:tgtEl>
                                        <p:attrNameLst>
                                          <p:attrName>style.visibility</p:attrName>
                                        </p:attrNameLst>
                                      </p:cBhvr>
                                      <p:to>
                                        <p:strVal val="visible"/>
                                      </p:to>
                                    </p:set>
                                    <p:animEffect filter="fade" transition="in">
                                      <p:cBhvr>
                                        <p:cTn dur="500" id="14"/>
                                        <p:tgtEl>
                                          <p:spTgt spid="20"/>
                                        </p:tgtEl>
                                      </p:cBhvr>
                                    </p:animEffect>
                                  </p:childTnLst>
                                </p:cTn>
                              </p:par>
                              <p:par>
                                <p:cTn fill="hold" grpId="0" id="15" nodeType="withEffect" presetClass="entr" presetID="10"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500" id="17"/>
                                        <p:tgtEl>
                                          <p:spTgt spid="24"/>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25"/>
                                        </p:tgtEl>
                                        <p:attrNameLst>
                                          <p:attrName>style.visibility</p:attrName>
                                        </p:attrNameLst>
                                      </p:cBhvr>
                                      <p:to>
                                        <p:strVal val="visible"/>
                                      </p:to>
                                    </p:set>
                                    <p:animEffect filter="fade" transition="in">
                                      <p:cBhvr>
                                        <p:cTn dur="500" id="20"/>
                                        <p:tgtEl>
                                          <p:spTgt spid="25"/>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8"/>
                                        </p:tgtEl>
                                        <p:attrNameLst>
                                          <p:attrName>style.visibility</p:attrName>
                                        </p:attrNameLst>
                                      </p:cBhvr>
                                      <p:to>
                                        <p:strVal val="visible"/>
                                      </p:to>
                                    </p:set>
                                    <p:animEffect filter="fade" transition="in">
                                      <p:cBhvr>
                                        <p:cTn dur="500" id="23"/>
                                        <p:tgtEl>
                                          <p:spTgt spid="2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7"/>
                                        </p:tgtEl>
                                        <p:attrNameLst>
                                          <p:attrName>style.visibility</p:attrName>
                                        </p:attrNameLst>
                                      </p:cBhvr>
                                      <p:to>
                                        <p:strVal val="visible"/>
                                      </p:to>
                                    </p:set>
                                    <p:animEffect filter="fade" transition="in">
                                      <p:cBhvr>
                                        <p:cTn dur="500" id="2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4"/>
      <p:bldP grpId="0" spid="25"/>
      <p:bldP grpId="0" spid="27"/>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10" name="Group 2010"/>
          <p:cNvGrpSpPr/>
          <p:nvPr/>
        </p:nvGrpSpPr>
        <p:grpSpPr>
          <a:xfrm>
            <a:off x="1290355" y="1792931"/>
            <a:ext cx="1455579" cy="4111516"/>
            <a:chOff x="-1" y="-15"/>
            <a:chExt cx="2911317" cy="8223482"/>
          </a:xfrm>
        </p:grpSpPr>
        <p:sp>
          <p:nvSpPr>
            <p:cNvPr id="2003" name="Shape 2003"/>
            <p:cNvSpPr/>
            <p:nvPr/>
          </p:nvSpPr>
          <p:spPr>
            <a:xfrm flipV="1">
              <a:off x="1449306" y="2818308"/>
              <a:ext cx="2" cy="3702985"/>
            </a:xfrm>
            <a:prstGeom prst="line">
              <a:avLst/>
            </a:prstGeom>
            <a:noFill/>
            <a:ln cap="flat" w="12700">
              <a:solidFill>
                <a:schemeClr val="bg1">
                  <a:lumMod val="65000"/>
                </a:schemeClr>
              </a:solidFill>
              <a:prstDash val="solid"/>
              <a:miter lim="400000"/>
            </a:ln>
            <a:effectLst/>
          </p:spPr>
          <p:txBody>
            <a:bodyPr anchor="t" bIns="22858" lIns="22858" numCol="1" rIns="22858" tIns="22858" wrap="square">
              <a:noAutofit/>
            </a:bodyPr>
            <a:lstStyle/>
            <a:p>
              <a:pPr defTabSz="228570">
                <a:defRPr sz="1200">
                  <a:latin typeface="Helvetica"/>
                  <a:ea typeface="Helvetica"/>
                  <a:cs typeface="Helvetica"/>
                  <a:sym typeface="Helvetica"/>
                </a:defRPr>
              </a:pPr>
              <a:endParaRPr sz="600">
                <a:solidFill>
                  <a:schemeClr val="bg1">
                    <a:lumMod val="6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endParaRPr>
            </a:p>
          </p:txBody>
        </p:sp>
        <p:sp>
          <p:nvSpPr>
            <p:cNvPr id="2004" name="Shape 2004"/>
            <p:cNvSpPr/>
            <p:nvPr/>
          </p:nvSpPr>
          <p:spPr>
            <a:xfrm>
              <a:off x="518981" y="-15"/>
              <a:ext cx="1860633" cy="2767337"/>
            </a:xfrm>
            <a:custGeom>
              <a:cxnLst>
                <a:cxn ang="0">
                  <a:pos x="wd2" y="hd2"/>
                </a:cxn>
                <a:cxn ang="5400000">
                  <a:pos x="wd2" y="hd2"/>
                </a:cxn>
                <a:cxn ang="10800000">
                  <a:pos x="wd2" y="hd2"/>
                </a:cxn>
                <a:cxn ang="16200000">
                  <a:pos x="wd2" y="hd2"/>
                </a:cxn>
              </a:cxnLst>
              <a:rect b="b" l="0" r="r" t="0"/>
              <a:pathLst>
                <a:path extrusionOk="0" h="21205" w="15896">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05" name="Shape 2005"/>
            <p:cNvSpPr/>
            <p:nvPr/>
          </p:nvSpPr>
          <p:spPr>
            <a:xfrm>
              <a:off x="895303" y="328849"/>
              <a:ext cx="1107961" cy="1497578"/>
            </a:xfrm>
            <a:custGeom>
              <a:cxnLst>
                <a:cxn ang="0">
                  <a:pos x="wd2" y="hd2"/>
                </a:cxn>
                <a:cxn ang="5400000">
                  <a:pos x="wd2" y="hd2"/>
                </a:cxn>
                <a:cxn ang="10800000">
                  <a:pos x="wd2" y="hd2"/>
                </a:cxn>
                <a:cxn ang="16200000">
                  <a:pos x="wd2" y="hd2"/>
                </a:cxn>
              </a:cxnLst>
              <a:rect b="b" l="0" r="r" t="0"/>
              <a:pathLst>
                <a:path extrusionOk="0" h="21047" w="16006">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06" name="Shape 2006"/>
            <p:cNvSpPr/>
            <p:nvPr/>
          </p:nvSpPr>
          <p:spPr>
            <a:xfrm>
              <a:off x="1315248" y="2723469"/>
              <a:ext cx="268106" cy="26810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07" name="Shape 2007"/>
            <p:cNvSpPr/>
            <p:nvPr/>
          </p:nvSpPr>
          <p:spPr>
            <a:xfrm>
              <a:off x="263953" y="6646014"/>
              <a:ext cx="2355979" cy="4853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altLang="en-US" lang="zh-CN" sz="1327">
                  <a:solidFill>
                    <a:schemeClr val="bg1">
                      <a:lumMod val="65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2008" name="Shape 2008"/>
            <p:cNvSpPr/>
            <p:nvPr/>
          </p:nvSpPr>
          <p:spPr>
            <a:xfrm>
              <a:off x="-1" y="7121840"/>
              <a:ext cx="2911317" cy="110904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defTabSz="457200">
                <a:defRPr sz="1800">
                  <a:solidFill>
                    <a:srgbClr val="828589"/>
                  </a:solidFill>
                  <a:latin typeface="STIXGeneral-Bold"/>
                  <a:ea typeface="STIXGeneral-Bold"/>
                  <a:cs typeface="STIXGeneral-Bold"/>
                  <a:sym typeface="STIXGeneral-Bold"/>
                </a:defRPr>
              </a:lvl1pPr>
            </a:lstStyle>
            <a:p>
              <a:pPr defTabSz="914277">
                <a:lnSpc>
                  <a:spcPct val="120000"/>
                </a:lnSpc>
                <a:defRPr/>
              </a:pPr>
              <a:r>
                <a:rPr altLang="zh-CN" kern="0" lang="en-US" sz="758">
                  <a:solidFill>
                    <a:schemeClr val="bg1">
                      <a:lumMod val="65000"/>
                    </a:schemeClr>
                  </a:solidFill>
                  <a:latin charset="0" panose="020b0604020202020204" pitchFamily="34" typeface="Arial"/>
                  <a:ea charset="-122" pitchFamily="34" typeface="微软雅黑"/>
                  <a:cs typeface="+mn-cs"/>
                  <a:sym charset="0" panose="020b0604020202020204" pitchFamily="34" typeface="Arial"/>
                </a:rPr>
                <a:t>Please replace text, click add relevant headline, modify the text content, also can copy your content to this directly.</a:t>
              </a:r>
            </a:p>
          </p:txBody>
        </p:sp>
        <p:sp>
          <p:nvSpPr>
            <p:cNvPr id="2009" name="Shape 2009"/>
            <p:cNvSpPr/>
            <p:nvPr/>
          </p:nvSpPr>
          <p:spPr>
            <a:xfrm>
              <a:off x="1315248" y="759053"/>
              <a:ext cx="268106" cy="26810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grpSp>
      <p:grpSp>
        <p:nvGrpSpPr>
          <p:cNvPr id="2018" name="Group 2018"/>
          <p:cNvGrpSpPr/>
          <p:nvPr/>
        </p:nvGrpSpPr>
        <p:grpSpPr>
          <a:xfrm>
            <a:off x="2921498" y="2498077"/>
            <a:ext cx="1455579" cy="3433877"/>
            <a:chExt cx="2911316" cy="6868130"/>
          </a:xfrm>
        </p:grpSpPr>
        <p:sp>
          <p:nvSpPr>
            <p:cNvPr id="2011" name="Shape 2011"/>
            <p:cNvSpPr/>
            <p:nvPr/>
          </p:nvSpPr>
          <p:spPr>
            <a:xfrm>
              <a:off x="525331" y="0"/>
              <a:ext cx="1860634" cy="2767336"/>
            </a:xfrm>
            <a:custGeom>
              <a:cxnLst>
                <a:cxn ang="0">
                  <a:pos x="wd2" y="hd2"/>
                </a:cxn>
                <a:cxn ang="5400000">
                  <a:pos x="wd2" y="hd2"/>
                </a:cxn>
                <a:cxn ang="10800000">
                  <a:pos x="wd2" y="hd2"/>
                </a:cxn>
                <a:cxn ang="16200000">
                  <a:pos x="wd2" y="hd2"/>
                </a:cxn>
              </a:cxnLst>
              <a:rect b="b" l="0" r="r" t="0"/>
              <a:pathLst>
                <a:path extrusionOk="0" h="21205" w="15896">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12" name="Shape 2012"/>
            <p:cNvSpPr/>
            <p:nvPr/>
          </p:nvSpPr>
          <p:spPr>
            <a:xfrm>
              <a:off x="901653" y="328863"/>
              <a:ext cx="1107961" cy="1497578"/>
            </a:xfrm>
            <a:custGeom>
              <a:cxnLst>
                <a:cxn ang="0">
                  <a:pos x="wd2" y="hd2"/>
                </a:cxn>
                <a:cxn ang="5400000">
                  <a:pos x="wd2" y="hd2"/>
                </a:cxn>
                <a:cxn ang="10800000">
                  <a:pos x="wd2" y="hd2"/>
                </a:cxn>
                <a:cxn ang="16200000">
                  <a:pos x="wd2" y="hd2"/>
                </a:cxn>
              </a:cxnLst>
              <a:rect b="b" l="0" r="r" t="0"/>
              <a:pathLst>
                <a:path extrusionOk="0" h="21047" w="16006">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13" name="Shape 2013"/>
            <p:cNvSpPr/>
            <p:nvPr/>
          </p:nvSpPr>
          <p:spPr>
            <a:xfrm>
              <a:off x="1321606" y="2747249"/>
              <a:ext cx="268106" cy="268107"/>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14" name="Shape 2014"/>
            <p:cNvSpPr/>
            <p:nvPr/>
          </p:nvSpPr>
          <p:spPr>
            <a:xfrm flipV="1">
              <a:off x="1455665" y="2990855"/>
              <a:ext cx="2" cy="2065071"/>
            </a:xfrm>
            <a:prstGeom prst="line">
              <a:avLst/>
            </a:prstGeom>
            <a:noFill/>
            <a:ln cap="flat" w="12700">
              <a:solidFill>
                <a:schemeClr val="bg1">
                  <a:lumMod val="65000"/>
                </a:schemeClr>
              </a:solidFill>
              <a:prstDash val="solid"/>
              <a:miter lim="400000"/>
            </a:ln>
            <a:effectLst/>
          </p:spPr>
          <p:txBody>
            <a:bodyPr anchor="t" bIns="22858" lIns="22858" numCol="1" rIns="22858" tIns="22858" wrap="square">
              <a:noAutofit/>
            </a:bodyPr>
            <a:lstStyle/>
            <a:p>
              <a:pPr defTabSz="228570">
                <a:defRPr sz="1200">
                  <a:latin typeface="Helvetica"/>
                  <a:ea typeface="Helvetica"/>
                  <a:cs typeface="Helvetica"/>
                  <a:sym typeface="Helvetica"/>
                </a:defRPr>
              </a:pPr>
              <a:endParaRPr sz="600">
                <a:solidFill>
                  <a:schemeClr val="bg1">
                    <a:lumMod val="6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endParaRPr>
            </a:p>
          </p:txBody>
        </p:sp>
        <p:sp>
          <p:nvSpPr>
            <p:cNvPr id="2015" name="Shape 2015"/>
            <p:cNvSpPr/>
            <p:nvPr/>
          </p:nvSpPr>
          <p:spPr>
            <a:xfrm>
              <a:off x="263977" y="5235665"/>
              <a:ext cx="2355978" cy="4853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7500">
                  <a:solidFill>
                    <a:srgbClr val="CD321B"/>
                  </a:solidFill>
                  <a:latin typeface="FontAwesome"/>
                  <a:ea typeface="FontAwesome"/>
                  <a:cs typeface="FontAwesome"/>
                  <a:sym typeface="FontAwesome"/>
                </a:defRPr>
              </a:lvl1pPr>
            </a:lstStyle>
            <a:p>
              <a:pPr defTabSz="433471">
                <a:lnSpc>
                  <a:spcPct val="120000"/>
                </a:lnSpc>
                <a:defRPr sz="1800">
                  <a:solidFill>
                    <a:srgbClr val="000000"/>
                  </a:solidFill>
                </a:defRPr>
              </a:pPr>
              <a:r>
                <a:rPr altLang="en-US" lang="zh-CN" sz="1327">
                  <a:solidFill>
                    <a:schemeClr val="bg1">
                      <a:lumMod val="65000"/>
                    </a:schemeClr>
                  </a:solidFill>
                  <a:latin charset="0" panose="020b0604020202020204" pitchFamily="34" typeface="Arial"/>
                  <a:ea charset="-122" pitchFamily="34" typeface="微软雅黑"/>
                  <a:cs charset="0" typeface="Roboto Light"/>
                  <a:sym charset="0" panose="020b0604020202020204" pitchFamily="34" typeface="Arial"/>
                </a:rPr>
                <a:t>请替换文字内容</a:t>
              </a:r>
            </a:p>
          </p:txBody>
        </p:sp>
        <p:sp>
          <p:nvSpPr>
            <p:cNvPr id="2016" name="Shape 2016"/>
            <p:cNvSpPr/>
            <p:nvPr/>
          </p:nvSpPr>
          <p:spPr>
            <a:xfrm>
              <a:off x="0" y="5766505"/>
              <a:ext cx="2911316" cy="110904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defTabSz="457200">
                <a:defRPr sz="1800">
                  <a:solidFill>
                    <a:srgbClr val="828589"/>
                  </a:solidFill>
                  <a:latin typeface="STIXGeneral-Bold"/>
                  <a:ea typeface="STIXGeneral-Bold"/>
                  <a:cs typeface="STIXGeneral-Bold"/>
                  <a:sym typeface="STIXGeneral-Bold"/>
                </a:defRPr>
              </a:lvl1pPr>
            </a:lstStyle>
            <a:p>
              <a:pPr defTabSz="914277">
                <a:lnSpc>
                  <a:spcPct val="120000"/>
                </a:lnSpc>
                <a:defRPr/>
              </a:pPr>
              <a:r>
                <a:rPr altLang="zh-CN" kern="0" lang="en-US" sz="758">
                  <a:solidFill>
                    <a:schemeClr val="bg1">
                      <a:lumMod val="65000"/>
                    </a:schemeClr>
                  </a:solidFill>
                  <a:latin charset="0" panose="020b0604020202020204" pitchFamily="34" typeface="Arial"/>
                  <a:ea charset="-122" pitchFamily="34" typeface="微软雅黑"/>
                  <a:cs typeface="+mn-cs"/>
                  <a:sym charset="0" panose="020b0604020202020204" pitchFamily="34" typeface="Arial"/>
                </a:rPr>
                <a:t>Please replace text, click add relevant headline, modify the text content, also can copy your content to this directly.</a:t>
              </a:r>
            </a:p>
          </p:txBody>
        </p:sp>
        <p:sp>
          <p:nvSpPr>
            <p:cNvPr id="2017" name="Shape 2017"/>
            <p:cNvSpPr/>
            <p:nvPr/>
          </p:nvSpPr>
          <p:spPr>
            <a:xfrm>
              <a:off x="1321606" y="812771"/>
              <a:ext cx="268106" cy="268106"/>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grpSp>
      <p:grpSp>
        <p:nvGrpSpPr>
          <p:cNvPr id="2026" name="Group 2026"/>
          <p:cNvGrpSpPr/>
          <p:nvPr/>
        </p:nvGrpSpPr>
        <p:grpSpPr>
          <a:xfrm>
            <a:off x="4552641" y="1792932"/>
            <a:ext cx="1455579" cy="4139022"/>
            <a:chExt cx="2911316" cy="8278498"/>
          </a:xfrm>
        </p:grpSpPr>
        <p:sp>
          <p:nvSpPr>
            <p:cNvPr id="2019" name="Shape 2019"/>
            <p:cNvSpPr/>
            <p:nvPr/>
          </p:nvSpPr>
          <p:spPr>
            <a:xfrm flipV="1">
              <a:off x="1455656" y="2825143"/>
              <a:ext cx="2" cy="3702986"/>
            </a:xfrm>
            <a:prstGeom prst="line">
              <a:avLst/>
            </a:prstGeom>
            <a:noFill/>
            <a:ln cap="flat" w="12700">
              <a:solidFill>
                <a:schemeClr val="bg1">
                  <a:lumMod val="65000"/>
                </a:schemeClr>
              </a:solidFill>
              <a:prstDash val="solid"/>
              <a:miter lim="400000"/>
            </a:ln>
            <a:effectLst/>
          </p:spPr>
          <p:txBody>
            <a:bodyPr anchor="t" bIns="22858" lIns="22858" numCol="1" rIns="22858" tIns="22858" wrap="square">
              <a:noAutofit/>
            </a:bodyPr>
            <a:lstStyle/>
            <a:p>
              <a:pPr defTabSz="228570">
                <a:defRPr sz="1200">
                  <a:latin typeface="Helvetica"/>
                  <a:ea typeface="Helvetica"/>
                  <a:cs typeface="Helvetica"/>
                  <a:sym typeface="Helvetica"/>
                </a:defRPr>
              </a:pPr>
              <a:endParaRPr sz="600">
                <a:solidFill>
                  <a:schemeClr val="bg1">
                    <a:lumMod val="6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endParaRPr>
            </a:p>
          </p:txBody>
        </p:sp>
        <p:sp>
          <p:nvSpPr>
            <p:cNvPr id="2020" name="Shape 2020"/>
            <p:cNvSpPr/>
            <p:nvPr/>
          </p:nvSpPr>
          <p:spPr>
            <a:xfrm>
              <a:off x="531680" y="0"/>
              <a:ext cx="1860635" cy="2767336"/>
            </a:xfrm>
            <a:custGeom>
              <a:cxnLst>
                <a:cxn ang="0">
                  <a:pos x="wd2" y="hd2"/>
                </a:cxn>
                <a:cxn ang="5400000">
                  <a:pos x="wd2" y="hd2"/>
                </a:cxn>
                <a:cxn ang="10800000">
                  <a:pos x="wd2" y="hd2"/>
                </a:cxn>
                <a:cxn ang="16200000">
                  <a:pos x="wd2" y="hd2"/>
                </a:cxn>
              </a:cxnLst>
              <a:rect b="b" l="0" r="r" t="0"/>
              <a:pathLst>
                <a:path extrusionOk="0" h="21205" w="15896">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21" name="Shape 2021"/>
            <p:cNvSpPr/>
            <p:nvPr/>
          </p:nvSpPr>
          <p:spPr>
            <a:xfrm>
              <a:off x="908003" y="328863"/>
              <a:ext cx="1107961" cy="1497578"/>
            </a:xfrm>
            <a:custGeom>
              <a:cxnLst>
                <a:cxn ang="0">
                  <a:pos x="wd2" y="hd2"/>
                </a:cxn>
                <a:cxn ang="5400000">
                  <a:pos x="wd2" y="hd2"/>
                </a:cxn>
                <a:cxn ang="10800000">
                  <a:pos x="wd2" y="hd2"/>
                </a:cxn>
                <a:cxn ang="16200000">
                  <a:pos x="wd2" y="hd2"/>
                </a:cxn>
              </a:cxnLst>
              <a:rect b="b" l="0" r="r" t="0"/>
              <a:pathLst>
                <a:path extrusionOk="0" h="21047" w="16006">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22" name="Shape 2022"/>
            <p:cNvSpPr/>
            <p:nvPr/>
          </p:nvSpPr>
          <p:spPr>
            <a:xfrm>
              <a:off x="1327931" y="2723483"/>
              <a:ext cx="268106" cy="268106"/>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23" name="Shape 2023"/>
            <p:cNvSpPr/>
            <p:nvPr/>
          </p:nvSpPr>
          <p:spPr>
            <a:xfrm>
              <a:off x="277666" y="6646031"/>
              <a:ext cx="2355978" cy="4853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7500">
                  <a:solidFill>
                    <a:srgbClr val="FBBE48"/>
                  </a:solidFill>
                  <a:latin typeface="FontAwesome"/>
                  <a:ea typeface="FontAwesome"/>
                  <a:cs typeface="FontAwesome"/>
                  <a:sym typeface="FontAwesome"/>
                </a:defRPr>
              </a:lvl1pPr>
            </a:lstStyle>
            <a:p>
              <a:pPr algn="ctr" lvl="0">
                <a:lnSpc>
                  <a:spcPct val="120000"/>
                </a:lnSpc>
                <a:defRPr sz="1800">
                  <a:solidFill>
                    <a:srgbClr val="000000"/>
                  </a:solidFill>
                </a:defRPr>
              </a:pPr>
              <a:r>
                <a:rPr altLang="en-US" lang="zh-CN" sz="1327">
                  <a:solidFill>
                    <a:schemeClr val="bg1">
                      <a:lumMod val="65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2024" name="Shape 2024"/>
            <p:cNvSpPr/>
            <p:nvPr/>
          </p:nvSpPr>
          <p:spPr>
            <a:xfrm>
              <a:off x="0" y="7176873"/>
              <a:ext cx="2911316" cy="110904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defTabSz="457200">
                <a:defRPr sz="1800">
                  <a:solidFill>
                    <a:srgbClr val="828589"/>
                  </a:solidFill>
                  <a:latin typeface="STIXGeneral-Bold"/>
                  <a:ea typeface="STIXGeneral-Bold"/>
                  <a:cs typeface="STIXGeneral-Bold"/>
                  <a:sym typeface="STIXGeneral-Bold"/>
                </a:defRPr>
              </a:lvl1pPr>
            </a:lstStyle>
            <a:p>
              <a:pPr defTabSz="914277">
                <a:lnSpc>
                  <a:spcPct val="120000"/>
                </a:lnSpc>
                <a:defRPr/>
              </a:pPr>
              <a:r>
                <a:rPr altLang="zh-CN" kern="0" lang="en-US" sz="758">
                  <a:solidFill>
                    <a:schemeClr val="bg1">
                      <a:lumMod val="65000"/>
                    </a:schemeClr>
                  </a:solidFill>
                  <a:latin charset="0" panose="020b0604020202020204" pitchFamily="34" typeface="Arial"/>
                  <a:ea charset="-122" pitchFamily="34" typeface="微软雅黑"/>
                  <a:cs typeface="+mn-cs"/>
                  <a:sym charset="0" panose="020b0604020202020204" pitchFamily="34" typeface="Arial"/>
                </a:rPr>
                <a:t>Please replace text, click add relevant headline, modify the text content, also can copy your content to this directly.</a:t>
              </a:r>
            </a:p>
          </p:txBody>
        </p:sp>
        <p:sp>
          <p:nvSpPr>
            <p:cNvPr id="2025" name="Shape 2025"/>
            <p:cNvSpPr/>
            <p:nvPr/>
          </p:nvSpPr>
          <p:spPr>
            <a:xfrm>
              <a:off x="1327964" y="759067"/>
              <a:ext cx="268106" cy="268107"/>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grpSp>
      <p:grpSp>
        <p:nvGrpSpPr>
          <p:cNvPr id="2034" name="Group 2034"/>
          <p:cNvGrpSpPr/>
          <p:nvPr/>
        </p:nvGrpSpPr>
        <p:grpSpPr>
          <a:xfrm>
            <a:off x="6183784" y="2498077"/>
            <a:ext cx="1455579" cy="3420044"/>
            <a:chExt cx="2911316" cy="6840463"/>
          </a:xfrm>
        </p:grpSpPr>
        <p:sp>
          <p:nvSpPr>
            <p:cNvPr id="2027" name="Shape 2027"/>
            <p:cNvSpPr/>
            <p:nvPr/>
          </p:nvSpPr>
          <p:spPr>
            <a:xfrm>
              <a:off x="523115" y="0"/>
              <a:ext cx="1860634" cy="2767336"/>
            </a:xfrm>
            <a:custGeom>
              <a:cxnLst>
                <a:cxn ang="0">
                  <a:pos x="wd2" y="hd2"/>
                </a:cxn>
                <a:cxn ang="5400000">
                  <a:pos x="wd2" y="hd2"/>
                </a:cxn>
                <a:cxn ang="10800000">
                  <a:pos x="wd2" y="hd2"/>
                </a:cxn>
                <a:cxn ang="16200000">
                  <a:pos x="wd2" y="hd2"/>
                </a:cxn>
              </a:cxnLst>
              <a:rect b="b" l="0" r="r" t="0"/>
              <a:pathLst>
                <a:path extrusionOk="0" h="21205" w="15896">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28" name="Shape 2028"/>
            <p:cNvSpPr/>
            <p:nvPr/>
          </p:nvSpPr>
          <p:spPr>
            <a:xfrm>
              <a:off x="899437" y="328863"/>
              <a:ext cx="1107962" cy="1497578"/>
            </a:xfrm>
            <a:custGeom>
              <a:cxnLst>
                <a:cxn ang="0">
                  <a:pos x="wd2" y="hd2"/>
                </a:cxn>
                <a:cxn ang="5400000">
                  <a:pos x="wd2" y="hd2"/>
                </a:cxn>
                <a:cxn ang="10800000">
                  <a:pos x="wd2" y="hd2"/>
                </a:cxn>
                <a:cxn ang="16200000">
                  <a:pos x="wd2" y="hd2"/>
                </a:cxn>
              </a:cxnLst>
              <a:rect b="b" l="0" r="r" t="0"/>
              <a:pathLst>
                <a:path extrusionOk="0" h="21047" w="16006">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29" name="Shape 2029"/>
            <p:cNvSpPr/>
            <p:nvPr/>
          </p:nvSpPr>
          <p:spPr>
            <a:xfrm>
              <a:off x="1319399" y="2747249"/>
              <a:ext cx="268106" cy="268107"/>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30" name="Shape 2030"/>
            <p:cNvSpPr/>
            <p:nvPr/>
          </p:nvSpPr>
          <p:spPr>
            <a:xfrm>
              <a:off x="264996" y="5235663"/>
              <a:ext cx="2355978" cy="4853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altLang="en-US" lang="zh-CN" sz="1327">
                  <a:solidFill>
                    <a:schemeClr val="bg1">
                      <a:lumMod val="65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2031" name="Shape 2031"/>
            <p:cNvSpPr/>
            <p:nvPr/>
          </p:nvSpPr>
          <p:spPr>
            <a:xfrm flipV="1">
              <a:off x="1453458" y="2990855"/>
              <a:ext cx="2" cy="2065071"/>
            </a:xfrm>
            <a:prstGeom prst="line">
              <a:avLst/>
            </a:prstGeom>
            <a:noFill/>
            <a:ln cap="flat" w="12700">
              <a:solidFill>
                <a:schemeClr val="bg1">
                  <a:lumMod val="65000"/>
                </a:schemeClr>
              </a:solidFill>
              <a:prstDash val="solid"/>
              <a:miter lim="400000"/>
            </a:ln>
            <a:effectLst/>
          </p:spPr>
          <p:txBody>
            <a:bodyPr anchor="t" bIns="22858" lIns="22858" numCol="1" rIns="22858" tIns="22858" wrap="square">
              <a:noAutofit/>
            </a:bodyPr>
            <a:lstStyle/>
            <a:p>
              <a:pPr defTabSz="228570">
                <a:defRPr sz="1200">
                  <a:latin typeface="Helvetica"/>
                  <a:ea typeface="Helvetica"/>
                  <a:cs typeface="Helvetica"/>
                  <a:sym typeface="Helvetica"/>
                </a:defRPr>
              </a:pPr>
              <a:endParaRPr sz="600">
                <a:solidFill>
                  <a:schemeClr val="bg1">
                    <a:lumMod val="6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endParaRPr>
            </a:p>
          </p:txBody>
        </p:sp>
        <p:sp>
          <p:nvSpPr>
            <p:cNvPr id="2032" name="Shape 2032"/>
            <p:cNvSpPr/>
            <p:nvPr/>
          </p:nvSpPr>
          <p:spPr>
            <a:xfrm>
              <a:off x="0" y="5738838"/>
              <a:ext cx="2911316" cy="110904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defTabSz="457200">
                <a:defRPr sz="1800">
                  <a:solidFill>
                    <a:srgbClr val="828589"/>
                  </a:solidFill>
                  <a:latin typeface="STIXGeneral-Bold"/>
                  <a:ea typeface="STIXGeneral-Bold"/>
                  <a:cs typeface="STIXGeneral-Bold"/>
                  <a:sym typeface="STIXGeneral-Bold"/>
                </a:defRPr>
              </a:lvl1pPr>
            </a:lstStyle>
            <a:p>
              <a:pPr defTabSz="914277">
                <a:lnSpc>
                  <a:spcPct val="120000"/>
                </a:lnSpc>
                <a:defRPr/>
              </a:pPr>
              <a:r>
                <a:rPr altLang="zh-CN" kern="0" lang="en-US" sz="758">
                  <a:solidFill>
                    <a:schemeClr val="bg1">
                      <a:lumMod val="65000"/>
                    </a:schemeClr>
                  </a:solidFill>
                  <a:latin charset="0" panose="020b0604020202020204" pitchFamily="34" typeface="Arial"/>
                  <a:ea charset="-122" pitchFamily="34" typeface="微软雅黑"/>
                  <a:cs typeface="+mn-cs"/>
                  <a:sym charset="0" panose="020b0604020202020204" pitchFamily="34" typeface="Arial"/>
                </a:rPr>
                <a:t>Please replace text, click add relevant headline, modify the text content, also can copy your content to this directly.</a:t>
              </a:r>
            </a:p>
          </p:txBody>
        </p:sp>
        <p:sp>
          <p:nvSpPr>
            <p:cNvPr id="2033" name="Shape 2033"/>
            <p:cNvSpPr/>
            <p:nvPr/>
          </p:nvSpPr>
          <p:spPr>
            <a:xfrm>
              <a:off x="1324773" y="812771"/>
              <a:ext cx="268106" cy="268106"/>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grpSp>
      <p:grpSp>
        <p:nvGrpSpPr>
          <p:cNvPr id="2042" name="Group 2042"/>
          <p:cNvGrpSpPr/>
          <p:nvPr/>
        </p:nvGrpSpPr>
        <p:grpSpPr>
          <a:xfrm>
            <a:off x="7814927" y="1792932"/>
            <a:ext cx="1455579" cy="4139022"/>
            <a:chExt cx="2911316" cy="8278498"/>
          </a:xfrm>
        </p:grpSpPr>
        <p:sp>
          <p:nvSpPr>
            <p:cNvPr id="2035" name="Shape 2035"/>
            <p:cNvSpPr/>
            <p:nvPr/>
          </p:nvSpPr>
          <p:spPr>
            <a:xfrm flipV="1">
              <a:off x="1468347" y="2825143"/>
              <a:ext cx="2" cy="3702986"/>
            </a:xfrm>
            <a:prstGeom prst="line">
              <a:avLst/>
            </a:prstGeom>
            <a:noFill/>
            <a:ln cap="flat" w="12700">
              <a:solidFill>
                <a:schemeClr val="bg1">
                  <a:lumMod val="65000"/>
                </a:schemeClr>
              </a:solidFill>
              <a:prstDash val="solid"/>
              <a:miter lim="400000"/>
            </a:ln>
            <a:effectLst/>
          </p:spPr>
          <p:txBody>
            <a:bodyPr anchor="t" bIns="22858" lIns="22858" numCol="1" rIns="22858" tIns="22858" wrap="square">
              <a:noAutofit/>
            </a:bodyPr>
            <a:lstStyle/>
            <a:p>
              <a:pPr defTabSz="228570">
                <a:defRPr sz="1200">
                  <a:latin typeface="Helvetica"/>
                  <a:ea typeface="Helvetica"/>
                  <a:cs typeface="Helvetica"/>
                  <a:sym typeface="Helvetica"/>
                </a:defRPr>
              </a:pPr>
              <a:endParaRPr sz="600">
                <a:solidFill>
                  <a:schemeClr val="bg1">
                    <a:lumMod val="6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endParaRPr>
            </a:p>
          </p:txBody>
        </p:sp>
        <p:sp>
          <p:nvSpPr>
            <p:cNvPr id="2036" name="Shape 2036"/>
            <p:cNvSpPr/>
            <p:nvPr/>
          </p:nvSpPr>
          <p:spPr>
            <a:xfrm>
              <a:off x="544381" y="0"/>
              <a:ext cx="1860634" cy="2767336"/>
            </a:xfrm>
            <a:custGeom>
              <a:cxnLst>
                <a:cxn ang="0">
                  <a:pos x="wd2" y="hd2"/>
                </a:cxn>
                <a:cxn ang="5400000">
                  <a:pos x="wd2" y="hd2"/>
                </a:cxn>
                <a:cxn ang="10800000">
                  <a:pos x="wd2" y="hd2"/>
                </a:cxn>
                <a:cxn ang="16200000">
                  <a:pos x="wd2" y="hd2"/>
                </a:cxn>
              </a:cxnLst>
              <a:rect b="b" l="0" r="r" t="0"/>
              <a:pathLst>
                <a:path extrusionOk="0" h="21205" w="15896">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37" name="Shape 2037"/>
            <p:cNvSpPr/>
            <p:nvPr/>
          </p:nvSpPr>
          <p:spPr>
            <a:xfrm>
              <a:off x="920703" y="328863"/>
              <a:ext cx="1107961" cy="1497578"/>
            </a:xfrm>
            <a:custGeom>
              <a:cxnLst>
                <a:cxn ang="0">
                  <a:pos x="wd2" y="hd2"/>
                </a:cxn>
                <a:cxn ang="5400000">
                  <a:pos x="wd2" y="hd2"/>
                </a:cxn>
                <a:cxn ang="10800000">
                  <a:pos x="wd2" y="hd2"/>
                </a:cxn>
                <a:cxn ang="16200000">
                  <a:pos x="wd2" y="hd2"/>
                </a:cxn>
              </a:cxnLst>
              <a:rect b="b" l="0" r="r" t="0"/>
              <a:pathLst>
                <a:path extrusionOk="0" h="21047" w="16006">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38" name="Shape 2038"/>
            <p:cNvSpPr/>
            <p:nvPr/>
          </p:nvSpPr>
          <p:spPr>
            <a:xfrm>
              <a:off x="1340665" y="2723483"/>
              <a:ext cx="268106" cy="26810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39" name="Shape 2039"/>
            <p:cNvSpPr/>
            <p:nvPr/>
          </p:nvSpPr>
          <p:spPr>
            <a:xfrm>
              <a:off x="277668" y="6646031"/>
              <a:ext cx="2355978" cy="4853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7500">
                  <a:solidFill>
                    <a:srgbClr val="3A9A87"/>
                  </a:solidFill>
                  <a:latin typeface="FontAwesome"/>
                  <a:ea typeface="FontAwesome"/>
                  <a:cs typeface="FontAwesome"/>
                  <a:sym typeface="FontAwesome"/>
                </a:defRPr>
              </a:lvl1pPr>
            </a:lstStyle>
            <a:p>
              <a:pPr algn="ctr" lvl="0">
                <a:lnSpc>
                  <a:spcPct val="120000"/>
                </a:lnSpc>
                <a:defRPr sz="1800">
                  <a:solidFill>
                    <a:srgbClr val="000000"/>
                  </a:solidFill>
                </a:defRPr>
              </a:pPr>
              <a:r>
                <a:rPr altLang="en-US" lang="zh-CN" sz="1327">
                  <a:solidFill>
                    <a:schemeClr val="bg1">
                      <a:lumMod val="65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2040" name="Shape 2040"/>
            <p:cNvSpPr/>
            <p:nvPr/>
          </p:nvSpPr>
          <p:spPr>
            <a:xfrm>
              <a:off x="0" y="7176873"/>
              <a:ext cx="2911316" cy="110904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defTabSz="457200">
                <a:defRPr sz="1800">
                  <a:solidFill>
                    <a:srgbClr val="828589"/>
                  </a:solidFill>
                  <a:latin typeface="STIXGeneral-Bold"/>
                  <a:ea typeface="STIXGeneral-Bold"/>
                  <a:cs typeface="STIXGeneral-Bold"/>
                  <a:sym typeface="STIXGeneral-Bold"/>
                </a:defRPr>
              </a:lvl1pPr>
            </a:lstStyle>
            <a:p>
              <a:pPr defTabSz="914277">
                <a:lnSpc>
                  <a:spcPct val="120000"/>
                </a:lnSpc>
                <a:defRPr/>
              </a:pPr>
              <a:r>
                <a:rPr altLang="zh-CN" kern="0" lang="en-US" sz="758">
                  <a:solidFill>
                    <a:schemeClr val="bg1">
                      <a:lumMod val="65000"/>
                    </a:schemeClr>
                  </a:solidFill>
                  <a:latin charset="0" panose="020b0604020202020204" pitchFamily="34" typeface="Arial"/>
                  <a:ea charset="-122" pitchFamily="34" typeface="微软雅黑"/>
                  <a:cs typeface="+mn-cs"/>
                  <a:sym charset="0" panose="020b0604020202020204" pitchFamily="34" typeface="Arial"/>
                </a:rPr>
                <a:t>Please replace text, click add relevant headline, modify the text content, also can copy your content to this directly.</a:t>
              </a:r>
            </a:p>
          </p:txBody>
        </p:sp>
        <p:sp>
          <p:nvSpPr>
            <p:cNvPr id="2041" name="Shape 2041"/>
            <p:cNvSpPr/>
            <p:nvPr/>
          </p:nvSpPr>
          <p:spPr>
            <a:xfrm>
              <a:off x="1334281" y="754485"/>
              <a:ext cx="268106" cy="268106"/>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grpSp>
      <p:grpSp>
        <p:nvGrpSpPr>
          <p:cNvPr id="2050" name="Group 2050"/>
          <p:cNvGrpSpPr/>
          <p:nvPr/>
        </p:nvGrpSpPr>
        <p:grpSpPr>
          <a:xfrm>
            <a:off x="9446068" y="2498077"/>
            <a:ext cx="1455579" cy="3406370"/>
            <a:chExt cx="2911316" cy="6813113"/>
          </a:xfrm>
        </p:grpSpPr>
        <p:sp>
          <p:nvSpPr>
            <p:cNvPr id="2043" name="Shape 2043"/>
            <p:cNvSpPr/>
            <p:nvPr/>
          </p:nvSpPr>
          <p:spPr>
            <a:xfrm flipV="1">
              <a:off x="1442907" y="2990855"/>
              <a:ext cx="2" cy="2065071"/>
            </a:xfrm>
            <a:prstGeom prst="line">
              <a:avLst/>
            </a:prstGeom>
            <a:noFill/>
            <a:ln cap="flat" w="12700">
              <a:solidFill>
                <a:schemeClr val="bg1">
                  <a:lumMod val="65000"/>
                </a:schemeClr>
              </a:solidFill>
              <a:prstDash val="solid"/>
              <a:miter lim="400000"/>
            </a:ln>
            <a:effectLst/>
          </p:spPr>
          <p:txBody>
            <a:bodyPr anchor="t" bIns="22858" lIns="22858" numCol="1" rIns="22858" tIns="22858" wrap="square">
              <a:noAutofit/>
            </a:bodyPr>
            <a:lstStyle/>
            <a:p>
              <a:pPr defTabSz="228570">
                <a:defRPr sz="1200">
                  <a:latin typeface="Helvetica"/>
                  <a:ea typeface="Helvetica"/>
                  <a:cs typeface="Helvetica"/>
                  <a:sym typeface="Helvetica"/>
                </a:defRPr>
              </a:pPr>
              <a:endParaRPr sz="600">
                <a:solidFill>
                  <a:schemeClr val="bg1">
                    <a:lumMod val="65000"/>
                  </a:schemeClr>
                </a:solidFill>
                <a:latin charset="0" panose="020b0604020202020204" pitchFamily="34" typeface="Arial"/>
                <a:ea charset="-122" pitchFamily="34" typeface="微软雅黑"/>
                <a:cs charset="0" panose="020b0604020202020204" pitchFamily="34" typeface="Arial"/>
                <a:sym charset="0" panose="020b0604020202020204" pitchFamily="34" typeface="Arial"/>
              </a:endParaRPr>
            </a:p>
          </p:txBody>
        </p:sp>
        <p:sp>
          <p:nvSpPr>
            <p:cNvPr id="2044" name="Shape 2044"/>
            <p:cNvSpPr/>
            <p:nvPr/>
          </p:nvSpPr>
          <p:spPr>
            <a:xfrm>
              <a:off x="525331" y="0"/>
              <a:ext cx="1860634" cy="2767336"/>
            </a:xfrm>
            <a:custGeom>
              <a:cxnLst>
                <a:cxn ang="0">
                  <a:pos x="wd2" y="hd2"/>
                </a:cxn>
                <a:cxn ang="5400000">
                  <a:pos x="wd2" y="hd2"/>
                </a:cxn>
                <a:cxn ang="10800000">
                  <a:pos x="wd2" y="hd2"/>
                </a:cxn>
                <a:cxn ang="16200000">
                  <a:pos x="wd2" y="hd2"/>
                </a:cxn>
              </a:cxnLst>
              <a:rect b="b" l="0" r="r" t="0"/>
              <a:pathLst>
                <a:path extrusionOk="0" h="21205" w="15896">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45" name="Shape 2045"/>
            <p:cNvSpPr/>
            <p:nvPr/>
          </p:nvSpPr>
          <p:spPr>
            <a:xfrm>
              <a:off x="901654" y="328863"/>
              <a:ext cx="1107961" cy="1497578"/>
            </a:xfrm>
            <a:custGeom>
              <a:cxnLst>
                <a:cxn ang="0">
                  <a:pos x="wd2" y="hd2"/>
                </a:cxn>
                <a:cxn ang="5400000">
                  <a:pos x="wd2" y="hd2"/>
                </a:cxn>
                <a:cxn ang="10800000">
                  <a:pos x="wd2" y="hd2"/>
                </a:cxn>
                <a:cxn ang="16200000">
                  <a:pos x="wd2" y="hd2"/>
                </a:cxn>
              </a:cxnLst>
              <a:rect b="b" l="0" r="r" t="0"/>
              <a:pathLst>
                <a:path extrusionOk="0" h="21047" w="16006">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46" name="Shape 2046"/>
            <p:cNvSpPr/>
            <p:nvPr/>
          </p:nvSpPr>
          <p:spPr>
            <a:xfrm>
              <a:off x="1321581" y="2747249"/>
              <a:ext cx="268106" cy="268107"/>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2047" name="Shape 2047"/>
            <p:cNvSpPr/>
            <p:nvPr/>
          </p:nvSpPr>
          <p:spPr>
            <a:xfrm>
              <a:off x="277645" y="5235661"/>
              <a:ext cx="2355978" cy="4853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none">
              <a:spAutoFit/>
            </a:bodyPr>
            <a:lstStyle>
              <a:lvl1pPr>
                <a:defRPr sz="7500">
                  <a:solidFill>
                    <a:srgbClr val="694E7F"/>
                  </a:solidFill>
                  <a:latin typeface="FontAwesome"/>
                  <a:ea typeface="FontAwesome"/>
                  <a:cs typeface="FontAwesome"/>
                  <a:sym typeface="FontAwesome"/>
                </a:defRPr>
              </a:lvl1pPr>
            </a:lstStyle>
            <a:p>
              <a:pPr algn="ctr" lvl="0">
                <a:lnSpc>
                  <a:spcPct val="120000"/>
                </a:lnSpc>
                <a:defRPr sz="1800">
                  <a:solidFill>
                    <a:srgbClr val="000000"/>
                  </a:solidFill>
                </a:defRPr>
              </a:pPr>
              <a:r>
                <a:rPr altLang="en-US" lang="zh-CN" sz="1327">
                  <a:solidFill>
                    <a:schemeClr val="bg1">
                      <a:lumMod val="65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2048" name="Shape 2048"/>
            <p:cNvSpPr/>
            <p:nvPr/>
          </p:nvSpPr>
          <p:spPr>
            <a:xfrm>
              <a:off x="0" y="5711487"/>
              <a:ext cx="2911316" cy="1109045"/>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defTabSz="457200">
                <a:defRPr sz="1800">
                  <a:solidFill>
                    <a:srgbClr val="828589"/>
                  </a:solidFill>
                  <a:latin typeface="STIXGeneral-Bold"/>
                  <a:ea typeface="STIXGeneral-Bold"/>
                  <a:cs typeface="STIXGeneral-Bold"/>
                  <a:sym typeface="STIXGeneral-Bold"/>
                </a:defRPr>
              </a:lvl1pPr>
            </a:lstStyle>
            <a:p>
              <a:pPr defTabSz="914277">
                <a:lnSpc>
                  <a:spcPct val="120000"/>
                </a:lnSpc>
                <a:defRPr/>
              </a:pPr>
              <a:r>
                <a:rPr altLang="zh-CN" kern="0" lang="en-US" sz="758">
                  <a:solidFill>
                    <a:schemeClr val="bg1">
                      <a:lumMod val="65000"/>
                    </a:schemeClr>
                  </a:solidFill>
                  <a:latin charset="0" panose="020b0604020202020204" pitchFamily="34" typeface="Arial"/>
                  <a:ea charset="-122" pitchFamily="34" typeface="微软雅黑"/>
                  <a:cs typeface="+mn-cs"/>
                  <a:sym charset="0" panose="020b0604020202020204" pitchFamily="34" typeface="Arial"/>
                </a:rPr>
                <a:t>Please replace text, click add relevant headline, modify the text content, also can copy your content to this directly.</a:t>
              </a:r>
            </a:p>
          </p:txBody>
        </p:sp>
        <p:sp>
          <p:nvSpPr>
            <p:cNvPr id="2049" name="Shape 2049"/>
            <p:cNvSpPr/>
            <p:nvPr/>
          </p:nvSpPr>
          <p:spPr>
            <a:xfrm>
              <a:off x="1321598" y="812771"/>
              <a:ext cx="268106" cy="268106"/>
            </a:xfrm>
            <a:custGeom>
              <a:cxnLst>
                <a:cxn ang="0">
                  <a:pos x="wd2" y="hd2"/>
                </a:cxn>
                <a:cxn ang="5400000">
                  <a:pos x="wd2" y="hd2"/>
                </a:cxn>
                <a:cxn ang="10800000">
                  <a:pos x="wd2" y="hd2"/>
                </a:cxn>
                <a:cxn ang="16200000">
                  <a:pos x="wd2" y="hd2"/>
                </a:cxn>
              </a:cxnLst>
              <a:rect b="b" l="0" r="r" t="0"/>
              <a:pathLst>
                <a:path extrusionOk="0" h="19679" w="19678">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cap="flat" w="12700">
              <a:noFill/>
              <a:miter lim="400000"/>
            </a:ln>
            <a:effectLst/>
          </p:spPr>
          <p:txBody>
            <a:bodyPr anchor="ctr" bIns="0" lIns="0" numCol="1" rIns="0" tIns="0" wrap="square">
              <a:noAutofit/>
            </a:bodyPr>
            <a:lstStyle/>
            <a:p>
              <a:pPr lvl="0">
                <a:lnSpc>
                  <a:spcPct val="120000"/>
                </a:lnSpc>
                <a:defRPr sz="3200"/>
              </a:pPr>
              <a:endParaRPr sz="1599">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grpSp>
      <p:sp>
        <p:nvSpPr>
          <p:cNvPr id="50" name="矩形 49">
            <a:extLst>
              <a:ext uri="{FF2B5EF4-FFF2-40B4-BE49-F238E27FC236}">
                <a16:creationId xmlns:a16="http://schemas.microsoft.com/office/drawing/2014/main" id="{D09B3382-892B-4E71-A1B0-8596B987A9F4}"/>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2160359542"/>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fill="hold" id="6"/>
                                        <p:tgtEl>
                                          <p:spTgt spid="2010"/>
                                        </p:tgtEl>
                                        <p:attrNameLst>
                                          <p:attrName>style.visibility</p:attrName>
                                        </p:attrNameLst>
                                      </p:cBhvr>
                                      <p:to>
                                        <p:strVal val="visible"/>
                                      </p:to>
                                    </p:set>
                                    <p:anim calcmode="lin" valueType="num">
                                      <p:cBhvr>
                                        <p:cTn dur="900" fill="hold" id="7"/>
                                        <p:tgtEl>
                                          <p:spTgt spid="2010"/>
                                        </p:tgtEl>
                                        <p:attrNameLst>
                                          <p:attrName>ppt_x</p:attrName>
                                        </p:attrNameLst>
                                      </p:cBhvr>
                                      <p:tavLst>
                                        <p:tav tm="0">
                                          <p:val>
                                            <p:strVal val="#ppt_x"/>
                                          </p:val>
                                        </p:tav>
                                        <p:tav tm="100000">
                                          <p:val>
                                            <p:strVal val="#ppt_x"/>
                                          </p:val>
                                        </p:tav>
                                      </p:tavLst>
                                    </p:anim>
                                    <p:anim calcmode="lin" valueType="num">
                                      <p:cBhvr>
                                        <p:cTn dur="900" fill="hold" id="8"/>
                                        <p:tgtEl>
                                          <p:spTgt spid="201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fill="hold" id="10"/>
                                        <p:tgtEl>
                                          <p:spTgt spid="2018"/>
                                        </p:tgtEl>
                                        <p:attrNameLst>
                                          <p:attrName>style.visibility</p:attrName>
                                        </p:attrNameLst>
                                      </p:cBhvr>
                                      <p:to>
                                        <p:strVal val="visible"/>
                                      </p:to>
                                    </p:set>
                                    <p:anim calcmode="lin" valueType="num">
                                      <p:cBhvr>
                                        <p:cTn dur="900" fill="hold" id="11"/>
                                        <p:tgtEl>
                                          <p:spTgt spid="2018"/>
                                        </p:tgtEl>
                                        <p:attrNameLst>
                                          <p:attrName>ppt_x</p:attrName>
                                        </p:attrNameLst>
                                      </p:cBhvr>
                                      <p:tavLst>
                                        <p:tav tm="0">
                                          <p:val>
                                            <p:strVal val="#ppt_x"/>
                                          </p:val>
                                        </p:tav>
                                        <p:tav tm="100000">
                                          <p:val>
                                            <p:strVal val="#ppt_x"/>
                                          </p:val>
                                        </p:tav>
                                      </p:tavLst>
                                    </p:anim>
                                    <p:anim calcmode="lin" valueType="num">
                                      <p:cBhvr>
                                        <p:cTn dur="900" fill="hold" id="12"/>
                                        <p:tgtEl>
                                          <p:spTgt spid="2018"/>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fill="hold" id="14"/>
                                        <p:tgtEl>
                                          <p:spTgt spid="2026"/>
                                        </p:tgtEl>
                                        <p:attrNameLst>
                                          <p:attrName>style.visibility</p:attrName>
                                        </p:attrNameLst>
                                      </p:cBhvr>
                                      <p:to>
                                        <p:strVal val="visible"/>
                                      </p:to>
                                    </p:set>
                                    <p:anim calcmode="lin" valueType="num">
                                      <p:cBhvr>
                                        <p:cTn dur="900" fill="hold" id="15"/>
                                        <p:tgtEl>
                                          <p:spTgt spid="2026"/>
                                        </p:tgtEl>
                                        <p:attrNameLst>
                                          <p:attrName>ppt_x</p:attrName>
                                        </p:attrNameLst>
                                      </p:cBhvr>
                                      <p:tavLst>
                                        <p:tav tm="0">
                                          <p:val>
                                            <p:strVal val="#ppt_x"/>
                                          </p:val>
                                        </p:tav>
                                        <p:tav tm="100000">
                                          <p:val>
                                            <p:strVal val="#ppt_x"/>
                                          </p:val>
                                        </p:tav>
                                      </p:tavLst>
                                    </p:anim>
                                    <p:anim calcmode="lin" valueType="num">
                                      <p:cBhvr>
                                        <p:cTn dur="900" fill="hold" id="16"/>
                                        <p:tgtEl>
                                          <p:spTgt spid="202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fill="hold" id="18"/>
                                        <p:tgtEl>
                                          <p:spTgt spid="2034"/>
                                        </p:tgtEl>
                                        <p:attrNameLst>
                                          <p:attrName>style.visibility</p:attrName>
                                        </p:attrNameLst>
                                      </p:cBhvr>
                                      <p:to>
                                        <p:strVal val="visible"/>
                                      </p:to>
                                    </p:set>
                                    <p:anim calcmode="lin" valueType="num">
                                      <p:cBhvr>
                                        <p:cTn dur="900" fill="hold" id="19"/>
                                        <p:tgtEl>
                                          <p:spTgt spid="2034"/>
                                        </p:tgtEl>
                                        <p:attrNameLst>
                                          <p:attrName>ppt_x</p:attrName>
                                        </p:attrNameLst>
                                      </p:cBhvr>
                                      <p:tavLst>
                                        <p:tav tm="0">
                                          <p:val>
                                            <p:strVal val="#ppt_x"/>
                                          </p:val>
                                        </p:tav>
                                        <p:tav tm="100000">
                                          <p:val>
                                            <p:strVal val="#ppt_x"/>
                                          </p:val>
                                        </p:tav>
                                      </p:tavLst>
                                    </p:anim>
                                    <p:anim calcmode="lin" valueType="num">
                                      <p:cBhvr>
                                        <p:cTn dur="900" fill="hold" id="20"/>
                                        <p:tgtEl>
                                          <p:spTgt spid="2034"/>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fill="hold" id="22"/>
                                        <p:tgtEl>
                                          <p:spTgt spid="2042"/>
                                        </p:tgtEl>
                                        <p:attrNameLst>
                                          <p:attrName>style.visibility</p:attrName>
                                        </p:attrNameLst>
                                      </p:cBhvr>
                                      <p:to>
                                        <p:strVal val="visible"/>
                                      </p:to>
                                    </p:set>
                                    <p:anim calcmode="lin" valueType="num">
                                      <p:cBhvr>
                                        <p:cTn dur="900" fill="hold" id="23"/>
                                        <p:tgtEl>
                                          <p:spTgt spid="2042"/>
                                        </p:tgtEl>
                                        <p:attrNameLst>
                                          <p:attrName>ppt_x</p:attrName>
                                        </p:attrNameLst>
                                      </p:cBhvr>
                                      <p:tavLst>
                                        <p:tav tm="0">
                                          <p:val>
                                            <p:strVal val="#ppt_x"/>
                                          </p:val>
                                        </p:tav>
                                        <p:tav tm="100000">
                                          <p:val>
                                            <p:strVal val="#ppt_x"/>
                                          </p:val>
                                        </p:tav>
                                      </p:tavLst>
                                    </p:anim>
                                    <p:anim calcmode="lin" valueType="num">
                                      <p:cBhvr>
                                        <p:cTn dur="900" fill="hold" id="24"/>
                                        <p:tgtEl>
                                          <p:spTgt spid="204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fill="hold" id="26"/>
                                        <p:tgtEl>
                                          <p:spTgt spid="2050"/>
                                        </p:tgtEl>
                                        <p:attrNameLst>
                                          <p:attrName>style.visibility</p:attrName>
                                        </p:attrNameLst>
                                      </p:cBhvr>
                                      <p:to>
                                        <p:strVal val="visible"/>
                                      </p:to>
                                    </p:set>
                                    <p:anim calcmode="lin" valueType="num">
                                      <p:cBhvr>
                                        <p:cTn dur="900" fill="hold" id="27"/>
                                        <p:tgtEl>
                                          <p:spTgt spid="2050"/>
                                        </p:tgtEl>
                                        <p:attrNameLst>
                                          <p:attrName>ppt_x</p:attrName>
                                        </p:attrNameLst>
                                      </p:cBhvr>
                                      <p:tavLst>
                                        <p:tav tm="0">
                                          <p:val>
                                            <p:strVal val="#ppt_x"/>
                                          </p:val>
                                        </p:tav>
                                        <p:tav tm="100000">
                                          <p:val>
                                            <p:strVal val="#ppt_x"/>
                                          </p:val>
                                        </p:tav>
                                      </p:tavLst>
                                    </p:anim>
                                    <p:anim calcmode="lin" valueType="num">
                                      <p:cBhvr>
                                        <p:cTn dur="900" fill="hold" id="28"/>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0" grpId="0" spid="2010"/>
      <p:bldP advAuto="0" grpId="0" spid="2018"/>
      <p:bldP advAuto="0" grpId="0" spid="2026"/>
      <p:bldP advAuto="0" grpId="0" spid="2034"/>
      <p:bldP advAuto="0" grpId="0" spid="2042"/>
      <p:bldP advAuto="0" grpId="0" spid="205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椭圆 4"/>
          <p:cNvSpPr/>
          <p:nvPr/>
        </p:nvSpPr>
        <p:spPr>
          <a:xfrm>
            <a:off x="3685385" y="2163443"/>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3663497" y="4339702"/>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7815414" y="2490194"/>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7945468" y="4557016"/>
            <a:ext cx="207933" cy="207933"/>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420627" y="3643752"/>
            <a:ext cx="903883" cy="903883"/>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8175289" y="2304325"/>
            <a:ext cx="3220733" cy="1200910"/>
          </a:xfrm>
          <a:prstGeom prst="rect">
            <a:avLst/>
          </a:prstGeom>
        </p:spPr>
        <p:txBody>
          <a:bodyPr bIns="45719" lIns="91438" rIns="91438" tIns="45719" wrap="square">
            <a:spAutoFit/>
          </a:bodyPr>
          <a:lstStyle/>
          <a:p>
            <a:pPr>
              <a:lnSpc>
                <a:spcPct val="13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18" name="矩形 17"/>
          <p:cNvSpPr/>
          <p:nvPr/>
        </p:nvSpPr>
        <p:spPr>
          <a:xfrm>
            <a:off x="8285936" y="4456450"/>
            <a:ext cx="2999437" cy="1200910"/>
          </a:xfrm>
          <a:prstGeom prst="rect">
            <a:avLst/>
          </a:prstGeom>
        </p:spPr>
        <p:txBody>
          <a:bodyPr bIns="45719" lIns="91438" rIns="91438" tIns="45719" wrap="square">
            <a:spAutoFit/>
          </a:bodyPr>
          <a:lstStyle/>
          <a:p>
            <a:pPr>
              <a:lnSpc>
                <a:spcPct val="13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19" name="矩形 18"/>
          <p:cNvSpPr/>
          <p:nvPr/>
        </p:nvSpPr>
        <p:spPr>
          <a:xfrm>
            <a:off x="624516" y="4339703"/>
            <a:ext cx="2972714" cy="1200910"/>
          </a:xfrm>
          <a:prstGeom prst="rect">
            <a:avLst/>
          </a:prstGeom>
        </p:spPr>
        <p:txBody>
          <a:bodyPr bIns="45719" lIns="91438" rIns="91438" tIns="45719" wrap="square">
            <a:spAutoFit/>
          </a:bodyPr>
          <a:lstStyle/>
          <a:p>
            <a:pPr>
              <a:lnSpc>
                <a:spcPct val="13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20" name="矩形 19"/>
          <p:cNvSpPr/>
          <p:nvPr/>
        </p:nvSpPr>
        <p:spPr>
          <a:xfrm>
            <a:off x="701727" y="2050849"/>
            <a:ext cx="2972714" cy="1200910"/>
          </a:xfrm>
          <a:prstGeom prst="rect">
            <a:avLst/>
          </a:prstGeom>
        </p:spPr>
        <p:txBody>
          <a:bodyPr bIns="45719" lIns="91438" rIns="91438" tIns="45719" wrap="square">
            <a:spAutoFit/>
          </a:bodyPr>
          <a:lstStyle/>
          <a:p>
            <a:pPr>
              <a:lnSpc>
                <a:spcPct val="130000"/>
              </a:lnSpc>
            </a:pPr>
            <a:r>
              <a:rPr altLang="zh-CN" lang="en-US" sz="14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34" name="文本框 33"/>
          <p:cNvSpPr txBox="1"/>
          <p:nvPr/>
        </p:nvSpPr>
        <p:spPr>
          <a:xfrm>
            <a:off x="5517833" y="3754832"/>
            <a:ext cx="943610" cy="701040"/>
          </a:xfrm>
          <a:prstGeom prst="rect">
            <a:avLst/>
          </a:prstGeom>
          <a:noFill/>
        </p:spPr>
        <p:txBody>
          <a:bodyPr rtlCol="0" wrap="square">
            <a:spAutoFit/>
          </a:bodyPr>
          <a:lstStyle/>
          <a:p>
            <a:r>
              <a:rPr altLang="en-US" lang="zh-CN" spc="100" sz="2000">
                <a:solidFill>
                  <a:schemeClr val="bg1"/>
                </a:solidFill>
                <a:latin charset="-122" panose="02010600030101010101" pitchFamily="2" typeface="明兰"/>
                <a:ea charset="-122" panose="02010600030101010101" pitchFamily="2" typeface="明兰"/>
              </a:rPr>
              <a:t>关键技术</a:t>
            </a:r>
          </a:p>
        </p:txBody>
      </p:sp>
      <p:sp>
        <p:nvSpPr>
          <p:cNvPr id="14" name="矩形 13">
            <a:extLst>
              <a:ext uri="{FF2B5EF4-FFF2-40B4-BE49-F238E27FC236}">
                <a16:creationId xmlns:a16="http://schemas.microsoft.com/office/drawing/2014/main" id="{FE7FC3FB-3D18-4A82-BB5B-374623628F49}"/>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149399959"/>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300" fill="hold" id="7"/>
                                        <p:tgtEl>
                                          <p:spTgt spid="16"/>
                                        </p:tgtEl>
                                        <p:attrNameLst>
                                          <p:attrName>ppt_w</p:attrName>
                                        </p:attrNameLst>
                                      </p:cBhvr>
                                      <p:tavLst>
                                        <p:tav tm="0">
                                          <p:val>
                                            <p:fltVal val="0"/>
                                          </p:val>
                                        </p:tav>
                                        <p:tav tm="100000">
                                          <p:val>
                                            <p:strVal val="#ppt_w"/>
                                          </p:val>
                                        </p:tav>
                                      </p:tavLst>
                                    </p:anim>
                                    <p:anim calcmode="lin" valueType="num">
                                      <p:cBhvr>
                                        <p:cTn dur="300" fill="hold" id="8"/>
                                        <p:tgtEl>
                                          <p:spTgt spid="16"/>
                                        </p:tgtEl>
                                        <p:attrNameLst>
                                          <p:attrName>ppt_h</p:attrName>
                                        </p:attrNameLst>
                                      </p:cBhvr>
                                      <p:tavLst>
                                        <p:tav tm="0">
                                          <p:val>
                                            <p:fltVal val="0"/>
                                          </p:val>
                                        </p:tav>
                                        <p:tav tm="100000">
                                          <p:val>
                                            <p:strVal val="#ppt_h"/>
                                          </p:val>
                                        </p:tav>
                                      </p:tavLst>
                                    </p:anim>
                                    <p:animEffect filter="fade" transition="in">
                                      <p:cBhvr>
                                        <p:cTn dur="300" id="9"/>
                                        <p:tgtEl>
                                          <p:spTgt spid="1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p:cTn dur="300" fill="hold" id="12"/>
                                        <p:tgtEl>
                                          <p:spTgt spid="34"/>
                                        </p:tgtEl>
                                        <p:attrNameLst>
                                          <p:attrName>ppt_w</p:attrName>
                                        </p:attrNameLst>
                                      </p:cBhvr>
                                      <p:tavLst>
                                        <p:tav tm="0">
                                          <p:val>
                                            <p:fltVal val="0"/>
                                          </p:val>
                                        </p:tav>
                                        <p:tav tm="100000">
                                          <p:val>
                                            <p:strVal val="#ppt_w"/>
                                          </p:val>
                                        </p:tav>
                                      </p:tavLst>
                                    </p:anim>
                                    <p:anim calcmode="lin" valueType="num">
                                      <p:cBhvr>
                                        <p:cTn dur="300" fill="hold" id="13"/>
                                        <p:tgtEl>
                                          <p:spTgt spid="34"/>
                                        </p:tgtEl>
                                        <p:attrNameLst>
                                          <p:attrName>ppt_h</p:attrName>
                                        </p:attrNameLst>
                                      </p:cBhvr>
                                      <p:tavLst>
                                        <p:tav tm="0">
                                          <p:val>
                                            <p:fltVal val="0"/>
                                          </p:val>
                                        </p:tav>
                                        <p:tav tm="100000">
                                          <p:val>
                                            <p:strVal val="#ppt_h"/>
                                          </p:val>
                                        </p:tav>
                                      </p:tavLst>
                                    </p:anim>
                                    <p:animEffect filter="fade" transition="in">
                                      <p:cBhvr>
                                        <p:cTn dur="300" id="14"/>
                                        <p:tgtEl>
                                          <p:spTgt spid="34"/>
                                        </p:tgtEl>
                                      </p:cBhvr>
                                    </p:animEffect>
                                  </p:childTnLst>
                                </p:cTn>
                              </p:par>
                              <p:par>
                                <p:cTn fill="hold" grpId="0" id="15" nodeType="withEffect" presetClass="entr" presetID="2" presetSubtype="2">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1+#ppt_w/2"/>
                                          </p:val>
                                        </p:tav>
                                        <p:tav tm="100000">
                                          <p:val>
                                            <p:strVal val="#ppt_x"/>
                                          </p:val>
                                        </p:tav>
                                      </p:tavLst>
                                    </p:anim>
                                    <p:anim calcmode="lin" valueType="num">
                                      <p:cBhvr additive="base">
                                        <p:cTn dur="500" fill="hold" id="18"/>
                                        <p:tgtEl>
                                          <p:spTgt spid="8"/>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1+#ppt_w/2"/>
                                          </p:val>
                                        </p:tav>
                                        <p:tav tm="100000">
                                          <p:val>
                                            <p:strVal val="#ppt_x"/>
                                          </p:val>
                                        </p:tav>
                                      </p:tavLst>
                                    </p:anim>
                                    <p:anim calcmode="lin" valueType="num">
                                      <p:cBhvr additive="base">
                                        <p:cTn dur="500" fill="hold" id="22"/>
                                        <p:tgtEl>
                                          <p:spTgt spid="1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500" fill="hold" id="25"/>
                                        <p:tgtEl>
                                          <p:spTgt spid="5"/>
                                        </p:tgtEl>
                                        <p:attrNameLst>
                                          <p:attrName>ppt_x</p:attrName>
                                        </p:attrNameLst>
                                      </p:cBhvr>
                                      <p:tavLst>
                                        <p:tav tm="0">
                                          <p:val>
                                            <p:strVal val="0-#ppt_w/2"/>
                                          </p:val>
                                        </p:tav>
                                        <p:tav tm="100000">
                                          <p:val>
                                            <p:strVal val="#ppt_x"/>
                                          </p:val>
                                        </p:tav>
                                      </p:tavLst>
                                    </p:anim>
                                    <p:anim calcmode="lin" valueType="num">
                                      <p:cBhvr additive="base">
                                        <p:cTn dur="500" fill="hold" id="26"/>
                                        <p:tgtEl>
                                          <p:spTgt spid="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8">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0-#ppt_w/2"/>
                                          </p:val>
                                        </p:tav>
                                        <p:tav tm="100000">
                                          <p:val>
                                            <p:strVal val="#ppt_x"/>
                                          </p:val>
                                        </p:tav>
                                      </p:tavLst>
                                    </p:anim>
                                    <p:anim calcmode="lin" valueType="num">
                                      <p:cBhvr additive="base">
                                        <p:cTn dur="500" fill="hold" id="30"/>
                                        <p:tgtEl>
                                          <p:spTgt spid="20"/>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additive="base">
                                        <p:cTn dur="500" fill="hold" id="33"/>
                                        <p:tgtEl>
                                          <p:spTgt spid="18"/>
                                        </p:tgtEl>
                                        <p:attrNameLst>
                                          <p:attrName>ppt_x</p:attrName>
                                        </p:attrNameLst>
                                      </p:cBhvr>
                                      <p:tavLst>
                                        <p:tav tm="0">
                                          <p:val>
                                            <p:strVal val="#ppt_x"/>
                                          </p:val>
                                        </p:tav>
                                        <p:tav tm="100000">
                                          <p:val>
                                            <p:strVal val="#ppt_x"/>
                                          </p:val>
                                        </p:tav>
                                      </p:tavLst>
                                    </p:anim>
                                    <p:anim calcmode="lin" valueType="num">
                                      <p:cBhvr additive="base">
                                        <p:cTn dur="500" fill="hold" id="34"/>
                                        <p:tgtEl>
                                          <p:spTgt spid="18"/>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ppt_x"/>
                                          </p:val>
                                        </p:tav>
                                        <p:tav tm="100000">
                                          <p:val>
                                            <p:strVal val="#ppt_x"/>
                                          </p:val>
                                        </p:tav>
                                      </p:tavLst>
                                    </p:anim>
                                    <p:anim calcmode="lin" valueType="num">
                                      <p:cBhvr additive="base">
                                        <p:cTn dur="500" fill="hold" id="38"/>
                                        <p:tgtEl>
                                          <p:spTgt spid="9"/>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6"/>
                                        </p:tgtEl>
                                        <p:attrNameLst>
                                          <p:attrName>style.visibility</p:attrName>
                                        </p:attrNameLst>
                                      </p:cBhvr>
                                      <p:to>
                                        <p:strVal val="visible"/>
                                      </p:to>
                                    </p:set>
                                    <p:anim calcmode="lin" valueType="num">
                                      <p:cBhvr additive="base">
                                        <p:cTn dur="500" fill="hold" id="41"/>
                                        <p:tgtEl>
                                          <p:spTgt spid="6"/>
                                        </p:tgtEl>
                                        <p:attrNameLst>
                                          <p:attrName>ppt_x</p:attrName>
                                        </p:attrNameLst>
                                      </p:cBhvr>
                                      <p:tavLst>
                                        <p:tav tm="0">
                                          <p:val>
                                            <p:strVal val="#ppt_x"/>
                                          </p:val>
                                        </p:tav>
                                        <p:tav tm="100000">
                                          <p:val>
                                            <p:strVal val="#ppt_x"/>
                                          </p:val>
                                        </p:tav>
                                      </p:tavLst>
                                    </p:anim>
                                    <p:anim calcmode="lin" valueType="num">
                                      <p:cBhvr additive="base">
                                        <p:cTn dur="500" fill="hold" id="42"/>
                                        <p:tgtEl>
                                          <p:spTgt spid="6"/>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19"/>
                                        </p:tgtEl>
                                        <p:attrNameLst>
                                          <p:attrName>style.visibility</p:attrName>
                                        </p:attrNameLst>
                                      </p:cBhvr>
                                      <p:to>
                                        <p:strVal val="visible"/>
                                      </p:to>
                                    </p:set>
                                    <p:anim calcmode="lin" valueType="num">
                                      <p:cBhvr additive="base">
                                        <p:cTn dur="500" fill="hold" id="45"/>
                                        <p:tgtEl>
                                          <p:spTgt spid="19"/>
                                        </p:tgtEl>
                                        <p:attrNameLst>
                                          <p:attrName>ppt_x</p:attrName>
                                        </p:attrNameLst>
                                      </p:cBhvr>
                                      <p:tavLst>
                                        <p:tav tm="0">
                                          <p:val>
                                            <p:strVal val="#ppt_x"/>
                                          </p:val>
                                        </p:tav>
                                        <p:tav tm="100000">
                                          <p:val>
                                            <p:strVal val="#ppt_x"/>
                                          </p:val>
                                        </p:tav>
                                      </p:tavLst>
                                    </p:anim>
                                    <p:anim calcmode="lin" valueType="num">
                                      <p:cBhvr additive="base">
                                        <p:cTn dur="500" fill="hold" id="46"/>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P grpId="0" spid="16"/>
      <p:bldP grpId="0" spid="17"/>
      <p:bldP grpId="0" spid="18"/>
      <p:bldP grpId="0" spid="19"/>
      <p:bldP grpId="0" spid="20"/>
      <p:bldP grpId="0" spid="3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椭圆 24"/>
          <p:cNvSpPr/>
          <p:nvPr/>
        </p:nvSpPr>
        <p:spPr>
          <a:xfrm>
            <a:off x="5106898" y="2887280"/>
            <a:ext cx="53870" cy="53870"/>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6870073" y="3264543"/>
            <a:ext cx="56693" cy="5669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5778032" y="5078528"/>
            <a:ext cx="62340" cy="62340"/>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6472536" y="2627581"/>
            <a:ext cx="65163" cy="6516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5122873" y="5334519"/>
            <a:ext cx="70811" cy="70811"/>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7581734" y="3373215"/>
            <a:ext cx="73634" cy="73634"/>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6760524" y="2466646"/>
            <a:ext cx="76457" cy="76457"/>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5812138" y="2715388"/>
            <a:ext cx="82105" cy="82105"/>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4597224" y="4328686"/>
            <a:ext cx="84928" cy="84928"/>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4385591" y="3217844"/>
            <a:ext cx="93398" cy="93398"/>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4797390" y="4798912"/>
            <a:ext cx="96223" cy="9622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6767863" y="5227378"/>
            <a:ext cx="99046" cy="99046"/>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6735112" y="2710588"/>
            <a:ext cx="101869" cy="101869"/>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4426643" y="3565096"/>
            <a:ext cx="104693" cy="104693"/>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6774357" y="2076449"/>
            <a:ext cx="107516" cy="107516"/>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035699" y="3333998"/>
            <a:ext cx="71200" cy="71200"/>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4628844" y="4991791"/>
            <a:ext cx="113164" cy="113164"/>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7552249" y="3821769"/>
            <a:ext cx="115987" cy="115987"/>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6170086" y="5559844"/>
            <a:ext cx="94909" cy="94909"/>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4250012" y="3884486"/>
            <a:ext cx="71987" cy="71987"/>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5079536" y="2430287"/>
            <a:ext cx="114148" cy="114148"/>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4852608" y="2924721"/>
            <a:ext cx="110341" cy="110341"/>
          </a:xfrm>
          <a:prstGeom prst="ellipse">
            <a:avLst/>
          </a:prstGeom>
          <a:solidFill>
            <a:srgbClr val="7F7F7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2534624" y="2101340"/>
            <a:ext cx="1681472" cy="487676"/>
          </a:xfrm>
          <a:prstGeom prst="rect">
            <a:avLst/>
          </a:prstGeom>
          <a:noFill/>
        </p:spPr>
        <p:txBody>
          <a:bodyPr bIns="45718" lIns="91436" rIns="91436" rtlCol="0" tIns="45718" wrap="none">
            <a:spAutoFit/>
          </a:bodyPr>
          <a:lstStyle>
            <a:defPPr>
              <a:defRPr lang="zh-CN"/>
            </a:defPPr>
            <a:lvl1pPr>
              <a:lnSpc>
                <a:spcPct val="130000"/>
              </a:lnSpc>
              <a:defRPr sz="2800">
                <a:solidFill>
                  <a:srgbClr val="000000"/>
                </a:solidFill>
                <a:latin charset="-122" panose="020b0300000000000000" pitchFamily="34" typeface="冬青黑体简体中文 W3"/>
                <a:ea charset="-122" panose="020b0300000000000000" pitchFamily="34" typeface="冬青黑体简体中文 W3"/>
              </a:defRPr>
            </a:lvl1pPr>
          </a:lstStyle>
          <a:p>
            <a:pPr algn="r"/>
            <a:r>
              <a:rPr altLang="en-US" lang="zh-CN" spc="300" sz="2000">
                <a:latin charset="-122" panose="02010600030101010101" pitchFamily="2" typeface="明兰"/>
                <a:ea charset="-122" panose="02010600030101010101" pitchFamily="2" typeface="明兰"/>
              </a:rPr>
              <a:t>项目标题  </a:t>
            </a:r>
          </a:p>
        </p:txBody>
      </p:sp>
      <p:sp>
        <p:nvSpPr>
          <p:cNvPr id="5" name="矩形 4"/>
          <p:cNvSpPr/>
          <p:nvPr/>
        </p:nvSpPr>
        <p:spPr>
          <a:xfrm>
            <a:off x="1063105" y="2564849"/>
            <a:ext cx="2932369" cy="1042414"/>
          </a:xfrm>
          <a:prstGeom prst="rect">
            <a:avLst/>
          </a:prstGeom>
        </p:spPr>
        <p:txBody>
          <a:bodyPr bIns="45719" lIns="91438" rIns="91438" tIns="45719" wrap="square">
            <a:spAutoFit/>
          </a:bodyPr>
          <a:lstStyle/>
          <a:p>
            <a:pPr algn="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6" name="文本框 5"/>
          <p:cNvSpPr txBox="1"/>
          <p:nvPr/>
        </p:nvSpPr>
        <p:spPr>
          <a:xfrm>
            <a:off x="2768866" y="4338743"/>
            <a:ext cx="1681472" cy="487676"/>
          </a:xfrm>
          <a:prstGeom prst="rect">
            <a:avLst/>
          </a:prstGeom>
          <a:noFill/>
        </p:spPr>
        <p:txBody>
          <a:bodyPr bIns="45718" lIns="91436" rIns="91436" rtlCol="0" tIns="45718" wrap="none">
            <a:spAutoFit/>
          </a:bodyPr>
          <a:lstStyle>
            <a:defPPr>
              <a:defRPr lang="zh-CN"/>
            </a:defPPr>
            <a:lvl1pPr>
              <a:lnSpc>
                <a:spcPct val="130000"/>
              </a:lnSpc>
              <a:defRPr sz="2400">
                <a:solidFill>
                  <a:srgbClr val="000000"/>
                </a:solidFill>
                <a:latin charset="-122" panose="020b0300000000000000" pitchFamily="34" typeface="冬青黑体简体中文 W3"/>
                <a:ea charset="-122" panose="020b0300000000000000" pitchFamily="34" typeface="冬青黑体简体中文 W3"/>
              </a:defRPr>
            </a:lvl1pPr>
          </a:lstStyle>
          <a:p>
            <a:r>
              <a:rPr altLang="en-US" lang="zh-CN" spc="300" sz="2000">
                <a:latin charset="-122" panose="02010600030101010101" pitchFamily="2" typeface="明兰"/>
                <a:ea charset="-122" panose="02010600030101010101" pitchFamily="2" typeface="明兰"/>
              </a:rPr>
              <a:t>项目标题  </a:t>
            </a:r>
          </a:p>
        </p:txBody>
      </p:sp>
      <p:sp>
        <p:nvSpPr>
          <p:cNvPr id="7" name="矩形 6"/>
          <p:cNvSpPr/>
          <p:nvPr/>
        </p:nvSpPr>
        <p:spPr>
          <a:xfrm>
            <a:off x="1120977" y="4834405"/>
            <a:ext cx="2932370" cy="1042414"/>
          </a:xfrm>
          <a:prstGeom prst="rect">
            <a:avLst/>
          </a:prstGeom>
        </p:spPr>
        <p:txBody>
          <a:bodyPr bIns="45719" lIns="91438" rIns="91438" tIns="45719" wrap="square">
            <a:spAutoFit/>
          </a:bodyPr>
          <a:lstStyle/>
          <a:p>
            <a:pPr algn="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8" name="文本框 7"/>
          <p:cNvSpPr txBox="1"/>
          <p:nvPr/>
        </p:nvSpPr>
        <p:spPr>
          <a:xfrm>
            <a:off x="7908875" y="1848696"/>
            <a:ext cx="1681472" cy="487676"/>
          </a:xfrm>
          <a:prstGeom prst="rect">
            <a:avLst/>
          </a:prstGeom>
          <a:noFill/>
        </p:spPr>
        <p:txBody>
          <a:bodyPr bIns="45718" lIns="91436" rIns="91436" rtlCol="0" tIns="45718" wrap="none">
            <a:spAutoFit/>
          </a:bodyPr>
          <a:lstStyle>
            <a:defPPr>
              <a:defRPr lang="zh-CN"/>
            </a:defPPr>
            <a:lvl1pPr>
              <a:lnSpc>
                <a:spcPct val="130000"/>
              </a:lnSpc>
              <a:defRPr sz="2400">
                <a:solidFill>
                  <a:srgbClr val="000000"/>
                </a:solidFill>
                <a:latin charset="-122" panose="020b0300000000000000" pitchFamily="34" typeface="冬青黑体简体中文 W3"/>
                <a:ea charset="-122" panose="020b0300000000000000" pitchFamily="34" typeface="冬青黑体简体中文 W3"/>
              </a:defRPr>
            </a:lvl1pPr>
          </a:lstStyle>
          <a:p>
            <a:r>
              <a:rPr altLang="en-US" lang="zh-CN" spc="300" sz="2000">
                <a:latin charset="-122" panose="02010600030101010101" pitchFamily="2" typeface="明兰"/>
                <a:ea charset="-122" panose="02010600030101010101" pitchFamily="2" typeface="明兰"/>
              </a:rPr>
              <a:t>项目标题  </a:t>
            </a:r>
          </a:p>
        </p:txBody>
      </p:sp>
      <p:sp>
        <p:nvSpPr>
          <p:cNvPr id="9" name="矩形 8"/>
          <p:cNvSpPr/>
          <p:nvPr/>
        </p:nvSpPr>
        <p:spPr>
          <a:xfrm>
            <a:off x="7939808" y="2320651"/>
            <a:ext cx="2919782" cy="1042414"/>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10" name="文本框 9"/>
          <p:cNvSpPr txBox="1"/>
          <p:nvPr/>
        </p:nvSpPr>
        <p:spPr>
          <a:xfrm>
            <a:off x="8005774" y="4275375"/>
            <a:ext cx="1681472" cy="487676"/>
          </a:xfrm>
          <a:prstGeom prst="rect">
            <a:avLst/>
          </a:prstGeom>
          <a:noFill/>
        </p:spPr>
        <p:txBody>
          <a:bodyPr bIns="45718" lIns="91436" rIns="91436" rtlCol="0" tIns="45718" wrap="none">
            <a:spAutoFit/>
          </a:bodyPr>
          <a:lstStyle>
            <a:defPPr>
              <a:defRPr lang="zh-CN"/>
            </a:defPPr>
            <a:lvl1pPr>
              <a:lnSpc>
                <a:spcPct val="130000"/>
              </a:lnSpc>
              <a:defRPr sz="2400">
                <a:solidFill>
                  <a:srgbClr val="000000"/>
                </a:solidFill>
                <a:latin charset="-122" panose="020b0300000000000000" pitchFamily="34" typeface="冬青黑体简体中文 W3"/>
                <a:ea charset="-122" panose="020b0300000000000000" pitchFamily="34" typeface="冬青黑体简体中文 W3"/>
              </a:defRPr>
            </a:lvl1pPr>
          </a:lstStyle>
          <a:p>
            <a:r>
              <a:rPr altLang="en-US" lang="zh-CN" spc="300" sz="2000">
                <a:latin charset="-122" panose="02010600030101010101" pitchFamily="2" typeface="明兰"/>
                <a:ea charset="-122" panose="02010600030101010101" pitchFamily="2" typeface="明兰"/>
              </a:rPr>
              <a:t>项目标题  </a:t>
            </a:r>
          </a:p>
        </p:txBody>
      </p:sp>
      <p:sp>
        <p:nvSpPr>
          <p:cNvPr id="11" name="矩形 10"/>
          <p:cNvSpPr/>
          <p:nvPr/>
        </p:nvSpPr>
        <p:spPr>
          <a:xfrm>
            <a:off x="8005775" y="4695897"/>
            <a:ext cx="2919782" cy="1042414"/>
          </a:xfrm>
          <a:prstGeom prst="rect">
            <a:avLst/>
          </a:prstGeom>
        </p:spPr>
        <p:txBody>
          <a:bodyPr bIns="45719" lIns="91438" rIns="91438" tIns="45719" wrap="square">
            <a:spAutoFit/>
          </a:bodyPr>
          <a:lstStyle/>
          <a:p>
            <a:pPr>
              <a:lnSpc>
                <a:spcPct val="130000"/>
              </a:lnSpc>
            </a:pPr>
            <a:r>
              <a:rPr altLang="zh-CN" lang="en-US" sz="1200">
                <a:latin charset="-122" panose="020b0502040204020203" pitchFamily="34" typeface="微软雅黑 Light"/>
                <a:ea charset="-122" panose="020b0502040204020203" pitchFamily="34" typeface="微软雅黑 Light"/>
              </a:rPr>
              <a:t>Lorem ipsum dolor sit amen, consectetur adipisicing elit, sed do eiusmod tempor incident UT labored et dolor magna aliquant. </a:t>
            </a:r>
          </a:p>
        </p:txBody>
      </p:sp>
      <p:sp>
        <p:nvSpPr>
          <p:cNvPr id="20" name="椭圆 19"/>
          <p:cNvSpPr/>
          <p:nvPr/>
        </p:nvSpPr>
        <p:spPr>
          <a:xfrm>
            <a:off x="5284627" y="2814157"/>
            <a:ext cx="1515930" cy="1515930"/>
          </a:xfrm>
          <a:prstGeom prst="ellipse">
            <a:avLst/>
          </a:prstGeom>
          <a:solidFill>
            <a:schemeClr val="bg1">
              <a:alpha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5552839" y="3033513"/>
            <a:ext cx="1235185" cy="1066800"/>
          </a:xfrm>
          <a:prstGeom prst="rect">
            <a:avLst/>
          </a:prstGeom>
          <a:noFill/>
        </p:spPr>
        <p:txBody>
          <a:bodyPr rtlCol="0" wrap="square">
            <a:spAutoFit/>
          </a:bodyPr>
          <a:lstStyle/>
          <a:p>
            <a:r>
              <a:rPr altLang="en-US" lang="zh-CN" spc="100" sz="3200">
                <a:latin charset="-122" panose="02010600030101010101" pitchFamily="2" typeface="明兰"/>
                <a:ea charset="-122" panose="02010600030101010101" pitchFamily="2" typeface="明兰"/>
              </a:rPr>
              <a:t>整体</a:t>
            </a:r>
          </a:p>
          <a:p>
            <a:r>
              <a:rPr altLang="en-US" lang="zh-CN" spc="100" sz="3200">
                <a:latin charset="-122" panose="02010600030101010101" pitchFamily="2" typeface="明兰"/>
                <a:ea charset="-122" panose="02010600030101010101" pitchFamily="2" typeface="明兰"/>
              </a:rPr>
              <a:t>分析</a:t>
            </a:r>
          </a:p>
        </p:txBody>
      </p:sp>
      <p:sp>
        <p:nvSpPr>
          <p:cNvPr id="87" name="矩形 86">
            <a:extLst>
              <a:ext uri="{FF2B5EF4-FFF2-40B4-BE49-F238E27FC236}">
                <a16:creationId xmlns:a16="http://schemas.microsoft.com/office/drawing/2014/main" id="{C633DC23-23E8-422E-ACBB-473DC5D758E3}"/>
              </a:ext>
            </a:extLst>
          </p:cNvPr>
          <p:cNvSpPr/>
          <p:nvPr/>
        </p:nvSpPr>
        <p:spPr>
          <a:xfrm>
            <a:off x="1004715" y="487478"/>
            <a:ext cx="3840480" cy="579120"/>
          </a:xfrm>
          <a:prstGeom prst="rect">
            <a:avLst/>
          </a:prstGeom>
        </p:spPr>
        <p:txBody>
          <a:bodyPr wrap="none">
            <a:spAutoFit/>
          </a:bodyPr>
          <a:lstStyle/>
          <a:p>
            <a:r>
              <a:rPr altLang="en-US" lang="zh-CN" sz="3200"/>
              <a:t>点击请替换文字内容</a:t>
            </a:r>
          </a:p>
        </p:txBody>
      </p:sp>
    </p:spTree>
    <p:extLst>
      <p:ext uri="{BB962C8B-B14F-4D97-AF65-F5344CB8AC3E}">
        <p14:creationId val="782851928"/>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anim calcmode="lin" valueType="num">
                                      <p:cBhvr>
                                        <p:cTn dur="500" fill="hold" id="10"/>
                                        <p:tgtEl>
                                          <p:spTgt spid="25"/>
                                        </p:tgtEl>
                                        <p:attrNameLst>
                                          <p:attrName>ppt_x</p:attrName>
                                        </p:attrNameLst>
                                      </p:cBhvr>
                                      <p:tavLst>
                                        <p:tav tm="0">
                                          <p:val>
                                            <p:fltVal val="0.5"/>
                                          </p:val>
                                        </p:tav>
                                        <p:tav tm="100000">
                                          <p:val>
                                            <p:strVal val="#ppt_x"/>
                                          </p:val>
                                        </p:tav>
                                      </p:tavLst>
                                    </p:anim>
                                    <p:anim calcmode="lin" valueType="num">
                                      <p:cBhvr>
                                        <p:cTn dur="500" fill="hold" id="11"/>
                                        <p:tgtEl>
                                          <p:spTgt spid="25"/>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anim calcmode="lin" valueType="num">
                                      <p:cBhvr>
                                        <p:cTn dur="500" fill="hold" id="17"/>
                                        <p:tgtEl>
                                          <p:spTgt spid="26"/>
                                        </p:tgtEl>
                                        <p:attrNameLst>
                                          <p:attrName>ppt_x</p:attrName>
                                        </p:attrNameLst>
                                      </p:cBhvr>
                                      <p:tavLst>
                                        <p:tav tm="0">
                                          <p:val>
                                            <p:fltVal val="0.5"/>
                                          </p:val>
                                        </p:tav>
                                        <p:tav tm="100000">
                                          <p:val>
                                            <p:strVal val="#ppt_x"/>
                                          </p:val>
                                        </p:tav>
                                      </p:tavLst>
                                    </p:anim>
                                    <p:anim calcmode="lin" valueType="num">
                                      <p:cBhvr>
                                        <p:cTn dur="500" fill="hold" id="18"/>
                                        <p:tgtEl>
                                          <p:spTgt spid="26"/>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p:cTn dur="500" fill="hold" id="21"/>
                                        <p:tgtEl>
                                          <p:spTgt spid="28"/>
                                        </p:tgtEl>
                                        <p:attrNameLst>
                                          <p:attrName>ppt_w</p:attrName>
                                        </p:attrNameLst>
                                      </p:cBhvr>
                                      <p:tavLst>
                                        <p:tav tm="0">
                                          <p:val>
                                            <p:fltVal val="0"/>
                                          </p:val>
                                        </p:tav>
                                        <p:tav tm="100000">
                                          <p:val>
                                            <p:strVal val="#ppt_w"/>
                                          </p:val>
                                        </p:tav>
                                      </p:tavLst>
                                    </p:anim>
                                    <p:anim calcmode="lin" valueType="num">
                                      <p:cBhvr>
                                        <p:cTn dur="500" fill="hold" id="22"/>
                                        <p:tgtEl>
                                          <p:spTgt spid="28"/>
                                        </p:tgtEl>
                                        <p:attrNameLst>
                                          <p:attrName>ppt_h</p:attrName>
                                        </p:attrNameLst>
                                      </p:cBhvr>
                                      <p:tavLst>
                                        <p:tav tm="0">
                                          <p:val>
                                            <p:fltVal val="0"/>
                                          </p:val>
                                        </p:tav>
                                        <p:tav tm="100000">
                                          <p:val>
                                            <p:strVal val="#ppt_h"/>
                                          </p:val>
                                        </p:tav>
                                      </p:tavLst>
                                    </p:anim>
                                    <p:animEffect filter="fade" transition="in">
                                      <p:cBhvr>
                                        <p:cTn dur="500" id="23"/>
                                        <p:tgtEl>
                                          <p:spTgt spid="28"/>
                                        </p:tgtEl>
                                      </p:cBhvr>
                                    </p:animEffect>
                                    <p:anim calcmode="lin" valueType="num">
                                      <p:cBhvr>
                                        <p:cTn dur="500" fill="hold" id="24"/>
                                        <p:tgtEl>
                                          <p:spTgt spid="28"/>
                                        </p:tgtEl>
                                        <p:attrNameLst>
                                          <p:attrName>ppt_x</p:attrName>
                                        </p:attrNameLst>
                                      </p:cBhvr>
                                      <p:tavLst>
                                        <p:tav tm="0">
                                          <p:val>
                                            <p:fltVal val="0.5"/>
                                          </p:val>
                                        </p:tav>
                                        <p:tav tm="100000">
                                          <p:val>
                                            <p:strVal val="#ppt_x"/>
                                          </p:val>
                                        </p:tav>
                                      </p:tavLst>
                                    </p:anim>
                                    <p:anim calcmode="lin" valueType="num">
                                      <p:cBhvr>
                                        <p:cTn dur="500" fill="hold" id="25"/>
                                        <p:tgtEl>
                                          <p:spTgt spid="28"/>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p:cTn dur="500" fill="hold" id="28"/>
                                        <p:tgtEl>
                                          <p:spTgt spid="29"/>
                                        </p:tgtEl>
                                        <p:attrNameLst>
                                          <p:attrName>ppt_w</p:attrName>
                                        </p:attrNameLst>
                                      </p:cBhvr>
                                      <p:tavLst>
                                        <p:tav tm="0">
                                          <p:val>
                                            <p:fltVal val="0"/>
                                          </p:val>
                                        </p:tav>
                                        <p:tav tm="100000">
                                          <p:val>
                                            <p:strVal val="#ppt_w"/>
                                          </p:val>
                                        </p:tav>
                                      </p:tavLst>
                                    </p:anim>
                                    <p:anim calcmode="lin" valueType="num">
                                      <p:cBhvr>
                                        <p:cTn dur="500" fill="hold" id="29"/>
                                        <p:tgtEl>
                                          <p:spTgt spid="29"/>
                                        </p:tgtEl>
                                        <p:attrNameLst>
                                          <p:attrName>ppt_h</p:attrName>
                                        </p:attrNameLst>
                                      </p:cBhvr>
                                      <p:tavLst>
                                        <p:tav tm="0">
                                          <p:val>
                                            <p:fltVal val="0"/>
                                          </p:val>
                                        </p:tav>
                                        <p:tav tm="100000">
                                          <p:val>
                                            <p:strVal val="#ppt_h"/>
                                          </p:val>
                                        </p:tav>
                                      </p:tavLst>
                                    </p:anim>
                                    <p:animEffect filter="fade" transition="in">
                                      <p:cBhvr>
                                        <p:cTn dur="500" id="30"/>
                                        <p:tgtEl>
                                          <p:spTgt spid="29"/>
                                        </p:tgtEl>
                                      </p:cBhvr>
                                    </p:animEffect>
                                    <p:anim calcmode="lin" valueType="num">
                                      <p:cBhvr>
                                        <p:cTn dur="500" fill="hold" id="31"/>
                                        <p:tgtEl>
                                          <p:spTgt spid="29"/>
                                        </p:tgtEl>
                                        <p:attrNameLst>
                                          <p:attrName>ppt_x</p:attrName>
                                        </p:attrNameLst>
                                      </p:cBhvr>
                                      <p:tavLst>
                                        <p:tav tm="0">
                                          <p:val>
                                            <p:fltVal val="0.5"/>
                                          </p:val>
                                        </p:tav>
                                        <p:tav tm="100000">
                                          <p:val>
                                            <p:strVal val="#ppt_x"/>
                                          </p:val>
                                        </p:tav>
                                      </p:tavLst>
                                    </p:anim>
                                    <p:anim calcmode="lin" valueType="num">
                                      <p:cBhvr>
                                        <p:cTn dur="500" fill="hold" id="32"/>
                                        <p:tgtEl>
                                          <p:spTgt spid="29"/>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500" fill="hold" id="35"/>
                                        <p:tgtEl>
                                          <p:spTgt spid="31"/>
                                        </p:tgtEl>
                                        <p:attrNameLst>
                                          <p:attrName>ppt_w</p:attrName>
                                        </p:attrNameLst>
                                      </p:cBhvr>
                                      <p:tavLst>
                                        <p:tav tm="0">
                                          <p:val>
                                            <p:fltVal val="0"/>
                                          </p:val>
                                        </p:tav>
                                        <p:tav tm="100000">
                                          <p:val>
                                            <p:strVal val="#ppt_w"/>
                                          </p:val>
                                        </p:tav>
                                      </p:tavLst>
                                    </p:anim>
                                    <p:anim calcmode="lin" valueType="num">
                                      <p:cBhvr>
                                        <p:cTn dur="500" fill="hold" id="36"/>
                                        <p:tgtEl>
                                          <p:spTgt spid="31"/>
                                        </p:tgtEl>
                                        <p:attrNameLst>
                                          <p:attrName>ppt_h</p:attrName>
                                        </p:attrNameLst>
                                      </p:cBhvr>
                                      <p:tavLst>
                                        <p:tav tm="0">
                                          <p:val>
                                            <p:fltVal val="0"/>
                                          </p:val>
                                        </p:tav>
                                        <p:tav tm="100000">
                                          <p:val>
                                            <p:strVal val="#ppt_h"/>
                                          </p:val>
                                        </p:tav>
                                      </p:tavLst>
                                    </p:anim>
                                    <p:animEffect filter="fade" transition="in">
                                      <p:cBhvr>
                                        <p:cTn dur="500" id="37"/>
                                        <p:tgtEl>
                                          <p:spTgt spid="31"/>
                                        </p:tgtEl>
                                      </p:cBhvr>
                                    </p:animEffect>
                                    <p:anim calcmode="lin" valueType="num">
                                      <p:cBhvr>
                                        <p:cTn dur="500" fill="hold" id="38"/>
                                        <p:tgtEl>
                                          <p:spTgt spid="31"/>
                                        </p:tgtEl>
                                        <p:attrNameLst>
                                          <p:attrName>ppt_x</p:attrName>
                                        </p:attrNameLst>
                                      </p:cBhvr>
                                      <p:tavLst>
                                        <p:tav tm="0">
                                          <p:val>
                                            <p:fltVal val="0.5"/>
                                          </p:val>
                                        </p:tav>
                                        <p:tav tm="100000">
                                          <p:val>
                                            <p:strVal val="#ppt_x"/>
                                          </p:val>
                                        </p:tav>
                                      </p:tavLst>
                                    </p:anim>
                                    <p:anim calcmode="lin" valueType="num">
                                      <p:cBhvr>
                                        <p:cTn dur="500" fill="hold" id="39"/>
                                        <p:tgtEl>
                                          <p:spTgt spid="31"/>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p:cTn dur="500" fill="hold" id="42"/>
                                        <p:tgtEl>
                                          <p:spTgt spid="32"/>
                                        </p:tgtEl>
                                        <p:attrNameLst>
                                          <p:attrName>ppt_w</p:attrName>
                                        </p:attrNameLst>
                                      </p:cBhvr>
                                      <p:tavLst>
                                        <p:tav tm="0">
                                          <p:val>
                                            <p:fltVal val="0"/>
                                          </p:val>
                                        </p:tav>
                                        <p:tav tm="100000">
                                          <p:val>
                                            <p:strVal val="#ppt_w"/>
                                          </p:val>
                                        </p:tav>
                                      </p:tavLst>
                                    </p:anim>
                                    <p:anim calcmode="lin" valueType="num">
                                      <p:cBhvr>
                                        <p:cTn dur="500" fill="hold" id="43"/>
                                        <p:tgtEl>
                                          <p:spTgt spid="32"/>
                                        </p:tgtEl>
                                        <p:attrNameLst>
                                          <p:attrName>ppt_h</p:attrName>
                                        </p:attrNameLst>
                                      </p:cBhvr>
                                      <p:tavLst>
                                        <p:tav tm="0">
                                          <p:val>
                                            <p:fltVal val="0"/>
                                          </p:val>
                                        </p:tav>
                                        <p:tav tm="100000">
                                          <p:val>
                                            <p:strVal val="#ppt_h"/>
                                          </p:val>
                                        </p:tav>
                                      </p:tavLst>
                                    </p:anim>
                                    <p:animEffect filter="fade" transition="in">
                                      <p:cBhvr>
                                        <p:cTn dur="500" id="44"/>
                                        <p:tgtEl>
                                          <p:spTgt spid="32"/>
                                        </p:tgtEl>
                                      </p:cBhvr>
                                    </p:animEffect>
                                    <p:anim calcmode="lin" valueType="num">
                                      <p:cBhvr>
                                        <p:cTn dur="500" fill="hold" id="45"/>
                                        <p:tgtEl>
                                          <p:spTgt spid="32"/>
                                        </p:tgtEl>
                                        <p:attrNameLst>
                                          <p:attrName>ppt_x</p:attrName>
                                        </p:attrNameLst>
                                      </p:cBhvr>
                                      <p:tavLst>
                                        <p:tav tm="0">
                                          <p:val>
                                            <p:fltVal val="0.5"/>
                                          </p:val>
                                        </p:tav>
                                        <p:tav tm="100000">
                                          <p:val>
                                            <p:strVal val="#ppt_x"/>
                                          </p:val>
                                        </p:tav>
                                      </p:tavLst>
                                    </p:anim>
                                    <p:anim calcmode="lin" valueType="num">
                                      <p:cBhvr>
                                        <p:cTn dur="500" fill="hold" id="46"/>
                                        <p:tgtEl>
                                          <p:spTgt spid="32"/>
                                        </p:tgtEl>
                                        <p:attrNameLst>
                                          <p:attrName>ppt_y</p:attrName>
                                        </p:attrNameLst>
                                      </p:cBhvr>
                                      <p:tavLst>
                                        <p:tav tm="0">
                                          <p:val>
                                            <p:fltVal val="0.5"/>
                                          </p:val>
                                        </p:tav>
                                        <p:tav tm="100000">
                                          <p:val>
                                            <p:strVal val="#ppt_y"/>
                                          </p:val>
                                        </p:tav>
                                      </p:tavLst>
                                    </p:anim>
                                  </p:childTnLst>
                                </p:cTn>
                              </p:par>
                              <p:par>
                                <p:cTn fill="hold" grpId="0" id="47" nodeType="withEffect" presetClass="entr" presetID="53" presetSubtype="0">
                                  <p:stCondLst>
                                    <p:cond delay="0"/>
                                  </p:stCondLst>
                                  <p:childTnLst>
                                    <p:set>
                                      <p:cBhvr>
                                        <p:cTn dur="1" fill="hold" id="48">
                                          <p:stCondLst>
                                            <p:cond delay="0"/>
                                          </p:stCondLst>
                                        </p:cTn>
                                        <p:tgtEl>
                                          <p:spTgt spid="33"/>
                                        </p:tgtEl>
                                        <p:attrNameLst>
                                          <p:attrName>style.visibility</p:attrName>
                                        </p:attrNameLst>
                                      </p:cBhvr>
                                      <p:to>
                                        <p:strVal val="visible"/>
                                      </p:to>
                                    </p:set>
                                    <p:anim calcmode="lin" valueType="num">
                                      <p:cBhvr>
                                        <p:cTn dur="500" fill="hold" id="49"/>
                                        <p:tgtEl>
                                          <p:spTgt spid="33"/>
                                        </p:tgtEl>
                                        <p:attrNameLst>
                                          <p:attrName>ppt_w</p:attrName>
                                        </p:attrNameLst>
                                      </p:cBhvr>
                                      <p:tavLst>
                                        <p:tav tm="0">
                                          <p:val>
                                            <p:fltVal val="0"/>
                                          </p:val>
                                        </p:tav>
                                        <p:tav tm="100000">
                                          <p:val>
                                            <p:strVal val="#ppt_w"/>
                                          </p:val>
                                        </p:tav>
                                      </p:tavLst>
                                    </p:anim>
                                    <p:anim calcmode="lin" valueType="num">
                                      <p:cBhvr>
                                        <p:cTn dur="500" fill="hold" id="50"/>
                                        <p:tgtEl>
                                          <p:spTgt spid="33"/>
                                        </p:tgtEl>
                                        <p:attrNameLst>
                                          <p:attrName>ppt_h</p:attrName>
                                        </p:attrNameLst>
                                      </p:cBhvr>
                                      <p:tavLst>
                                        <p:tav tm="0">
                                          <p:val>
                                            <p:fltVal val="0"/>
                                          </p:val>
                                        </p:tav>
                                        <p:tav tm="100000">
                                          <p:val>
                                            <p:strVal val="#ppt_h"/>
                                          </p:val>
                                        </p:tav>
                                      </p:tavLst>
                                    </p:anim>
                                    <p:animEffect filter="fade" transition="in">
                                      <p:cBhvr>
                                        <p:cTn dur="500" id="51"/>
                                        <p:tgtEl>
                                          <p:spTgt spid="33"/>
                                        </p:tgtEl>
                                      </p:cBhvr>
                                    </p:animEffect>
                                    <p:anim calcmode="lin" valueType="num">
                                      <p:cBhvr>
                                        <p:cTn dur="500" fill="hold" id="52"/>
                                        <p:tgtEl>
                                          <p:spTgt spid="33"/>
                                        </p:tgtEl>
                                        <p:attrNameLst>
                                          <p:attrName>ppt_x</p:attrName>
                                        </p:attrNameLst>
                                      </p:cBhvr>
                                      <p:tavLst>
                                        <p:tav tm="0">
                                          <p:val>
                                            <p:fltVal val="0.5"/>
                                          </p:val>
                                        </p:tav>
                                        <p:tav tm="100000">
                                          <p:val>
                                            <p:strVal val="#ppt_x"/>
                                          </p:val>
                                        </p:tav>
                                      </p:tavLst>
                                    </p:anim>
                                    <p:anim calcmode="lin" valueType="num">
                                      <p:cBhvr>
                                        <p:cTn dur="500" fill="hold" id="53"/>
                                        <p:tgtEl>
                                          <p:spTgt spid="33"/>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0"/>
                                  </p:stCondLst>
                                  <p:childTnLst>
                                    <p:set>
                                      <p:cBhvr>
                                        <p:cTn dur="1" fill="hold" id="55">
                                          <p:stCondLst>
                                            <p:cond delay="0"/>
                                          </p:stCondLst>
                                        </p:cTn>
                                        <p:tgtEl>
                                          <p:spTgt spid="35"/>
                                        </p:tgtEl>
                                        <p:attrNameLst>
                                          <p:attrName>style.visibility</p:attrName>
                                        </p:attrNameLst>
                                      </p:cBhvr>
                                      <p:to>
                                        <p:strVal val="visible"/>
                                      </p:to>
                                    </p:set>
                                    <p:anim calcmode="lin" valueType="num">
                                      <p:cBhvr>
                                        <p:cTn dur="500" fill="hold" id="56"/>
                                        <p:tgtEl>
                                          <p:spTgt spid="35"/>
                                        </p:tgtEl>
                                        <p:attrNameLst>
                                          <p:attrName>ppt_w</p:attrName>
                                        </p:attrNameLst>
                                      </p:cBhvr>
                                      <p:tavLst>
                                        <p:tav tm="0">
                                          <p:val>
                                            <p:fltVal val="0"/>
                                          </p:val>
                                        </p:tav>
                                        <p:tav tm="100000">
                                          <p:val>
                                            <p:strVal val="#ppt_w"/>
                                          </p:val>
                                        </p:tav>
                                      </p:tavLst>
                                    </p:anim>
                                    <p:anim calcmode="lin" valueType="num">
                                      <p:cBhvr>
                                        <p:cTn dur="500" fill="hold" id="57"/>
                                        <p:tgtEl>
                                          <p:spTgt spid="35"/>
                                        </p:tgtEl>
                                        <p:attrNameLst>
                                          <p:attrName>ppt_h</p:attrName>
                                        </p:attrNameLst>
                                      </p:cBhvr>
                                      <p:tavLst>
                                        <p:tav tm="0">
                                          <p:val>
                                            <p:fltVal val="0"/>
                                          </p:val>
                                        </p:tav>
                                        <p:tav tm="100000">
                                          <p:val>
                                            <p:strVal val="#ppt_h"/>
                                          </p:val>
                                        </p:tav>
                                      </p:tavLst>
                                    </p:anim>
                                    <p:animEffect filter="fade" transition="in">
                                      <p:cBhvr>
                                        <p:cTn dur="500" id="58"/>
                                        <p:tgtEl>
                                          <p:spTgt spid="35"/>
                                        </p:tgtEl>
                                      </p:cBhvr>
                                    </p:animEffect>
                                    <p:anim calcmode="lin" valueType="num">
                                      <p:cBhvr>
                                        <p:cTn dur="500" fill="hold" id="59"/>
                                        <p:tgtEl>
                                          <p:spTgt spid="35"/>
                                        </p:tgtEl>
                                        <p:attrNameLst>
                                          <p:attrName>ppt_x</p:attrName>
                                        </p:attrNameLst>
                                      </p:cBhvr>
                                      <p:tavLst>
                                        <p:tav tm="0">
                                          <p:val>
                                            <p:fltVal val="0.5"/>
                                          </p:val>
                                        </p:tav>
                                        <p:tav tm="100000">
                                          <p:val>
                                            <p:strVal val="#ppt_x"/>
                                          </p:val>
                                        </p:tav>
                                      </p:tavLst>
                                    </p:anim>
                                    <p:anim calcmode="lin" valueType="num">
                                      <p:cBhvr>
                                        <p:cTn dur="500" fill="hold" id="60"/>
                                        <p:tgtEl>
                                          <p:spTgt spid="35"/>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0"/>
                                  </p:stCondLst>
                                  <p:childTnLst>
                                    <p:set>
                                      <p:cBhvr>
                                        <p:cTn dur="1" fill="hold" id="62">
                                          <p:stCondLst>
                                            <p:cond delay="0"/>
                                          </p:stCondLst>
                                        </p:cTn>
                                        <p:tgtEl>
                                          <p:spTgt spid="36"/>
                                        </p:tgtEl>
                                        <p:attrNameLst>
                                          <p:attrName>style.visibility</p:attrName>
                                        </p:attrNameLst>
                                      </p:cBhvr>
                                      <p:to>
                                        <p:strVal val="visible"/>
                                      </p:to>
                                    </p:set>
                                    <p:anim calcmode="lin" valueType="num">
                                      <p:cBhvr>
                                        <p:cTn dur="500" fill="hold" id="63"/>
                                        <p:tgtEl>
                                          <p:spTgt spid="36"/>
                                        </p:tgtEl>
                                        <p:attrNameLst>
                                          <p:attrName>ppt_w</p:attrName>
                                        </p:attrNameLst>
                                      </p:cBhvr>
                                      <p:tavLst>
                                        <p:tav tm="0">
                                          <p:val>
                                            <p:fltVal val="0"/>
                                          </p:val>
                                        </p:tav>
                                        <p:tav tm="100000">
                                          <p:val>
                                            <p:strVal val="#ppt_w"/>
                                          </p:val>
                                        </p:tav>
                                      </p:tavLst>
                                    </p:anim>
                                    <p:anim calcmode="lin" valueType="num">
                                      <p:cBhvr>
                                        <p:cTn dur="500" fill="hold" id="64"/>
                                        <p:tgtEl>
                                          <p:spTgt spid="36"/>
                                        </p:tgtEl>
                                        <p:attrNameLst>
                                          <p:attrName>ppt_h</p:attrName>
                                        </p:attrNameLst>
                                      </p:cBhvr>
                                      <p:tavLst>
                                        <p:tav tm="0">
                                          <p:val>
                                            <p:fltVal val="0"/>
                                          </p:val>
                                        </p:tav>
                                        <p:tav tm="100000">
                                          <p:val>
                                            <p:strVal val="#ppt_h"/>
                                          </p:val>
                                        </p:tav>
                                      </p:tavLst>
                                    </p:anim>
                                    <p:animEffect filter="fade" transition="in">
                                      <p:cBhvr>
                                        <p:cTn dur="500" id="65"/>
                                        <p:tgtEl>
                                          <p:spTgt spid="36"/>
                                        </p:tgtEl>
                                      </p:cBhvr>
                                    </p:animEffect>
                                    <p:anim calcmode="lin" valueType="num">
                                      <p:cBhvr>
                                        <p:cTn dur="500" fill="hold" id="66"/>
                                        <p:tgtEl>
                                          <p:spTgt spid="36"/>
                                        </p:tgtEl>
                                        <p:attrNameLst>
                                          <p:attrName>ppt_x</p:attrName>
                                        </p:attrNameLst>
                                      </p:cBhvr>
                                      <p:tavLst>
                                        <p:tav tm="0">
                                          <p:val>
                                            <p:fltVal val="0.5"/>
                                          </p:val>
                                        </p:tav>
                                        <p:tav tm="100000">
                                          <p:val>
                                            <p:strVal val="#ppt_x"/>
                                          </p:val>
                                        </p:tav>
                                      </p:tavLst>
                                    </p:anim>
                                    <p:anim calcmode="lin" valueType="num">
                                      <p:cBhvr>
                                        <p:cTn dur="500" fill="hold" id="67"/>
                                        <p:tgtEl>
                                          <p:spTgt spid="36"/>
                                        </p:tgtEl>
                                        <p:attrNameLst>
                                          <p:attrName>ppt_y</p:attrName>
                                        </p:attrNameLst>
                                      </p:cBhvr>
                                      <p:tavLst>
                                        <p:tav tm="0">
                                          <p:val>
                                            <p:fltVal val="0.5"/>
                                          </p:val>
                                        </p:tav>
                                        <p:tav tm="100000">
                                          <p:val>
                                            <p:strVal val="#ppt_y"/>
                                          </p:val>
                                        </p:tav>
                                      </p:tavLst>
                                    </p:anim>
                                  </p:childTnLst>
                                </p:cTn>
                              </p:par>
                              <p:par>
                                <p:cTn fill="hold" grpId="0" id="68" nodeType="withEffect" presetClass="entr" presetID="53" presetSubtype="0">
                                  <p:stCondLst>
                                    <p:cond delay="0"/>
                                  </p:stCondLst>
                                  <p:childTnLst>
                                    <p:set>
                                      <p:cBhvr>
                                        <p:cTn dur="1" fill="hold" id="69">
                                          <p:stCondLst>
                                            <p:cond delay="0"/>
                                          </p:stCondLst>
                                        </p:cTn>
                                        <p:tgtEl>
                                          <p:spTgt spid="39"/>
                                        </p:tgtEl>
                                        <p:attrNameLst>
                                          <p:attrName>style.visibility</p:attrName>
                                        </p:attrNameLst>
                                      </p:cBhvr>
                                      <p:to>
                                        <p:strVal val="visible"/>
                                      </p:to>
                                    </p:set>
                                    <p:anim calcmode="lin" valueType="num">
                                      <p:cBhvr>
                                        <p:cTn dur="500" fill="hold" id="70"/>
                                        <p:tgtEl>
                                          <p:spTgt spid="39"/>
                                        </p:tgtEl>
                                        <p:attrNameLst>
                                          <p:attrName>ppt_w</p:attrName>
                                        </p:attrNameLst>
                                      </p:cBhvr>
                                      <p:tavLst>
                                        <p:tav tm="0">
                                          <p:val>
                                            <p:fltVal val="0"/>
                                          </p:val>
                                        </p:tav>
                                        <p:tav tm="100000">
                                          <p:val>
                                            <p:strVal val="#ppt_w"/>
                                          </p:val>
                                        </p:tav>
                                      </p:tavLst>
                                    </p:anim>
                                    <p:anim calcmode="lin" valueType="num">
                                      <p:cBhvr>
                                        <p:cTn dur="500" fill="hold" id="71"/>
                                        <p:tgtEl>
                                          <p:spTgt spid="39"/>
                                        </p:tgtEl>
                                        <p:attrNameLst>
                                          <p:attrName>ppt_h</p:attrName>
                                        </p:attrNameLst>
                                      </p:cBhvr>
                                      <p:tavLst>
                                        <p:tav tm="0">
                                          <p:val>
                                            <p:fltVal val="0"/>
                                          </p:val>
                                        </p:tav>
                                        <p:tav tm="100000">
                                          <p:val>
                                            <p:strVal val="#ppt_h"/>
                                          </p:val>
                                        </p:tav>
                                      </p:tavLst>
                                    </p:anim>
                                    <p:animEffect filter="fade" transition="in">
                                      <p:cBhvr>
                                        <p:cTn dur="500" id="72"/>
                                        <p:tgtEl>
                                          <p:spTgt spid="39"/>
                                        </p:tgtEl>
                                      </p:cBhvr>
                                    </p:animEffect>
                                    <p:anim calcmode="lin" valueType="num">
                                      <p:cBhvr>
                                        <p:cTn dur="500" fill="hold" id="73"/>
                                        <p:tgtEl>
                                          <p:spTgt spid="39"/>
                                        </p:tgtEl>
                                        <p:attrNameLst>
                                          <p:attrName>ppt_x</p:attrName>
                                        </p:attrNameLst>
                                      </p:cBhvr>
                                      <p:tavLst>
                                        <p:tav tm="0">
                                          <p:val>
                                            <p:fltVal val="0.5"/>
                                          </p:val>
                                        </p:tav>
                                        <p:tav tm="100000">
                                          <p:val>
                                            <p:strVal val="#ppt_x"/>
                                          </p:val>
                                        </p:tav>
                                      </p:tavLst>
                                    </p:anim>
                                    <p:anim calcmode="lin" valueType="num">
                                      <p:cBhvr>
                                        <p:cTn dur="500" fill="hold" id="74"/>
                                        <p:tgtEl>
                                          <p:spTgt spid="39"/>
                                        </p:tgtEl>
                                        <p:attrNameLst>
                                          <p:attrName>ppt_y</p:attrName>
                                        </p:attrNameLst>
                                      </p:cBhvr>
                                      <p:tavLst>
                                        <p:tav tm="0">
                                          <p:val>
                                            <p:fltVal val="0.5"/>
                                          </p:val>
                                        </p:tav>
                                        <p:tav tm="100000">
                                          <p:val>
                                            <p:strVal val="#ppt_y"/>
                                          </p:val>
                                        </p:tav>
                                      </p:tavLst>
                                    </p:anim>
                                  </p:childTnLst>
                                </p:cTn>
                              </p:par>
                              <p:par>
                                <p:cTn fill="hold" grpId="0" id="75" nodeType="withEffect" presetClass="entr" presetID="53" presetSubtype="0">
                                  <p:stCondLst>
                                    <p:cond delay="0"/>
                                  </p:stCondLst>
                                  <p:childTnLst>
                                    <p:set>
                                      <p:cBhvr>
                                        <p:cTn dur="1" fill="hold" id="76">
                                          <p:stCondLst>
                                            <p:cond delay="0"/>
                                          </p:stCondLst>
                                        </p:cTn>
                                        <p:tgtEl>
                                          <p:spTgt spid="40"/>
                                        </p:tgtEl>
                                        <p:attrNameLst>
                                          <p:attrName>style.visibility</p:attrName>
                                        </p:attrNameLst>
                                      </p:cBhvr>
                                      <p:to>
                                        <p:strVal val="visible"/>
                                      </p:to>
                                    </p:set>
                                    <p:anim calcmode="lin" valueType="num">
                                      <p:cBhvr>
                                        <p:cTn dur="500" fill="hold" id="77"/>
                                        <p:tgtEl>
                                          <p:spTgt spid="40"/>
                                        </p:tgtEl>
                                        <p:attrNameLst>
                                          <p:attrName>ppt_w</p:attrName>
                                        </p:attrNameLst>
                                      </p:cBhvr>
                                      <p:tavLst>
                                        <p:tav tm="0">
                                          <p:val>
                                            <p:fltVal val="0"/>
                                          </p:val>
                                        </p:tav>
                                        <p:tav tm="100000">
                                          <p:val>
                                            <p:strVal val="#ppt_w"/>
                                          </p:val>
                                        </p:tav>
                                      </p:tavLst>
                                    </p:anim>
                                    <p:anim calcmode="lin" valueType="num">
                                      <p:cBhvr>
                                        <p:cTn dur="500" fill="hold" id="78"/>
                                        <p:tgtEl>
                                          <p:spTgt spid="40"/>
                                        </p:tgtEl>
                                        <p:attrNameLst>
                                          <p:attrName>ppt_h</p:attrName>
                                        </p:attrNameLst>
                                      </p:cBhvr>
                                      <p:tavLst>
                                        <p:tav tm="0">
                                          <p:val>
                                            <p:fltVal val="0"/>
                                          </p:val>
                                        </p:tav>
                                        <p:tav tm="100000">
                                          <p:val>
                                            <p:strVal val="#ppt_h"/>
                                          </p:val>
                                        </p:tav>
                                      </p:tavLst>
                                    </p:anim>
                                    <p:animEffect filter="fade" transition="in">
                                      <p:cBhvr>
                                        <p:cTn dur="500" id="79"/>
                                        <p:tgtEl>
                                          <p:spTgt spid="40"/>
                                        </p:tgtEl>
                                      </p:cBhvr>
                                    </p:animEffect>
                                    <p:anim calcmode="lin" valueType="num">
                                      <p:cBhvr>
                                        <p:cTn dur="500" fill="hold" id="80"/>
                                        <p:tgtEl>
                                          <p:spTgt spid="40"/>
                                        </p:tgtEl>
                                        <p:attrNameLst>
                                          <p:attrName>ppt_x</p:attrName>
                                        </p:attrNameLst>
                                      </p:cBhvr>
                                      <p:tavLst>
                                        <p:tav tm="0">
                                          <p:val>
                                            <p:fltVal val="0.5"/>
                                          </p:val>
                                        </p:tav>
                                        <p:tav tm="100000">
                                          <p:val>
                                            <p:strVal val="#ppt_x"/>
                                          </p:val>
                                        </p:tav>
                                      </p:tavLst>
                                    </p:anim>
                                    <p:anim calcmode="lin" valueType="num">
                                      <p:cBhvr>
                                        <p:cTn dur="500" fill="hold" id="81"/>
                                        <p:tgtEl>
                                          <p:spTgt spid="40"/>
                                        </p:tgtEl>
                                        <p:attrNameLst>
                                          <p:attrName>ppt_y</p:attrName>
                                        </p:attrNameLst>
                                      </p:cBhvr>
                                      <p:tavLst>
                                        <p:tav tm="0">
                                          <p:val>
                                            <p:fltVal val="0.5"/>
                                          </p:val>
                                        </p:tav>
                                        <p:tav tm="100000">
                                          <p:val>
                                            <p:strVal val="#ppt_y"/>
                                          </p:val>
                                        </p:tav>
                                      </p:tavLst>
                                    </p:anim>
                                  </p:childTnLst>
                                </p:cTn>
                              </p:par>
                              <p:par>
                                <p:cTn fill="hold" grpId="0" id="82" nodeType="withEffect" presetClass="entr" presetID="53" presetSubtype="0">
                                  <p:stCondLst>
                                    <p:cond delay="0"/>
                                  </p:stCondLst>
                                  <p:childTnLst>
                                    <p:set>
                                      <p:cBhvr>
                                        <p:cTn dur="1" fill="hold" id="83">
                                          <p:stCondLst>
                                            <p:cond delay="0"/>
                                          </p:stCondLst>
                                        </p:cTn>
                                        <p:tgtEl>
                                          <p:spTgt spid="41"/>
                                        </p:tgtEl>
                                        <p:attrNameLst>
                                          <p:attrName>style.visibility</p:attrName>
                                        </p:attrNameLst>
                                      </p:cBhvr>
                                      <p:to>
                                        <p:strVal val="visible"/>
                                      </p:to>
                                    </p:set>
                                    <p:anim calcmode="lin" valueType="num">
                                      <p:cBhvr>
                                        <p:cTn dur="500" fill="hold" id="84"/>
                                        <p:tgtEl>
                                          <p:spTgt spid="41"/>
                                        </p:tgtEl>
                                        <p:attrNameLst>
                                          <p:attrName>ppt_w</p:attrName>
                                        </p:attrNameLst>
                                      </p:cBhvr>
                                      <p:tavLst>
                                        <p:tav tm="0">
                                          <p:val>
                                            <p:fltVal val="0"/>
                                          </p:val>
                                        </p:tav>
                                        <p:tav tm="100000">
                                          <p:val>
                                            <p:strVal val="#ppt_w"/>
                                          </p:val>
                                        </p:tav>
                                      </p:tavLst>
                                    </p:anim>
                                    <p:anim calcmode="lin" valueType="num">
                                      <p:cBhvr>
                                        <p:cTn dur="500" fill="hold" id="85"/>
                                        <p:tgtEl>
                                          <p:spTgt spid="41"/>
                                        </p:tgtEl>
                                        <p:attrNameLst>
                                          <p:attrName>ppt_h</p:attrName>
                                        </p:attrNameLst>
                                      </p:cBhvr>
                                      <p:tavLst>
                                        <p:tav tm="0">
                                          <p:val>
                                            <p:fltVal val="0"/>
                                          </p:val>
                                        </p:tav>
                                        <p:tav tm="100000">
                                          <p:val>
                                            <p:strVal val="#ppt_h"/>
                                          </p:val>
                                        </p:tav>
                                      </p:tavLst>
                                    </p:anim>
                                    <p:animEffect filter="fade" transition="in">
                                      <p:cBhvr>
                                        <p:cTn dur="500" id="86"/>
                                        <p:tgtEl>
                                          <p:spTgt spid="41"/>
                                        </p:tgtEl>
                                      </p:cBhvr>
                                    </p:animEffect>
                                    <p:anim calcmode="lin" valueType="num">
                                      <p:cBhvr>
                                        <p:cTn dur="500" fill="hold" id="87"/>
                                        <p:tgtEl>
                                          <p:spTgt spid="41"/>
                                        </p:tgtEl>
                                        <p:attrNameLst>
                                          <p:attrName>ppt_x</p:attrName>
                                        </p:attrNameLst>
                                      </p:cBhvr>
                                      <p:tavLst>
                                        <p:tav tm="0">
                                          <p:val>
                                            <p:fltVal val="0.5"/>
                                          </p:val>
                                        </p:tav>
                                        <p:tav tm="100000">
                                          <p:val>
                                            <p:strVal val="#ppt_x"/>
                                          </p:val>
                                        </p:tav>
                                      </p:tavLst>
                                    </p:anim>
                                    <p:anim calcmode="lin" valueType="num">
                                      <p:cBhvr>
                                        <p:cTn dur="500" fill="hold" id="88"/>
                                        <p:tgtEl>
                                          <p:spTgt spid="41"/>
                                        </p:tgtEl>
                                        <p:attrNameLst>
                                          <p:attrName>ppt_y</p:attrName>
                                        </p:attrNameLst>
                                      </p:cBhvr>
                                      <p:tavLst>
                                        <p:tav tm="0">
                                          <p:val>
                                            <p:fltVal val="0.5"/>
                                          </p:val>
                                        </p:tav>
                                        <p:tav tm="100000">
                                          <p:val>
                                            <p:strVal val="#ppt_y"/>
                                          </p:val>
                                        </p:tav>
                                      </p:tavLst>
                                    </p:anim>
                                  </p:childTnLst>
                                </p:cTn>
                              </p:par>
                              <p:par>
                                <p:cTn fill="hold" grpId="0" id="89" nodeType="withEffect" presetClass="entr" presetID="53" presetSubtype="0">
                                  <p:stCondLst>
                                    <p:cond delay="0"/>
                                  </p:stCondLst>
                                  <p:childTnLst>
                                    <p:set>
                                      <p:cBhvr>
                                        <p:cTn dur="1" fill="hold" id="90">
                                          <p:stCondLst>
                                            <p:cond delay="0"/>
                                          </p:stCondLst>
                                        </p:cTn>
                                        <p:tgtEl>
                                          <p:spTgt spid="42"/>
                                        </p:tgtEl>
                                        <p:attrNameLst>
                                          <p:attrName>style.visibility</p:attrName>
                                        </p:attrNameLst>
                                      </p:cBhvr>
                                      <p:to>
                                        <p:strVal val="visible"/>
                                      </p:to>
                                    </p:set>
                                    <p:anim calcmode="lin" valueType="num">
                                      <p:cBhvr>
                                        <p:cTn dur="500" fill="hold" id="91"/>
                                        <p:tgtEl>
                                          <p:spTgt spid="42"/>
                                        </p:tgtEl>
                                        <p:attrNameLst>
                                          <p:attrName>ppt_w</p:attrName>
                                        </p:attrNameLst>
                                      </p:cBhvr>
                                      <p:tavLst>
                                        <p:tav tm="0">
                                          <p:val>
                                            <p:fltVal val="0"/>
                                          </p:val>
                                        </p:tav>
                                        <p:tav tm="100000">
                                          <p:val>
                                            <p:strVal val="#ppt_w"/>
                                          </p:val>
                                        </p:tav>
                                      </p:tavLst>
                                    </p:anim>
                                    <p:anim calcmode="lin" valueType="num">
                                      <p:cBhvr>
                                        <p:cTn dur="500" fill="hold" id="92"/>
                                        <p:tgtEl>
                                          <p:spTgt spid="42"/>
                                        </p:tgtEl>
                                        <p:attrNameLst>
                                          <p:attrName>ppt_h</p:attrName>
                                        </p:attrNameLst>
                                      </p:cBhvr>
                                      <p:tavLst>
                                        <p:tav tm="0">
                                          <p:val>
                                            <p:fltVal val="0"/>
                                          </p:val>
                                        </p:tav>
                                        <p:tav tm="100000">
                                          <p:val>
                                            <p:strVal val="#ppt_h"/>
                                          </p:val>
                                        </p:tav>
                                      </p:tavLst>
                                    </p:anim>
                                    <p:animEffect filter="fade" transition="in">
                                      <p:cBhvr>
                                        <p:cTn dur="500" id="93"/>
                                        <p:tgtEl>
                                          <p:spTgt spid="42"/>
                                        </p:tgtEl>
                                      </p:cBhvr>
                                    </p:animEffect>
                                    <p:anim calcmode="lin" valueType="num">
                                      <p:cBhvr>
                                        <p:cTn dur="500" fill="hold" id="94"/>
                                        <p:tgtEl>
                                          <p:spTgt spid="42"/>
                                        </p:tgtEl>
                                        <p:attrNameLst>
                                          <p:attrName>ppt_x</p:attrName>
                                        </p:attrNameLst>
                                      </p:cBhvr>
                                      <p:tavLst>
                                        <p:tav tm="0">
                                          <p:val>
                                            <p:fltVal val="0.5"/>
                                          </p:val>
                                        </p:tav>
                                        <p:tav tm="100000">
                                          <p:val>
                                            <p:strVal val="#ppt_x"/>
                                          </p:val>
                                        </p:tav>
                                      </p:tavLst>
                                    </p:anim>
                                    <p:anim calcmode="lin" valueType="num">
                                      <p:cBhvr>
                                        <p:cTn dur="500" fill="hold" id="95"/>
                                        <p:tgtEl>
                                          <p:spTgt spid="42"/>
                                        </p:tgtEl>
                                        <p:attrNameLst>
                                          <p:attrName>ppt_y</p:attrName>
                                        </p:attrNameLst>
                                      </p:cBhvr>
                                      <p:tavLst>
                                        <p:tav tm="0">
                                          <p:val>
                                            <p:fltVal val="0.5"/>
                                          </p:val>
                                        </p:tav>
                                        <p:tav tm="100000">
                                          <p:val>
                                            <p:strVal val="#ppt_y"/>
                                          </p:val>
                                        </p:tav>
                                      </p:tavLst>
                                    </p:anim>
                                  </p:childTnLst>
                                </p:cTn>
                              </p:par>
                              <p:par>
                                <p:cTn fill="hold" grpId="0" id="96" nodeType="withEffect" presetClass="entr" presetID="53" presetSubtype="0">
                                  <p:stCondLst>
                                    <p:cond delay="0"/>
                                  </p:stCondLst>
                                  <p:childTnLst>
                                    <p:set>
                                      <p:cBhvr>
                                        <p:cTn dur="1" fill="hold" id="97">
                                          <p:stCondLst>
                                            <p:cond delay="0"/>
                                          </p:stCondLst>
                                        </p:cTn>
                                        <p:tgtEl>
                                          <p:spTgt spid="43"/>
                                        </p:tgtEl>
                                        <p:attrNameLst>
                                          <p:attrName>style.visibility</p:attrName>
                                        </p:attrNameLst>
                                      </p:cBhvr>
                                      <p:to>
                                        <p:strVal val="visible"/>
                                      </p:to>
                                    </p:set>
                                    <p:anim calcmode="lin" valueType="num">
                                      <p:cBhvr>
                                        <p:cTn dur="500" fill="hold" id="98"/>
                                        <p:tgtEl>
                                          <p:spTgt spid="43"/>
                                        </p:tgtEl>
                                        <p:attrNameLst>
                                          <p:attrName>ppt_w</p:attrName>
                                        </p:attrNameLst>
                                      </p:cBhvr>
                                      <p:tavLst>
                                        <p:tav tm="0">
                                          <p:val>
                                            <p:fltVal val="0"/>
                                          </p:val>
                                        </p:tav>
                                        <p:tav tm="100000">
                                          <p:val>
                                            <p:strVal val="#ppt_w"/>
                                          </p:val>
                                        </p:tav>
                                      </p:tavLst>
                                    </p:anim>
                                    <p:anim calcmode="lin" valueType="num">
                                      <p:cBhvr>
                                        <p:cTn dur="500" fill="hold" id="99"/>
                                        <p:tgtEl>
                                          <p:spTgt spid="43"/>
                                        </p:tgtEl>
                                        <p:attrNameLst>
                                          <p:attrName>ppt_h</p:attrName>
                                        </p:attrNameLst>
                                      </p:cBhvr>
                                      <p:tavLst>
                                        <p:tav tm="0">
                                          <p:val>
                                            <p:fltVal val="0"/>
                                          </p:val>
                                        </p:tav>
                                        <p:tav tm="100000">
                                          <p:val>
                                            <p:strVal val="#ppt_h"/>
                                          </p:val>
                                        </p:tav>
                                      </p:tavLst>
                                    </p:anim>
                                    <p:animEffect filter="fade" transition="in">
                                      <p:cBhvr>
                                        <p:cTn dur="500" id="100"/>
                                        <p:tgtEl>
                                          <p:spTgt spid="43"/>
                                        </p:tgtEl>
                                      </p:cBhvr>
                                    </p:animEffect>
                                    <p:anim calcmode="lin" valueType="num">
                                      <p:cBhvr>
                                        <p:cTn dur="500" fill="hold" id="101"/>
                                        <p:tgtEl>
                                          <p:spTgt spid="43"/>
                                        </p:tgtEl>
                                        <p:attrNameLst>
                                          <p:attrName>ppt_x</p:attrName>
                                        </p:attrNameLst>
                                      </p:cBhvr>
                                      <p:tavLst>
                                        <p:tav tm="0">
                                          <p:val>
                                            <p:fltVal val="0.5"/>
                                          </p:val>
                                        </p:tav>
                                        <p:tav tm="100000">
                                          <p:val>
                                            <p:strVal val="#ppt_x"/>
                                          </p:val>
                                        </p:tav>
                                      </p:tavLst>
                                    </p:anim>
                                    <p:anim calcmode="lin" valueType="num">
                                      <p:cBhvr>
                                        <p:cTn dur="500" fill="hold" id="102"/>
                                        <p:tgtEl>
                                          <p:spTgt spid="43"/>
                                        </p:tgtEl>
                                        <p:attrNameLst>
                                          <p:attrName>ppt_y</p:attrName>
                                        </p:attrNameLst>
                                      </p:cBhvr>
                                      <p:tavLst>
                                        <p:tav tm="0">
                                          <p:val>
                                            <p:fltVal val="0.5"/>
                                          </p:val>
                                        </p:tav>
                                        <p:tav tm="100000">
                                          <p:val>
                                            <p:strVal val="#ppt_y"/>
                                          </p:val>
                                        </p:tav>
                                      </p:tavLst>
                                    </p:anim>
                                  </p:childTnLst>
                                </p:cTn>
                              </p:par>
                              <p:par>
                                <p:cTn fill="hold" grpId="0" id="103" nodeType="withEffect" presetClass="entr" presetID="53" presetSubtype="0">
                                  <p:stCondLst>
                                    <p:cond delay="0"/>
                                  </p:stCondLst>
                                  <p:childTnLst>
                                    <p:set>
                                      <p:cBhvr>
                                        <p:cTn dur="1" fill="hold" id="104">
                                          <p:stCondLst>
                                            <p:cond delay="0"/>
                                          </p:stCondLst>
                                        </p:cTn>
                                        <p:tgtEl>
                                          <p:spTgt spid="44"/>
                                        </p:tgtEl>
                                        <p:attrNameLst>
                                          <p:attrName>style.visibility</p:attrName>
                                        </p:attrNameLst>
                                      </p:cBhvr>
                                      <p:to>
                                        <p:strVal val="visible"/>
                                      </p:to>
                                    </p:set>
                                    <p:anim calcmode="lin" valueType="num">
                                      <p:cBhvr>
                                        <p:cTn dur="500" fill="hold" id="105"/>
                                        <p:tgtEl>
                                          <p:spTgt spid="44"/>
                                        </p:tgtEl>
                                        <p:attrNameLst>
                                          <p:attrName>ppt_w</p:attrName>
                                        </p:attrNameLst>
                                      </p:cBhvr>
                                      <p:tavLst>
                                        <p:tav tm="0">
                                          <p:val>
                                            <p:fltVal val="0"/>
                                          </p:val>
                                        </p:tav>
                                        <p:tav tm="100000">
                                          <p:val>
                                            <p:strVal val="#ppt_w"/>
                                          </p:val>
                                        </p:tav>
                                      </p:tavLst>
                                    </p:anim>
                                    <p:anim calcmode="lin" valueType="num">
                                      <p:cBhvr>
                                        <p:cTn dur="500" fill="hold" id="106"/>
                                        <p:tgtEl>
                                          <p:spTgt spid="44"/>
                                        </p:tgtEl>
                                        <p:attrNameLst>
                                          <p:attrName>ppt_h</p:attrName>
                                        </p:attrNameLst>
                                      </p:cBhvr>
                                      <p:tavLst>
                                        <p:tav tm="0">
                                          <p:val>
                                            <p:fltVal val="0"/>
                                          </p:val>
                                        </p:tav>
                                        <p:tav tm="100000">
                                          <p:val>
                                            <p:strVal val="#ppt_h"/>
                                          </p:val>
                                        </p:tav>
                                      </p:tavLst>
                                    </p:anim>
                                    <p:animEffect filter="fade" transition="in">
                                      <p:cBhvr>
                                        <p:cTn dur="500" id="107"/>
                                        <p:tgtEl>
                                          <p:spTgt spid="44"/>
                                        </p:tgtEl>
                                      </p:cBhvr>
                                    </p:animEffect>
                                    <p:anim calcmode="lin" valueType="num">
                                      <p:cBhvr>
                                        <p:cTn dur="500" fill="hold" id="108"/>
                                        <p:tgtEl>
                                          <p:spTgt spid="44"/>
                                        </p:tgtEl>
                                        <p:attrNameLst>
                                          <p:attrName>ppt_x</p:attrName>
                                        </p:attrNameLst>
                                      </p:cBhvr>
                                      <p:tavLst>
                                        <p:tav tm="0">
                                          <p:val>
                                            <p:fltVal val="0.5"/>
                                          </p:val>
                                        </p:tav>
                                        <p:tav tm="100000">
                                          <p:val>
                                            <p:strVal val="#ppt_x"/>
                                          </p:val>
                                        </p:tav>
                                      </p:tavLst>
                                    </p:anim>
                                    <p:anim calcmode="lin" valueType="num">
                                      <p:cBhvr>
                                        <p:cTn dur="500" fill="hold" id="109"/>
                                        <p:tgtEl>
                                          <p:spTgt spid="44"/>
                                        </p:tgtEl>
                                        <p:attrNameLst>
                                          <p:attrName>ppt_y</p:attrName>
                                        </p:attrNameLst>
                                      </p:cBhvr>
                                      <p:tavLst>
                                        <p:tav tm="0">
                                          <p:val>
                                            <p:fltVal val="0.5"/>
                                          </p:val>
                                        </p:tav>
                                        <p:tav tm="100000">
                                          <p:val>
                                            <p:strVal val="#ppt_y"/>
                                          </p:val>
                                        </p:tav>
                                      </p:tavLst>
                                    </p:anim>
                                  </p:childTnLst>
                                </p:cTn>
                              </p:par>
                              <p:par>
                                <p:cTn fill="hold" grpId="0" id="110" nodeType="withEffect" presetClass="entr" presetID="53" presetSubtype="0">
                                  <p:stCondLst>
                                    <p:cond delay="0"/>
                                  </p:stCondLst>
                                  <p:childTnLst>
                                    <p:set>
                                      <p:cBhvr>
                                        <p:cTn dur="1" fill="hold" id="111">
                                          <p:stCondLst>
                                            <p:cond delay="0"/>
                                          </p:stCondLst>
                                        </p:cTn>
                                        <p:tgtEl>
                                          <p:spTgt spid="45"/>
                                        </p:tgtEl>
                                        <p:attrNameLst>
                                          <p:attrName>style.visibility</p:attrName>
                                        </p:attrNameLst>
                                      </p:cBhvr>
                                      <p:to>
                                        <p:strVal val="visible"/>
                                      </p:to>
                                    </p:set>
                                    <p:anim calcmode="lin" valueType="num">
                                      <p:cBhvr>
                                        <p:cTn dur="500" fill="hold" id="112"/>
                                        <p:tgtEl>
                                          <p:spTgt spid="45"/>
                                        </p:tgtEl>
                                        <p:attrNameLst>
                                          <p:attrName>ppt_w</p:attrName>
                                        </p:attrNameLst>
                                      </p:cBhvr>
                                      <p:tavLst>
                                        <p:tav tm="0">
                                          <p:val>
                                            <p:fltVal val="0"/>
                                          </p:val>
                                        </p:tav>
                                        <p:tav tm="100000">
                                          <p:val>
                                            <p:strVal val="#ppt_w"/>
                                          </p:val>
                                        </p:tav>
                                      </p:tavLst>
                                    </p:anim>
                                    <p:anim calcmode="lin" valueType="num">
                                      <p:cBhvr>
                                        <p:cTn dur="500" fill="hold" id="113"/>
                                        <p:tgtEl>
                                          <p:spTgt spid="45"/>
                                        </p:tgtEl>
                                        <p:attrNameLst>
                                          <p:attrName>ppt_h</p:attrName>
                                        </p:attrNameLst>
                                      </p:cBhvr>
                                      <p:tavLst>
                                        <p:tav tm="0">
                                          <p:val>
                                            <p:fltVal val="0"/>
                                          </p:val>
                                        </p:tav>
                                        <p:tav tm="100000">
                                          <p:val>
                                            <p:strVal val="#ppt_h"/>
                                          </p:val>
                                        </p:tav>
                                      </p:tavLst>
                                    </p:anim>
                                    <p:animEffect filter="fade" transition="in">
                                      <p:cBhvr>
                                        <p:cTn dur="500" id="114"/>
                                        <p:tgtEl>
                                          <p:spTgt spid="45"/>
                                        </p:tgtEl>
                                      </p:cBhvr>
                                    </p:animEffect>
                                    <p:anim calcmode="lin" valueType="num">
                                      <p:cBhvr>
                                        <p:cTn dur="500" fill="hold" id="115"/>
                                        <p:tgtEl>
                                          <p:spTgt spid="45"/>
                                        </p:tgtEl>
                                        <p:attrNameLst>
                                          <p:attrName>ppt_x</p:attrName>
                                        </p:attrNameLst>
                                      </p:cBhvr>
                                      <p:tavLst>
                                        <p:tav tm="0">
                                          <p:val>
                                            <p:fltVal val="0.5"/>
                                          </p:val>
                                        </p:tav>
                                        <p:tav tm="100000">
                                          <p:val>
                                            <p:strVal val="#ppt_x"/>
                                          </p:val>
                                        </p:tav>
                                      </p:tavLst>
                                    </p:anim>
                                    <p:anim calcmode="lin" valueType="num">
                                      <p:cBhvr>
                                        <p:cTn dur="500" fill="hold" id="116"/>
                                        <p:tgtEl>
                                          <p:spTgt spid="45"/>
                                        </p:tgtEl>
                                        <p:attrNameLst>
                                          <p:attrName>ppt_y</p:attrName>
                                        </p:attrNameLst>
                                      </p:cBhvr>
                                      <p:tavLst>
                                        <p:tav tm="0">
                                          <p:val>
                                            <p:fltVal val="0.5"/>
                                          </p:val>
                                        </p:tav>
                                        <p:tav tm="100000">
                                          <p:val>
                                            <p:strVal val="#ppt_y"/>
                                          </p:val>
                                        </p:tav>
                                      </p:tavLst>
                                    </p:anim>
                                  </p:childTnLst>
                                </p:cTn>
                              </p:par>
                              <p:par>
                                <p:cTn fill="hold" grpId="0" id="117" nodeType="withEffect" presetClass="entr" presetID="53" presetSubtype="0">
                                  <p:stCondLst>
                                    <p:cond delay="0"/>
                                  </p:stCondLst>
                                  <p:childTnLst>
                                    <p:set>
                                      <p:cBhvr>
                                        <p:cTn dur="1" fill="hold" id="118">
                                          <p:stCondLst>
                                            <p:cond delay="0"/>
                                          </p:stCondLst>
                                        </p:cTn>
                                        <p:tgtEl>
                                          <p:spTgt spid="46"/>
                                        </p:tgtEl>
                                        <p:attrNameLst>
                                          <p:attrName>style.visibility</p:attrName>
                                        </p:attrNameLst>
                                      </p:cBhvr>
                                      <p:to>
                                        <p:strVal val="visible"/>
                                      </p:to>
                                    </p:set>
                                    <p:anim calcmode="lin" valueType="num">
                                      <p:cBhvr>
                                        <p:cTn dur="500" fill="hold" id="119"/>
                                        <p:tgtEl>
                                          <p:spTgt spid="46"/>
                                        </p:tgtEl>
                                        <p:attrNameLst>
                                          <p:attrName>ppt_w</p:attrName>
                                        </p:attrNameLst>
                                      </p:cBhvr>
                                      <p:tavLst>
                                        <p:tav tm="0">
                                          <p:val>
                                            <p:fltVal val="0"/>
                                          </p:val>
                                        </p:tav>
                                        <p:tav tm="100000">
                                          <p:val>
                                            <p:strVal val="#ppt_w"/>
                                          </p:val>
                                        </p:tav>
                                      </p:tavLst>
                                    </p:anim>
                                    <p:anim calcmode="lin" valueType="num">
                                      <p:cBhvr>
                                        <p:cTn dur="500" fill="hold" id="120"/>
                                        <p:tgtEl>
                                          <p:spTgt spid="46"/>
                                        </p:tgtEl>
                                        <p:attrNameLst>
                                          <p:attrName>ppt_h</p:attrName>
                                        </p:attrNameLst>
                                      </p:cBhvr>
                                      <p:tavLst>
                                        <p:tav tm="0">
                                          <p:val>
                                            <p:fltVal val="0"/>
                                          </p:val>
                                        </p:tav>
                                        <p:tav tm="100000">
                                          <p:val>
                                            <p:strVal val="#ppt_h"/>
                                          </p:val>
                                        </p:tav>
                                      </p:tavLst>
                                    </p:anim>
                                    <p:animEffect filter="fade" transition="in">
                                      <p:cBhvr>
                                        <p:cTn dur="500" id="121"/>
                                        <p:tgtEl>
                                          <p:spTgt spid="46"/>
                                        </p:tgtEl>
                                      </p:cBhvr>
                                    </p:animEffect>
                                    <p:anim calcmode="lin" valueType="num">
                                      <p:cBhvr>
                                        <p:cTn dur="500" fill="hold" id="122"/>
                                        <p:tgtEl>
                                          <p:spTgt spid="46"/>
                                        </p:tgtEl>
                                        <p:attrNameLst>
                                          <p:attrName>ppt_x</p:attrName>
                                        </p:attrNameLst>
                                      </p:cBhvr>
                                      <p:tavLst>
                                        <p:tav tm="0">
                                          <p:val>
                                            <p:fltVal val="0.5"/>
                                          </p:val>
                                        </p:tav>
                                        <p:tav tm="100000">
                                          <p:val>
                                            <p:strVal val="#ppt_x"/>
                                          </p:val>
                                        </p:tav>
                                      </p:tavLst>
                                    </p:anim>
                                    <p:anim calcmode="lin" valueType="num">
                                      <p:cBhvr>
                                        <p:cTn dur="500" fill="hold" id="123"/>
                                        <p:tgtEl>
                                          <p:spTgt spid="46"/>
                                        </p:tgtEl>
                                        <p:attrNameLst>
                                          <p:attrName>ppt_y</p:attrName>
                                        </p:attrNameLst>
                                      </p:cBhvr>
                                      <p:tavLst>
                                        <p:tav tm="0">
                                          <p:val>
                                            <p:fltVal val="0.5"/>
                                          </p:val>
                                        </p:tav>
                                        <p:tav tm="100000">
                                          <p:val>
                                            <p:strVal val="#ppt_y"/>
                                          </p:val>
                                        </p:tav>
                                      </p:tavLst>
                                    </p:anim>
                                  </p:childTnLst>
                                </p:cTn>
                              </p:par>
                              <p:par>
                                <p:cTn fill="hold" grpId="0" id="124" nodeType="withEffect" presetClass="entr" presetID="53" presetSubtype="0">
                                  <p:stCondLst>
                                    <p:cond delay="0"/>
                                  </p:stCondLst>
                                  <p:childTnLst>
                                    <p:set>
                                      <p:cBhvr>
                                        <p:cTn dur="1" fill="hold" id="125">
                                          <p:stCondLst>
                                            <p:cond delay="0"/>
                                          </p:stCondLst>
                                        </p:cTn>
                                        <p:tgtEl>
                                          <p:spTgt spid="47"/>
                                        </p:tgtEl>
                                        <p:attrNameLst>
                                          <p:attrName>style.visibility</p:attrName>
                                        </p:attrNameLst>
                                      </p:cBhvr>
                                      <p:to>
                                        <p:strVal val="visible"/>
                                      </p:to>
                                    </p:set>
                                    <p:anim calcmode="lin" valueType="num">
                                      <p:cBhvr>
                                        <p:cTn dur="500" fill="hold" id="126"/>
                                        <p:tgtEl>
                                          <p:spTgt spid="47"/>
                                        </p:tgtEl>
                                        <p:attrNameLst>
                                          <p:attrName>ppt_w</p:attrName>
                                        </p:attrNameLst>
                                      </p:cBhvr>
                                      <p:tavLst>
                                        <p:tav tm="0">
                                          <p:val>
                                            <p:fltVal val="0"/>
                                          </p:val>
                                        </p:tav>
                                        <p:tav tm="100000">
                                          <p:val>
                                            <p:strVal val="#ppt_w"/>
                                          </p:val>
                                        </p:tav>
                                      </p:tavLst>
                                    </p:anim>
                                    <p:anim calcmode="lin" valueType="num">
                                      <p:cBhvr>
                                        <p:cTn dur="500" fill="hold" id="127"/>
                                        <p:tgtEl>
                                          <p:spTgt spid="47"/>
                                        </p:tgtEl>
                                        <p:attrNameLst>
                                          <p:attrName>ppt_h</p:attrName>
                                        </p:attrNameLst>
                                      </p:cBhvr>
                                      <p:tavLst>
                                        <p:tav tm="0">
                                          <p:val>
                                            <p:fltVal val="0"/>
                                          </p:val>
                                        </p:tav>
                                        <p:tav tm="100000">
                                          <p:val>
                                            <p:strVal val="#ppt_h"/>
                                          </p:val>
                                        </p:tav>
                                      </p:tavLst>
                                    </p:anim>
                                    <p:animEffect filter="fade" transition="in">
                                      <p:cBhvr>
                                        <p:cTn dur="500" id="128"/>
                                        <p:tgtEl>
                                          <p:spTgt spid="47"/>
                                        </p:tgtEl>
                                      </p:cBhvr>
                                    </p:animEffect>
                                    <p:anim calcmode="lin" valueType="num">
                                      <p:cBhvr>
                                        <p:cTn dur="500" fill="hold" id="129"/>
                                        <p:tgtEl>
                                          <p:spTgt spid="47"/>
                                        </p:tgtEl>
                                        <p:attrNameLst>
                                          <p:attrName>ppt_x</p:attrName>
                                        </p:attrNameLst>
                                      </p:cBhvr>
                                      <p:tavLst>
                                        <p:tav tm="0">
                                          <p:val>
                                            <p:fltVal val="0.5"/>
                                          </p:val>
                                        </p:tav>
                                        <p:tav tm="100000">
                                          <p:val>
                                            <p:strVal val="#ppt_x"/>
                                          </p:val>
                                        </p:tav>
                                      </p:tavLst>
                                    </p:anim>
                                    <p:anim calcmode="lin" valueType="num">
                                      <p:cBhvr>
                                        <p:cTn dur="500" fill="hold" id="130"/>
                                        <p:tgtEl>
                                          <p:spTgt spid="47"/>
                                        </p:tgtEl>
                                        <p:attrNameLst>
                                          <p:attrName>ppt_y</p:attrName>
                                        </p:attrNameLst>
                                      </p:cBhvr>
                                      <p:tavLst>
                                        <p:tav tm="0">
                                          <p:val>
                                            <p:fltVal val="0.5"/>
                                          </p:val>
                                        </p:tav>
                                        <p:tav tm="100000">
                                          <p:val>
                                            <p:strVal val="#ppt_y"/>
                                          </p:val>
                                        </p:tav>
                                      </p:tavLst>
                                    </p:anim>
                                  </p:childTnLst>
                                </p:cTn>
                              </p:par>
                              <p:par>
                                <p:cTn fill="hold" grpId="0" id="131" nodeType="withEffect" presetClass="entr" presetID="53" presetSubtype="0">
                                  <p:stCondLst>
                                    <p:cond delay="0"/>
                                  </p:stCondLst>
                                  <p:childTnLst>
                                    <p:set>
                                      <p:cBhvr>
                                        <p:cTn dur="1" fill="hold" id="132">
                                          <p:stCondLst>
                                            <p:cond delay="0"/>
                                          </p:stCondLst>
                                        </p:cTn>
                                        <p:tgtEl>
                                          <p:spTgt spid="48"/>
                                        </p:tgtEl>
                                        <p:attrNameLst>
                                          <p:attrName>style.visibility</p:attrName>
                                        </p:attrNameLst>
                                      </p:cBhvr>
                                      <p:to>
                                        <p:strVal val="visible"/>
                                      </p:to>
                                    </p:set>
                                    <p:anim calcmode="lin" valueType="num">
                                      <p:cBhvr>
                                        <p:cTn dur="500" fill="hold" id="133"/>
                                        <p:tgtEl>
                                          <p:spTgt spid="48"/>
                                        </p:tgtEl>
                                        <p:attrNameLst>
                                          <p:attrName>ppt_w</p:attrName>
                                        </p:attrNameLst>
                                      </p:cBhvr>
                                      <p:tavLst>
                                        <p:tav tm="0">
                                          <p:val>
                                            <p:fltVal val="0"/>
                                          </p:val>
                                        </p:tav>
                                        <p:tav tm="100000">
                                          <p:val>
                                            <p:strVal val="#ppt_w"/>
                                          </p:val>
                                        </p:tav>
                                      </p:tavLst>
                                    </p:anim>
                                    <p:anim calcmode="lin" valueType="num">
                                      <p:cBhvr>
                                        <p:cTn dur="500" fill="hold" id="134"/>
                                        <p:tgtEl>
                                          <p:spTgt spid="48"/>
                                        </p:tgtEl>
                                        <p:attrNameLst>
                                          <p:attrName>ppt_h</p:attrName>
                                        </p:attrNameLst>
                                      </p:cBhvr>
                                      <p:tavLst>
                                        <p:tav tm="0">
                                          <p:val>
                                            <p:fltVal val="0"/>
                                          </p:val>
                                        </p:tav>
                                        <p:tav tm="100000">
                                          <p:val>
                                            <p:strVal val="#ppt_h"/>
                                          </p:val>
                                        </p:tav>
                                      </p:tavLst>
                                    </p:anim>
                                    <p:animEffect filter="fade" transition="in">
                                      <p:cBhvr>
                                        <p:cTn dur="500" id="135"/>
                                        <p:tgtEl>
                                          <p:spTgt spid="48"/>
                                        </p:tgtEl>
                                      </p:cBhvr>
                                    </p:animEffect>
                                    <p:anim calcmode="lin" valueType="num">
                                      <p:cBhvr>
                                        <p:cTn dur="500" fill="hold" id="136"/>
                                        <p:tgtEl>
                                          <p:spTgt spid="48"/>
                                        </p:tgtEl>
                                        <p:attrNameLst>
                                          <p:attrName>ppt_x</p:attrName>
                                        </p:attrNameLst>
                                      </p:cBhvr>
                                      <p:tavLst>
                                        <p:tav tm="0">
                                          <p:val>
                                            <p:fltVal val="0.5"/>
                                          </p:val>
                                        </p:tav>
                                        <p:tav tm="100000">
                                          <p:val>
                                            <p:strVal val="#ppt_x"/>
                                          </p:val>
                                        </p:tav>
                                      </p:tavLst>
                                    </p:anim>
                                    <p:anim calcmode="lin" valueType="num">
                                      <p:cBhvr>
                                        <p:cTn dur="500" fill="hold" id="137"/>
                                        <p:tgtEl>
                                          <p:spTgt spid="48"/>
                                        </p:tgtEl>
                                        <p:attrNameLst>
                                          <p:attrName>ppt_y</p:attrName>
                                        </p:attrNameLst>
                                      </p:cBhvr>
                                      <p:tavLst>
                                        <p:tav tm="0">
                                          <p:val>
                                            <p:fltVal val="0.5"/>
                                          </p:val>
                                        </p:tav>
                                        <p:tav tm="100000">
                                          <p:val>
                                            <p:strVal val="#ppt_y"/>
                                          </p:val>
                                        </p:tav>
                                      </p:tavLst>
                                    </p:anim>
                                  </p:childTnLst>
                                </p:cTn>
                              </p:par>
                              <p:par>
                                <p:cTn fill="hold" grpId="0" id="138" nodeType="withEffect" presetClass="entr" presetID="53" presetSubtype="0">
                                  <p:stCondLst>
                                    <p:cond delay="0"/>
                                  </p:stCondLst>
                                  <p:childTnLst>
                                    <p:set>
                                      <p:cBhvr>
                                        <p:cTn dur="1" fill="hold" id="139">
                                          <p:stCondLst>
                                            <p:cond delay="0"/>
                                          </p:stCondLst>
                                        </p:cTn>
                                        <p:tgtEl>
                                          <p:spTgt spid="49"/>
                                        </p:tgtEl>
                                        <p:attrNameLst>
                                          <p:attrName>style.visibility</p:attrName>
                                        </p:attrNameLst>
                                      </p:cBhvr>
                                      <p:to>
                                        <p:strVal val="visible"/>
                                      </p:to>
                                    </p:set>
                                    <p:anim calcmode="lin" valueType="num">
                                      <p:cBhvr>
                                        <p:cTn dur="500" fill="hold" id="140"/>
                                        <p:tgtEl>
                                          <p:spTgt spid="49"/>
                                        </p:tgtEl>
                                        <p:attrNameLst>
                                          <p:attrName>ppt_w</p:attrName>
                                        </p:attrNameLst>
                                      </p:cBhvr>
                                      <p:tavLst>
                                        <p:tav tm="0">
                                          <p:val>
                                            <p:fltVal val="0"/>
                                          </p:val>
                                        </p:tav>
                                        <p:tav tm="100000">
                                          <p:val>
                                            <p:strVal val="#ppt_w"/>
                                          </p:val>
                                        </p:tav>
                                      </p:tavLst>
                                    </p:anim>
                                    <p:anim calcmode="lin" valueType="num">
                                      <p:cBhvr>
                                        <p:cTn dur="500" fill="hold" id="141"/>
                                        <p:tgtEl>
                                          <p:spTgt spid="49"/>
                                        </p:tgtEl>
                                        <p:attrNameLst>
                                          <p:attrName>ppt_h</p:attrName>
                                        </p:attrNameLst>
                                      </p:cBhvr>
                                      <p:tavLst>
                                        <p:tav tm="0">
                                          <p:val>
                                            <p:fltVal val="0"/>
                                          </p:val>
                                        </p:tav>
                                        <p:tav tm="100000">
                                          <p:val>
                                            <p:strVal val="#ppt_h"/>
                                          </p:val>
                                        </p:tav>
                                      </p:tavLst>
                                    </p:anim>
                                    <p:animEffect filter="fade" transition="in">
                                      <p:cBhvr>
                                        <p:cTn dur="500" id="142"/>
                                        <p:tgtEl>
                                          <p:spTgt spid="49"/>
                                        </p:tgtEl>
                                      </p:cBhvr>
                                    </p:animEffect>
                                    <p:anim calcmode="lin" valueType="num">
                                      <p:cBhvr>
                                        <p:cTn dur="500" fill="hold" id="143"/>
                                        <p:tgtEl>
                                          <p:spTgt spid="49"/>
                                        </p:tgtEl>
                                        <p:attrNameLst>
                                          <p:attrName>ppt_x</p:attrName>
                                        </p:attrNameLst>
                                      </p:cBhvr>
                                      <p:tavLst>
                                        <p:tav tm="0">
                                          <p:val>
                                            <p:fltVal val="0.5"/>
                                          </p:val>
                                        </p:tav>
                                        <p:tav tm="100000">
                                          <p:val>
                                            <p:strVal val="#ppt_x"/>
                                          </p:val>
                                        </p:tav>
                                      </p:tavLst>
                                    </p:anim>
                                    <p:anim calcmode="lin" valueType="num">
                                      <p:cBhvr>
                                        <p:cTn dur="500" fill="hold" id="144"/>
                                        <p:tgtEl>
                                          <p:spTgt spid="49"/>
                                        </p:tgtEl>
                                        <p:attrNameLst>
                                          <p:attrName>ppt_y</p:attrName>
                                        </p:attrNameLst>
                                      </p:cBhvr>
                                      <p:tavLst>
                                        <p:tav tm="0">
                                          <p:val>
                                            <p:fltVal val="0.5"/>
                                          </p:val>
                                        </p:tav>
                                        <p:tav tm="100000">
                                          <p:val>
                                            <p:strVal val="#ppt_y"/>
                                          </p:val>
                                        </p:tav>
                                      </p:tavLst>
                                    </p:anim>
                                  </p:childTnLst>
                                </p:cTn>
                              </p:par>
                              <p:par>
                                <p:cTn fill="hold" grpId="0" id="145" nodeType="withEffect" presetClass="entr" presetID="53" presetSubtype="0">
                                  <p:stCondLst>
                                    <p:cond delay="0"/>
                                  </p:stCondLst>
                                  <p:childTnLst>
                                    <p:set>
                                      <p:cBhvr>
                                        <p:cTn dur="1" fill="hold" id="146">
                                          <p:stCondLst>
                                            <p:cond delay="0"/>
                                          </p:stCondLst>
                                        </p:cTn>
                                        <p:tgtEl>
                                          <p:spTgt spid="52"/>
                                        </p:tgtEl>
                                        <p:attrNameLst>
                                          <p:attrName>style.visibility</p:attrName>
                                        </p:attrNameLst>
                                      </p:cBhvr>
                                      <p:to>
                                        <p:strVal val="visible"/>
                                      </p:to>
                                    </p:set>
                                    <p:anim calcmode="lin" valueType="num">
                                      <p:cBhvr>
                                        <p:cTn dur="500" fill="hold" id="147"/>
                                        <p:tgtEl>
                                          <p:spTgt spid="52"/>
                                        </p:tgtEl>
                                        <p:attrNameLst>
                                          <p:attrName>ppt_w</p:attrName>
                                        </p:attrNameLst>
                                      </p:cBhvr>
                                      <p:tavLst>
                                        <p:tav tm="0">
                                          <p:val>
                                            <p:fltVal val="0"/>
                                          </p:val>
                                        </p:tav>
                                        <p:tav tm="100000">
                                          <p:val>
                                            <p:strVal val="#ppt_w"/>
                                          </p:val>
                                        </p:tav>
                                      </p:tavLst>
                                    </p:anim>
                                    <p:anim calcmode="lin" valueType="num">
                                      <p:cBhvr>
                                        <p:cTn dur="500" fill="hold" id="148"/>
                                        <p:tgtEl>
                                          <p:spTgt spid="52"/>
                                        </p:tgtEl>
                                        <p:attrNameLst>
                                          <p:attrName>ppt_h</p:attrName>
                                        </p:attrNameLst>
                                      </p:cBhvr>
                                      <p:tavLst>
                                        <p:tav tm="0">
                                          <p:val>
                                            <p:fltVal val="0"/>
                                          </p:val>
                                        </p:tav>
                                        <p:tav tm="100000">
                                          <p:val>
                                            <p:strVal val="#ppt_h"/>
                                          </p:val>
                                        </p:tav>
                                      </p:tavLst>
                                    </p:anim>
                                    <p:animEffect filter="fade" transition="in">
                                      <p:cBhvr>
                                        <p:cTn dur="500" id="149"/>
                                        <p:tgtEl>
                                          <p:spTgt spid="52"/>
                                        </p:tgtEl>
                                      </p:cBhvr>
                                    </p:animEffect>
                                    <p:anim calcmode="lin" valueType="num">
                                      <p:cBhvr>
                                        <p:cTn dur="500" fill="hold" id="150"/>
                                        <p:tgtEl>
                                          <p:spTgt spid="52"/>
                                        </p:tgtEl>
                                        <p:attrNameLst>
                                          <p:attrName>ppt_x</p:attrName>
                                        </p:attrNameLst>
                                      </p:cBhvr>
                                      <p:tavLst>
                                        <p:tav tm="0">
                                          <p:val>
                                            <p:fltVal val="0.5"/>
                                          </p:val>
                                        </p:tav>
                                        <p:tav tm="100000">
                                          <p:val>
                                            <p:strVal val="#ppt_x"/>
                                          </p:val>
                                        </p:tav>
                                      </p:tavLst>
                                    </p:anim>
                                    <p:anim calcmode="lin" valueType="num">
                                      <p:cBhvr>
                                        <p:cTn dur="500" fill="hold" id="151"/>
                                        <p:tgtEl>
                                          <p:spTgt spid="52"/>
                                        </p:tgtEl>
                                        <p:attrNameLst>
                                          <p:attrName>ppt_y</p:attrName>
                                        </p:attrNameLst>
                                      </p:cBhvr>
                                      <p:tavLst>
                                        <p:tav tm="0">
                                          <p:val>
                                            <p:fltVal val="0.5"/>
                                          </p:val>
                                        </p:tav>
                                        <p:tav tm="100000">
                                          <p:val>
                                            <p:strVal val="#ppt_y"/>
                                          </p:val>
                                        </p:tav>
                                      </p:tavLst>
                                    </p:anim>
                                  </p:childTnLst>
                                </p:cTn>
                              </p:par>
                              <p:par>
                                <p:cTn fill="hold" grpId="0" id="152" nodeType="withEffect" presetClass="entr" presetID="53" presetSubtype="0">
                                  <p:stCondLst>
                                    <p:cond delay="0"/>
                                  </p:stCondLst>
                                  <p:childTnLst>
                                    <p:set>
                                      <p:cBhvr>
                                        <p:cTn dur="1" fill="hold" id="153">
                                          <p:stCondLst>
                                            <p:cond delay="0"/>
                                          </p:stCondLst>
                                        </p:cTn>
                                        <p:tgtEl>
                                          <p:spTgt spid="53"/>
                                        </p:tgtEl>
                                        <p:attrNameLst>
                                          <p:attrName>style.visibility</p:attrName>
                                        </p:attrNameLst>
                                      </p:cBhvr>
                                      <p:to>
                                        <p:strVal val="visible"/>
                                      </p:to>
                                    </p:set>
                                    <p:anim calcmode="lin" valueType="num">
                                      <p:cBhvr>
                                        <p:cTn dur="500" fill="hold" id="154"/>
                                        <p:tgtEl>
                                          <p:spTgt spid="53"/>
                                        </p:tgtEl>
                                        <p:attrNameLst>
                                          <p:attrName>ppt_w</p:attrName>
                                        </p:attrNameLst>
                                      </p:cBhvr>
                                      <p:tavLst>
                                        <p:tav tm="0">
                                          <p:val>
                                            <p:fltVal val="0"/>
                                          </p:val>
                                        </p:tav>
                                        <p:tav tm="100000">
                                          <p:val>
                                            <p:strVal val="#ppt_w"/>
                                          </p:val>
                                        </p:tav>
                                      </p:tavLst>
                                    </p:anim>
                                    <p:anim calcmode="lin" valueType="num">
                                      <p:cBhvr>
                                        <p:cTn dur="500" fill="hold" id="155"/>
                                        <p:tgtEl>
                                          <p:spTgt spid="53"/>
                                        </p:tgtEl>
                                        <p:attrNameLst>
                                          <p:attrName>ppt_h</p:attrName>
                                        </p:attrNameLst>
                                      </p:cBhvr>
                                      <p:tavLst>
                                        <p:tav tm="0">
                                          <p:val>
                                            <p:fltVal val="0"/>
                                          </p:val>
                                        </p:tav>
                                        <p:tav tm="100000">
                                          <p:val>
                                            <p:strVal val="#ppt_h"/>
                                          </p:val>
                                        </p:tav>
                                      </p:tavLst>
                                    </p:anim>
                                    <p:animEffect filter="fade" transition="in">
                                      <p:cBhvr>
                                        <p:cTn dur="500" id="156"/>
                                        <p:tgtEl>
                                          <p:spTgt spid="53"/>
                                        </p:tgtEl>
                                      </p:cBhvr>
                                    </p:animEffect>
                                    <p:anim calcmode="lin" valueType="num">
                                      <p:cBhvr>
                                        <p:cTn dur="500" fill="hold" id="157"/>
                                        <p:tgtEl>
                                          <p:spTgt spid="53"/>
                                        </p:tgtEl>
                                        <p:attrNameLst>
                                          <p:attrName>ppt_x</p:attrName>
                                        </p:attrNameLst>
                                      </p:cBhvr>
                                      <p:tavLst>
                                        <p:tav tm="0">
                                          <p:val>
                                            <p:fltVal val="0.5"/>
                                          </p:val>
                                        </p:tav>
                                        <p:tav tm="100000">
                                          <p:val>
                                            <p:strVal val="#ppt_x"/>
                                          </p:val>
                                        </p:tav>
                                      </p:tavLst>
                                    </p:anim>
                                    <p:anim calcmode="lin" valueType="num">
                                      <p:cBhvr>
                                        <p:cTn dur="500" fill="hold" id="158"/>
                                        <p:tgtEl>
                                          <p:spTgt spid="53"/>
                                        </p:tgtEl>
                                        <p:attrNameLst>
                                          <p:attrName>ppt_y</p:attrName>
                                        </p:attrNameLst>
                                      </p:cBhvr>
                                      <p:tavLst>
                                        <p:tav tm="0">
                                          <p:val>
                                            <p:fltVal val="0.5"/>
                                          </p:val>
                                        </p:tav>
                                        <p:tav tm="100000">
                                          <p:val>
                                            <p:strVal val="#ppt_y"/>
                                          </p:val>
                                        </p:tav>
                                      </p:tavLst>
                                    </p:anim>
                                  </p:childTnLst>
                                </p:cTn>
                              </p:par>
                              <p:par>
                                <p:cTn fill="hold" grpId="0" id="159" nodeType="withEffect" presetClass="entr" presetID="10" presetSubtype="0">
                                  <p:stCondLst>
                                    <p:cond delay="0"/>
                                  </p:stCondLst>
                                  <p:childTnLst>
                                    <p:set>
                                      <p:cBhvr>
                                        <p:cTn dur="1" fill="hold" id="160">
                                          <p:stCondLst>
                                            <p:cond delay="0"/>
                                          </p:stCondLst>
                                        </p:cTn>
                                        <p:tgtEl>
                                          <p:spTgt spid="19"/>
                                        </p:tgtEl>
                                        <p:attrNameLst>
                                          <p:attrName>style.visibility</p:attrName>
                                        </p:attrNameLst>
                                      </p:cBhvr>
                                      <p:to>
                                        <p:strVal val="visible"/>
                                      </p:to>
                                    </p:set>
                                    <p:animEffect filter="fade" transition="in">
                                      <p:cBhvr>
                                        <p:cTn dur="500" id="161"/>
                                        <p:tgtEl>
                                          <p:spTgt spid="19"/>
                                        </p:tgtEl>
                                      </p:cBhvr>
                                    </p:animEffect>
                                  </p:childTnLst>
                                </p:cTn>
                              </p:par>
                              <p:par>
                                <p:cTn fill="hold" grpId="0" id="162" nodeType="withEffect" presetClass="entr" presetID="10" presetSubtype="0">
                                  <p:stCondLst>
                                    <p:cond delay="0"/>
                                  </p:stCondLst>
                                  <p:childTnLst>
                                    <p:set>
                                      <p:cBhvr>
                                        <p:cTn dur="1" fill="hold" id="163">
                                          <p:stCondLst>
                                            <p:cond delay="0"/>
                                          </p:stCondLst>
                                        </p:cTn>
                                        <p:tgtEl>
                                          <p:spTgt spid="4"/>
                                        </p:tgtEl>
                                        <p:attrNameLst>
                                          <p:attrName>style.visibility</p:attrName>
                                        </p:attrNameLst>
                                      </p:cBhvr>
                                      <p:to>
                                        <p:strVal val="visible"/>
                                      </p:to>
                                    </p:set>
                                    <p:animEffect filter="fade" transition="in">
                                      <p:cBhvr>
                                        <p:cTn dur="500" id="164"/>
                                        <p:tgtEl>
                                          <p:spTgt spid="4"/>
                                        </p:tgtEl>
                                      </p:cBhvr>
                                    </p:animEffect>
                                  </p:childTnLst>
                                </p:cTn>
                              </p:par>
                              <p:par>
                                <p:cTn fill="hold" grpId="0" id="165" nodeType="withEffect" presetClass="entr" presetID="10" presetSubtype="0">
                                  <p:stCondLst>
                                    <p:cond delay="0"/>
                                  </p:stCondLst>
                                  <p:iterate type="wd">
                                    <p:tmPct val="5000"/>
                                  </p:iterate>
                                  <p:childTnLst>
                                    <p:set>
                                      <p:cBhvr>
                                        <p:cTn dur="1" fill="hold" id="166">
                                          <p:stCondLst>
                                            <p:cond delay="0"/>
                                          </p:stCondLst>
                                        </p:cTn>
                                        <p:tgtEl>
                                          <p:spTgt spid="5"/>
                                        </p:tgtEl>
                                        <p:attrNameLst>
                                          <p:attrName>style.visibility</p:attrName>
                                        </p:attrNameLst>
                                      </p:cBhvr>
                                      <p:to>
                                        <p:strVal val="visible"/>
                                      </p:to>
                                    </p:set>
                                    <p:animEffect filter="fade" transition="in">
                                      <p:cBhvr>
                                        <p:cTn dur="500" id="167"/>
                                        <p:tgtEl>
                                          <p:spTgt spid="5"/>
                                        </p:tgtEl>
                                      </p:cBhvr>
                                    </p:animEffect>
                                  </p:childTnLst>
                                </p:cTn>
                              </p:par>
                              <p:par>
                                <p:cTn fill="hold" grpId="0" id="168" nodeType="withEffect" presetClass="entr" presetID="10" presetSubtype="0">
                                  <p:stCondLst>
                                    <p:cond delay="0"/>
                                  </p:stCondLst>
                                  <p:childTnLst>
                                    <p:set>
                                      <p:cBhvr>
                                        <p:cTn dur="1" fill="hold" id="169">
                                          <p:stCondLst>
                                            <p:cond delay="0"/>
                                          </p:stCondLst>
                                        </p:cTn>
                                        <p:tgtEl>
                                          <p:spTgt spid="8"/>
                                        </p:tgtEl>
                                        <p:attrNameLst>
                                          <p:attrName>style.visibility</p:attrName>
                                        </p:attrNameLst>
                                      </p:cBhvr>
                                      <p:to>
                                        <p:strVal val="visible"/>
                                      </p:to>
                                    </p:set>
                                    <p:animEffect filter="fade" transition="in">
                                      <p:cBhvr>
                                        <p:cTn dur="500" id="170"/>
                                        <p:tgtEl>
                                          <p:spTgt spid="8"/>
                                        </p:tgtEl>
                                      </p:cBhvr>
                                    </p:animEffect>
                                  </p:childTnLst>
                                </p:cTn>
                              </p:par>
                              <p:par>
                                <p:cTn fill="hold" grpId="0" id="171" nodeType="withEffect" presetClass="entr" presetID="10" presetSubtype="0">
                                  <p:stCondLst>
                                    <p:cond delay="0"/>
                                  </p:stCondLst>
                                  <p:iterate type="wd">
                                    <p:tmPct val="5000"/>
                                  </p:iterate>
                                  <p:childTnLst>
                                    <p:set>
                                      <p:cBhvr>
                                        <p:cTn dur="1" fill="hold" id="172">
                                          <p:stCondLst>
                                            <p:cond delay="0"/>
                                          </p:stCondLst>
                                        </p:cTn>
                                        <p:tgtEl>
                                          <p:spTgt spid="9"/>
                                        </p:tgtEl>
                                        <p:attrNameLst>
                                          <p:attrName>style.visibility</p:attrName>
                                        </p:attrNameLst>
                                      </p:cBhvr>
                                      <p:to>
                                        <p:strVal val="visible"/>
                                      </p:to>
                                    </p:set>
                                    <p:animEffect filter="fade" transition="in">
                                      <p:cBhvr>
                                        <p:cTn dur="500" id="173"/>
                                        <p:tgtEl>
                                          <p:spTgt spid="9"/>
                                        </p:tgtEl>
                                      </p:cBhvr>
                                    </p:animEffect>
                                  </p:childTnLst>
                                </p:cTn>
                              </p:par>
                              <p:par>
                                <p:cTn fill="hold" grpId="0" id="174" nodeType="withEffect" presetClass="entr" presetID="10" presetSubtype="0">
                                  <p:stCondLst>
                                    <p:cond delay="0"/>
                                  </p:stCondLst>
                                  <p:childTnLst>
                                    <p:set>
                                      <p:cBhvr>
                                        <p:cTn dur="1" fill="hold" id="175">
                                          <p:stCondLst>
                                            <p:cond delay="0"/>
                                          </p:stCondLst>
                                        </p:cTn>
                                        <p:tgtEl>
                                          <p:spTgt spid="6"/>
                                        </p:tgtEl>
                                        <p:attrNameLst>
                                          <p:attrName>style.visibility</p:attrName>
                                        </p:attrNameLst>
                                      </p:cBhvr>
                                      <p:to>
                                        <p:strVal val="visible"/>
                                      </p:to>
                                    </p:set>
                                    <p:animEffect filter="fade" transition="in">
                                      <p:cBhvr>
                                        <p:cTn dur="500" id="176"/>
                                        <p:tgtEl>
                                          <p:spTgt spid="6"/>
                                        </p:tgtEl>
                                      </p:cBhvr>
                                    </p:animEffect>
                                  </p:childTnLst>
                                </p:cTn>
                              </p:par>
                              <p:par>
                                <p:cTn fill="hold" grpId="0" id="177" nodeType="withEffect" presetClass="entr" presetID="10" presetSubtype="0">
                                  <p:stCondLst>
                                    <p:cond delay="0"/>
                                  </p:stCondLst>
                                  <p:iterate type="wd">
                                    <p:tmPct val="5000"/>
                                  </p:iterate>
                                  <p:childTnLst>
                                    <p:set>
                                      <p:cBhvr>
                                        <p:cTn dur="1" fill="hold" id="178">
                                          <p:stCondLst>
                                            <p:cond delay="0"/>
                                          </p:stCondLst>
                                        </p:cTn>
                                        <p:tgtEl>
                                          <p:spTgt spid="7"/>
                                        </p:tgtEl>
                                        <p:attrNameLst>
                                          <p:attrName>style.visibility</p:attrName>
                                        </p:attrNameLst>
                                      </p:cBhvr>
                                      <p:to>
                                        <p:strVal val="visible"/>
                                      </p:to>
                                    </p:set>
                                    <p:animEffect filter="fade" transition="in">
                                      <p:cBhvr>
                                        <p:cTn dur="500" id="179"/>
                                        <p:tgtEl>
                                          <p:spTgt spid="7"/>
                                        </p:tgtEl>
                                      </p:cBhvr>
                                    </p:animEffect>
                                  </p:childTnLst>
                                </p:cTn>
                              </p:par>
                              <p:par>
                                <p:cTn fill="hold" grpId="0" id="180" nodeType="withEffect" presetClass="entr" presetID="10" presetSubtype="0">
                                  <p:stCondLst>
                                    <p:cond delay="0"/>
                                  </p:stCondLst>
                                  <p:childTnLst>
                                    <p:set>
                                      <p:cBhvr>
                                        <p:cTn dur="1" fill="hold" id="181">
                                          <p:stCondLst>
                                            <p:cond delay="0"/>
                                          </p:stCondLst>
                                        </p:cTn>
                                        <p:tgtEl>
                                          <p:spTgt spid="10"/>
                                        </p:tgtEl>
                                        <p:attrNameLst>
                                          <p:attrName>style.visibility</p:attrName>
                                        </p:attrNameLst>
                                      </p:cBhvr>
                                      <p:to>
                                        <p:strVal val="visible"/>
                                      </p:to>
                                    </p:set>
                                    <p:animEffect filter="fade" transition="in">
                                      <p:cBhvr>
                                        <p:cTn dur="500" id="182"/>
                                        <p:tgtEl>
                                          <p:spTgt spid="10"/>
                                        </p:tgtEl>
                                      </p:cBhvr>
                                    </p:animEffect>
                                  </p:childTnLst>
                                </p:cTn>
                              </p:par>
                              <p:par>
                                <p:cTn fill="hold" grpId="0" id="183" nodeType="withEffect" presetClass="entr" presetID="10" presetSubtype="0">
                                  <p:stCondLst>
                                    <p:cond delay="0"/>
                                  </p:stCondLst>
                                  <p:iterate type="wd">
                                    <p:tmPct val="5000"/>
                                  </p:iterate>
                                  <p:childTnLst>
                                    <p:set>
                                      <p:cBhvr>
                                        <p:cTn dur="1" fill="hold" id="184">
                                          <p:stCondLst>
                                            <p:cond delay="0"/>
                                          </p:stCondLst>
                                        </p:cTn>
                                        <p:tgtEl>
                                          <p:spTgt spid="11"/>
                                        </p:tgtEl>
                                        <p:attrNameLst>
                                          <p:attrName>style.visibility</p:attrName>
                                        </p:attrNameLst>
                                      </p:cBhvr>
                                      <p:to>
                                        <p:strVal val="visible"/>
                                      </p:to>
                                    </p:set>
                                    <p:animEffect filter="fade" transition="in">
                                      <p:cBhvr>
                                        <p:cTn dur="500" id="18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8"/>
      <p:bldP grpId="0" spid="29"/>
      <p:bldP grpId="0" spid="31"/>
      <p:bldP grpId="0" spid="32"/>
      <p:bldP grpId="0" spid="33"/>
      <p:bldP grpId="0" spid="35"/>
      <p:bldP grpId="0" spid="36"/>
      <p:bldP grpId="0" spid="39"/>
      <p:bldP grpId="0" spid="40"/>
      <p:bldP grpId="0" spid="41"/>
      <p:bldP grpId="0" spid="42"/>
      <p:bldP grpId="0" spid="43"/>
      <p:bldP grpId="0" spid="44"/>
      <p:bldP grpId="0" spid="45"/>
      <p:bldP grpId="0" spid="46"/>
      <p:bldP grpId="0" spid="47"/>
      <p:bldP grpId="0" spid="48"/>
      <p:bldP grpId="0" spid="49"/>
      <p:bldP grpId="0" spid="52"/>
      <p:bldP grpId="0" spid="53"/>
      <p:bldP grpId="0" spid="4"/>
      <p:bldP grpId="0" spid="5"/>
      <p:bldP grpId="0" spid="6"/>
      <p:bldP grpId="0" spid="7"/>
      <p:bldP grpId="0" spid="8"/>
      <p:bldP grpId="0" spid="9"/>
      <p:bldP grpId="0" spid="10"/>
      <p:bldP grpId="0" spid="11"/>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0" name="椭圆 9"/>
          <p:cNvSpPr/>
          <p:nvPr/>
        </p:nvSpPr>
        <p:spPr>
          <a:xfrm>
            <a:off x="6187639" y="3343275"/>
            <a:ext cx="177794" cy="177794"/>
          </a:xfrm>
          <a:prstGeom prst="ellipse">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292357" y="2918364"/>
            <a:ext cx="4428656" cy="914400"/>
          </a:xfrm>
          <a:prstGeom prst="rect">
            <a:avLst/>
          </a:prstGeom>
          <a:solidFill>
            <a:schemeClr val="bg1">
              <a:alpha val="80000"/>
            </a:schemeClr>
          </a:solidFill>
        </p:spPr>
        <p:txBody>
          <a:bodyPr rtlCol="0" wrap="square">
            <a:spAutoFit/>
          </a:bodyPr>
          <a:lstStyle/>
          <a:p>
            <a:pPr algn="ctr"/>
            <a:r>
              <a:rPr altLang="en-US" lang="zh-CN" spc="100" sz="5400">
                <a:latin charset="-122" panose="02010600030101010101" pitchFamily="2" typeface="明兰"/>
                <a:ea charset="-122" panose="02010600030101010101" pitchFamily="2" typeface="明兰"/>
              </a:rPr>
              <a:t>添加您的标题</a:t>
            </a:r>
          </a:p>
        </p:txBody>
      </p:sp>
      <p:cxnSp>
        <p:nvCxnSpPr>
          <p:cNvPr id="14" name="直接连接符 13"/>
          <p:cNvCxnSpPr/>
          <p:nvPr/>
        </p:nvCxnSpPr>
        <p:spPr>
          <a:xfrm flipV="1">
            <a:off x="6401609" y="3427881"/>
            <a:ext cx="6187639" cy="4291"/>
          </a:xfrm>
          <a:prstGeom prst="line">
            <a:avLst/>
          </a:prstGeom>
          <a:ln w="25400">
            <a:solidFill>
              <a:srgbClr val="0E0E0E"/>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8566437" y="2660170"/>
            <a:ext cx="3871464" cy="1366210"/>
            <a:chOff x="2057454" y="2646587"/>
            <a:chExt cx="3871464" cy="1366210"/>
          </a:xfrm>
        </p:grpSpPr>
        <p:sp>
          <p:nvSpPr>
            <p:cNvPr id="17" name="椭圆 16"/>
            <p:cNvSpPr/>
            <p:nvPr/>
          </p:nvSpPr>
          <p:spPr>
            <a:xfrm>
              <a:off x="2462789" y="2751713"/>
              <a:ext cx="90000" cy="90000"/>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3585145" y="3115424"/>
              <a:ext cx="86727" cy="86727"/>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4404884" y="3255982"/>
              <a:ext cx="83455" cy="83455"/>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3570425" y="3641186"/>
              <a:ext cx="80182" cy="8018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5595571" y="3274689"/>
              <a:ext cx="76909" cy="76909"/>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5883199" y="3467720"/>
              <a:ext cx="45719" cy="45719"/>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4201455" y="3552144"/>
              <a:ext cx="70364" cy="70364"/>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2443111" y="3945706"/>
              <a:ext cx="67091" cy="67091"/>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057454" y="2646587"/>
              <a:ext cx="63818" cy="63818"/>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3089738" y="3647569"/>
              <a:ext cx="60545" cy="60545"/>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2779641" y="3085530"/>
              <a:ext cx="57273" cy="57273"/>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4971733" y="3576882"/>
              <a:ext cx="54000" cy="54000"/>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9171533" y="2929816"/>
            <a:ext cx="2720704" cy="871348"/>
            <a:chOff x="2133791" y="2806726"/>
            <a:chExt cx="3351856" cy="1073484"/>
          </a:xfrm>
        </p:grpSpPr>
        <p:sp>
          <p:nvSpPr>
            <p:cNvPr id="45" name="椭圆 44"/>
            <p:cNvSpPr/>
            <p:nvPr/>
          </p:nvSpPr>
          <p:spPr>
            <a:xfrm>
              <a:off x="2653368" y="2894140"/>
              <a:ext cx="53222" cy="53222"/>
            </a:xfrm>
            <a:prstGeom prst="ellipse">
              <a:avLst/>
            </a:prstGeom>
            <a:solidFill>
              <a:srgbClr val="0E0E0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3810450" y="3115424"/>
              <a:ext cx="53222" cy="53222"/>
            </a:xfrm>
            <a:prstGeom prst="ellipse">
              <a:avLst/>
            </a:prstGeom>
            <a:solidFill>
              <a:srgbClr val="0E0E0E">
                <a:alpha val="5636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4795058" y="3166540"/>
              <a:ext cx="53222" cy="53222"/>
            </a:xfrm>
            <a:prstGeom prst="ellipse">
              <a:avLst/>
            </a:prstGeom>
            <a:solidFill>
              <a:srgbClr val="0E0E0E">
                <a:alpha val="527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3672010" y="3635948"/>
              <a:ext cx="53222" cy="53222"/>
            </a:xfrm>
            <a:prstGeom prst="ellipse">
              <a:avLst/>
            </a:prstGeom>
            <a:solidFill>
              <a:srgbClr val="0E0E0E">
                <a:alpha val="4909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5285021" y="3230316"/>
              <a:ext cx="53222" cy="53222"/>
            </a:xfrm>
            <a:prstGeom prst="ellipse">
              <a:avLst/>
            </a:prstGeom>
            <a:solidFill>
              <a:srgbClr val="0E0E0E">
                <a:alpha val="454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5432425" y="3479415"/>
              <a:ext cx="53222" cy="53222"/>
            </a:xfrm>
            <a:prstGeom prst="ellipse">
              <a:avLst/>
            </a:prstGeom>
            <a:solidFill>
              <a:srgbClr val="0E0E0E">
                <a:alpha val="418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574638" y="3506114"/>
              <a:ext cx="53222" cy="53222"/>
            </a:xfrm>
            <a:prstGeom prst="ellipse">
              <a:avLst/>
            </a:prstGeom>
            <a:solidFill>
              <a:srgbClr val="0E0E0E">
                <a:alpha val="38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2419641" y="3826988"/>
              <a:ext cx="53222" cy="53222"/>
            </a:xfrm>
            <a:prstGeom prst="ellipse">
              <a:avLst/>
            </a:prstGeom>
            <a:solidFill>
              <a:srgbClr val="0E0E0E">
                <a:alpha val="345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2133791" y="2806726"/>
              <a:ext cx="53222" cy="53222"/>
            </a:xfrm>
            <a:prstGeom prst="ellipse">
              <a:avLst/>
            </a:prstGeom>
            <a:solidFill>
              <a:srgbClr val="0E0E0E">
                <a:alpha val="309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3061163" y="3609469"/>
              <a:ext cx="53222" cy="53222"/>
            </a:xfrm>
            <a:prstGeom prst="ellipse">
              <a:avLst/>
            </a:prstGeom>
            <a:solidFill>
              <a:srgbClr val="0E0E0E">
                <a:alpha val="272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2810121" y="3085530"/>
              <a:ext cx="53222" cy="53222"/>
            </a:xfrm>
            <a:prstGeom prst="ellipse">
              <a:avLst/>
            </a:prstGeom>
            <a:solidFill>
              <a:srgbClr val="0E0E0E">
                <a:alpha val="236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4971734" y="3614433"/>
              <a:ext cx="53222" cy="53222"/>
            </a:xfrm>
            <a:prstGeom prst="ellipse">
              <a:avLst/>
            </a:prstGeom>
            <a:solidFill>
              <a:srgbClr val="0E0E0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p:cNvSpPr txBox="1"/>
          <p:nvPr/>
        </p:nvSpPr>
        <p:spPr>
          <a:xfrm>
            <a:off x="6676000" y="2301298"/>
            <a:ext cx="3522115" cy="1097280"/>
          </a:xfrm>
          <a:prstGeom prst="rect">
            <a:avLst/>
          </a:prstGeom>
          <a:noFill/>
        </p:spPr>
        <p:txBody>
          <a:bodyPr rtlCol="0" wrap="square">
            <a:spAutoFit/>
          </a:bodyPr>
          <a:lstStyle/>
          <a:p>
            <a:pPr algn="ctr"/>
            <a:r>
              <a:rPr altLang="zh-CN" lang="en-US" spc="100" sz="6600">
                <a:latin charset="-122" panose="02010600030101010101" pitchFamily="2" typeface="明兰"/>
                <a:ea charset="-122" panose="02010600030101010101" pitchFamily="2" typeface="明兰"/>
              </a:rPr>
              <a:t>Part 2</a:t>
            </a:r>
          </a:p>
        </p:txBody>
      </p:sp>
      <p:sp>
        <p:nvSpPr>
          <p:cNvPr id="58" name="文本框 57"/>
          <p:cNvSpPr txBox="1"/>
          <p:nvPr/>
        </p:nvSpPr>
        <p:spPr>
          <a:xfrm>
            <a:off x="3198796" y="3805400"/>
            <a:ext cx="3166637" cy="304800"/>
          </a:xfrm>
          <a:prstGeom prst="rect">
            <a:avLst/>
          </a:prstGeom>
          <a:noFill/>
        </p:spPr>
        <p:txBody>
          <a:bodyPr rtlCol="0" wrap="square">
            <a:spAutoFit/>
          </a:bodyPr>
          <a:lstStyle/>
          <a:p>
            <a:r>
              <a:rPr altLang="zh-CN" lang="en-US" spc="300" sz="1400">
                <a:latin charset="-122" panose="020b0502040204020203" pitchFamily="34" typeface="微软雅黑 Light"/>
                <a:ea charset="-122" panose="020b0502040204020203" pitchFamily="34" typeface="微软雅黑 Light"/>
              </a:rPr>
              <a:t>Introduction</a:t>
            </a:r>
          </a:p>
        </p:txBody>
      </p:sp>
    </p:spTree>
    <p:extLst>
      <p:ext uri="{BB962C8B-B14F-4D97-AF65-F5344CB8AC3E}">
        <p14:creationId val="75256353"/>
      </p:ext>
    </p:extLst>
  </p:cSld>
  <p:clrMapOvr>
    <a:masterClrMapping/>
  </p:clrMapOvr>
  <mc:AlternateContent>
    <mc:Choice Requires="p14">
      <p:transition p14:dur="125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7"/>
                                        </p:tgtEl>
                                        <p:attrNameLst>
                                          <p:attrName>style.visibility</p:attrName>
                                        </p:attrNameLst>
                                      </p:cBhvr>
                                      <p:to>
                                        <p:strVal val="visible"/>
                                      </p:to>
                                    </p:set>
                                    <p:animEffect filter="fade" transition="in">
                                      <p:cBhvr>
                                        <p:cTn dur="500" id="7"/>
                                        <p:tgtEl>
                                          <p:spTgt spid="5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58"/>
                                        </p:tgtEl>
                                        <p:attrNameLst>
                                          <p:attrName>style.visibility</p:attrName>
                                        </p:attrNameLst>
                                      </p:cBhvr>
                                      <p:to>
                                        <p:strVal val="visible"/>
                                      </p:to>
                                    </p:set>
                                    <p:animEffect filter="fade" transition="in">
                                      <p:cBhvr>
                                        <p:cTn dur="500" id="13"/>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7"/>
      <p:bldP grpId="0" spid="58"/>
    </p:bldLst>
  </p:timing>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PA" val="v3.2.0"/>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247">
      <a:dk1>
        <a:sysClr val="windowText" lastClr="000000"/>
      </a:dk1>
      <a:lt1>
        <a:sysClr val="window" lastClr="FFFFFF"/>
      </a:lt1>
      <a:dk2>
        <a:srgbClr val="44546A"/>
      </a:dk2>
      <a:lt2>
        <a:srgbClr val="E7E6E6"/>
      </a:lt2>
      <a:accent1>
        <a:srgbClr val="525252"/>
      </a:accent1>
      <a:accent2>
        <a:srgbClr val="525252"/>
      </a:accent2>
      <a:accent3>
        <a:srgbClr val="525252"/>
      </a:accent3>
      <a:accent4>
        <a:srgbClr val="525252"/>
      </a:accent4>
      <a:accent5>
        <a:srgbClr val="525252"/>
      </a:accent5>
      <a:accent6>
        <a:srgbClr val="525252"/>
      </a:accent6>
      <a:hlink>
        <a:srgbClr val="525252"/>
      </a:hlink>
      <a:folHlink>
        <a:srgbClr val="52525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solidFill>
            <a:srgbClr val="7F7F7F"/>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202</Paragraphs>
  <Slides>24</Slides>
  <Notes>10</Notes>
  <TotalTime>6094</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等线 Light</vt:lpstr>
      <vt:lpstr>等线</vt:lpstr>
      <vt:lpstr>Calibri Light</vt:lpstr>
      <vt:lpstr>Calibri</vt:lpstr>
      <vt:lpstr>明兰</vt:lpstr>
      <vt:lpstr>Open Sans</vt:lpstr>
      <vt:lpstr>Impact</vt:lpstr>
      <vt:lpstr>微软雅黑 Light</vt:lpstr>
      <vt:lpstr>微软雅黑</vt:lpstr>
      <vt:lpstr>Helvetica</vt:lpstr>
      <vt:lpstr>FontAwesome</vt:lpstr>
      <vt:lpstr>STIXGeneral-Bold</vt:lpstr>
      <vt:lpstr>Roboto Light</vt:lpstr>
      <vt:lpstr>冬青黑体简体中文 W3</vt:lpstr>
      <vt:lpstr>华文细黑</vt:lpstr>
      <vt:lpstr>方正正纤黑简体</vt:lpstr>
      <vt:lpstr>Chiller</vt:lpstr>
      <vt:lpstr>千图海量PPT模板www.58pic.com​​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2017-05-16T12:45:30Z</dcterms:created>
  <cp:lastModifiedBy>优品PPT</cp:lastModifiedBy>
  <dcterms:modified xsi:type="dcterms:W3CDTF">2021-08-20T11:15:32Z</dcterms:modified>
  <cp:revision>185</cp:revision>
  <dc:title>PowerPoint 演示文稿</dc:title>
</cp:coreProperties>
</file>