
<file path=[Content_Types].xml><?xml version="1.0" encoding="utf-8"?>
<Types xmlns="http://schemas.openxmlformats.org/package/2006/content-types">
  <Default ContentType="image/x-emf" Extension="emf"/>
  <Default ContentType="image/jpeg" Extension="jpeg"/>
  <Default ContentType="image/png" Extension="png"/>
  <Default ContentType="application/vnd.openxmlformats-package.relationships+xml" Extension="rels"/>
  <Default ContentType="application/vnd.openxmlformats-officedocument.spreadsheetml.sheet" Extension="xlsx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drawingml.chart+xml" PartName="/ppt/charts/chart1.xml"/>
  <Override ContentType="application/vnd.openxmlformats-officedocument.drawingml.chart+xml" PartName="/ppt/charts/chart2.xml"/>
  <Override ContentType="application/vnd.openxmlformats-officedocument.drawingml.chart+xml" PartName="/ppt/charts/chart3.xml"/>
  <Override ContentType="application/vnd.openxmlformats-officedocument.drawingml.chart+xml" PartName="/ppt/charts/chart4.xml"/>
  <Override ContentType="application/vnd.openxmlformats-officedocument.drawingml.chart+xml" PartName="/ppt/charts/chart5.xml"/>
  <Override ContentType="application/vnd.openxmlformats-officedocument.drawingml.chart+xml" PartName="/ppt/charts/chart6.xml"/>
  <Override ContentType="application/vnd.openxmlformats-officedocument.drawingml.chart+xml" PartName="/ppt/charts/chart7.xml"/>
  <Override ContentType="application/vnd.openxmlformats-officedocument.drawingml.chart+xml" PartName="/ppt/charts/chart8.xml"/>
  <Override ContentType="application/vnd.openxmlformats-officedocument.drawingml.chart+xml" PartName="/ppt/charts/chart9.xml"/>
  <Override ContentType="application/vnd.ms-office.chartcolorstyle+xml" PartName="/ppt/charts/colors1.xml"/>
  <Override ContentType="application/vnd.ms-office.chartcolorstyle+xml" PartName="/ppt/charts/colors2.xml"/>
  <Override ContentType="application/vnd.ms-office.chartcolorstyle+xml" PartName="/ppt/charts/colors3.xml"/>
  <Override ContentType="application/vnd.ms-office.chartcolorstyle+xml" PartName="/ppt/charts/colors4.xml"/>
  <Override ContentType="application/vnd.ms-office.chartstyle+xml" PartName="/ppt/charts/style1.xml"/>
  <Override ContentType="application/vnd.ms-office.chartstyle+xml" PartName="/ppt/charts/style2.xml"/>
  <Override ContentType="application/vnd.ms-office.chartstyle+xml" PartName="/ppt/charts/style3.xml"/>
  <Override ContentType="application/vnd.ms-office.chartstyle+xml" PartName="/ppt/charts/style4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43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slide+xml" PartName="/ppt/slides/slide39.xml"/>
  <Override ContentType="application/vnd.openxmlformats-officedocument.presentationml.slide+xml" PartName="/ppt/slides/slide40.xml"/>
  <Override ContentType="application/vnd.openxmlformats-officedocument.presentationml.slide+xml" PartName="/ppt/slides/slide41.xml"/>
  <Override ContentType="application/vnd.openxmlformats-officedocument.presentationml.slide+xml" PartName="/ppt/slides/slide42.xml"/>
  <Override ContentType="application/vnd.openxmlformats-officedocument.presentationml.slide+xml" PartName="/ppt/slides/slide43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52" r:id="rId2"/>
  </p:sldMasterIdLst>
  <p:notesMasterIdLst>
    <p:notesMasterId r:id="rId3"/>
  </p:notesMasterIdLst>
  <p:sldIdLst>
    <p:sldId id="301" r:id="rId4"/>
    <p:sldId id="303" r:id="rId5"/>
    <p:sldId id="304" r:id="rId6"/>
    <p:sldId id="266" r:id="rId7"/>
    <p:sldId id="305" r:id="rId8"/>
    <p:sldId id="308" r:id="rId9"/>
    <p:sldId id="309" r:id="rId10"/>
    <p:sldId id="314" r:id="rId11"/>
    <p:sldId id="313" r:id="rId12"/>
    <p:sldId id="343" r:id="rId13"/>
    <p:sldId id="307" r:id="rId14"/>
    <p:sldId id="310" r:id="rId15"/>
    <p:sldId id="311" r:id="rId16"/>
    <p:sldId id="312" r:id="rId17"/>
    <p:sldId id="316" r:id="rId18"/>
    <p:sldId id="346" r:id="rId19"/>
    <p:sldId id="315" r:id="rId20"/>
    <p:sldId id="347" r:id="rId21"/>
    <p:sldId id="319" r:id="rId22"/>
    <p:sldId id="320" r:id="rId23"/>
    <p:sldId id="321" r:id="rId24"/>
    <p:sldId id="322" r:id="rId25"/>
    <p:sldId id="323" r:id="rId26"/>
    <p:sldId id="324" r:id="rId27"/>
    <p:sldId id="325" r:id="rId28"/>
    <p:sldId id="326" r:id="rId29"/>
    <p:sldId id="348" r:id="rId30"/>
    <p:sldId id="291" r:id="rId31"/>
    <p:sldId id="288" r:id="rId32"/>
    <p:sldId id="289" r:id="rId33"/>
    <p:sldId id="327" r:id="rId34"/>
    <p:sldId id="328" r:id="rId35"/>
    <p:sldId id="329" r:id="rId36"/>
    <p:sldId id="331" r:id="rId37"/>
    <p:sldId id="332" r:id="rId38"/>
    <p:sldId id="334" r:id="rId39"/>
    <p:sldId id="335" r:id="rId40"/>
    <p:sldId id="333" r:id="rId41"/>
    <p:sldId id="336" r:id="rId42"/>
    <p:sldId id="330" r:id="rId43"/>
    <p:sldId id="340" r:id="rId44"/>
    <p:sldId id="341" r:id="rId45"/>
    <p:sldId id="342" r:id="rId46"/>
  </p:sldIdLst>
  <p:sldSz cx="24385588" cy="13717588"/>
  <p:notesSz cx="6858000" cy="9144000"/>
  <p:custDataLst>
    <p:tags r:id="rId47"/>
  </p:custDataLst>
  <p:defaultTextStyle>
    <a:defPPr>
      <a:defRPr lang="fr-FR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75" userDrawn="1">
          <p15:clr>
            <a:srgbClr val="A4A3A4"/>
          </p15:clr>
        </p15:guide>
        <p15:guide id="2" pos="7726" userDrawn="1">
          <p15:clr>
            <a:srgbClr val="A4A3A4"/>
          </p15:clr>
        </p15:guide>
        <p15:guide id="3" orient="horz" pos="692" userDrawn="1">
          <p15:clr>
            <a:srgbClr val="A4A3A4"/>
          </p15:clr>
        </p15:guide>
        <p15:guide id="4" pos="51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fill>
          <a:solidFill>
            <a:schemeClr val="dk1">
              <a:tint val="40000"/>
            </a:schemeClr>
          </a:solidFill>
        </a:fill>
      </a:tcStyle>
    </a:band1H>
    <a:band1V>
      <a:tcStyle>
        <a:fill>
          <a:solidFill>
            <a:schemeClr val="dk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850" autoAdjust="0"/>
    <p:restoredTop sz="92365" autoAdjust="0"/>
  </p:normalViewPr>
  <p:slideViewPr>
    <p:cSldViewPr>
      <p:cViewPr varScale="1">
        <p:scale>
          <a:sx n="41" d="100"/>
          <a:sy n="41" d="100"/>
        </p:scale>
        <p:origin x="30" y="84"/>
      </p:cViewPr>
      <p:guideLst>
        <p:guide orient="horz" pos="4275"/>
        <p:guide pos="7726"/>
        <p:guide orient="horz" pos="692"/>
        <p:guide pos="51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slides/slide19.xml" Type="http://schemas.openxmlformats.org/officeDocument/2006/relationships/slide"/><Relationship Id="rId23" Target="slides/slide20.xml" Type="http://schemas.openxmlformats.org/officeDocument/2006/relationships/slide"/><Relationship Id="rId24" Target="slides/slide21.xml" Type="http://schemas.openxmlformats.org/officeDocument/2006/relationships/slide"/><Relationship Id="rId25" Target="slides/slide22.xml" Type="http://schemas.openxmlformats.org/officeDocument/2006/relationships/slide"/><Relationship Id="rId26" Target="slides/slide23.xml" Type="http://schemas.openxmlformats.org/officeDocument/2006/relationships/slide"/><Relationship Id="rId27" Target="slides/slide24.xml" Type="http://schemas.openxmlformats.org/officeDocument/2006/relationships/slide"/><Relationship Id="rId28" Target="slides/slide25.xml" Type="http://schemas.openxmlformats.org/officeDocument/2006/relationships/slide"/><Relationship Id="rId29" Target="slides/slide26.xml" Type="http://schemas.openxmlformats.org/officeDocument/2006/relationships/slide"/><Relationship Id="rId3" Target="notesMasters/notesMaster1.xml" Type="http://schemas.openxmlformats.org/officeDocument/2006/relationships/notesMaster"/><Relationship Id="rId30" Target="slides/slide27.xml" Type="http://schemas.openxmlformats.org/officeDocument/2006/relationships/slide"/><Relationship Id="rId31" Target="slides/slide28.xml" Type="http://schemas.openxmlformats.org/officeDocument/2006/relationships/slide"/><Relationship Id="rId32" Target="slides/slide29.xml" Type="http://schemas.openxmlformats.org/officeDocument/2006/relationships/slide"/><Relationship Id="rId33" Target="slides/slide30.xml" Type="http://schemas.openxmlformats.org/officeDocument/2006/relationships/slide"/><Relationship Id="rId34" Target="slides/slide31.xml" Type="http://schemas.openxmlformats.org/officeDocument/2006/relationships/slide"/><Relationship Id="rId35" Target="slides/slide32.xml" Type="http://schemas.openxmlformats.org/officeDocument/2006/relationships/slide"/><Relationship Id="rId36" Target="slides/slide33.xml" Type="http://schemas.openxmlformats.org/officeDocument/2006/relationships/slide"/><Relationship Id="rId37" Target="slides/slide34.xml" Type="http://schemas.openxmlformats.org/officeDocument/2006/relationships/slide"/><Relationship Id="rId38" Target="slides/slide35.xml" Type="http://schemas.openxmlformats.org/officeDocument/2006/relationships/slide"/><Relationship Id="rId39" Target="slides/slide36.xml" Type="http://schemas.openxmlformats.org/officeDocument/2006/relationships/slide"/><Relationship Id="rId4" Target="slides/slide1.xml" Type="http://schemas.openxmlformats.org/officeDocument/2006/relationships/slide"/><Relationship Id="rId40" Target="slides/slide37.xml" Type="http://schemas.openxmlformats.org/officeDocument/2006/relationships/slide"/><Relationship Id="rId41" Target="slides/slide38.xml" Type="http://schemas.openxmlformats.org/officeDocument/2006/relationships/slide"/><Relationship Id="rId42" Target="slides/slide39.xml" Type="http://schemas.openxmlformats.org/officeDocument/2006/relationships/slide"/><Relationship Id="rId43" Target="slides/slide40.xml" Type="http://schemas.openxmlformats.org/officeDocument/2006/relationships/slide"/><Relationship Id="rId44" Target="slides/slide41.xml" Type="http://schemas.openxmlformats.org/officeDocument/2006/relationships/slide"/><Relationship Id="rId45" Target="slides/slide42.xml" Type="http://schemas.openxmlformats.org/officeDocument/2006/relationships/slide"/><Relationship Id="rId46" Target="slides/slide43.xml" Type="http://schemas.openxmlformats.org/officeDocument/2006/relationships/slide"/><Relationship Id="rId47" Target="tags/tag1.xml" Type="http://schemas.openxmlformats.org/officeDocument/2006/relationships/tags"/><Relationship Id="rId48" Target="presProps.xml" Type="http://schemas.openxmlformats.org/officeDocument/2006/relationships/presProps"/><Relationship Id="rId49" Target="viewProps.xml" Type="http://schemas.openxmlformats.org/officeDocument/2006/relationships/viewProps"/><Relationship Id="rId5" Target="slides/slide2.xml" Type="http://schemas.openxmlformats.org/officeDocument/2006/relationships/slide"/><Relationship Id="rId50" Target="theme/theme1.xml" Type="http://schemas.openxmlformats.org/officeDocument/2006/relationships/theme"/><Relationship Id="rId51" Target="tableStyles.xml" Type="http://schemas.openxmlformats.org/officeDocument/2006/relationships/tableStyles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charts/_rels/chart1.xml.rels><?xml version="1.0" encoding="UTF-8" standalone="yes"?><Relationships xmlns="http://schemas.openxmlformats.org/package/2006/relationships"><Relationship Id="rId1" Target="../embeddings/Microsoft_Excel_Worksheet1.xlsx" Type="http://schemas.openxmlformats.org/officeDocument/2006/relationships/package"/></Relationships>
</file>

<file path=ppt/charts/_rels/chart2.xml.rels><?xml version="1.0" encoding="UTF-8" standalone="yes"?><Relationships xmlns="http://schemas.openxmlformats.org/package/2006/relationships"><Relationship Id="rId1" Target="../embeddings/Microsoft_Excel_Worksheet2.xlsx" Type="http://schemas.openxmlformats.org/officeDocument/2006/relationships/package"/><Relationship Id="rId2" Target="colors1.xml" Type="http://schemas.microsoft.com/office/2011/relationships/chartColorStyle"/><Relationship Id="rId3" Target="style1.xml" Type="http://schemas.microsoft.com/office/2011/relationships/chartStyle"/></Relationships>
</file>

<file path=ppt/charts/_rels/chart3.xml.rels><?xml version="1.0" encoding="UTF-8" standalone="yes"?><Relationships xmlns="http://schemas.openxmlformats.org/package/2006/relationships"><Relationship Id="rId1" Target="../embeddings/Microsoft_Excel_Worksheet3.xlsx" Type="http://schemas.openxmlformats.org/officeDocument/2006/relationships/package"/><Relationship Id="rId2" Target="colors2.xml" Type="http://schemas.microsoft.com/office/2011/relationships/chartColorStyle"/><Relationship Id="rId3" Target="style2.xml" Type="http://schemas.microsoft.com/office/2011/relationships/chartStyle"/></Relationships>
</file>

<file path=ppt/charts/_rels/chart4.xml.rels><?xml version="1.0" encoding="UTF-8" standalone="yes"?><Relationships xmlns="http://schemas.openxmlformats.org/package/2006/relationships"><Relationship Id="rId1" Target="../embeddings/Microsoft_Excel_Worksheet4.xlsx" Type="http://schemas.openxmlformats.org/officeDocument/2006/relationships/package"/><Relationship Id="rId2" Target="colors3.xml" Type="http://schemas.microsoft.com/office/2011/relationships/chartColorStyle"/><Relationship Id="rId3" Target="style3.xml" Type="http://schemas.microsoft.com/office/2011/relationships/chartStyle"/></Relationships>
</file>

<file path=ppt/charts/_rels/chart5.xml.rels><?xml version="1.0" encoding="UTF-8" standalone="yes"?><Relationships xmlns="http://schemas.openxmlformats.org/package/2006/relationships"><Relationship Id="rId1" Target="../embeddings/Microsoft_Excel_Worksheet5.xlsx" Type="http://schemas.openxmlformats.org/officeDocument/2006/relationships/package"/></Relationships>
</file>

<file path=ppt/charts/_rels/chart6.xml.rels><?xml version="1.0" encoding="UTF-8" standalone="yes"?><Relationships xmlns="http://schemas.openxmlformats.org/package/2006/relationships"><Relationship Id="rId1" Target="../embeddings/Microsoft_Excel_Worksheet6.xlsx" Type="http://schemas.openxmlformats.org/officeDocument/2006/relationships/package"/></Relationships>
</file>

<file path=ppt/charts/_rels/chart7.xml.rels><?xml version="1.0" encoding="UTF-8" standalone="yes"?><Relationships xmlns="http://schemas.openxmlformats.org/package/2006/relationships"><Relationship Id="rId1" Target="../embeddings/Microsoft_Excel_Worksheet7.xlsx" Type="http://schemas.openxmlformats.org/officeDocument/2006/relationships/package"/></Relationships>
</file>

<file path=ppt/charts/_rels/chart8.xml.rels><?xml version="1.0" encoding="UTF-8" standalone="yes"?><Relationships xmlns="http://schemas.openxmlformats.org/package/2006/relationships"><Relationship Id="rId1" Target="../embeddings/Microsoft_Excel_Worksheet8.xlsx" Type="http://schemas.openxmlformats.org/officeDocument/2006/relationships/package"/><Relationship Id="rId2" Target="colors4.xml" Type="http://schemas.microsoft.com/office/2011/relationships/chartColorStyle"/><Relationship Id="rId3" Target="style4.xml" Type="http://schemas.microsoft.com/office/2011/relationships/chartStyle"/></Relationships>
</file>

<file path=ppt/charts/_rels/chart9.xml.rels><?xml version="1.0" encoding="UTF-8" standalone="yes"?><Relationships xmlns="http://schemas.openxmlformats.org/package/2006/relationships"><Relationship Id="rId1" Target="../embeddings/Microsoft_Excel_Worksheet9.xlsx" Type="http://schemas.openxmlformats.org/officeDocument/2006/relationships/package"/></Relationships>
</file>

<file path=ppt/charts/chart1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Chart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cat>
            <c:numRef>
              <c:f>Sheet1!$A$2:$A$9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</c:numCache>
            </c:numRef>
          </c:cat>
          <c:val>
            <c:numRef>
              <c:f>Sheet1!$B$2:$B$9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6</c:v>
                </c:pt>
                <c:pt idx="5">
                  <c:v>8</c:v>
                </c:pt>
                <c:pt idx="6">
                  <c:v>12</c:v>
                </c:pt>
                <c:pt idx="7">
                  <c:v>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66"/>
        <c:overlap/>
        <c:axId val="702621872"/>
        <c:axId val="702622992"/>
      </c:barChart>
      <c:catAx>
        <c:axId val="702621872"/>
        <c:scaling>
          <c:orientation/>
        </c:scaling>
        <c:delete val="0"/>
        <c:axPos val="b"/>
        <c:numFmt formatCode="General" sourceLinked="1"/>
        <c:majorTickMark val="out"/>
        <c:minorTickMark val="none"/>
        <c:crossAx val="702622992"/>
        <c:crosses val="autoZero"/>
        <c:auto val="0"/>
        <c:lblAlgn val="ctr"/>
        <c:lblOffset/>
        <c:noMultiLvlLbl val="0"/>
      </c:catAx>
      <c:valAx>
        <c:axId val="702622992"/>
        <c:scaling>
          <c:orientation/>
        </c:scaling>
        <c:delete val="0"/>
        <c:axPos val="l"/>
        <c:majorGridlines/>
        <c:numFmt formatCode="General" sourceLinked="1"/>
        <c:majorTickMark val="out"/>
        <c:minorTickMark val="none"/>
        <c:crossAx val="702621872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txPr>
    <a:bodyPr/>
    <a:p>
      <a:pPr>
        <a:defRPr sz="3600" smtId="4294967295">
          <a:latin typeface="+mn-ea"/>
          <a:ea typeface="+mn-ea"/>
        </a:defRPr>
      </a:pPr>
      <a:endParaRPr sz="3600" smtId="4294967295">
        <a:latin typeface="+mn-ea"/>
        <a:ea typeface="+mn-ea"/>
      </a:endParaRPr>
    </a:p>
  </c:txPr>
  <c:externalData r:id="rId1">
    <c:autoUpdate val="0"/>
  </c:externalData>
</c:chartSpace>
</file>

<file path=ppt/charts/chart2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列1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numRef>
              <c:f>Sheet1!$A$2:$A$9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</c:numCache>
            </c:numRef>
          </c:cat>
          <c:val>
            <c:numRef>
              <c:f>Sheet1!$B$2:$B$9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6</c:v>
                </c:pt>
                <c:pt idx="5">
                  <c:v>8</c:v>
                </c:pt>
                <c:pt idx="6">
                  <c:v>12</c:v>
                </c:pt>
                <c:pt idx="7">
                  <c:v>13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列2</c:v>
                </c:pt>
              </c:strCache>
            </c:strRef>
          </c:tx>
          <c:spPr>
            <a:solidFill>
              <a:schemeClr val="dk1">
                <a:tint val="55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Sheet1!$A$2:$A$9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</c:numCache>
            </c:numRef>
          </c:cat>
          <c:val>
            <c:numRef>
              <c:f>Sheet1!$C$2:$C$9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6</c:v>
                </c:pt>
                <c:pt idx="5">
                  <c:v>8</c:v>
                </c:pt>
                <c:pt idx="6">
                  <c:v>12</c:v>
                </c:pt>
                <c:pt idx="7">
                  <c:v>13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列3</c:v>
                </c:pt>
              </c:strCache>
            </c:strRef>
          </c:tx>
          <c:spPr>
            <a:solidFill>
              <a:schemeClr val="dk1">
                <a:tint val="75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Sheet1!$A$2:$A$9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</c:numCache>
            </c:numRef>
          </c:cat>
          <c:val>
            <c:numRef>
              <c:f>Sheet1!$D$2:$D$9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6</c:v>
                </c:pt>
                <c:pt idx="5">
                  <c:v>8</c:v>
                </c:pt>
                <c:pt idx="6">
                  <c:v>12</c:v>
                </c:pt>
                <c:pt idx="7">
                  <c:v>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66"/>
        <c:overlap val="100"/>
        <c:axId val="702626352"/>
        <c:axId val="702626912"/>
      </c:barChart>
      <c:catAx>
        <c:axId val="702626352"/>
        <c:scaling>
          <c:orientation/>
        </c:scaling>
        <c:delete val="0"/>
        <c:axPos val="b"/>
        <c:numFmt formatCode="General" sourceLinked="1"/>
        <c:majorTickMark val="none"/>
        <c:minorTickMark val="none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3600" b="0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sz="3600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c:txPr>
        <c:crossAx val="702626912"/>
        <c:crosses val="autoZero"/>
        <c:auto val="0"/>
        <c:lblAlgn val="ctr"/>
        <c:lblOffset/>
        <c:noMultiLvlLbl val="0"/>
      </c:catAx>
      <c:valAx>
        <c:axId val="702626912"/>
        <c:scaling>
          <c:orientation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3600" b="0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sz="3600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c:txPr>
        <c:crossAx val="702626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 sz="3600" smtId="4294967295"/>
      </a:pPr>
      <a:endParaRPr sz="3600" smtId="4294967295"/>
    </a:p>
  </c:txPr>
  <c:externalData r:id="rId1">
    <c:autoUpdate val="0"/>
  </c:externalData>
</c:chartSpace>
</file>

<file path=ppt/charts/chart3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barChart>
        <c:barDir val="bar"/>
        <c:grouping val="cluster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dk1">
                <a:tint val="55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Sheet1!$A$2:$A$9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</c:numCache>
            </c:numRef>
          </c:cat>
          <c:val>
            <c:numRef>
              <c:f>Sheet1!$C$2:$C$9</c:f>
              <c:numCache>
                <c:formatCode>General</c:formatCode>
                <c:ptCount val="8"/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dk1">
                <a:tint val="75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Sheet1!$A$2:$A$9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</c:numCache>
            </c:numRef>
          </c:cat>
          <c:val>
            <c:numRef>
              <c:f>Sheet1!$D$2:$D$9</c:f>
              <c:numCache>
                <c:formatCode>General</c:formatCode>
                <c:ptCount val="8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40"/>
        <c:overlap/>
        <c:axId val="702630272"/>
        <c:axId val="702630832"/>
      </c:barChar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Chart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numRef>
              <c:f>Sheet1!$A$2:$A$9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</c:numCache>
            </c:numRef>
          </c:cat>
          <c:val>
            <c:numRef>
              <c:f>Sheet1!$B$2:$B$9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6</c:v>
                </c:pt>
                <c:pt idx="5">
                  <c:v>8</c:v>
                </c:pt>
                <c:pt idx="6">
                  <c:v>12</c:v>
                </c:pt>
                <c:pt idx="7">
                  <c:v>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40"/>
        <c:overlap/>
        <c:axId val="702631952"/>
        <c:axId val="702631392"/>
      </c:barChart>
      <c:catAx>
        <c:axId val="702630272"/>
        <c:scaling>
          <c:orientation/>
        </c:scaling>
        <c:delete val="0"/>
        <c:axPos val="l"/>
        <c:numFmt formatCode="General" sourceLinked="1"/>
        <c:majorTickMark val="none"/>
        <c:minorTickMark val="none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3600" b="0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sz="3600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c:txPr>
        <c:crossAx val="702630832"/>
        <c:crosses val="autoZero"/>
        <c:auto val="0"/>
        <c:lblAlgn val="ctr"/>
        <c:lblOffset/>
        <c:noMultiLvlLbl val="0"/>
      </c:catAx>
      <c:valAx>
        <c:axId val="702630832"/>
        <c:scaling>
          <c:orientation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3600" b="0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sz="3600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c:txPr>
        <c:crossAx val="702630272"/>
        <c:crosses val="autoZero"/>
        <c:crossBetween val="between"/>
      </c:valAx>
      <c:valAx>
        <c:axId val="702631392"/>
        <c:scaling>
          <c:orientation/>
        </c:scaling>
        <c:delete val="0"/>
        <c:axPos val="t"/>
        <c:numFmt formatCode="General" sourceLinked="1"/>
        <c:majorTickMark val="none"/>
        <c:minorTickMark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3600" b="0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sz="3600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c:txPr>
        <c:crossAx val="702631952"/>
        <c:crosses val="max"/>
        <c:crossBetween val="between"/>
      </c:valAx>
      <c:catAx>
        <c:axId val="702631952"/>
        <c:scaling>
          <c:orientation/>
        </c:scaling>
        <c:delete val="1"/>
        <c:axPos val="l"/>
        <c:numFmt formatCode="General" sourceLinked="1"/>
        <c:majorTickMark val="none"/>
        <c:minorTickMark val="none"/>
        <c:crossAx val="702631392"/>
        <c:auto val="0"/>
        <c:lblAlgn val="ctr"/>
        <c:lblOffset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 sz="3600" smtId="4294967295"/>
      </a:pPr>
      <a:endParaRPr sz="3600" smtId="4294967295"/>
    </a:p>
  </c:txPr>
  <c:externalData r:id="rId1">
    <c:autoUpdate val="0"/>
  </c:externalData>
</c:chartSpace>
</file>

<file path=ppt/charts/chart4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Chart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numRef>
              <c:f>Sheet1!$A$2:$A$9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</c:numCache>
            </c:numRef>
          </c:cat>
          <c:val>
            <c:numRef>
              <c:f>Sheet1!$B$2:$B$9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6</c:v>
                </c:pt>
                <c:pt idx="5">
                  <c:v>8</c:v>
                </c:pt>
                <c:pt idx="6">
                  <c:v>12</c:v>
                </c:pt>
                <c:pt idx="7">
                  <c:v>13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dk1">
                <a:tint val="55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Sheet1!$A$2:$A$9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</c:numCache>
            </c:numRef>
          </c:cat>
          <c:val>
            <c:numRef>
              <c:f>Sheet1!$C$2:$C$9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6</c:v>
                </c:pt>
                <c:pt idx="5">
                  <c:v>8</c:v>
                </c:pt>
                <c:pt idx="6">
                  <c:v>12</c:v>
                </c:pt>
                <c:pt idx="7">
                  <c:v>13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dk1">
                <a:tint val="75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Sheet1!$A$2:$A$9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</c:numCache>
            </c:numRef>
          </c:cat>
          <c:val>
            <c:numRef>
              <c:f>Sheet1!$D$2:$D$9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6</c:v>
                </c:pt>
                <c:pt idx="5">
                  <c:v>8</c:v>
                </c:pt>
                <c:pt idx="6">
                  <c:v>12</c:v>
                </c:pt>
                <c:pt idx="7">
                  <c:v>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66"/>
        <c:overlap val="100"/>
        <c:axId val="702634192"/>
        <c:axId val="702637552"/>
      </c:barChart>
      <c:catAx>
        <c:axId val="702634192"/>
        <c:scaling>
          <c:orientation/>
        </c:scaling>
        <c:delete val="0"/>
        <c:axPos val="l"/>
        <c:numFmt formatCode="General" sourceLinked="1"/>
        <c:majorTickMark val="none"/>
        <c:minorTickMark val="none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3600" b="0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sz="3600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c:txPr>
        <c:crossAx val="702637552"/>
        <c:crosses val="autoZero"/>
        <c:auto val="0"/>
        <c:lblAlgn val="ctr"/>
        <c:lblOffset/>
        <c:noMultiLvlLbl val="0"/>
      </c:catAx>
      <c:valAx>
        <c:axId val="702637552"/>
        <c:scaling>
          <c:orientation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3600" b="0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sz="3600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c:txPr>
        <c:crossAx val="7026341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 sz="3600" smtId="4294967295"/>
      </a:pPr>
      <a:endParaRPr sz="3600" smtId="4294967295"/>
    </a:p>
  </c:txPr>
  <c:externalData r:id="rId1">
    <c:autoUpdate val="0"/>
  </c:externalData>
</c:chartSpace>
</file>

<file path=ppt/charts/chart5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areaChart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列1</c:v>
                </c:pt>
              </c:strCache>
            </c:strRef>
          </c:tx>
          <c:spPr>
            <a:solidFill>
              <a:schemeClr val="tx1"/>
            </a:solidFill>
          </c:spPr>
          <c:cat>
            <c:strRef>
              <c:f>Sheet1!$A$2:$A$9</c:f>
              <c:strCache>
                <c:ptCount val="8"/>
                <c:pt idx="0">
                  <c:v>标题</c:v>
                </c:pt>
                <c:pt idx="1">
                  <c:v>标题</c:v>
                </c:pt>
                <c:pt idx="2">
                  <c:v>标题</c:v>
                </c:pt>
                <c:pt idx="3">
                  <c:v>标题</c:v>
                </c:pt>
                <c:pt idx="4">
                  <c:v>标题</c:v>
                </c:pt>
                <c:pt idx="5">
                  <c:v>标题</c:v>
                </c:pt>
                <c:pt idx="6">
                  <c:v>标题</c:v>
                </c:pt>
                <c:pt idx="7">
                  <c:v>标题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32</c:v>
                </c:pt>
                <c:pt idx="1">
                  <c:v>32</c:v>
                </c:pt>
                <c:pt idx="2">
                  <c:v>28</c:v>
                </c:pt>
                <c:pt idx="3">
                  <c:v>12</c:v>
                </c:pt>
                <c:pt idx="4">
                  <c:v>15</c:v>
                </c:pt>
                <c:pt idx="5">
                  <c:v>45</c:v>
                </c:pt>
                <c:pt idx="6">
                  <c:v>49</c:v>
                </c:pt>
                <c:pt idx="7">
                  <c:v>44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列2</c:v>
                </c:pt>
              </c:strCache>
            </c:strRef>
          </c:tx>
          <c:cat>
            <c:strRef>
              <c:f>Sheet1!$A$2:$A$9</c:f>
              <c:strCache>
                <c:ptCount val="8"/>
                <c:pt idx="0">
                  <c:v>标题</c:v>
                </c:pt>
                <c:pt idx="1">
                  <c:v>标题</c:v>
                </c:pt>
                <c:pt idx="2">
                  <c:v>标题</c:v>
                </c:pt>
                <c:pt idx="3">
                  <c:v>标题</c:v>
                </c:pt>
                <c:pt idx="4">
                  <c:v>标题</c:v>
                </c:pt>
                <c:pt idx="5">
                  <c:v>标题</c:v>
                </c:pt>
                <c:pt idx="6">
                  <c:v>标题</c:v>
                </c:pt>
                <c:pt idx="7">
                  <c:v>标题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23</c:v>
                </c:pt>
                <c:pt idx="1">
                  <c:v>15</c:v>
                </c:pt>
                <c:pt idx="2">
                  <c:v>16</c:v>
                </c:pt>
                <c:pt idx="3">
                  <c:v>21</c:v>
                </c:pt>
                <c:pt idx="4">
                  <c:v>28</c:v>
                </c:pt>
                <c:pt idx="5">
                  <c:v>30</c:v>
                </c:pt>
                <c:pt idx="6">
                  <c:v>47</c:v>
                </c:pt>
                <c:pt idx="7">
                  <c:v>36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列3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 w="25400">
              <a:noFill/>
            </a:ln>
          </c:spPr>
          <c:cat>
            <c:strRef>
              <c:f>Sheet1!$A$2:$A$9</c:f>
              <c:strCache>
                <c:ptCount val="8"/>
                <c:pt idx="0">
                  <c:v>标题</c:v>
                </c:pt>
                <c:pt idx="1">
                  <c:v>标题</c:v>
                </c:pt>
                <c:pt idx="2">
                  <c:v>标题</c:v>
                </c:pt>
                <c:pt idx="3">
                  <c:v>标题</c:v>
                </c:pt>
                <c:pt idx="4">
                  <c:v>标题</c:v>
                </c:pt>
                <c:pt idx="5">
                  <c:v>标题</c:v>
                </c:pt>
                <c:pt idx="6">
                  <c:v>标题</c:v>
                </c:pt>
                <c:pt idx="7">
                  <c:v>标题</c:v>
                </c:pt>
              </c:strCache>
            </c:strRef>
          </c:cat>
          <c:val>
            <c:numRef>
              <c:f>Sheet1!$D$2:$D$9</c:f>
              <c:numCache>
                <c:formatCode>General</c:formatCode>
                <c:ptCount val="8"/>
                <c:pt idx="0">
                  <c:v>22</c:v>
                </c:pt>
                <c:pt idx="1">
                  <c:v>12</c:v>
                </c:pt>
                <c:pt idx="2">
                  <c:v>14</c:v>
                </c:pt>
                <c:pt idx="3">
                  <c:v>16</c:v>
                </c:pt>
                <c:pt idx="4">
                  <c:v>18</c:v>
                </c:pt>
                <c:pt idx="5">
                  <c:v>19</c:v>
                </c:pt>
                <c:pt idx="6">
                  <c:v>20</c:v>
                </c:pt>
                <c:pt idx="7">
                  <c:v>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axId val="702639792"/>
        <c:axId val="702640352"/>
      </c:areaChart>
      <c:catAx>
        <c:axId val="702639792"/>
        <c:scaling>
          <c:orientation/>
        </c:scaling>
        <c:delete val="0"/>
        <c:axPos val="b"/>
        <c:numFmt formatCode="General" sourceLinked="1"/>
        <c:majorTickMark val="out"/>
        <c:minorTickMark val="none"/>
        <c:spPr>
          <a:ln>
            <a:noFill/>
          </a:ln>
        </c:spPr>
        <c:crossAx val="702640352"/>
        <c:crosses val="autoZero"/>
        <c:auto val="0"/>
        <c:lblAlgn val="ctr"/>
        <c:lblOffset/>
        <c:noMultiLvlLbl val="1"/>
      </c:catAx>
      <c:valAx>
        <c:axId val="702640352"/>
        <c:scaling>
          <c:orientation/>
        </c:scaling>
        <c:delete val="0"/>
        <c:axPos val="l"/>
        <c:majorGridlines/>
        <c:numFmt formatCode="General" sourceLinked="1"/>
        <c:majorTickMark val="out"/>
        <c:minorTickMark val="none"/>
        <c:crossAx val="702639792"/>
        <c:crosses val="autoZero"/>
        <c:crossBetween val="midCat"/>
      </c:valAx>
    </c:plotArea>
    <c:plotVisOnly val="1"/>
    <c:dispBlanksAs/>
    <c:showDLblsOverMax val="0"/>
  </c:chart>
  <c:txPr>
    <a:bodyPr/>
    <a:p>
      <a:pPr>
        <a:defRPr sz="3600" smtId="4294967295">
          <a:latin typeface="+mn-ea"/>
          <a:ea typeface="+mn-ea"/>
        </a:defRPr>
      </a:pPr>
      <a:endParaRPr sz="3600" smtId="4294967295">
        <a:latin typeface="+mn-ea"/>
        <a:ea typeface="+mn-ea"/>
      </a:endParaRPr>
    </a:p>
  </c:txPr>
  <c:externalData r:id="rId1">
    <c:autoUpdate val="0"/>
  </c:externalData>
</c:chartSpace>
</file>

<file path=ppt/charts/chart6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pieChart/>
    </c:plotArea>
    <c:plotVisOnly val="1"/>
    <c:dispBlanksAs val="gap"/>
    <c:showDLblsOverMax val="0"/>
  </c:chart>
  <c:txPr>
    <a:bodyPr/>
    <a:p>
      <a:pPr>
        <a:defRPr sz="1800" smtId="4294967295">
          <a:latin typeface="+mn-ea"/>
          <a:ea typeface="+mn-ea"/>
        </a:defRPr>
      </a:pPr>
      <a:endParaRPr sz="1800" smtId="4294967295">
        <a:latin typeface="+mn-ea"/>
        <a:ea typeface="+mn-ea"/>
      </a:endParaRPr>
    </a:p>
  </c:txPr>
  <c:externalData r:id="rId1">
    <c:autoUpdate val="0"/>
  </c:externalData>
</c:chartSpace>
</file>

<file path=ppt/charts/chart7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/>
          <a:lstStyle/>
          <a:p>
            <a:pPr>
              <a:defRPr/>
            </a:pPr>
            <a:r>
              <a:rPr lang="zh-CN"/>
              <a:t>销售额</a:t>
            </a:r>
            <a:endParaRPr lang="en-US"/>
          </a:p>
        </c:rich>
      </c:tx>
      <c:layout>
        <c:manualLayout>
          <c:xMode val="edge"/>
          <c:yMode val="edge"/>
          <c:x val="0.7359277606010437"/>
          <c:y val="0.051637612283229828"/>
        </c:manualLayout>
      </c:layout>
      <c:overlay val="0"/>
    </c:title>
    <c:autoTitleDeleted val="0"/>
    <c:plotArea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列1</c:v>
                </c:pt>
              </c:strCache>
            </c:strRef>
          </c:tx>
          <c:dPt>
            <c:idx val="0"/>
            <c:invertIfNegative val="1"/>
            <c:spPr>
              <a:solidFill>
                <a:schemeClr val="tx1"/>
              </a:solidFill>
            </c:spPr>
          </c:dPt>
          <c:dPt>
            <c:idx val="3"/>
            <c:invertIfNegative val="1"/>
            <c:spPr>
              <a:solidFill>
                <a:schemeClr val="tx1">
                  <a:lumMod val="65000"/>
                  <a:lumOff val="35000"/>
                </a:schemeClr>
              </a:solidFill>
            </c:spPr>
          </c:dPt>
          <c:dLbls>
            <c:dLbl>
              <c:idx val="0"/>
              <c:layout>
                <c:manualLayout>
                  <c:x val="-0.06831793487071991"/>
                  <c:y val="0.21317364275455475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>
                        <a:latin typeface="Open Sans Light" pitchFamily="34" charset="0"/>
                        <a:ea typeface="Open Sans Light" pitchFamily="34" charset="0"/>
                        <a:cs typeface="Open Sans Light" pitchFamily="34" charset="0"/>
                      </a:rPr>
                      <a:t>
59%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/>
            </c:dLbl>
            <c:dLbl>
              <c:idx val="1"/>
              <c:layout>
                <c:manualLayout>
                  <c:x val="0.033445931971073151"/>
                  <c:y val="0.13332739472389221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>
                        <a:latin typeface="Open Sans Light" pitchFamily="34" charset="0"/>
                        <a:ea typeface="Open Sans Light" pitchFamily="34" charset="0"/>
                        <a:cs typeface="Open Sans Light" pitchFamily="34" charset="0"/>
                      </a:rPr>
                      <a:t>
23%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/>
            </c:dLbl>
            <c:dLbl>
              <c:idx val="2"/>
              <c:layout>
                <c:manualLayout>
                  <c:x val="0.010787338018417358"/>
                  <c:y val="-0.035824637860059738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>
                        <a:latin typeface="Open Sans Light" pitchFamily="34" charset="0"/>
                        <a:ea typeface="Open Sans Light" pitchFamily="34" charset="0"/>
                        <a:cs typeface="Open Sans Light" pitchFamily="34" charset="0"/>
                      </a:rPr>
                      <a:t>
10%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/>
            </c:dLbl>
            <c:dLbl>
              <c:idx val="3"/>
              <c:layout>
                <c:manualLayout>
                  <c:x val="0.1206648126244545"/>
                  <c:y val="-0.01372068002820015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>
                        <a:latin typeface="Open Sans Light" pitchFamily="34" charset="0"/>
                        <a:ea typeface="Open Sans Light" pitchFamily="34" charset="0"/>
                        <a:cs typeface="Open Sans Light" pitchFamily="34" charset="0"/>
                      </a:rPr>
                      <a:t>
8%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/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/>
          </c:dLbls>
          <c:cat>
            <c:strRef>
              <c:f>Sheet1!$A$2:$A$5</c:f>
              <c:strCache>
                <c:ptCount val="4"/>
                <c:pt idx="0">
                  <c:v>添加标题</c:v>
                </c:pt>
                <c:pt idx="1">
                  <c:v>添加标题</c:v>
                </c:pt>
                <c:pt idx="2">
                  <c:v>添加标题</c:v>
                </c:pt>
                <c:pt idx="3">
                  <c:v>添加标题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8.2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</c:pieChart>
    </c:plotArea>
    <c:plotVisOnly val="1"/>
    <c:dispBlanksAs val="gap"/>
    <c:showDLblsOverMax val="0"/>
  </c:chart>
  <c:txPr>
    <a:bodyPr/>
    <a:p>
      <a:pPr>
        <a:defRPr sz="3600" smtId="4294967295"/>
      </a:pPr>
      <a:endParaRPr sz="3600" smtId="4294967295"/>
    </a:p>
  </c:txPr>
  <c:externalData r:id="rId1">
    <c:autoUpdate val="0"/>
  </c:externalData>
</c:chartSpace>
</file>

<file path=ppt/charts/chart8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dPt>
            <c:idx val="0"/>
            <c:invertIfNegative val="1"/>
            <c:spPr>
              <a:solidFill>
                <a:schemeClr val="dk1">
                  <a:tint val="88500"/>
                </a:schemeClr>
              </a:solidFill>
              <a:ln w="19050">
                <a:solidFill>
                  <a:schemeClr val="lt1"/>
                </a:solidFill>
              </a:ln>
            </c:spPr>
          </c:dPt>
          <c:dPt>
            <c:idx val="1"/>
            <c:invertIfNegative val="1"/>
            <c:spPr>
              <a:solidFill>
                <a:schemeClr val="dk1">
                  <a:tint val="55000"/>
                </a:schemeClr>
              </a:solidFill>
              <a:ln w="19050">
                <a:solidFill>
                  <a:schemeClr val="lt1"/>
                </a:solidFill>
              </a:ln>
            </c:spPr>
          </c:dPt>
          <c:dPt>
            <c:idx val="2"/>
            <c:invertIfNegative val="1"/>
            <c:spPr>
              <a:solidFill>
                <a:schemeClr val="dk1">
                  <a:tint val="75000"/>
                </a:schemeClr>
              </a:solidFill>
              <a:ln w="19050">
                <a:solidFill>
                  <a:schemeClr val="lt1"/>
                </a:solidFill>
              </a:ln>
            </c:spPr>
          </c:dPt>
          <c:dPt>
            <c:idx val="3"/>
            <c:invertIfNegative val="1"/>
            <c:spPr>
              <a:solidFill>
                <a:schemeClr val="dk1">
                  <a:tint val="98500"/>
                </a:schemeClr>
              </a:solidFill>
              <a:ln w="19050">
                <a:solidFill>
                  <a:schemeClr val="lt1"/>
                </a:solidFill>
              </a:ln>
            </c:spPr>
          </c:dPt>
          <c:dPt>
            <c:idx val="4"/>
            <c:invertIfNegative val="1"/>
            <c:spPr>
              <a:solidFill>
                <a:schemeClr val="dk1">
                  <a:tint val="30000"/>
                </a:schemeClr>
              </a:solidFill>
              <a:ln w="19050">
                <a:solidFill>
                  <a:schemeClr val="lt1"/>
                </a:solidFill>
              </a:ln>
            </c:spPr>
          </c:dPt>
          <c:dPt>
            <c:idx val="5"/>
            <c:invertIfNegative val="1"/>
            <c:spPr>
              <a:solidFill>
                <a:schemeClr val="dk1">
                  <a:tint val="60000"/>
                </a:schemeClr>
              </a:solidFill>
              <a:ln w="19050">
                <a:solidFill>
                  <a:schemeClr val="lt1"/>
                </a:solidFill>
              </a:ln>
            </c:spPr>
          </c:dPt>
          <c:dPt>
            <c:idx val="6"/>
            <c:invertIfNegative val="1"/>
            <c:spPr>
              <a:solidFill>
                <a:schemeClr val="dk1">
                  <a:tint val="80000"/>
                </a:schemeClr>
              </a:solidFill>
              <a:ln w="19050">
                <a:solidFill>
                  <a:schemeClr val="lt1"/>
                </a:solidFill>
              </a:ln>
            </c:spPr>
          </c:dPt>
          <c:dLbls>
            <c:dLbl>
              <c:idx val="0"/>
              <c:layout>
                <c:manualLayout>
                  <c:x val="0.0773540586233139"/>
                  <c:y val="-0.1200347915291786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/>
            </c:dLbl>
            <c:dLbl>
              <c:idx val="1"/>
              <c:layout>
                <c:manualLayout>
                  <c:x val="0.10840064287185669"/>
                  <c:y val="-0.1080084815621376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/>
            </c:dLbl>
            <c:dLbl>
              <c:idx val="2"/>
              <c:layout>
                <c:manualLayout>
                  <c:x val="0.12165304273366928"/>
                  <c:y val="-0.09042513370513916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/>
            </c:dLbl>
            <c:dLbl>
              <c:idx val="3"/>
              <c:layout>
                <c:manualLayout>
                  <c:x val="0.15651823580265045"/>
                  <c:y val="0.020398730412125587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/>
            </c:dLbl>
            <c:dLbl>
              <c:idx val="4"/>
              <c:layout>
                <c:manualLayout>
                  <c:x val="-0.03950834646821022"/>
                  <c:y val="0.14706361293792725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/>
            </c:dLbl>
            <c:dLbl>
              <c:idx val="5"/>
              <c:layout>
                <c:manualLayout>
                  <c:x val="-0.13213270902633667"/>
                  <c:y val="0.06890980154275894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/>
            </c:dLbl>
            <c:dLbl>
              <c:idx val="6"/>
              <c:layout>
                <c:manualLayout>
                  <c:x val="-0.077087312936782837"/>
                  <c:y val="-0.13943314552307129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p>
                <a:pPr>
                  <a:defRPr sz="3600" b="0" i="0" u="none" strike="noStrike" kern="1200" baseline="0" smtId="4294967295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sz="3600" b="0" i="0" u="none" strike="noStrike" kern="1200" baseline="0" smtId="4294967295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endParaRPr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  <c:pt idx="4">
                  <c:v>5th Qtr</c:v>
                </c:pt>
                <c:pt idx="5">
                  <c:v>6th Qtr</c:v>
                </c:pt>
                <c:pt idx="6">
                  <c:v>6th Qtr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8.2</c:v>
                </c:pt>
                <c:pt idx="1">
                  <c:v>3.2</c:v>
                </c:pt>
                <c:pt idx="2">
                  <c:v>1.4</c:v>
                </c:pt>
                <c:pt idx="3">
                  <c:v>25</c:v>
                </c:pt>
                <c:pt idx="4">
                  <c:v>22</c:v>
                </c:pt>
                <c:pt idx="5">
                  <c:v>7</c:v>
                </c:pt>
                <c:pt idx="6">
                  <c:v>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 sz="3600" smtId="4294967295"/>
      </a:pPr>
      <a:endParaRPr sz="3600" smtId="4294967295"/>
    </a:p>
  </c:txPr>
  <c:externalData r:id="rId1">
    <c:autoUpdate val="0"/>
  </c:externalData>
</c:chartSpace>
</file>

<file path=ppt/charts/chart9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ineChart>
        <c:grouping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2010</c:v>
                </c:pt>
              </c:strCache>
            </c:strRef>
          </c:tx>
          <c:marker>
            <c:symbol val="none"/>
          </c:marker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extLst/>
          </c:dLbls>
          <c:cat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2011</c:v>
                </c:pt>
              </c:strCache>
            </c:strRef>
          </c:tx>
          <c:marker>
            <c:symbol val="none"/>
          </c:marker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extLst/>
          </c:dLbls>
          <c:cat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</c:v>
                </c:pt>
              </c:strCache>
            </c:strRef>
          </c:tx>
          <c:marker>
            <c:symbol val="none"/>
          </c:marker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extLst/>
          </c:dLbls>
          <c:cat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axId val="703662752"/>
        <c:axId val="703663312"/>
      </c:lineChart>
      <c:catAx>
        <c:axId val="703662752"/>
        <c:scaling>
          <c:orientation/>
        </c:scaling>
        <c:delete val="0"/>
        <c:axPos val="b"/>
        <c:numFmt formatCode="General" sourceLinked="1"/>
        <c:majorTickMark val="none"/>
        <c:minorTickMark val="none"/>
        <c:crossAx val="703663312"/>
        <c:crosses val="autoZero"/>
        <c:auto val="0"/>
        <c:lblAlgn val="ctr"/>
        <c:lblOffset/>
        <c:noMultiLvlLbl val="0"/>
      </c:catAx>
      <c:valAx>
        <c:axId val="703663312"/>
        <c:scaling>
          <c:orientation/>
        </c:scaling>
        <c:delete val="1"/>
        <c:axPos val="l"/>
        <c:numFmt formatCode="General" sourceLinked="1"/>
        <c:majorTickMark val="out"/>
        <c:minorTickMark val="none"/>
        <c:crossAx val="703662752"/>
        <c:crossBetween val="between"/>
      </c:valAx>
    </c:plotArea>
    <c:legend>
      <c:legendPos val="t"/>
      <c:layout>
        <c:manualLayout>
          <c:xMode val="edge"/>
          <c:yMode val="edge"/>
          <c:x val="0.0592731274664402"/>
          <c:y val="0.13312752544879913"/>
          <c:w val="0.88145351409912109"/>
          <c:h val="0.07758525013923645"/>
        </c:manualLayout>
      </c:layout>
      <c:overlay val="0"/>
    </c:legend>
    <c:plotVisOnly val="1"/>
    <c:dispBlanksAs val="gap"/>
    <c:showDLblsOverMax val="0"/>
  </c:chart>
  <c:txPr>
    <a:bodyPr/>
    <a:p>
      <a:pPr>
        <a:defRPr sz="3600" smtId="4294967295">
          <a:latin typeface="+mn-ea"/>
          <a:ea typeface="+mn-ea"/>
        </a:defRPr>
      </a:pPr>
      <a:endParaRPr sz="3600" smtId="4294967295">
        <a:latin typeface="+mn-ea"/>
        <a:ea typeface="+mn-ea"/>
      </a:endParaRPr>
    </a:p>
  </c:txPr>
  <c:externalData r:id="rId1">
    <c:autoUpdate val="0"/>
  </c:externalData>
</c:chartSpace>
</file>

<file path=ppt/charts/colors1.xml><?xml version="1.0" encoding="utf-8"?>
<cs:colorStyle xmlns:a="http://schemas.openxmlformats.org/drawingml/2006/main" xmlns:cs="http://schemas.microsoft.com/office/drawing/2012/chartStyle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2.xml><?xml version="1.0" encoding="utf-8"?>
<cs:colorStyle xmlns:a="http://schemas.openxmlformats.org/drawingml/2006/main" xmlns:cs="http://schemas.microsoft.com/office/drawing/2012/chartStyle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3.xml><?xml version="1.0" encoding="utf-8"?>
<cs:colorStyle xmlns:a="http://schemas.openxmlformats.org/drawingml/2006/main" xmlns:cs="http://schemas.microsoft.com/office/drawing/2012/chartStyle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4.xml><?xml version="1.0" encoding="utf-8"?>
<cs:colorStyle xmlns:a="http://schemas.openxmlformats.org/drawingml/2006/main" xmlns:cs="http://schemas.microsoft.com/office/drawing/2012/chartStyle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style1.xml><?xml version="1.0" encoding="utf-8"?>
<cs:chartStyle xmlns:a="http://schemas.openxmlformats.org/drawingml/2006/main" xmlns:r="http://schemas.openxmlformats.org/officeDocument/2006/relationships" xmlns:cs="http://schemas.microsoft.com/office/drawing/2012/chartStyle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a="http://schemas.openxmlformats.org/drawingml/2006/main" xmlns:r="http://schemas.openxmlformats.org/officeDocument/2006/relationships" xmlns:cs="http://schemas.microsoft.com/office/drawing/2012/chartStyle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a="http://schemas.openxmlformats.org/drawingml/2006/main" xmlns:r="http://schemas.openxmlformats.org/officeDocument/2006/relationships" xmlns:cs="http://schemas.microsoft.com/office/drawing/2012/chartStyle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a="http://schemas.openxmlformats.org/drawingml/2006/main" xmlns:r="http://schemas.openxmlformats.org/officeDocument/2006/relationships" xmlns:cs="http://schemas.microsoft.com/office/drawing/2012/chartStyle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3072A0-D8E9-4771-82D0-D36BEED68678}" type="datetimeFigureOut">
              <a:rPr lang="zh-CN" altLang="en-US" smtClean="0"/>
              <a:t>2018/6/4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E86CE7-54B7-4226-80CF-29E24D83A39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632754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0.xml.rels><?xml version="1.0" encoding="UTF-8" standalone="yes"?><Relationships xmlns="http://schemas.openxmlformats.org/package/2006/relationships"><Relationship Id="rId1" Target="../slides/slide1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1.xml.rels><?xml version="1.0" encoding="UTF-8" standalone="yes"?><Relationships xmlns="http://schemas.openxmlformats.org/package/2006/relationships"><Relationship Id="rId1" Target="../slides/slide1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2.xml.rels><?xml version="1.0" encoding="UTF-8" standalone="yes"?><Relationships xmlns="http://schemas.openxmlformats.org/package/2006/relationships"><Relationship Id="rId1" Target="../slides/slide1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3.xml.rels><?xml version="1.0" encoding="UTF-8" standalone="yes"?><Relationships xmlns="http://schemas.openxmlformats.org/package/2006/relationships"><Relationship Id="rId1" Target="../slides/slide1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4.xml.rels><?xml version="1.0" encoding="UTF-8" standalone="yes"?><Relationships xmlns="http://schemas.openxmlformats.org/package/2006/relationships"><Relationship Id="rId1" Target="../slides/slide1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5.xml.rels><?xml version="1.0" encoding="UTF-8" standalone="yes"?><Relationships xmlns="http://schemas.openxmlformats.org/package/2006/relationships"><Relationship Id="rId1" Target="../slides/slide1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6.xml.rels><?xml version="1.0" encoding="UTF-8" standalone="yes"?><Relationships xmlns="http://schemas.openxmlformats.org/package/2006/relationships"><Relationship Id="rId1" Target="../slides/slide1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7.xml.rels><?xml version="1.0" encoding="UTF-8" standalone="yes"?><Relationships xmlns="http://schemas.openxmlformats.org/package/2006/relationships"><Relationship Id="rId1" Target="../slides/slide1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8.xml.rels><?xml version="1.0" encoding="UTF-8" standalone="yes"?><Relationships xmlns="http://schemas.openxmlformats.org/package/2006/relationships"><Relationship Id="rId1" Target="../slides/slide1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9.xml.rels><?xml version="1.0" encoding="UTF-8" standalone="yes"?><Relationships xmlns="http://schemas.openxmlformats.org/package/2006/relationships"><Relationship Id="rId1" Target="../slides/slide1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0.xml.rels><?xml version="1.0" encoding="UTF-8" standalone="yes"?><Relationships xmlns="http://schemas.openxmlformats.org/package/2006/relationships"><Relationship Id="rId1" Target="../slides/slide2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1.xml.rels><?xml version="1.0" encoding="UTF-8" standalone="yes"?><Relationships xmlns="http://schemas.openxmlformats.org/package/2006/relationships"><Relationship Id="rId1" Target="../slides/slide2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2.xml.rels><?xml version="1.0" encoding="UTF-8" standalone="yes"?><Relationships xmlns="http://schemas.openxmlformats.org/package/2006/relationships"><Relationship Id="rId1" Target="../slides/slide2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3.xml.rels><?xml version="1.0" encoding="UTF-8" standalone="yes"?><Relationships xmlns="http://schemas.openxmlformats.org/package/2006/relationships"><Relationship Id="rId1" Target="../slides/slide2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4.xml.rels><?xml version="1.0" encoding="UTF-8" standalone="yes"?><Relationships xmlns="http://schemas.openxmlformats.org/package/2006/relationships"><Relationship Id="rId1" Target="../slides/slide2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5.xml.rels><?xml version="1.0" encoding="UTF-8" standalone="yes"?><Relationships xmlns="http://schemas.openxmlformats.org/package/2006/relationships"><Relationship Id="rId1" Target="../slides/slide2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6.xml.rels><?xml version="1.0" encoding="UTF-8" standalone="yes"?><Relationships xmlns="http://schemas.openxmlformats.org/package/2006/relationships"><Relationship Id="rId1" Target="../slides/slide2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7.xml.rels><?xml version="1.0" encoding="UTF-8" standalone="yes"?><Relationships xmlns="http://schemas.openxmlformats.org/package/2006/relationships"><Relationship Id="rId1" Target="../slides/slide2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8.xml.rels><?xml version="1.0" encoding="UTF-8" standalone="yes"?><Relationships xmlns="http://schemas.openxmlformats.org/package/2006/relationships"><Relationship Id="rId1" Target="../slides/slide2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9.xml.rels><?xml version="1.0" encoding="UTF-8" standalone="yes"?><Relationships xmlns="http://schemas.openxmlformats.org/package/2006/relationships"><Relationship Id="rId1" Target="../slides/slide2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.xml.rels><?xml version="1.0" encoding="UTF-8" standalone="yes"?><Relationships xmlns="http://schemas.openxmlformats.org/package/2006/relationships"><Relationship Id="rId1" Target="../slides/slide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0.xml.rels><?xml version="1.0" encoding="UTF-8" standalone="yes"?><Relationships xmlns="http://schemas.openxmlformats.org/package/2006/relationships"><Relationship Id="rId1" Target="../slides/slide3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1.xml.rels><?xml version="1.0" encoding="UTF-8" standalone="yes"?><Relationships xmlns="http://schemas.openxmlformats.org/package/2006/relationships"><Relationship Id="rId1" Target="../slides/slide3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2.xml.rels><?xml version="1.0" encoding="UTF-8" standalone="yes"?><Relationships xmlns="http://schemas.openxmlformats.org/package/2006/relationships"><Relationship Id="rId1" Target="../slides/slide3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3.xml.rels><?xml version="1.0" encoding="UTF-8" standalone="yes"?><Relationships xmlns="http://schemas.openxmlformats.org/package/2006/relationships"><Relationship Id="rId1" Target="../slides/slide3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4.xml.rels><?xml version="1.0" encoding="UTF-8" standalone="yes"?><Relationships xmlns="http://schemas.openxmlformats.org/package/2006/relationships"><Relationship Id="rId1" Target="../slides/slide3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5.xml.rels><?xml version="1.0" encoding="UTF-8" standalone="yes"?><Relationships xmlns="http://schemas.openxmlformats.org/package/2006/relationships"><Relationship Id="rId1" Target="../slides/slide3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6.xml.rels><?xml version="1.0" encoding="UTF-8" standalone="yes"?><Relationships xmlns="http://schemas.openxmlformats.org/package/2006/relationships"><Relationship Id="rId1" Target="../slides/slide3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7.xml.rels><?xml version="1.0" encoding="UTF-8" standalone="yes"?><Relationships xmlns="http://schemas.openxmlformats.org/package/2006/relationships"><Relationship Id="rId1" Target="../slides/slide3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8.xml.rels><?xml version="1.0" encoding="UTF-8" standalone="yes"?><Relationships xmlns="http://schemas.openxmlformats.org/package/2006/relationships"><Relationship Id="rId1" Target="../slides/slide3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9.xml.rels><?xml version="1.0" encoding="UTF-8" standalone="yes"?><Relationships xmlns="http://schemas.openxmlformats.org/package/2006/relationships"><Relationship Id="rId1" Target="../slides/slide3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4.xml.rels><?xml version="1.0" encoding="UTF-8" standalone="yes"?><Relationships xmlns="http://schemas.openxmlformats.org/package/2006/relationships"><Relationship Id="rId1" Target="../slides/slide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40.xml.rels><?xml version="1.0" encoding="UTF-8" standalone="yes"?><Relationships xmlns="http://schemas.openxmlformats.org/package/2006/relationships"><Relationship Id="rId1" Target="../slides/slide4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41.xml.rels><?xml version="1.0" encoding="UTF-8" standalone="yes"?><Relationships xmlns="http://schemas.openxmlformats.org/package/2006/relationships"><Relationship Id="rId1" Target="../slides/slide4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42.xml.rels><?xml version="1.0" encoding="UTF-8" standalone="yes"?><Relationships xmlns="http://schemas.openxmlformats.org/package/2006/relationships"><Relationship Id="rId1" Target="../slides/slide4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43.xml.rels><?xml version="1.0" encoding="UTF-8" standalone="yes"?><Relationships xmlns="http://schemas.openxmlformats.org/package/2006/relationships"><Relationship Id="rId1" Target="../slides/slide4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5.xml.rels><?xml version="1.0" encoding="UTF-8" standalone="yes"?><Relationships xmlns="http://schemas.openxmlformats.org/package/2006/relationships"><Relationship Id="rId1" Target="../slides/slide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6.xml.rels><?xml version="1.0" encoding="UTF-8" standalone="yes"?><Relationships xmlns="http://schemas.openxmlformats.org/package/2006/relationships"><Relationship Id="rId1" Target="../slides/slide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7.xml.rels><?xml version="1.0" encoding="UTF-8" standalone="yes"?><Relationships xmlns="http://schemas.openxmlformats.org/package/2006/relationships"><Relationship Id="rId1" Target="../slides/slide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8.xml.rels><?xml version="1.0" encoding="UTF-8" standalone="yes"?><Relationships xmlns="http://schemas.openxmlformats.org/package/2006/relationships"><Relationship Id="rId1" Target="../slides/slide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9.xml.rels><?xml version="1.0" encoding="UTF-8" standalone="yes"?><Relationships xmlns="http://schemas.openxmlformats.org/package/2006/relationships"><Relationship Id="rId1" Target="../slides/slide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2061883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9192959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8581743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0404804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8021931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0307690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1941472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663757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7225454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6485155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366325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831773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153680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2013210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0294497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69827088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77815964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8170096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85142777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93535762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15423575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4000814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73113332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17873773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15617628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11711525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35196171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90950059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72178844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5833465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95536720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49208866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8192429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27575568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26388955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17280267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6630643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5491210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5680243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3779422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361972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3073245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685256867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media/image1.jpe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Diapositive de titre">
    <p:bg>
      <p:bgPr>
        <a:blipFill dpi="0" rotWithShape="1">
          <a:blip r:embed="rId1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828919" y="4261345"/>
            <a:ext cx="20727750" cy="2940390"/>
          </a:xfrm>
        </p:spPr>
        <p:txBody>
          <a:bodyPr/>
          <a:lstStyle/>
          <a:p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657838" y="7773300"/>
            <a:ext cx="17069912" cy="35056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6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3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20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9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04/06/2018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‹#›</a:t>
            </a:fld>
            <a:endParaRPr lang="fr-BE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32766312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686" y="914506"/>
            <a:ext cx="7864986" cy="3200771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7051" y="1975079"/>
            <a:ext cx="12345204" cy="9748379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686" y="4115276"/>
            <a:ext cx="7864986" cy="7624059"/>
          </a:xfrm>
        </p:spPr>
        <p:txBody>
          <a:bodyPr/>
          <a:lstStyle>
            <a:lvl1pPr marL="0" indent="0">
              <a:buNone/>
              <a:defRPr sz="3200"/>
            </a:lvl1pPr>
            <a:lvl2pPr marL="914446" indent="0">
              <a:buNone/>
              <a:defRPr sz="2800"/>
            </a:lvl2pPr>
            <a:lvl3pPr marL="1828891" indent="0">
              <a:buNone/>
              <a:defRPr sz="2400"/>
            </a:lvl3pPr>
            <a:lvl4pPr marL="2743337" indent="0">
              <a:buNone/>
              <a:defRPr sz="2000"/>
            </a:lvl4pPr>
            <a:lvl5pPr marL="3657783" indent="0">
              <a:buNone/>
              <a:defRPr sz="2000"/>
            </a:lvl5pPr>
            <a:lvl6pPr marL="4572229" indent="0">
              <a:buNone/>
              <a:defRPr sz="2000"/>
            </a:lvl6pPr>
            <a:lvl7pPr marL="5486674" indent="0">
              <a:buNone/>
              <a:defRPr sz="2000"/>
            </a:lvl7pPr>
            <a:lvl8pPr marL="6401120" indent="0">
              <a:buNone/>
              <a:defRPr sz="2000"/>
            </a:lvl8pPr>
            <a:lvl9pPr marL="7315566" indent="0">
              <a:buNone/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294842215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686" y="914506"/>
            <a:ext cx="7864986" cy="3200771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367051" y="1975079"/>
            <a:ext cx="12345204" cy="9748379"/>
          </a:xfrm>
        </p:spPr>
        <p:txBody>
          <a:bodyPr anchor="t"/>
          <a:lstStyle>
            <a:lvl1pPr marL="0" indent="0">
              <a:buNone/>
              <a:defRPr sz="6400"/>
            </a:lvl1pPr>
            <a:lvl2pPr marL="914446" indent="0">
              <a:buNone/>
              <a:defRPr sz="5600"/>
            </a:lvl2pPr>
            <a:lvl3pPr marL="1828891" indent="0">
              <a:buNone/>
              <a:defRPr sz="4800"/>
            </a:lvl3pPr>
            <a:lvl4pPr marL="2743337" indent="0">
              <a:buNone/>
              <a:defRPr sz="4000"/>
            </a:lvl4pPr>
            <a:lvl5pPr marL="3657783" indent="0">
              <a:buNone/>
              <a:defRPr sz="4000"/>
            </a:lvl5pPr>
            <a:lvl6pPr marL="4572229" indent="0">
              <a:buNone/>
              <a:defRPr sz="4000"/>
            </a:lvl6pPr>
            <a:lvl7pPr marL="5486674" indent="0">
              <a:buNone/>
              <a:defRPr sz="4000"/>
            </a:lvl7pPr>
            <a:lvl8pPr marL="6401120" indent="0">
              <a:buNone/>
              <a:defRPr sz="4000"/>
            </a:lvl8pPr>
            <a:lvl9pPr marL="7315566" indent="0">
              <a:buNone/>
              <a:defRPr sz="4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686" y="4115276"/>
            <a:ext cx="7864986" cy="7624059"/>
          </a:xfrm>
        </p:spPr>
        <p:txBody>
          <a:bodyPr/>
          <a:lstStyle>
            <a:lvl1pPr marL="0" indent="0">
              <a:buNone/>
              <a:defRPr sz="3200"/>
            </a:lvl1pPr>
            <a:lvl2pPr marL="914446" indent="0">
              <a:buNone/>
              <a:defRPr sz="2800"/>
            </a:lvl2pPr>
            <a:lvl3pPr marL="1828891" indent="0">
              <a:buNone/>
              <a:defRPr sz="2400"/>
            </a:lvl3pPr>
            <a:lvl4pPr marL="2743337" indent="0">
              <a:buNone/>
              <a:defRPr sz="2000"/>
            </a:lvl4pPr>
            <a:lvl5pPr marL="3657783" indent="0">
              <a:buNone/>
              <a:defRPr sz="2000"/>
            </a:lvl5pPr>
            <a:lvl6pPr marL="4572229" indent="0">
              <a:buNone/>
              <a:defRPr sz="2000"/>
            </a:lvl6pPr>
            <a:lvl7pPr marL="5486674" indent="0">
              <a:buNone/>
              <a:defRPr sz="2000"/>
            </a:lvl7pPr>
            <a:lvl8pPr marL="6401120" indent="0">
              <a:buNone/>
              <a:defRPr sz="2000"/>
            </a:lvl8pPr>
            <a:lvl9pPr marL="7315566" indent="0">
              <a:buNone/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718021795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240758568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50936" y="730334"/>
            <a:ext cx="5258142" cy="1162502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509" y="730334"/>
            <a:ext cx="15469608" cy="1162502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228830558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133415845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19280" y="550133"/>
            <a:ext cx="21947029" cy="2286265"/>
          </a:xfrm>
          <a:prstGeom prst="rect">
            <a:avLst/>
          </a:prstGeom>
        </p:spPr>
        <p:txBody>
          <a:bodyPr vert="horz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19280" y="3200772"/>
            <a:ext cx="21947029" cy="9052181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val="3455653145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199" y="2244986"/>
            <a:ext cx="18289191" cy="4775753"/>
          </a:xfrm>
        </p:spPr>
        <p:txBody>
          <a:bodyPr anchor="b"/>
          <a:lstStyle>
            <a:lvl1pPr algn="ctr">
              <a:defRPr sz="12001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199" y="7204910"/>
            <a:ext cx="18289191" cy="3311907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46" indent="0" algn="ctr">
              <a:buNone/>
              <a:defRPr sz="4000"/>
            </a:lvl2pPr>
            <a:lvl3pPr marL="1828891" indent="0" algn="ctr">
              <a:buNone/>
              <a:defRPr sz="3600"/>
            </a:lvl3pPr>
            <a:lvl4pPr marL="2743337" indent="0" algn="ctr">
              <a:buNone/>
              <a:defRPr sz="3200"/>
            </a:lvl4pPr>
            <a:lvl5pPr marL="3657783" indent="0" algn="ctr">
              <a:buNone/>
              <a:defRPr sz="3200"/>
            </a:lvl5pPr>
            <a:lvl6pPr marL="4572229" indent="0" algn="ctr">
              <a:buNone/>
              <a:defRPr sz="3200"/>
            </a:lvl6pPr>
            <a:lvl7pPr marL="5486674" indent="0" algn="ctr">
              <a:buNone/>
              <a:defRPr sz="3200"/>
            </a:lvl7pPr>
            <a:lvl8pPr marL="6401120" indent="0" algn="ctr">
              <a:buNone/>
              <a:defRPr sz="3200"/>
            </a:lvl8pPr>
            <a:lvl9pPr marL="7315566" indent="0" algn="ctr">
              <a:buNone/>
              <a:defRPr sz="32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043679497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450449621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808" y="3419873"/>
            <a:ext cx="21032570" cy="5706135"/>
          </a:xfrm>
        </p:spPr>
        <p:txBody>
          <a:bodyPr anchor="b"/>
          <a:lstStyle>
            <a:lvl1pPr>
              <a:defRPr sz="12001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808" y="9179990"/>
            <a:ext cx="21032570" cy="3000721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46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91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337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783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229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674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112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566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27896528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509" y="3651673"/>
            <a:ext cx="10363875" cy="87036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5204" y="3651673"/>
            <a:ext cx="10363875" cy="87036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792661808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685" y="730336"/>
            <a:ext cx="21032570" cy="265143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686" y="3362715"/>
            <a:ext cx="10316246" cy="1648015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46" indent="0">
              <a:buNone/>
              <a:defRPr sz="4000" b="1"/>
            </a:lvl2pPr>
            <a:lvl3pPr marL="1828891" indent="0">
              <a:buNone/>
              <a:defRPr sz="3600" b="1"/>
            </a:lvl3pPr>
            <a:lvl4pPr marL="2743337" indent="0">
              <a:buNone/>
              <a:defRPr sz="3200" b="1"/>
            </a:lvl4pPr>
            <a:lvl5pPr marL="3657783" indent="0">
              <a:buNone/>
              <a:defRPr sz="3200" b="1"/>
            </a:lvl5pPr>
            <a:lvl6pPr marL="4572229" indent="0">
              <a:buNone/>
              <a:defRPr sz="3200" b="1"/>
            </a:lvl6pPr>
            <a:lvl7pPr marL="5486674" indent="0">
              <a:buNone/>
              <a:defRPr sz="3200" b="1"/>
            </a:lvl7pPr>
            <a:lvl8pPr marL="6401120" indent="0">
              <a:buNone/>
              <a:defRPr sz="3200" b="1"/>
            </a:lvl8pPr>
            <a:lvl9pPr marL="7315566" indent="0">
              <a:buNone/>
              <a:defRPr sz="3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686" y="5010730"/>
            <a:ext cx="10316246" cy="7370029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5204" y="3362715"/>
            <a:ext cx="10367051" cy="1648015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46" indent="0">
              <a:buNone/>
              <a:defRPr sz="4000" b="1"/>
            </a:lvl2pPr>
            <a:lvl3pPr marL="1828891" indent="0">
              <a:buNone/>
              <a:defRPr sz="3600" b="1"/>
            </a:lvl3pPr>
            <a:lvl4pPr marL="2743337" indent="0">
              <a:buNone/>
              <a:defRPr sz="3200" b="1"/>
            </a:lvl4pPr>
            <a:lvl5pPr marL="3657783" indent="0">
              <a:buNone/>
              <a:defRPr sz="3200" b="1"/>
            </a:lvl5pPr>
            <a:lvl6pPr marL="4572229" indent="0">
              <a:buNone/>
              <a:defRPr sz="3200" b="1"/>
            </a:lvl6pPr>
            <a:lvl7pPr marL="5486674" indent="0">
              <a:buNone/>
              <a:defRPr sz="3200" b="1"/>
            </a:lvl7pPr>
            <a:lvl8pPr marL="6401120" indent="0">
              <a:buNone/>
              <a:defRPr sz="3200" b="1"/>
            </a:lvl8pPr>
            <a:lvl9pPr marL="7315566" indent="0">
              <a:buNone/>
              <a:defRPr sz="3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5204" y="5010730"/>
            <a:ext cx="10367051" cy="7370029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183554776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461485400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media/image1.jpeg" Type="http://schemas.openxmlformats.org/officeDocument/2006/relationships/image"/><Relationship Id="rId5" Target="../theme/theme1.xml" Type="http://schemas.openxmlformats.org/officeDocument/2006/relationships/theme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10" Target="../slideLayouts/slideLayout13.xml" Type="http://schemas.openxmlformats.org/officeDocument/2006/relationships/slideLayout"/><Relationship Id="rId11" Target="../slideLayouts/slideLayout14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5.xml" Type="http://schemas.openxmlformats.org/officeDocument/2006/relationships/slideLayout"/><Relationship Id="rId3" Target="../slideLayouts/slideLayout6.xml" Type="http://schemas.openxmlformats.org/officeDocument/2006/relationships/slideLayout"/><Relationship Id="rId4" Target="../slideLayouts/slideLayout7.xml" Type="http://schemas.openxmlformats.org/officeDocument/2006/relationships/slideLayout"/><Relationship Id="rId5" Target="../slideLayouts/slideLayout8.xml" Type="http://schemas.openxmlformats.org/officeDocument/2006/relationships/slideLayout"/><Relationship Id="rId6" Target="../slideLayouts/slideLayout9.xml" Type="http://schemas.openxmlformats.org/officeDocument/2006/relationships/slideLayout"/><Relationship Id="rId7" Target="../slideLayouts/slideLayout10.xml" Type="http://schemas.openxmlformats.org/officeDocument/2006/relationships/slideLayout"/><Relationship Id="rId8" Target="../slideLayouts/slideLayout11.xml" Type="http://schemas.openxmlformats.org/officeDocument/2006/relationships/slideLayout"/><Relationship Id="rId9" Target="../slideLayouts/slideLayout12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4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</p:spPr>
        <p:txBody>
          <a:bodyPr vert="horz" lIns="217728" tIns="108864" rIns="217728" bIns="108864" rtlCol="0" anchor="ctr">
            <a:normAutofit/>
          </a:bodyPr>
          <a:lstStyle/>
          <a:p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219280" y="3200772"/>
            <a:ext cx="21947029" cy="9052974"/>
          </a:xfrm>
          <a:prstGeom prst="rect">
            <a:avLst/>
          </a:prstGeom>
        </p:spPr>
        <p:txBody>
          <a:bodyPr vert="horz" lIns="217728" tIns="108864" rIns="217728" bIns="108864" rtlCol="0">
            <a:normAutofit/>
          </a:bodyPr>
          <a:lstStyle/>
          <a:p>
            <a:pPr lvl="0"/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 vert="horz" lIns="217728" tIns="108864" rIns="217728" bIns="108864" rtlCol="0" anchor="ctr"/>
          <a:lstStyle>
            <a:lvl1pPr algn="l">
              <a:defRPr sz="2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t>04/06/2018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 vert="horz" lIns="217728" tIns="108864" rIns="217728" bIns="108864" rtlCol="0" anchor="ctr"/>
          <a:lstStyle>
            <a:lvl1pPr algn="ctr">
              <a:defRPr sz="2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 vert="horz" lIns="217728" tIns="108864" rIns="217728" bIns="108864" rtlCol="0" anchor="ctr"/>
          <a:lstStyle>
            <a:lvl1pPr algn="r">
              <a:defRPr sz="2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t>‹#›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/>
  <p:timing/>
  <p:txStyles>
    <p:titleStyle>
      <a:lvl1pPr algn="ctr" defTabSz="2177278" rtl="0" eaLnBrk="1" latinLnBrk="0" hangingPunct="1">
        <a:spcBef>
          <a:spcPct val="0"/>
        </a:spcBef>
        <a:buNone/>
        <a:defRPr sz="10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479" indent="-816479" algn="l" defTabSz="2177278" rtl="0" eaLnBrk="1" latinLnBrk="0" hangingPunct="1">
        <a:spcBef>
          <a:spcPct val="20000"/>
        </a:spcBef>
        <a:buFont typeface="Arial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9038" indent="-680399" algn="l" defTabSz="2177278" rtl="0" eaLnBrk="1" latinLnBrk="0" hangingPunct="1">
        <a:spcBef>
          <a:spcPct val="20000"/>
        </a:spcBef>
        <a:buFont typeface="Arial" pitchFamily="34" charset="0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2pPr>
      <a:lvl3pPr marL="2721597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3810236" indent="-544319" algn="l" defTabSz="2177278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875" indent="-544319" algn="l" defTabSz="2177278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7514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6153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4792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3431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639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278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917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556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3195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834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20472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9111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509" y="730336"/>
            <a:ext cx="21032570" cy="26514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509" y="3651673"/>
            <a:ext cx="21032570" cy="87036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509" y="12714173"/>
            <a:ext cx="5486757" cy="7303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828891"/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828891"/>
              <a:t>2018/6/4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726" y="12714173"/>
            <a:ext cx="8230136" cy="7303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828891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2322" y="12714173"/>
            <a:ext cx="5486757" cy="7303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828891"/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828891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457416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ransition/>
  <p:timing/>
  <p:txStyles>
    <p:titleStyle>
      <a:lvl1pPr algn="l" defTabSz="1828891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23" indent="-457223" algn="l" defTabSz="1828891" rtl="0" eaLnBrk="1" latinLnBrk="0" hangingPunct="1">
        <a:lnSpc>
          <a:spcPct val="90000"/>
        </a:lnSpc>
        <a:spcBef>
          <a:spcPts val="2000"/>
        </a:spcBef>
        <a:buFont typeface="Arial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69" indent="-457223" algn="l" defTabSz="1828891" rtl="0" eaLnBrk="1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114" indent="-457223" algn="l" defTabSz="1828891" rtl="0" eaLnBrk="1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560" indent="-457223" algn="l" defTabSz="1828891" rtl="0" eaLnBrk="1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5006" indent="-457223" algn="l" defTabSz="1828891" rtl="0" eaLnBrk="1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451" indent="-457223" algn="l" defTabSz="1828891" rtl="0" eaLnBrk="1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897" indent="-457223" algn="l" defTabSz="1828891" rtl="0" eaLnBrk="1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343" indent="-457223" algn="l" defTabSz="1828891" rtl="0" eaLnBrk="1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789" indent="-457223" algn="l" defTabSz="1828891" rtl="0" eaLnBrk="1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91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46" algn="l" defTabSz="1828891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91" algn="l" defTabSz="1828891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337" algn="l" defTabSz="1828891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783" algn="l" defTabSz="1828891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229" algn="l" defTabSz="1828891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674" algn="l" defTabSz="1828891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1120" algn="l" defTabSz="1828891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566" algn="l" defTabSz="1828891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2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0.xml" Type="http://schemas.openxmlformats.org/officeDocument/2006/relationships/notesSlide"/><Relationship Id="rId3" Target="../media/image2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1.xml" Type="http://schemas.openxmlformats.org/officeDocument/2006/relationships/notesSlide"/><Relationship Id="rId3" Target="../media/image42.png" Type="http://schemas.openxmlformats.org/officeDocument/2006/relationships/image"/><Relationship Id="rId4" Target="../media/image43.png" Type="http://schemas.openxmlformats.org/officeDocument/2006/relationships/image"/><Relationship Id="rId5" Target="../media/image44.png" Type="http://schemas.openxmlformats.org/officeDocument/2006/relationships/image"/><Relationship Id="rId6" Target="../media/image45.png" Type="http://schemas.openxmlformats.org/officeDocument/2006/relationships/image"/><Relationship Id="rId7" Target="../media/image46.png" Type="http://schemas.openxmlformats.org/officeDocument/2006/relationships/image"/><Relationship Id="rId8" Target="../media/image47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10" Target="../media/image55.png" Type="http://schemas.openxmlformats.org/officeDocument/2006/relationships/image"/><Relationship Id="rId2" Target="../notesSlides/notesSlide12.xml" Type="http://schemas.openxmlformats.org/officeDocument/2006/relationships/notesSlide"/><Relationship Id="rId3" Target="../media/image48.png" Type="http://schemas.openxmlformats.org/officeDocument/2006/relationships/image"/><Relationship Id="rId4" Target="../media/image49.png" Type="http://schemas.openxmlformats.org/officeDocument/2006/relationships/image"/><Relationship Id="rId5" Target="../media/image50.png" Type="http://schemas.openxmlformats.org/officeDocument/2006/relationships/image"/><Relationship Id="rId6" Target="../media/image51.png" Type="http://schemas.openxmlformats.org/officeDocument/2006/relationships/image"/><Relationship Id="rId7" Target="../media/image52.png" Type="http://schemas.openxmlformats.org/officeDocument/2006/relationships/image"/><Relationship Id="rId8" Target="../media/image53.png" Type="http://schemas.openxmlformats.org/officeDocument/2006/relationships/image"/><Relationship Id="rId9" Target="../media/image54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10" Target="../media/image55.png" Type="http://schemas.openxmlformats.org/officeDocument/2006/relationships/image"/><Relationship Id="rId2" Target="../notesSlides/notesSlide13.xml" Type="http://schemas.openxmlformats.org/officeDocument/2006/relationships/notesSlide"/><Relationship Id="rId3" Target="../media/image56.png" Type="http://schemas.openxmlformats.org/officeDocument/2006/relationships/image"/><Relationship Id="rId4" Target="../media/image57.png" Type="http://schemas.openxmlformats.org/officeDocument/2006/relationships/image"/><Relationship Id="rId5" Target="../media/image58.png" Type="http://schemas.openxmlformats.org/officeDocument/2006/relationships/image"/><Relationship Id="rId6" Target="../media/image59.png" Type="http://schemas.openxmlformats.org/officeDocument/2006/relationships/image"/><Relationship Id="rId7" Target="../media/image60.png" Type="http://schemas.openxmlformats.org/officeDocument/2006/relationships/image"/><Relationship Id="rId8" Target="../media/image48.png" Type="http://schemas.openxmlformats.org/officeDocument/2006/relationships/image"/><Relationship Id="rId9" Target="../media/image3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14.xml" Type="http://schemas.openxmlformats.org/officeDocument/2006/relationships/notesSlide"/><Relationship Id="rId3" Target="../media/image61.png" Type="http://schemas.openxmlformats.org/officeDocument/2006/relationships/image"/><Relationship Id="rId4" Target="../media/image62.png" Type="http://schemas.openxmlformats.org/officeDocument/2006/relationships/image"/><Relationship Id="rId5" Target="../media/image63.png" Type="http://schemas.openxmlformats.org/officeDocument/2006/relationships/image"/><Relationship Id="rId6" Target="../media/image64.png" Type="http://schemas.openxmlformats.org/officeDocument/2006/relationships/image"/><Relationship Id="rId7" Target="../media/image59.png" Type="http://schemas.openxmlformats.org/officeDocument/2006/relationships/image"/><Relationship Id="rId8" Target="../media/image3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15.xml" Type="http://schemas.openxmlformats.org/officeDocument/2006/relationships/notesSlide"/><Relationship Id="rId3" Target="../media/image65.jpeg" Type="http://schemas.openxmlformats.org/officeDocument/2006/relationships/image"/><Relationship Id="rId4" Target="../media/image66.jpeg" Type="http://schemas.openxmlformats.org/officeDocument/2006/relationships/image"/><Relationship Id="rId5" Target="../media/image67.jpeg" Type="http://schemas.openxmlformats.org/officeDocument/2006/relationships/image"/><Relationship Id="rId6" Target="../media/image68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16.xml" Type="http://schemas.openxmlformats.org/officeDocument/2006/relationships/notesSlide"/><Relationship Id="rId3" Target="../media/image69.jpeg" Type="http://schemas.openxmlformats.org/officeDocument/2006/relationships/image"/><Relationship Id="rId4" Target="../media/image70.jpeg" Type="http://schemas.openxmlformats.org/officeDocument/2006/relationships/image"/><Relationship Id="rId5" Target="../media/image71.jpeg" Type="http://schemas.openxmlformats.org/officeDocument/2006/relationships/image"/><Relationship Id="rId6" Target="../media/image25.png" Type="http://schemas.openxmlformats.org/officeDocument/2006/relationships/image"/><Relationship Id="rId7" Target="../media/image26.png" Type="http://schemas.openxmlformats.org/officeDocument/2006/relationships/image"/><Relationship Id="rId8" Target="../media/image3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7.xml" Type="http://schemas.openxmlformats.org/officeDocument/2006/relationships/notesSlide"/><Relationship Id="rId3" Target="../media/image72.png" Type="http://schemas.openxmlformats.org/officeDocument/2006/relationships/image"/><Relationship Id="rId4" Target="../media/image68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8.xml" Type="http://schemas.openxmlformats.org/officeDocument/2006/relationships/notesSlide"/><Relationship Id="rId3" Target="../media/image2.pn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9.xml" Type="http://schemas.openxmlformats.org/officeDocument/2006/relationships/notesSlide"/><Relationship Id="rId3" Target="../charts/chart1.xml" Type="http://schemas.openxmlformats.org/officeDocument/2006/relationships/chart"/><Relationship Id="rId4" Target="../media/image73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3.png" Type="http://schemas.openxmlformats.org/officeDocument/2006/relationships/image"/><Relationship Id="rId4" Target="../media/image4.emf" Type="http://schemas.openxmlformats.org/officeDocument/2006/relationships/image"/><Relationship Id="rId5" Target="../media/image5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0.xml" Type="http://schemas.openxmlformats.org/officeDocument/2006/relationships/notesSlide"/><Relationship Id="rId3" Target="../charts/chart2.xml" Type="http://schemas.openxmlformats.org/officeDocument/2006/relationships/chart"/><Relationship Id="rId4" Target="../media/image73.pn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1.xml" Type="http://schemas.openxmlformats.org/officeDocument/2006/relationships/notesSlide"/><Relationship Id="rId3" Target="../charts/chart3.xml" Type="http://schemas.openxmlformats.org/officeDocument/2006/relationships/chart"/><Relationship Id="rId4" Target="../media/image73.pn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2.xml" Type="http://schemas.openxmlformats.org/officeDocument/2006/relationships/notesSlide"/><Relationship Id="rId3" Target="../charts/chart4.xml" Type="http://schemas.openxmlformats.org/officeDocument/2006/relationships/chart"/><Relationship Id="rId4" Target="../media/image73.pn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3.xml" Type="http://schemas.openxmlformats.org/officeDocument/2006/relationships/notesSlide"/><Relationship Id="rId3" Target="../charts/chart5.xml" Type="http://schemas.openxmlformats.org/officeDocument/2006/relationships/chart"/></Relationships>
</file>

<file path=ppt/slides/_rels/slide2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4.xml" Type="http://schemas.openxmlformats.org/officeDocument/2006/relationships/notesSlide"/><Relationship Id="rId3" Target="../charts/chart6.xml" Type="http://schemas.openxmlformats.org/officeDocument/2006/relationships/chart"/><Relationship Id="rId4" Target="../charts/chart7.xml" Type="http://schemas.openxmlformats.org/officeDocument/2006/relationships/chart"/><Relationship Id="rId5" Target="../media/image73.png" Type="http://schemas.openxmlformats.org/officeDocument/2006/relationships/image"/></Relationships>
</file>

<file path=ppt/slides/_rels/slide2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5.xml" Type="http://schemas.openxmlformats.org/officeDocument/2006/relationships/notesSlide"/><Relationship Id="rId3" Target="../charts/chart8.xml" Type="http://schemas.openxmlformats.org/officeDocument/2006/relationships/chart"/><Relationship Id="rId4" Target="../media/image73.png" Type="http://schemas.openxmlformats.org/officeDocument/2006/relationships/image"/></Relationships>
</file>

<file path=ppt/slides/_rels/slide2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6.xml" Type="http://schemas.openxmlformats.org/officeDocument/2006/relationships/notesSlide"/><Relationship Id="rId3" Target="../charts/chart9.xml" Type="http://schemas.openxmlformats.org/officeDocument/2006/relationships/chart"/><Relationship Id="rId4" Target="../media/image73.png" Type="http://schemas.openxmlformats.org/officeDocument/2006/relationships/image"/></Relationships>
</file>

<file path=ppt/slides/_rels/slide27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27.xml" Type="http://schemas.openxmlformats.org/officeDocument/2006/relationships/notesSlide"/><Relationship Id="rId3" Target="../media/image2.png" Type="http://schemas.openxmlformats.org/officeDocument/2006/relationships/image"/></Relationships>
</file>

<file path=ppt/slides/_rels/slide28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28.xml" Type="http://schemas.openxmlformats.org/officeDocument/2006/relationships/notesSlide"/><Relationship Id="rId3" Target="../media/image74.png" Type="http://schemas.openxmlformats.org/officeDocument/2006/relationships/image"/><Relationship Id="rId4" Target="../media/image75.png" Type="http://schemas.openxmlformats.org/officeDocument/2006/relationships/image"/><Relationship Id="rId5" Target="../media/image76.png" Type="http://schemas.openxmlformats.org/officeDocument/2006/relationships/image"/><Relationship Id="rId6" Target="../media/image39.png" Type="http://schemas.openxmlformats.org/officeDocument/2006/relationships/image"/></Relationships>
</file>

<file path=ppt/slides/_rels/slide29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29.xml" Type="http://schemas.openxmlformats.org/officeDocument/2006/relationships/notesSlide"/><Relationship Id="rId3" Target="../media/image77.png" Type="http://schemas.openxmlformats.org/officeDocument/2006/relationships/image"/><Relationship Id="rId4" Target="../media/image78.png" Type="http://schemas.openxmlformats.org/officeDocument/2006/relationships/image"/><Relationship Id="rId5" Target="../media/image79.png" Type="http://schemas.openxmlformats.org/officeDocument/2006/relationships/image"/><Relationship Id="rId6" Target="../media/image80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10" Target="../media/image13.png" Type="http://schemas.openxmlformats.org/officeDocument/2006/relationships/image"/><Relationship Id="rId11" Target="../media/image14.png" Type="http://schemas.openxmlformats.org/officeDocument/2006/relationships/image"/><Relationship Id="rId12" Target="../media/image3.png" Type="http://schemas.openxmlformats.org/officeDocument/2006/relationships/image"/><Relationship Id="rId2" Target="../notesSlides/notesSlide3.xml" Type="http://schemas.openxmlformats.org/officeDocument/2006/relationships/notesSlide"/><Relationship Id="rId3" Target="../media/image6.png" Type="http://schemas.openxmlformats.org/officeDocument/2006/relationships/image"/><Relationship Id="rId4" Target="../media/image7.png" Type="http://schemas.openxmlformats.org/officeDocument/2006/relationships/image"/><Relationship Id="rId5" Target="../media/image8.png" Type="http://schemas.openxmlformats.org/officeDocument/2006/relationships/image"/><Relationship Id="rId6" Target="../media/image9.png" Type="http://schemas.openxmlformats.org/officeDocument/2006/relationships/image"/><Relationship Id="rId7" Target="../media/image10.png" Type="http://schemas.openxmlformats.org/officeDocument/2006/relationships/image"/><Relationship Id="rId8" Target="../media/image11.png" Type="http://schemas.openxmlformats.org/officeDocument/2006/relationships/image"/><Relationship Id="rId9" Target="../media/image12.png" Type="http://schemas.openxmlformats.org/officeDocument/2006/relationships/image"/></Relationships>
</file>

<file path=ppt/slides/_rels/slide30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30.xml" Type="http://schemas.openxmlformats.org/officeDocument/2006/relationships/notesSlide"/><Relationship Id="rId3" Target="../media/image81.png" Type="http://schemas.openxmlformats.org/officeDocument/2006/relationships/image"/><Relationship Id="rId4" Target="../media/image80.png" Type="http://schemas.openxmlformats.org/officeDocument/2006/relationships/image"/><Relationship Id="rId5" Target="../media/image82.png" Type="http://schemas.openxmlformats.org/officeDocument/2006/relationships/image"/><Relationship Id="rId6" Target="../media/image77.png" Type="http://schemas.openxmlformats.org/officeDocument/2006/relationships/image"/></Relationships>
</file>

<file path=ppt/slides/_rels/slide3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31.xml" Type="http://schemas.openxmlformats.org/officeDocument/2006/relationships/notesSlide"/><Relationship Id="rId3" Target="../media/image83.png" Type="http://schemas.openxmlformats.org/officeDocument/2006/relationships/image"/><Relationship Id="rId4" Target="../media/image84.png" Type="http://schemas.openxmlformats.org/officeDocument/2006/relationships/image"/><Relationship Id="rId5" Target="../media/image73.png" Type="http://schemas.openxmlformats.org/officeDocument/2006/relationships/image"/></Relationships>
</file>

<file path=ppt/slides/_rels/slide3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32.xml" Type="http://schemas.openxmlformats.org/officeDocument/2006/relationships/notesSlide"/><Relationship Id="rId3" Target="../media/image85.jpeg" Type="http://schemas.openxmlformats.org/officeDocument/2006/relationships/image"/><Relationship Id="rId4" Target="../media/image83.png" Type="http://schemas.openxmlformats.org/officeDocument/2006/relationships/image"/><Relationship Id="rId5" Target="../media/image84.png" Type="http://schemas.openxmlformats.org/officeDocument/2006/relationships/image"/><Relationship Id="rId6" Target="../media/image73.png" Type="http://schemas.openxmlformats.org/officeDocument/2006/relationships/image"/></Relationships>
</file>

<file path=ppt/slides/_rels/slide3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10" Target="../media/image92.png" Type="http://schemas.openxmlformats.org/officeDocument/2006/relationships/image"/><Relationship Id="rId2" Target="../notesSlides/notesSlide33.xml" Type="http://schemas.openxmlformats.org/officeDocument/2006/relationships/notesSlide"/><Relationship Id="rId3" Target="../media/image84.png" Type="http://schemas.openxmlformats.org/officeDocument/2006/relationships/image"/><Relationship Id="rId4" Target="../media/image86.png" Type="http://schemas.openxmlformats.org/officeDocument/2006/relationships/image"/><Relationship Id="rId5" Target="../media/image87.png" Type="http://schemas.openxmlformats.org/officeDocument/2006/relationships/image"/><Relationship Id="rId6" Target="../media/image88.png" Type="http://schemas.openxmlformats.org/officeDocument/2006/relationships/image"/><Relationship Id="rId7" Target="../media/image89.png" Type="http://schemas.openxmlformats.org/officeDocument/2006/relationships/image"/><Relationship Id="rId8" Target="../media/image90.png" Type="http://schemas.openxmlformats.org/officeDocument/2006/relationships/image"/><Relationship Id="rId9" Target="../media/image91.png" Type="http://schemas.openxmlformats.org/officeDocument/2006/relationships/image"/></Relationships>
</file>

<file path=ppt/slides/_rels/slide3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34.xml" Type="http://schemas.openxmlformats.org/officeDocument/2006/relationships/notesSlide"/><Relationship Id="rId3" Target="../media/image93.jpeg" Type="http://schemas.openxmlformats.org/officeDocument/2006/relationships/image"/><Relationship Id="rId4" Target="../media/image94.png" Type="http://schemas.openxmlformats.org/officeDocument/2006/relationships/image"/><Relationship Id="rId5" Target="../media/image95.png" Type="http://schemas.openxmlformats.org/officeDocument/2006/relationships/image"/></Relationships>
</file>

<file path=ppt/slides/_rels/slide3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10" Target="../media/image103.png" Type="http://schemas.openxmlformats.org/officeDocument/2006/relationships/image"/><Relationship Id="rId11" Target="../media/image94.png" Type="http://schemas.openxmlformats.org/officeDocument/2006/relationships/image"/><Relationship Id="rId2" Target="../notesSlides/notesSlide35.xml" Type="http://schemas.openxmlformats.org/officeDocument/2006/relationships/notesSlide"/><Relationship Id="rId3" Target="../media/image96.png" Type="http://schemas.openxmlformats.org/officeDocument/2006/relationships/image"/><Relationship Id="rId4" Target="../media/image97.png" Type="http://schemas.openxmlformats.org/officeDocument/2006/relationships/image"/><Relationship Id="rId5" Target="../media/image98.png" Type="http://schemas.openxmlformats.org/officeDocument/2006/relationships/image"/><Relationship Id="rId6" Target="../media/image99.png" Type="http://schemas.openxmlformats.org/officeDocument/2006/relationships/image"/><Relationship Id="rId7" Target="../media/image100.png" Type="http://schemas.openxmlformats.org/officeDocument/2006/relationships/image"/><Relationship Id="rId8" Target="../media/image101.png" Type="http://schemas.openxmlformats.org/officeDocument/2006/relationships/image"/><Relationship Id="rId9" Target="../media/image102.png" Type="http://schemas.openxmlformats.org/officeDocument/2006/relationships/image"/></Relationships>
</file>

<file path=ppt/slides/_rels/slide3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36.xml" Type="http://schemas.openxmlformats.org/officeDocument/2006/relationships/notesSlide"/><Relationship Id="rId3" Target="../media/image104.png" Type="http://schemas.openxmlformats.org/officeDocument/2006/relationships/image"/><Relationship Id="rId4" Target="../media/image105.png" Type="http://schemas.openxmlformats.org/officeDocument/2006/relationships/image"/></Relationships>
</file>

<file path=ppt/slides/_rels/slide3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37.xml" Type="http://schemas.openxmlformats.org/officeDocument/2006/relationships/notesSlide"/><Relationship Id="rId3" Target="../media/image106.png" Type="http://schemas.openxmlformats.org/officeDocument/2006/relationships/image"/><Relationship Id="rId4" Target="../media/image104.png" Type="http://schemas.openxmlformats.org/officeDocument/2006/relationships/image"/></Relationships>
</file>

<file path=ppt/slides/_rels/slide3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38.xml" Type="http://schemas.openxmlformats.org/officeDocument/2006/relationships/notesSlide"/><Relationship Id="rId3" Target="../media/image107.png" Type="http://schemas.openxmlformats.org/officeDocument/2006/relationships/image"/><Relationship Id="rId4" Target="../media/image108.png" Type="http://schemas.openxmlformats.org/officeDocument/2006/relationships/image"/><Relationship Id="rId5" Target="../media/image109.png" Type="http://schemas.openxmlformats.org/officeDocument/2006/relationships/image"/><Relationship Id="rId6" Target="../media/image110.png" Type="http://schemas.openxmlformats.org/officeDocument/2006/relationships/image"/><Relationship Id="rId7" Target="../media/image111.png" Type="http://schemas.openxmlformats.org/officeDocument/2006/relationships/image"/><Relationship Id="rId8" Target="../media/image112.png" Type="http://schemas.openxmlformats.org/officeDocument/2006/relationships/image"/></Relationships>
</file>

<file path=ppt/slides/_rels/slide3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39.xml" Type="http://schemas.openxmlformats.org/officeDocument/2006/relationships/notesSlide"/><Relationship Id="rId3" Target="../media/image113.png" Type="http://schemas.openxmlformats.org/officeDocument/2006/relationships/image"/><Relationship Id="rId4" Target="../media/image104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4.xml" Type="http://schemas.openxmlformats.org/officeDocument/2006/relationships/notesSlide"/><Relationship Id="rId3" Target="../media/image2.png" Type="http://schemas.openxmlformats.org/officeDocument/2006/relationships/image"/></Relationships>
</file>

<file path=ppt/slides/_rels/slide4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40.xml" Type="http://schemas.openxmlformats.org/officeDocument/2006/relationships/notesSlide"/><Relationship Id="rId3" Target="../media/image114.png" Type="http://schemas.openxmlformats.org/officeDocument/2006/relationships/image"/><Relationship Id="rId4" Target="../media/image115.png" Type="http://schemas.openxmlformats.org/officeDocument/2006/relationships/image"/><Relationship Id="rId5" Target="../media/image116.png" Type="http://schemas.openxmlformats.org/officeDocument/2006/relationships/image"/></Relationships>
</file>

<file path=ppt/slides/_rels/slide4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41.xml" Type="http://schemas.openxmlformats.org/officeDocument/2006/relationships/notesSlide"/><Relationship Id="rId3" Target="../media/image117.png" Type="http://schemas.openxmlformats.org/officeDocument/2006/relationships/image"/><Relationship Id="rId4" Target="../media/image118.png" Type="http://schemas.openxmlformats.org/officeDocument/2006/relationships/image"/><Relationship Id="rId5" Target="../media/image119.png" Type="http://schemas.openxmlformats.org/officeDocument/2006/relationships/image"/><Relationship Id="rId6" Target="../media/image120.png" Type="http://schemas.openxmlformats.org/officeDocument/2006/relationships/image"/><Relationship Id="rId7" Target="../media/image121.png" Type="http://schemas.openxmlformats.org/officeDocument/2006/relationships/image"/><Relationship Id="rId8" Target="../media/image122.png" Type="http://schemas.openxmlformats.org/officeDocument/2006/relationships/image"/></Relationships>
</file>

<file path=ppt/slides/_rels/slide4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42.xml" Type="http://schemas.openxmlformats.org/officeDocument/2006/relationships/notesSlide"/></Relationships>
</file>

<file path=ppt/slides/_rels/slide4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43.xml" Type="http://schemas.openxmlformats.org/officeDocument/2006/relationships/notesSlide"/><Relationship Id="rId3" Target="../media/image123.png" Type="http://schemas.openxmlformats.org/officeDocument/2006/relationships/image"/><Relationship Id="rId4" Target="../media/image118.png" Type="http://schemas.openxmlformats.org/officeDocument/2006/relationships/image"/><Relationship Id="rId5" Target="../media/image124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5.xml" Type="http://schemas.openxmlformats.org/officeDocument/2006/relationships/notesSlide"/><Relationship Id="rId3" Target="../media/image15.png" Type="http://schemas.openxmlformats.org/officeDocument/2006/relationships/image"/><Relationship Id="rId4" Target="../media/image16.png" Type="http://schemas.openxmlformats.org/officeDocument/2006/relationships/image"/><Relationship Id="rId5" Target="../media/image17.png" Type="http://schemas.openxmlformats.org/officeDocument/2006/relationships/image"/><Relationship Id="rId6" Target="../media/image18.png" Type="http://schemas.openxmlformats.org/officeDocument/2006/relationships/image"/><Relationship Id="rId7" Target="../media/image19.png" Type="http://schemas.openxmlformats.org/officeDocument/2006/relationships/image"/><Relationship Id="rId8" Target="../media/image20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6.xml" Type="http://schemas.openxmlformats.org/officeDocument/2006/relationships/notesSlide"/><Relationship Id="rId3" Target="../media/image21.png" Type="http://schemas.openxmlformats.org/officeDocument/2006/relationships/image"/><Relationship Id="rId4" Target="../media/image22.png" Type="http://schemas.openxmlformats.org/officeDocument/2006/relationships/image"/><Relationship Id="rId5" Target="../media/image23.png" Type="http://schemas.openxmlformats.org/officeDocument/2006/relationships/image"/><Relationship Id="rId6" Target="../media/image24.png" Type="http://schemas.openxmlformats.org/officeDocument/2006/relationships/image"/><Relationship Id="rId7" Target="../media/image25.png" Type="http://schemas.openxmlformats.org/officeDocument/2006/relationships/image"/><Relationship Id="rId8" Target="../media/image26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7.xml" Type="http://schemas.openxmlformats.org/officeDocument/2006/relationships/notesSlide"/><Relationship Id="rId3" Target="../media/image27.png" Type="http://schemas.openxmlformats.org/officeDocument/2006/relationships/image"/><Relationship Id="rId4" Target="../media/image28.png" Type="http://schemas.openxmlformats.org/officeDocument/2006/relationships/image"/><Relationship Id="rId5" Target="../media/image29.png" Type="http://schemas.openxmlformats.org/officeDocument/2006/relationships/image"/><Relationship Id="rId6" Target="../media/image30.png" Type="http://schemas.openxmlformats.org/officeDocument/2006/relationships/image"/><Relationship Id="rId7" Target="../media/image31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8.xml" Type="http://schemas.openxmlformats.org/officeDocument/2006/relationships/notesSlide"/><Relationship Id="rId3" Target="../media/image32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10" Target="../media/image40.png" Type="http://schemas.openxmlformats.org/officeDocument/2006/relationships/image"/><Relationship Id="rId11" Target="../media/image41.png" Type="http://schemas.openxmlformats.org/officeDocument/2006/relationships/image"/><Relationship Id="rId2" Target="../notesSlides/notesSlide9.xml" Type="http://schemas.openxmlformats.org/officeDocument/2006/relationships/notesSlide"/><Relationship Id="rId3" Target="../media/image33.jpeg" Type="http://schemas.openxmlformats.org/officeDocument/2006/relationships/image"/><Relationship Id="rId4" Target="../media/image34.jpeg" Type="http://schemas.openxmlformats.org/officeDocument/2006/relationships/image"/><Relationship Id="rId5" Target="../media/image35.png" Type="http://schemas.openxmlformats.org/officeDocument/2006/relationships/image"/><Relationship Id="rId6" Target="../media/image36.png" Type="http://schemas.openxmlformats.org/officeDocument/2006/relationships/image"/><Relationship Id="rId7" Target="../media/image37.png" Type="http://schemas.openxmlformats.org/officeDocument/2006/relationships/image"/><Relationship Id="rId8" Target="../media/image38.png" Type="http://schemas.openxmlformats.org/officeDocument/2006/relationships/image"/><Relationship Id="rId9" Target="../media/image39.pn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9" name="ZoneTexte 18"/>
          <p:cNvSpPr txBox="1"/>
          <p:nvPr/>
        </p:nvSpPr>
        <p:spPr>
          <a:xfrm>
            <a:off x="9639633" y="12403410"/>
            <a:ext cx="5106864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lang="fr-FR" smtClean="0" sz="320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2017.12.12</a:t>
            </a:r>
          </a:p>
        </p:txBody>
      </p:sp>
      <p:sp>
        <p:nvSpPr>
          <p:cNvPr id="14" name="TextBox 5"/>
          <p:cNvSpPr txBox="1"/>
          <p:nvPr/>
        </p:nvSpPr>
        <p:spPr>
          <a:xfrm>
            <a:off x="5208019" y="7000897"/>
            <a:ext cx="12541932" cy="134112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r"/>
            <a:r>
              <a:rPr altLang="en-US" lang="zh-CN" sz="8800">
                <a:latin typeface="+mn-ea"/>
              </a:rPr>
              <a:t>企业通用商务PPT模板</a:t>
            </a:r>
          </a:p>
        </p:txBody>
      </p:sp>
      <p:sp>
        <p:nvSpPr>
          <p:cNvPr id="7" name="Freeform 5"/>
          <p:cNvSpPr>
            <a:spLocks noEditPoints="1"/>
          </p:cNvSpPr>
          <p:nvPr/>
        </p:nvSpPr>
        <p:spPr bwMode="auto">
          <a:xfrm>
            <a:off x="8431860" y="1978025"/>
            <a:ext cx="814387" cy="773112"/>
          </a:xfrm>
          <a:custGeom>
            <a:gdLst>
              <a:gd fmla="*/ 168 w 214" name="T0"/>
              <a:gd fmla="*/ 88 h 203" name="T1"/>
              <a:gd fmla="*/ 185 w 214" name="T2"/>
              <a:gd fmla="*/ 29 h 203" name="T3"/>
              <a:gd fmla="*/ 122 w 214" name="T4"/>
              <a:gd fmla="*/ 52 h 203" name="T5"/>
              <a:gd fmla="*/ 65 w 214" name="T6"/>
              <a:gd fmla="*/ 6 h 203" name="T7"/>
              <a:gd fmla="*/ 7 w 214" name="T8"/>
              <a:gd fmla="*/ 67 h 203" name="T9"/>
              <a:gd fmla="*/ 28 w 214" name="T10"/>
              <a:gd fmla="*/ 100 h 203" name="T11"/>
              <a:gd fmla="*/ 29 w 214" name="T12"/>
              <a:gd fmla="*/ 183 h 203" name="T13"/>
              <a:gd fmla="*/ 95 w 214" name="T14"/>
              <a:gd fmla="*/ 154 h 203" name="T15"/>
              <a:gd fmla="*/ 121 w 214" name="T16"/>
              <a:gd fmla="*/ 197 h 203" name="T17"/>
              <a:gd fmla="*/ 208 w 214" name="T18"/>
              <a:gd fmla="*/ 149 h 203" name="T19"/>
              <a:gd fmla="*/ 171 w 214" name="T20"/>
              <a:gd fmla="*/ 59 h 203" name="T21"/>
              <a:gd fmla="*/ 179 w 214" name="T22"/>
              <a:gd fmla="*/ 41 h 203" name="T23"/>
              <a:gd fmla="*/ 144 w 214" name="T24"/>
              <a:gd fmla="*/ 54 h 203" name="T25"/>
              <a:gd fmla="*/ 169 w 214" name="T26"/>
              <a:gd fmla="*/ 64 h 203" name="T27"/>
              <a:gd fmla="*/ 143 w 214" name="T28"/>
              <a:gd fmla="*/ 54 h 203" name="T29"/>
              <a:gd fmla="*/ 138 w 214" name="T30"/>
              <a:gd fmla="*/ 56 h 203" name="T31"/>
              <a:gd fmla="*/ 158 w 214" name="T32"/>
              <a:gd fmla="*/ 86 h 203" name="T33"/>
              <a:gd fmla="*/ 125 w 214" name="T34"/>
              <a:gd fmla="*/ 61 h 203" name="T35"/>
              <a:gd fmla="*/ 45 w 214" name="T36"/>
              <a:gd fmla="*/ 173 h 203" name="T37"/>
              <a:gd fmla="*/ 59 w 214" name="T38"/>
              <a:gd fmla="*/ 164 h 203" name="T39"/>
              <a:gd fmla="*/ 45 w 214" name="T40"/>
              <a:gd fmla="*/ 173 h 203" name="T41"/>
              <a:gd fmla="*/ 61 w 214" name="T42"/>
              <a:gd fmla="*/ 162 h 203" name="T43"/>
              <a:gd fmla="*/ 59 w 214" name="T44"/>
              <a:gd fmla="*/ 148 h 203" name="T45"/>
              <a:gd fmla="*/ 70 w 214" name="T46"/>
              <a:gd fmla="*/ 158 h 203" name="T47"/>
              <a:gd fmla="*/ 74 w 214" name="T48"/>
              <a:gd fmla="*/ 156 h 203" name="T49"/>
              <a:gd fmla="*/ 60 w 214" name="T50"/>
              <a:gd fmla="*/ 145 h 203" name="T51"/>
              <a:gd fmla="*/ 84 w 214" name="T52"/>
              <a:gd fmla="*/ 149 h 203" name="T53"/>
              <a:gd fmla="*/ 95 w 214" name="T54"/>
              <a:gd fmla="*/ 142 h 203" name="T55"/>
              <a:gd fmla="*/ 67 w 214" name="T56"/>
              <a:gd fmla="*/ 133 h 203" name="T57"/>
              <a:gd fmla="*/ 69 w 214" name="T58"/>
              <a:gd fmla="*/ 121 h 203" name="T59"/>
              <a:gd fmla="*/ 21 w 214" name="T60"/>
              <a:gd fmla="*/ 76 h 203" name="T61"/>
              <a:gd fmla="*/ 95 w 214" name="T62"/>
              <a:gd fmla="*/ 142 h 203" name="T63"/>
              <a:gd fmla="*/ 103 w 214" name="T64"/>
              <a:gd fmla="*/ 146 h 203" name="T65"/>
              <a:gd fmla="*/ 116 w 214" name="T66"/>
              <a:gd fmla="*/ 182 h 203" name="T67"/>
              <a:gd fmla="*/ 27 w 214" name="T68"/>
              <a:gd fmla="*/ 77 h 203" name="T69"/>
              <a:gd fmla="*/ 39 w 214" name="T70"/>
              <a:gd fmla="*/ 79 h 203" name="T71"/>
              <a:gd fmla="*/ 124 w 214" name="T72"/>
              <a:gd fmla="*/ 157 h 203" name="T73"/>
              <a:gd fmla="*/ 48 w 214" name="T74"/>
              <a:gd fmla="*/ 81 h 203" name="T75"/>
              <a:gd fmla="*/ 71 w 214" name="T76"/>
              <a:gd fmla="*/ 84 h 203" name="T77"/>
              <a:gd fmla="*/ 127 w 214" name="T78"/>
              <a:gd fmla="*/ 144 h 203" name="T79"/>
              <a:gd fmla="*/ 133 w 214" name="T80"/>
              <a:gd fmla="*/ 129 h 203" name="T81"/>
              <a:gd fmla="*/ 72 w 214" name="T82"/>
              <a:gd fmla="*/ 77 h 203" name="T83"/>
              <a:gd fmla="*/ 117 w 214" name="T84"/>
              <a:gd fmla="*/ 103 h 203" name="T85"/>
              <a:gd fmla="*/ 138 w 214" name="T86"/>
              <a:gd fmla="*/ 128 h 203" name="T87"/>
              <a:gd fmla="*/ 167 w 214" name="T88"/>
              <a:gd fmla="*/ 133 h 203" name="T89"/>
              <a:gd fmla="*/ 72 w 214" name="T90"/>
              <a:gd fmla="*/ 60 h 203" name="T91"/>
              <a:gd fmla="*/ 178 w 214" name="T92"/>
              <a:gd fmla="*/ 137 h 203" name="T93"/>
              <a:gd fmla="*/ 188 w 214" name="T94"/>
              <a:gd fmla="*/ 138 h 203" name="T95"/>
              <a:gd fmla="*/ 73 w 214" name="T96"/>
              <a:gd fmla="*/ 16 h 203" name="T97"/>
              <a:gd fmla="*/ 116 w 214" name="T98"/>
              <a:gd fmla="*/ 62 h 203" name="T99"/>
              <a:gd fmla="*/ 141 w 214" name="T100"/>
              <a:gd fmla="*/ 81 h 203" name="T101"/>
              <a:gd fmla="*/ 154 w 214" name="T102"/>
              <a:gd fmla="*/ 94 h 203" name="T103"/>
              <a:gd fmla="*/ 194 w 214" name="T104"/>
              <a:gd fmla="*/ 139 h 203" name="T10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b="b" l="0" r="r" t="0"/>
            <a:pathLst>
              <a:path h="203" w="214">
                <a:moveTo>
                  <a:pt x="210" y="140"/>
                </a:moveTo>
                <a:cubicBezTo>
                  <a:pt x="196" y="129"/>
                  <a:pt x="162" y="108"/>
                  <a:pt x="168" y="88"/>
                </a:cubicBezTo>
                <a:cubicBezTo>
                  <a:pt x="174" y="70"/>
                  <a:pt x="185" y="53"/>
                  <a:pt x="191" y="35"/>
                </a:cubicBezTo>
                <a:cubicBezTo>
                  <a:pt x="192" y="31"/>
                  <a:pt x="189" y="27"/>
                  <a:pt x="185" y="29"/>
                </a:cubicBezTo>
                <a:cubicBezTo>
                  <a:pt x="175" y="32"/>
                  <a:pt x="164" y="36"/>
                  <a:pt x="154" y="40"/>
                </a:cubicBezTo>
                <a:cubicBezTo>
                  <a:pt x="146" y="43"/>
                  <a:pt x="130" y="53"/>
                  <a:pt x="122" y="52"/>
                </a:cubicBezTo>
                <a:cubicBezTo>
                  <a:pt x="105" y="50"/>
                  <a:pt x="84" y="15"/>
                  <a:pt x="73" y="3"/>
                </a:cubicBezTo>
                <a:cubicBezTo>
                  <a:pt x="70" y="0"/>
                  <a:pt x="66" y="2"/>
                  <a:pt x="65" y="6"/>
                </a:cubicBezTo>
                <a:cubicBezTo>
                  <a:pt x="63" y="30"/>
                  <a:pt x="63" y="53"/>
                  <a:pt x="66" y="77"/>
                </a:cubicBezTo>
                <a:cubicBezTo>
                  <a:pt x="47" y="69"/>
                  <a:pt x="27" y="65"/>
                  <a:pt x="7" y="67"/>
                </a:cubicBezTo>
                <a:cubicBezTo>
                  <a:pt x="2" y="67"/>
                  <a:pt x="0" y="72"/>
                  <a:pt x="3" y="75"/>
                </a:cubicBezTo>
                <a:cubicBezTo>
                  <a:pt x="11" y="84"/>
                  <a:pt x="19" y="92"/>
                  <a:pt x="28" y="100"/>
                </a:cubicBezTo>
                <a:cubicBezTo>
                  <a:pt x="34" y="105"/>
                  <a:pt x="52" y="116"/>
                  <a:pt x="55" y="123"/>
                </a:cubicBezTo>
                <a:cubicBezTo>
                  <a:pt x="61" y="138"/>
                  <a:pt x="36" y="169"/>
                  <a:pt x="29" y="183"/>
                </a:cubicBezTo>
                <a:cubicBezTo>
                  <a:pt x="27" y="188"/>
                  <a:pt x="31" y="192"/>
                  <a:pt x="36" y="190"/>
                </a:cubicBezTo>
                <a:cubicBezTo>
                  <a:pt x="56" y="179"/>
                  <a:pt x="76" y="167"/>
                  <a:pt x="95" y="154"/>
                </a:cubicBezTo>
                <a:cubicBezTo>
                  <a:pt x="100" y="169"/>
                  <a:pt x="106" y="184"/>
                  <a:pt x="112" y="199"/>
                </a:cubicBezTo>
                <a:cubicBezTo>
                  <a:pt x="114" y="203"/>
                  <a:pt x="120" y="201"/>
                  <a:pt x="121" y="197"/>
                </a:cubicBezTo>
                <a:cubicBezTo>
                  <a:pt x="127" y="178"/>
                  <a:pt x="133" y="158"/>
                  <a:pt x="139" y="139"/>
                </a:cubicBezTo>
                <a:cubicBezTo>
                  <a:pt x="162" y="146"/>
                  <a:pt x="184" y="149"/>
                  <a:pt x="208" y="149"/>
                </a:cubicBezTo>
                <a:cubicBezTo>
                  <a:pt x="213" y="149"/>
                  <a:pt x="214" y="142"/>
                  <a:pt x="210" y="140"/>
                </a:cubicBezTo>
                <a:close/>
                <a:moveTo>
                  <a:pt x="171" y="59"/>
                </a:moveTo>
                <a:cubicBezTo>
                  <a:pt x="167" y="56"/>
                  <a:pt x="163" y="52"/>
                  <a:pt x="158" y="49"/>
                </a:cubicBezTo>
                <a:cubicBezTo>
                  <a:pt x="165" y="46"/>
                  <a:pt x="172" y="44"/>
                  <a:pt x="179" y="41"/>
                </a:cubicBezTo>
                <a:cubicBezTo>
                  <a:pt x="176" y="47"/>
                  <a:pt x="174" y="53"/>
                  <a:pt x="171" y="59"/>
                </a:cubicBezTo>
                <a:close/>
                <a:moveTo>
                  <a:pt x="144" y="54"/>
                </a:moveTo>
                <a:cubicBezTo>
                  <a:pt x="147" y="53"/>
                  <a:pt x="151" y="51"/>
                  <a:pt x="154" y="50"/>
                </a:cubicBezTo>
                <a:cubicBezTo>
                  <a:pt x="159" y="55"/>
                  <a:pt x="164" y="59"/>
                  <a:pt x="169" y="64"/>
                </a:cubicBezTo>
                <a:cubicBezTo>
                  <a:pt x="168" y="66"/>
                  <a:pt x="167" y="69"/>
                  <a:pt x="166" y="72"/>
                </a:cubicBezTo>
                <a:cubicBezTo>
                  <a:pt x="158" y="67"/>
                  <a:pt x="150" y="61"/>
                  <a:pt x="143" y="54"/>
                </a:cubicBezTo>
                <a:cubicBezTo>
                  <a:pt x="144" y="54"/>
                  <a:pt x="144" y="54"/>
                  <a:pt x="144" y="54"/>
                </a:cubicBezTo>
                <a:close/>
                <a:moveTo>
                  <a:pt x="138" y="56"/>
                </a:moveTo>
                <a:cubicBezTo>
                  <a:pt x="145" y="65"/>
                  <a:pt x="153" y="72"/>
                  <a:pt x="163" y="77"/>
                </a:cubicBezTo>
                <a:cubicBezTo>
                  <a:pt x="162" y="80"/>
                  <a:pt x="160" y="83"/>
                  <a:pt x="158" y="86"/>
                </a:cubicBezTo>
                <a:cubicBezTo>
                  <a:pt x="154" y="83"/>
                  <a:pt x="149" y="80"/>
                  <a:pt x="145" y="76"/>
                </a:cubicBezTo>
                <a:cubicBezTo>
                  <a:pt x="138" y="71"/>
                  <a:pt x="131" y="66"/>
                  <a:pt x="125" y="61"/>
                </a:cubicBezTo>
                <a:cubicBezTo>
                  <a:pt x="129" y="60"/>
                  <a:pt x="134" y="58"/>
                  <a:pt x="138" y="56"/>
                </a:cubicBezTo>
                <a:close/>
                <a:moveTo>
                  <a:pt x="45" y="173"/>
                </a:moveTo>
                <a:cubicBezTo>
                  <a:pt x="48" y="169"/>
                  <a:pt x="50" y="164"/>
                  <a:pt x="53" y="160"/>
                </a:cubicBezTo>
                <a:cubicBezTo>
                  <a:pt x="55" y="161"/>
                  <a:pt x="57" y="163"/>
                  <a:pt x="59" y="164"/>
                </a:cubicBezTo>
                <a:cubicBezTo>
                  <a:pt x="59" y="165"/>
                  <a:pt x="59" y="165"/>
                  <a:pt x="60" y="165"/>
                </a:cubicBezTo>
                <a:cubicBezTo>
                  <a:pt x="55" y="168"/>
                  <a:pt x="50" y="170"/>
                  <a:pt x="45" y="173"/>
                </a:cubicBezTo>
                <a:close/>
                <a:moveTo>
                  <a:pt x="61" y="164"/>
                </a:moveTo>
                <a:cubicBezTo>
                  <a:pt x="62" y="163"/>
                  <a:pt x="62" y="162"/>
                  <a:pt x="61" y="162"/>
                </a:cubicBezTo>
                <a:cubicBezTo>
                  <a:pt x="59" y="160"/>
                  <a:pt x="57" y="158"/>
                  <a:pt x="55" y="156"/>
                </a:cubicBezTo>
                <a:cubicBezTo>
                  <a:pt x="56" y="153"/>
                  <a:pt x="57" y="151"/>
                  <a:pt x="59" y="148"/>
                </a:cubicBezTo>
                <a:cubicBezTo>
                  <a:pt x="61" y="150"/>
                  <a:pt x="63" y="152"/>
                  <a:pt x="66" y="154"/>
                </a:cubicBezTo>
                <a:cubicBezTo>
                  <a:pt x="67" y="156"/>
                  <a:pt x="69" y="157"/>
                  <a:pt x="70" y="158"/>
                </a:cubicBezTo>
                <a:cubicBezTo>
                  <a:pt x="67" y="160"/>
                  <a:pt x="64" y="162"/>
                  <a:pt x="61" y="164"/>
                </a:cubicBezTo>
                <a:close/>
                <a:moveTo>
                  <a:pt x="74" y="156"/>
                </a:moveTo>
                <a:cubicBezTo>
                  <a:pt x="72" y="154"/>
                  <a:pt x="69" y="153"/>
                  <a:pt x="67" y="151"/>
                </a:cubicBezTo>
                <a:cubicBezTo>
                  <a:pt x="65" y="149"/>
                  <a:pt x="62" y="147"/>
                  <a:pt x="60" y="145"/>
                </a:cubicBezTo>
                <a:cubicBezTo>
                  <a:pt x="62" y="142"/>
                  <a:pt x="63" y="139"/>
                  <a:pt x="65" y="136"/>
                </a:cubicBezTo>
                <a:cubicBezTo>
                  <a:pt x="71" y="141"/>
                  <a:pt x="77" y="146"/>
                  <a:pt x="84" y="149"/>
                </a:cubicBezTo>
                <a:cubicBezTo>
                  <a:pt x="80" y="152"/>
                  <a:pt x="77" y="154"/>
                  <a:pt x="74" y="156"/>
                </a:cubicBezTo>
                <a:close/>
                <a:moveTo>
                  <a:pt x="95" y="142"/>
                </a:moveTo>
                <a:cubicBezTo>
                  <a:pt x="92" y="144"/>
                  <a:pt x="90" y="145"/>
                  <a:pt x="87" y="147"/>
                </a:cubicBezTo>
                <a:cubicBezTo>
                  <a:pt x="80" y="142"/>
                  <a:pt x="73" y="137"/>
                  <a:pt x="67" y="133"/>
                </a:cubicBezTo>
                <a:cubicBezTo>
                  <a:pt x="68" y="131"/>
                  <a:pt x="68" y="129"/>
                  <a:pt x="69" y="127"/>
                </a:cubicBezTo>
                <a:cubicBezTo>
                  <a:pt x="70" y="126"/>
                  <a:pt x="70" y="123"/>
                  <a:pt x="69" y="121"/>
                </a:cubicBezTo>
                <a:cubicBezTo>
                  <a:pt x="51" y="107"/>
                  <a:pt x="34" y="92"/>
                  <a:pt x="18" y="76"/>
                </a:cubicBezTo>
                <a:cubicBezTo>
                  <a:pt x="19" y="76"/>
                  <a:pt x="20" y="76"/>
                  <a:pt x="21" y="76"/>
                </a:cubicBezTo>
                <a:cubicBezTo>
                  <a:pt x="46" y="98"/>
                  <a:pt x="71" y="120"/>
                  <a:pt x="97" y="141"/>
                </a:cubicBezTo>
                <a:cubicBezTo>
                  <a:pt x="96" y="141"/>
                  <a:pt x="96" y="141"/>
                  <a:pt x="95" y="142"/>
                </a:cubicBezTo>
                <a:close/>
                <a:moveTo>
                  <a:pt x="116" y="182"/>
                </a:moveTo>
                <a:cubicBezTo>
                  <a:pt x="111" y="170"/>
                  <a:pt x="107" y="158"/>
                  <a:pt x="103" y="146"/>
                </a:cubicBezTo>
                <a:cubicBezTo>
                  <a:pt x="109" y="151"/>
                  <a:pt x="116" y="156"/>
                  <a:pt x="122" y="161"/>
                </a:cubicBezTo>
                <a:cubicBezTo>
                  <a:pt x="120" y="168"/>
                  <a:pt x="118" y="175"/>
                  <a:pt x="116" y="182"/>
                </a:cubicBezTo>
                <a:close/>
                <a:moveTo>
                  <a:pt x="124" y="157"/>
                </a:moveTo>
                <a:cubicBezTo>
                  <a:pt x="93" y="129"/>
                  <a:pt x="60" y="102"/>
                  <a:pt x="27" y="77"/>
                </a:cubicBezTo>
                <a:cubicBezTo>
                  <a:pt x="31" y="77"/>
                  <a:pt x="35" y="78"/>
                  <a:pt x="39" y="79"/>
                </a:cubicBezTo>
                <a:cubicBezTo>
                  <a:pt x="39" y="79"/>
                  <a:pt x="39" y="79"/>
                  <a:pt x="39" y="79"/>
                </a:cubicBezTo>
                <a:cubicBezTo>
                  <a:pt x="69" y="102"/>
                  <a:pt x="97" y="125"/>
                  <a:pt x="126" y="148"/>
                </a:cubicBezTo>
                <a:cubicBezTo>
                  <a:pt x="125" y="151"/>
                  <a:pt x="124" y="154"/>
                  <a:pt x="124" y="157"/>
                </a:cubicBezTo>
                <a:close/>
                <a:moveTo>
                  <a:pt x="127" y="144"/>
                </a:moveTo>
                <a:cubicBezTo>
                  <a:pt x="102" y="121"/>
                  <a:pt x="75" y="100"/>
                  <a:pt x="48" y="81"/>
                </a:cubicBezTo>
                <a:cubicBezTo>
                  <a:pt x="53" y="82"/>
                  <a:pt x="59" y="85"/>
                  <a:pt x="64" y="87"/>
                </a:cubicBezTo>
                <a:cubicBezTo>
                  <a:pt x="68" y="89"/>
                  <a:pt x="70" y="87"/>
                  <a:pt x="71" y="84"/>
                </a:cubicBezTo>
                <a:cubicBezTo>
                  <a:pt x="91" y="101"/>
                  <a:pt x="111" y="117"/>
                  <a:pt x="131" y="133"/>
                </a:cubicBezTo>
                <a:cubicBezTo>
                  <a:pt x="130" y="137"/>
                  <a:pt x="129" y="141"/>
                  <a:pt x="127" y="144"/>
                </a:cubicBezTo>
                <a:close/>
                <a:moveTo>
                  <a:pt x="138" y="128"/>
                </a:moveTo>
                <a:cubicBezTo>
                  <a:pt x="136" y="127"/>
                  <a:pt x="134" y="128"/>
                  <a:pt x="133" y="129"/>
                </a:cubicBezTo>
                <a:cubicBezTo>
                  <a:pt x="113" y="112"/>
                  <a:pt x="92" y="96"/>
                  <a:pt x="72" y="79"/>
                </a:cubicBezTo>
                <a:cubicBezTo>
                  <a:pt x="72" y="78"/>
                  <a:pt x="72" y="78"/>
                  <a:pt x="72" y="77"/>
                </a:cubicBezTo>
                <a:cubicBezTo>
                  <a:pt x="72" y="73"/>
                  <a:pt x="72" y="69"/>
                  <a:pt x="72" y="66"/>
                </a:cubicBezTo>
                <a:cubicBezTo>
                  <a:pt x="86" y="79"/>
                  <a:pt x="101" y="91"/>
                  <a:pt x="117" y="103"/>
                </a:cubicBezTo>
                <a:cubicBezTo>
                  <a:pt x="130" y="113"/>
                  <a:pt x="142" y="125"/>
                  <a:pt x="157" y="133"/>
                </a:cubicBezTo>
                <a:cubicBezTo>
                  <a:pt x="150" y="132"/>
                  <a:pt x="144" y="130"/>
                  <a:pt x="138" y="128"/>
                </a:cubicBezTo>
                <a:close/>
                <a:moveTo>
                  <a:pt x="167" y="136"/>
                </a:moveTo>
                <a:cubicBezTo>
                  <a:pt x="168" y="135"/>
                  <a:pt x="168" y="134"/>
                  <a:pt x="167" y="133"/>
                </a:cubicBezTo>
                <a:cubicBezTo>
                  <a:pt x="153" y="119"/>
                  <a:pt x="136" y="109"/>
                  <a:pt x="121" y="98"/>
                </a:cubicBezTo>
                <a:cubicBezTo>
                  <a:pt x="105" y="85"/>
                  <a:pt x="88" y="72"/>
                  <a:pt x="72" y="60"/>
                </a:cubicBezTo>
                <a:cubicBezTo>
                  <a:pt x="72" y="54"/>
                  <a:pt x="72" y="48"/>
                  <a:pt x="72" y="43"/>
                </a:cubicBezTo>
                <a:cubicBezTo>
                  <a:pt x="108" y="74"/>
                  <a:pt x="142" y="106"/>
                  <a:pt x="178" y="137"/>
                </a:cubicBezTo>
                <a:cubicBezTo>
                  <a:pt x="174" y="137"/>
                  <a:pt x="171" y="136"/>
                  <a:pt x="167" y="136"/>
                </a:cubicBezTo>
                <a:close/>
                <a:moveTo>
                  <a:pt x="188" y="138"/>
                </a:moveTo>
                <a:cubicBezTo>
                  <a:pt x="152" y="102"/>
                  <a:pt x="112" y="69"/>
                  <a:pt x="72" y="37"/>
                </a:cubicBezTo>
                <a:cubicBezTo>
                  <a:pt x="72" y="30"/>
                  <a:pt x="73" y="23"/>
                  <a:pt x="73" y="16"/>
                </a:cubicBezTo>
                <a:cubicBezTo>
                  <a:pt x="81" y="25"/>
                  <a:pt x="89" y="34"/>
                  <a:pt x="97" y="43"/>
                </a:cubicBezTo>
                <a:cubicBezTo>
                  <a:pt x="101" y="49"/>
                  <a:pt x="108" y="60"/>
                  <a:pt x="116" y="62"/>
                </a:cubicBezTo>
                <a:cubicBezTo>
                  <a:pt x="117" y="62"/>
                  <a:pt x="117" y="62"/>
                  <a:pt x="118" y="62"/>
                </a:cubicBezTo>
                <a:cubicBezTo>
                  <a:pt x="126" y="68"/>
                  <a:pt x="134" y="75"/>
                  <a:pt x="141" y="81"/>
                </a:cubicBezTo>
                <a:cubicBezTo>
                  <a:pt x="146" y="84"/>
                  <a:pt x="150" y="89"/>
                  <a:pt x="155" y="92"/>
                </a:cubicBezTo>
                <a:cubicBezTo>
                  <a:pt x="155" y="93"/>
                  <a:pt x="154" y="94"/>
                  <a:pt x="154" y="94"/>
                </a:cubicBezTo>
                <a:cubicBezTo>
                  <a:pt x="153" y="96"/>
                  <a:pt x="153" y="99"/>
                  <a:pt x="155" y="100"/>
                </a:cubicBezTo>
                <a:cubicBezTo>
                  <a:pt x="167" y="114"/>
                  <a:pt x="180" y="127"/>
                  <a:pt x="194" y="139"/>
                </a:cubicBezTo>
                <a:cubicBezTo>
                  <a:pt x="192" y="139"/>
                  <a:pt x="190" y="138"/>
                  <a:pt x="188" y="13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7" name="Freeform 5"/>
          <p:cNvSpPr>
            <a:spLocks noEditPoints="1"/>
          </p:cNvSpPr>
          <p:nvPr/>
        </p:nvSpPr>
        <p:spPr bwMode="auto">
          <a:xfrm>
            <a:off x="13538724" y="2958944"/>
            <a:ext cx="814387" cy="773112"/>
          </a:xfrm>
          <a:custGeom>
            <a:gdLst>
              <a:gd fmla="*/ 168 w 214" name="T0"/>
              <a:gd fmla="*/ 88 h 203" name="T1"/>
              <a:gd fmla="*/ 185 w 214" name="T2"/>
              <a:gd fmla="*/ 29 h 203" name="T3"/>
              <a:gd fmla="*/ 122 w 214" name="T4"/>
              <a:gd fmla="*/ 52 h 203" name="T5"/>
              <a:gd fmla="*/ 65 w 214" name="T6"/>
              <a:gd fmla="*/ 6 h 203" name="T7"/>
              <a:gd fmla="*/ 7 w 214" name="T8"/>
              <a:gd fmla="*/ 67 h 203" name="T9"/>
              <a:gd fmla="*/ 28 w 214" name="T10"/>
              <a:gd fmla="*/ 100 h 203" name="T11"/>
              <a:gd fmla="*/ 29 w 214" name="T12"/>
              <a:gd fmla="*/ 183 h 203" name="T13"/>
              <a:gd fmla="*/ 95 w 214" name="T14"/>
              <a:gd fmla="*/ 154 h 203" name="T15"/>
              <a:gd fmla="*/ 121 w 214" name="T16"/>
              <a:gd fmla="*/ 197 h 203" name="T17"/>
              <a:gd fmla="*/ 208 w 214" name="T18"/>
              <a:gd fmla="*/ 149 h 203" name="T19"/>
              <a:gd fmla="*/ 171 w 214" name="T20"/>
              <a:gd fmla="*/ 59 h 203" name="T21"/>
              <a:gd fmla="*/ 179 w 214" name="T22"/>
              <a:gd fmla="*/ 41 h 203" name="T23"/>
              <a:gd fmla="*/ 144 w 214" name="T24"/>
              <a:gd fmla="*/ 54 h 203" name="T25"/>
              <a:gd fmla="*/ 169 w 214" name="T26"/>
              <a:gd fmla="*/ 64 h 203" name="T27"/>
              <a:gd fmla="*/ 143 w 214" name="T28"/>
              <a:gd fmla="*/ 54 h 203" name="T29"/>
              <a:gd fmla="*/ 138 w 214" name="T30"/>
              <a:gd fmla="*/ 56 h 203" name="T31"/>
              <a:gd fmla="*/ 158 w 214" name="T32"/>
              <a:gd fmla="*/ 86 h 203" name="T33"/>
              <a:gd fmla="*/ 125 w 214" name="T34"/>
              <a:gd fmla="*/ 61 h 203" name="T35"/>
              <a:gd fmla="*/ 45 w 214" name="T36"/>
              <a:gd fmla="*/ 173 h 203" name="T37"/>
              <a:gd fmla="*/ 59 w 214" name="T38"/>
              <a:gd fmla="*/ 164 h 203" name="T39"/>
              <a:gd fmla="*/ 45 w 214" name="T40"/>
              <a:gd fmla="*/ 173 h 203" name="T41"/>
              <a:gd fmla="*/ 61 w 214" name="T42"/>
              <a:gd fmla="*/ 162 h 203" name="T43"/>
              <a:gd fmla="*/ 59 w 214" name="T44"/>
              <a:gd fmla="*/ 148 h 203" name="T45"/>
              <a:gd fmla="*/ 70 w 214" name="T46"/>
              <a:gd fmla="*/ 158 h 203" name="T47"/>
              <a:gd fmla="*/ 74 w 214" name="T48"/>
              <a:gd fmla="*/ 156 h 203" name="T49"/>
              <a:gd fmla="*/ 60 w 214" name="T50"/>
              <a:gd fmla="*/ 145 h 203" name="T51"/>
              <a:gd fmla="*/ 84 w 214" name="T52"/>
              <a:gd fmla="*/ 149 h 203" name="T53"/>
              <a:gd fmla="*/ 95 w 214" name="T54"/>
              <a:gd fmla="*/ 142 h 203" name="T55"/>
              <a:gd fmla="*/ 67 w 214" name="T56"/>
              <a:gd fmla="*/ 133 h 203" name="T57"/>
              <a:gd fmla="*/ 69 w 214" name="T58"/>
              <a:gd fmla="*/ 121 h 203" name="T59"/>
              <a:gd fmla="*/ 21 w 214" name="T60"/>
              <a:gd fmla="*/ 76 h 203" name="T61"/>
              <a:gd fmla="*/ 95 w 214" name="T62"/>
              <a:gd fmla="*/ 142 h 203" name="T63"/>
              <a:gd fmla="*/ 103 w 214" name="T64"/>
              <a:gd fmla="*/ 146 h 203" name="T65"/>
              <a:gd fmla="*/ 116 w 214" name="T66"/>
              <a:gd fmla="*/ 182 h 203" name="T67"/>
              <a:gd fmla="*/ 27 w 214" name="T68"/>
              <a:gd fmla="*/ 77 h 203" name="T69"/>
              <a:gd fmla="*/ 39 w 214" name="T70"/>
              <a:gd fmla="*/ 79 h 203" name="T71"/>
              <a:gd fmla="*/ 124 w 214" name="T72"/>
              <a:gd fmla="*/ 157 h 203" name="T73"/>
              <a:gd fmla="*/ 48 w 214" name="T74"/>
              <a:gd fmla="*/ 81 h 203" name="T75"/>
              <a:gd fmla="*/ 71 w 214" name="T76"/>
              <a:gd fmla="*/ 84 h 203" name="T77"/>
              <a:gd fmla="*/ 127 w 214" name="T78"/>
              <a:gd fmla="*/ 144 h 203" name="T79"/>
              <a:gd fmla="*/ 133 w 214" name="T80"/>
              <a:gd fmla="*/ 129 h 203" name="T81"/>
              <a:gd fmla="*/ 72 w 214" name="T82"/>
              <a:gd fmla="*/ 77 h 203" name="T83"/>
              <a:gd fmla="*/ 117 w 214" name="T84"/>
              <a:gd fmla="*/ 103 h 203" name="T85"/>
              <a:gd fmla="*/ 138 w 214" name="T86"/>
              <a:gd fmla="*/ 128 h 203" name="T87"/>
              <a:gd fmla="*/ 167 w 214" name="T88"/>
              <a:gd fmla="*/ 133 h 203" name="T89"/>
              <a:gd fmla="*/ 72 w 214" name="T90"/>
              <a:gd fmla="*/ 60 h 203" name="T91"/>
              <a:gd fmla="*/ 178 w 214" name="T92"/>
              <a:gd fmla="*/ 137 h 203" name="T93"/>
              <a:gd fmla="*/ 188 w 214" name="T94"/>
              <a:gd fmla="*/ 138 h 203" name="T95"/>
              <a:gd fmla="*/ 73 w 214" name="T96"/>
              <a:gd fmla="*/ 16 h 203" name="T97"/>
              <a:gd fmla="*/ 116 w 214" name="T98"/>
              <a:gd fmla="*/ 62 h 203" name="T99"/>
              <a:gd fmla="*/ 141 w 214" name="T100"/>
              <a:gd fmla="*/ 81 h 203" name="T101"/>
              <a:gd fmla="*/ 154 w 214" name="T102"/>
              <a:gd fmla="*/ 94 h 203" name="T103"/>
              <a:gd fmla="*/ 194 w 214" name="T104"/>
              <a:gd fmla="*/ 139 h 203" name="T10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b="b" l="0" r="r" t="0"/>
            <a:pathLst>
              <a:path h="203" w="214">
                <a:moveTo>
                  <a:pt x="210" y="140"/>
                </a:moveTo>
                <a:cubicBezTo>
                  <a:pt x="196" y="129"/>
                  <a:pt x="162" y="108"/>
                  <a:pt x="168" y="88"/>
                </a:cubicBezTo>
                <a:cubicBezTo>
                  <a:pt x="174" y="70"/>
                  <a:pt x="185" y="53"/>
                  <a:pt x="191" y="35"/>
                </a:cubicBezTo>
                <a:cubicBezTo>
                  <a:pt x="192" y="31"/>
                  <a:pt x="189" y="27"/>
                  <a:pt x="185" y="29"/>
                </a:cubicBezTo>
                <a:cubicBezTo>
                  <a:pt x="175" y="32"/>
                  <a:pt x="164" y="36"/>
                  <a:pt x="154" y="40"/>
                </a:cubicBezTo>
                <a:cubicBezTo>
                  <a:pt x="146" y="43"/>
                  <a:pt x="130" y="53"/>
                  <a:pt x="122" y="52"/>
                </a:cubicBezTo>
                <a:cubicBezTo>
                  <a:pt x="105" y="50"/>
                  <a:pt x="84" y="15"/>
                  <a:pt x="73" y="3"/>
                </a:cubicBezTo>
                <a:cubicBezTo>
                  <a:pt x="70" y="0"/>
                  <a:pt x="66" y="2"/>
                  <a:pt x="65" y="6"/>
                </a:cubicBezTo>
                <a:cubicBezTo>
                  <a:pt x="63" y="30"/>
                  <a:pt x="63" y="53"/>
                  <a:pt x="66" y="77"/>
                </a:cubicBezTo>
                <a:cubicBezTo>
                  <a:pt x="47" y="69"/>
                  <a:pt x="27" y="65"/>
                  <a:pt x="7" y="67"/>
                </a:cubicBezTo>
                <a:cubicBezTo>
                  <a:pt x="2" y="67"/>
                  <a:pt x="0" y="72"/>
                  <a:pt x="3" y="75"/>
                </a:cubicBezTo>
                <a:cubicBezTo>
                  <a:pt x="11" y="84"/>
                  <a:pt x="19" y="92"/>
                  <a:pt x="28" y="100"/>
                </a:cubicBezTo>
                <a:cubicBezTo>
                  <a:pt x="34" y="105"/>
                  <a:pt x="52" y="116"/>
                  <a:pt x="55" y="123"/>
                </a:cubicBezTo>
                <a:cubicBezTo>
                  <a:pt x="61" y="138"/>
                  <a:pt x="36" y="169"/>
                  <a:pt x="29" y="183"/>
                </a:cubicBezTo>
                <a:cubicBezTo>
                  <a:pt x="27" y="188"/>
                  <a:pt x="31" y="192"/>
                  <a:pt x="36" y="190"/>
                </a:cubicBezTo>
                <a:cubicBezTo>
                  <a:pt x="56" y="179"/>
                  <a:pt x="76" y="167"/>
                  <a:pt x="95" y="154"/>
                </a:cubicBezTo>
                <a:cubicBezTo>
                  <a:pt x="100" y="169"/>
                  <a:pt x="106" y="184"/>
                  <a:pt x="112" y="199"/>
                </a:cubicBezTo>
                <a:cubicBezTo>
                  <a:pt x="114" y="203"/>
                  <a:pt x="120" y="201"/>
                  <a:pt x="121" y="197"/>
                </a:cubicBezTo>
                <a:cubicBezTo>
                  <a:pt x="127" y="178"/>
                  <a:pt x="133" y="158"/>
                  <a:pt x="139" y="139"/>
                </a:cubicBezTo>
                <a:cubicBezTo>
                  <a:pt x="162" y="146"/>
                  <a:pt x="184" y="149"/>
                  <a:pt x="208" y="149"/>
                </a:cubicBezTo>
                <a:cubicBezTo>
                  <a:pt x="213" y="149"/>
                  <a:pt x="214" y="142"/>
                  <a:pt x="210" y="140"/>
                </a:cubicBezTo>
                <a:close/>
                <a:moveTo>
                  <a:pt x="171" y="59"/>
                </a:moveTo>
                <a:cubicBezTo>
                  <a:pt x="167" y="56"/>
                  <a:pt x="163" y="52"/>
                  <a:pt x="158" y="49"/>
                </a:cubicBezTo>
                <a:cubicBezTo>
                  <a:pt x="165" y="46"/>
                  <a:pt x="172" y="44"/>
                  <a:pt x="179" y="41"/>
                </a:cubicBezTo>
                <a:cubicBezTo>
                  <a:pt x="176" y="47"/>
                  <a:pt x="174" y="53"/>
                  <a:pt x="171" y="59"/>
                </a:cubicBezTo>
                <a:close/>
                <a:moveTo>
                  <a:pt x="144" y="54"/>
                </a:moveTo>
                <a:cubicBezTo>
                  <a:pt x="147" y="53"/>
                  <a:pt x="151" y="51"/>
                  <a:pt x="154" y="50"/>
                </a:cubicBezTo>
                <a:cubicBezTo>
                  <a:pt x="159" y="55"/>
                  <a:pt x="164" y="59"/>
                  <a:pt x="169" y="64"/>
                </a:cubicBezTo>
                <a:cubicBezTo>
                  <a:pt x="168" y="66"/>
                  <a:pt x="167" y="69"/>
                  <a:pt x="166" y="72"/>
                </a:cubicBezTo>
                <a:cubicBezTo>
                  <a:pt x="158" y="67"/>
                  <a:pt x="150" y="61"/>
                  <a:pt x="143" y="54"/>
                </a:cubicBezTo>
                <a:cubicBezTo>
                  <a:pt x="144" y="54"/>
                  <a:pt x="144" y="54"/>
                  <a:pt x="144" y="54"/>
                </a:cubicBezTo>
                <a:close/>
                <a:moveTo>
                  <a:pt x="138" y="56"/>
                </a:moveTo>
                <a:cubicBezTo>
                  <a:pt x="145" y="65"/>
                  <a:pt x="153" y="72"/>
                  <a:pt x="163" y="77"/>
                </a:cubicBezTo>
                <a:cubicBezTo>
                  <a:pt x="162" y="80"/>
                  <a:pt x="160" y="83"/>
                  <a:pt x="158" y="86"/>
                </a:cubicBezTo>
                <a:cubicBezTo>
                  <a:pt x="154" y="83"/>
                  <a:pt x="149" y="80"/>
                  <a:pt x="145" y="76"/>
                </a:cubicBezTo>
                <a:cubicBezTo>
                  <a:pt x="138" y="71"/>
                  <a:pt x="131" y="66"/>
                  <a:pt x="125" y="61"/>
                </a:cubicBezTo>
                <a:cubicBezTo>
                  <a:pt x="129" y="60"/>
                  <a:pt x="134" y="58"/>
                  <a:pt x="138" y="56"/>
                </a:cubicBezTo>
                <a:close/>
                <a:moveTo>
                  <a:pt x="45" y="173"/>
                </a:moveTo>
                <a:cubicBezTo>
                  <a:pt x="48" y="169"/>
                  <a:pt x="50" y="164"/>
                  <a:pt x="53" y="160"/>
                </a:cubicBezTo>
                <a:cubicBezTo>
                  <a:pt x="55" y="161"/>
                  <a:pt x="57" y="163"/>
                  <a:pt x="59" y="164"/>
                </a:cubicBezTo>
                <a:cubicBezTo>
                  <a:pt x="59" y="165"/>
                  <a:pt x="59" y="165"/>
                  <a:pt x="60" y="165"/>
                </a:cubicBezTo>
                <a:cubicBezTo>
                  <a:pt x="55" y="168"/>
                  <a:pt x="50" y="170"/>
                  <a:pt x="45" y="173"/>
                </a:cubicBezTo>
                <a:close/>
                <a:moveTo>
                  <a:pt x="61" y="164"/>
                </a:moveTo>
                <a:cubicBezTo>
                  <a:pt x="62" y="163"/>
                  <a:pt x="62" y="162"/>
                  <a:pt x="61" y="162"/>
                </a:cubicBezTo>
                <a:cubicBezTo>
                  <a:pt x="59" y="160"/>
                  <a:pt x="57" y="158"/>
                  <a:pt x="55" y="156"/>
                </a:cubicBezTo>
                <a:cubicBezTo>
                  <a:pt x="56" y="153"/>
                  <a:pt x="57" y="151"/>
                  <a:pt x="59" y="148"/>
                </a:cubicBezTo>
                <a:cubicBezTo>
                  <a:pt x="61" y="150"/>
                  <a:pt x="63" y="152"/>
                  <a:pt x="66" y="154"/>
                </a:cubicBezTo>
                <a:cubicBezTo>
                  <a:pt x="67" y="156"/>
                  <a:pt x="69" y="157"/>
                  <a:pt x="70" y="158"/>
                </a:cubicBezTo>
                <a:cubicBezTo>
                  <a:pt x="67" y="160"/>
                  <a:pt x="64" y="162"/>
                  <a:pt x="61" y="164"/>
                </a:cubicBezTo>
                <a:close/>
                <a:moveTo>
                  <a:pt x="74" y="156"/>
                </a:moveTo>
                <a:cubicBezTo>
                  <a:pt x="72" y="154"/>
                  <a:pt x="69" y="153"/>
                  <a:pt x="67" y="151"/>
                </a:cubicBezTo>
                <a:cubicBezTo>
                  <a:pt x="65" y="149"/>
                  <a:pt x="62" y="147"/>
                  <a:pt x="60" y="145"/>
                </a:cubicBezTo>
                <a:cubicBezTo>
                  <a:pt x="62" y="142"/>
                  <a:pt x="63" y="139"/>
                  <a:pt x="65" y="136"/>
                </a:cubicBezTo>
                <a:cubicBezTo>
                  <a:pt x="71" y="141"/>
                  <a:pt x="77" y="146"/>
                  <a:pt x="84" y="149"/>
                </a:cubicBezTo>
                <a:cubicBezTo>
                  <a:pt x="80" y="152"/>
                  <a:pt x="77" y="154"/>
                  <a:pt x="74" y="156"/>
                </a:cubicBezTo>
                <a:close/>
                <a:moveTo>
                  <a:pt x="95" y="142"/>
                </a:moveTo>
                <a:cubicBezTo>
                  <a:pt x="92" y="144"/>
                  <a:pt x="90" y="145"/>
                  <a:pt x="87" y="147"/>
                </a:cubicBezTo>
                <a:cubicBezTo>
                  <a:pt x="80" y="142"/>
                  <a:pt x="73" y="137"/>
                  <a:pt x="67" y="133"/>
                </a:cubicBezTo>
                <a:cubicBezTo>
                  <a:pt x="68" y="131"/>
                  <a:pt x="68" y="129"/>
                  <a:pt x="69" y="127"/>
                </a:cubicBezTo>
                <a:cubicBezTo>
                  <a:pt x="70" y="126"/>
                  <a:pt x="70" y="123"/>
                  <a:pt x="69" y="121"/>
                </a:cubicBezTo>
                <a:cubicBezTo>
                  <a:pt x="51" y="107"/>
                  <a:pt x="34" y="92"/>
                  <a:pt x="18" y="76"/>
                </a:cubicBezTo>
                <a:cubicBezTo>
                  <a:pt x="19" y="76"/>
                  <a:pt x="20" y="76"/>
                  <a:pt x="21" y="76"/>
                </a:cubicBezTo>
                <a:cubicBezTo>
                  <a:pt x="46" y="98"/>
                  <a:pt x="71" y="120"/>
                  <a:pt x="97" y="141"/>
                </a:cubicBezTo>
                <a:cubicBezTo>
                  <a:pt x="96" y="141"/>
                  <a:pt x="96" y="141"/>
                  <a:pt x="95" y="142"/>
                </a:cubicBezTo>
                <a:close/>
                <a:moveTo>
                  <a:pt x="116" y="182"/>
                </a:moveTo>
                <a:cubicBezTo>
                  <a:pt x="111" y="170"/>
                  <a:pt x="107" y="158"/>
                  <a:pt x="103" y="146"/>
                </a:cubicBezTo>
                <a:cubicBezTo>
                  <a:pt x="109" y="151"/>
                  <a:pt x="116" y="156"/>
                  <a:pt x="122" y="161"/>
                </a:cubicBezTo>
                <a:cubicBezTo>
                  <a:pt x="120" y="168"/>
                  <a:pt x="118" y="175"/>
                  <a:pt x="116" y="182"/>
                </a:cubicBezTo>
                <a:close/>
                <a:moveTo>
                  <a:pt x="124" y="157"/>
                </a:moveTo>
                <a:cubicBezTo>
                  <a:pt x="93" y="129"/>
                  <a:pt x="60" y="102"/>
                  <a:pt x="27" y="77"/>
                </a:cubicBezTo>
                <a:cubicBezTo>
                  <a:pt x="31" y="77"/>
                  <a:pt x="35" y="78"/>
                  <a:pt x="39" y="79"/>
                </a:cubicBezTo>
                <a:cubicBezTo>
                  <a:pt x="39" y="79"/>
                  <a:pt x="39" y="79"/>
                  <a:pt x="39" y="79"/>
                </a:cubicBezTo>
                <a:cubicBezTo>
                  <a:pt x="69" y="102"/>
                  <a:pt x="97" y="125"/>
                  <a:pt x="126" y="148"/>
                </a:cubicBezTo>
                <a:cubicBezTo>
                  <a:pt x="125" y="151"/>
                  <a:pt x="124" y="154"/>
                  <a:pt x="124" y="157"/>
                </a:cubicBezTo>
                <a:close/>
                <a:moveTo>
                  <a:pt x="127" y="144"/>
                </a:moveTo>
                <a:cubicBezTo>
                  <a:pt x="102" y="121"/>
                  <a:pt x="75" y="100"/>
                  <a:pt x="48" y="81"/>
                </a:cubicBezTo>
                <a:cubicBezTo>
                  <a:pt x="53" y="82"/>
                  <a:pt x="59" y="85"/>
                  <a:pt x="64" y="87"/>
                </a:cubicBezTo>
                <a:cubicBezTo>
                  <a:pt x="68" y="89"/>
                  <a:pt x="70" y="87"/>
                  <a:pt x="71" y="84"/>
                </a:cubicBezTo>
                <a:cubicBezTo>
                  <a:pt x="91" y="101"/>
                  <a:pt x="111" y="117"/>
                  <a:pt x="131" y="133"/>
                </a:cubicBezTo>
                <a:cubicBezTo>
                  <a:pt x="130" y="137"/>
                  <a:pt x="129" y="141"/>
                  <a:pt x="127" y="144"/>
                </a:cubicBezTo>
                <a:close/>
                <a:moveTo>
                  <a:pt x="138" y="128"/>
                </a:moveTo>
                <a:cubicBezTo>
                  <a:pt x="136" y="127"/>
                  <a:pt x="134" y="128"/>
                  <a:pt x="133" y="129"/>
                </a:cubicBezTo>
                <a:cubicBezTo>
                  <a:pt x="113" y="112"/>
                  <a:pt x="92" y="96"/>
                  <a:pt x="72" y="79"/>
                </a:cubicBezTo>
                <a:cubicBezTo>
                  <a:pt x="72" y="78"/>
                  <a:pt x="72" y="78"/>
                  <a:pt x="72" y="77"/>
                </a:cubicBezTo>
                <a:cubicBezTo>
                  <a:pt x="72" y="73"/>
                  <a:pt x="72" y="69"/>
                  <a:pt x="72" y="66"/>
                </a:cubicBezTo>
                <a:cubicBezTo>
                  <a:pt x="86" y="79"/>
                  <a:pt x="101" y="91"/>
                  <a:pt x="117" y="103"/>
                </a:cubicBezTo>
                <a:cubicBezTo>
                  <a:pt x="130" y="113"/>
                  <a:pt x="142" y="125"/>
                  <a:pt x="157" y="133"/>
                </a:cubicBezTo>
                <a:cubicBezTo>
                  <a:pt x="150" y="132"/>
                  <a:pt x="144" y="130"/>
                  <a:pt x="138" y="128"/>
                </a:cubicBezTo>
                <a:close/>
                <a:moveTo>
                  <a:pt x="167" y="136"/>
                </a:moveTo>
                <a:cubicBezTo>
                  <a:pt x="168" y="135"/>
                  <a:pt x="168" y="134"/>
                  <a:pt x="167" y="133"/>
                </a:cubicBezTo>
                <a:cubicBezTo>
                  <a:pt x="153" y="119"/>
                  <a:pt x="136" y="109"/>
                  <a:pt x="121" y="98"/>
                </a:cubicBezTo>
                <a:cubicBezTo>
                  <a:pt x="105" y="85"/>
                  <a:pt x="88" y="72"/>
                  <a:pt x="72" y="60"/>
                </a:cubicBezTo>
                <a:cubicBezTo>
                  <a:pt x="72" y="54"/>
                  <a:pt x="72" y="48"/>
                  <a:pt x="72" y="43"/>
                </a:cubicBezTo>
                <a:cubicBezTo>
                  <a:pt x="108" y="74"/>
                  <a:pt x="142" y="106"/>
                  <a:pt x="178" y="137"/>
                </a:cubicBezTo>
                <a:cubicBezTo>
                  <a:pt x="174" y="137"/>
                  <a:pt x="171" y="136"/>
                  <a:pt x="167" y="136"/>
                </a:cubicBezTo>
                <a:close/>
                <a:moveTo>
                  <a:pt x="188" y="138"/>
                </a:moveTo>
                <a:cubicBezTo>
                  <a:pt x="152" y="102"/>
                  <a:pt x="112" y="69"/>
                  <a:pt x="72" y="37"/>
                </a:cubicBezTo>
                <a:cubicBezTo>
                  <a:pt x="72" y="30"/>
                  <a:pt x="73" y="23"/>
                  <a:pt x="73" y="16"/>
                </a:cubicBezTo>
                <a:cubicBezTo>
                  <a:pt x="81" y="25"/>
                  <a:pt x="89" y="34"/>
                  <a:pt x="97" y="43"/>
                </a:cubicBezTo>
                <a:cubicBezTo>
                  <a:pt x="101" y="49"/>
                  <a:pt x="108" y="60"/>
                  <a:pt x="116" y="62"/>
                </a:cubicBezTo>
                <a:cubicBezTo>
                  <a:pt x="117" y="62"/>
                  <a:pt x="117" y="62"/>
                  <a:pt x="118" y="62"/>
                </a:cubicBezTo>
                <a:cubicBezTo>
                  <a:pt x="126" y="68"/>
                  <a:pt x="134" y="75"/>
                  <a:pt x="141" y="81"/>
                </a:cubicBezTo>
                <a:cubicBezTo>
                  <a:pt x="146" y="84"/>
                  <a:pt x="150" y="89"/>
                  <a:pt x="155" y="92"/>
                </a:cubicBezTo>
                <a:cubicBezTo>
                  <a:pt x="155" y="93"/>
                  <a:pt x="154" y="94"/>
                  <a:pt x="154" y="94"/>
                </a:cubicBezTo>
                <a:cubicBezTo>
                  <a:pt x="153" y="96"/>
                  <a:pt x="153" y="99"/>
                  <a:pt x="155" y="100"/>
                </a:cubicBezTo>
                <a:cubicBezTo>
                  <a:pt x="167" y="114"/>
                  <a:pt x="180" y="127"/>
                  <a:pt x="194" y="139"/>
                </a:cubicBezTo>
                <a:cubicBezTo>
                  <a:pt x="192" y="139"/>
                  <a:pt x="190" y="138"/>
                  <a:pt x="188" y="13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8" name="Freeform 5"/>
          <p:cNvSpPr>
            <a:spLocks noEditPoints="1"/>
          </p:cNvSpPr>
          <p:nvPr/>
        </p:nvSpPr>
        <p:spPr bwMode="auto">
          <a:xfrm>
            <a:off x="11970245" y="3873335"/>
            <a:ext cx="814387" cy="773112"/>
          </a:xfrm>
          <a:custGeom>
            <a:gdLst>
              <a:gd fmla="*/ 168 w 214" name="T0"/>
              <a:gd fmla="*/ 88 h 203" name="T1"/>
              <a:gd fmla="*/ 185 w 214" name="T2"/>
              <a:gd fmla="*/ 29 h 203" name="T3"/>
              <a:gd fmla="*/ 122 w 214" name="T4"/>
              <a:gd fmla="*/ 52 h 203" name="T5"/>
              <a:gd fmla="*/ 65 w 214" name="T6"/>
              <a:gd fmla="*/ 6 h 203" name="T7"/>
              <a:gd fmla="*/ 7 w 214" name="T8"/>
              <a:gd fmla="*/ 67 h 203" name="T9"/>
              <a:gd fmla="*/ 28 w 214" name="T10"/>
              <a:gd fmla="*/ 100 h 203" name="T11"/>
              <a:gd fmla="*/ 29 w 214" name="T12"/>
              <a:gd fmla="*/ 183 h 203" name="T13"/>
              <a:gd fmla="*/ 95 w 214" name="T14"/>
              <a:gd fmla="*/ 154 h 203" name="T15"/>
              <a:gd fmla="*/ 121 w 214" name="T16"/>
              <a:gd fmla="*/ 197 h 203" name="T17"/>
              <a:gd fmla="*/ 208 w 214" name="T18"/>
              <a:gd fmla="*/ 149 h 203" name="T19"/>
              <a:gd fmla="*/ 171 w 214" name="T20"/>
              <a:gd fmla="*/ 59 h 203" name="T21"/>
              <a:gd fmla="*/ 179 w 214" name="T22"/>
              <a:gd fmla="*/ 41 h 203" name="T23"/>
              <a:gd fmla="*/ 144 w 214" name="T24"/>
              <a:gd fmla="*/ 54 h 203" name="T25"/>
              <a:gd fmla="*/ 169 w 214" name="T26"/>
              <a:gd fmla="*/ 64 h 203" name="T27"/>
              <a:gd fmla="*/ 143 w 214" name="T28"/>
              <a:gd fmla="*/ 54 h 203" name="T29"/>
              <a:gd fmla="*/ 138 w 214" name="T30"/>
              <a:gd fmla="*/ 56 h 203" name="T31"/>
              <a:gd fmla="*/ 158 w 214" name="T32"/>
              <a:gd fmla="*/ 86 h 203" name="T33"/>
              <a:gd fmla="*/ 125 w 214" name="T34"/>
              <a:gd fmla="*/ 61 h 203" name="T35"/>
              <a:gd fmla="*/ 45 w 214" name="T36"/>
              <a:gd fmla="*/ 173 h 203" name="T37"/>
              <a:gd fmla="*/ 59 w 214" name="T38"/>
              <a:gd fmla="*/ 164 h 203" name="T39"/>
              <a:gd fmla="*/ 45 w 214" name="T40"/>
              <a:gd fmla="*/ 173 h 203" name="T41"/>
              <a:gd fmla="*/ 61 w 214" name="T42"/>
              <a:gd fmla="*/ 162 h 203" name="T43"/>
              <a:gd fmla="*/ 59 w 214" name="T44"/>
              <a:gd fmla="*/ 148 h 203" name="T45"/>
              <a:gd fmla="*/ 70 w 214" name="T46"/>
              <a:gd fmla="*/ 158 h 203" name="T47"/>
              <a:gd fmla="*/ 74 w 214" name="T48"/>
              <a:gd fmla="*/ 156 h 203" name="T49"/>
              <a:gd fmla="*/ 60 w 214" name="T50"/>
              <a:gd fmla="*/ 145 h 203" name="T51"/>
              <a:gd fmla="*/ 84 w 214" name="T52"/>
              <a:gd fmla="*/ 149 h 203" name="T53"/>
              <a:gd fmla="*/ 95 w 214" name="T54"/>
              <a:gd fmla="*/ 142 h 203" name="T55"/>
              <a:gd fmla="*/ 67 w 214" name="T56"/>
              <a:gd fmla="*/ 133 h 203" name="T57"/>
              <a:gd fmla="*/ 69 w 214" name="T58"/>
              <a:gd fmla="*/ 121 h 203" name="T59"/>
              <a:gd fmla="*/ 21 w 214" name="T60"/>
              <a:gd fmla="*/ 76 h 203" name="T61"/>
              <a:gd fmla="*/ 95 w 214" name="T62"/>
              <a:gd fmla="*/ 142 h 203" name="T63"/>
              <a:gd fmla="*/ 103 w 214" name="T64"/>
              <a:gd fmla="*/ 146 h 203" name="T65"/>
              <a:gd fmla="*/ 116 w 214" name="T66"/>
              <a:gd fmla="*/ 182 h 203" name="T67"/>
              <a:gd fmla="*/ 27 w 214" name="T68"/>
              <a:gd fmla="*/ 77 h 203" name="T69"/>
              <a:gd fmla="*/ 39 w 214" name="T70"/>
              <a:gd fmla="*/ 79 h 203" name="T71"/>
              <a:gd fmla="*/ 124 w 214" name="T72"/>
              <a:gd fmla="*/ 157 h 203" name="T73"/>
              <a:gd fmla="*/ 48 w 214" name="T74"/>
              <a:gd fmla="*/ 81 h 203" name="T75"/>
              <a:gd fmla="*/ 71 w 214" name="T76"/>
              <a:gd fmla="*/ 84 h 203" name="T77"/>
              <a:gd fmla="*/ 127 w 214" name="T78"/>
              <a:gd fmla="*/ 144 h 203" name="T79"/>
              <a:gd fmla="*/ 133 w 214" name="T80"/>
              <a:gd fmla="*/ 129 h 203" name="T81"/>
              <a:gd fmla="*/ 72 w 214" name="T82"/>
              <a:gd fmla="*/ 77 h 203" name="T83"/>
              <a:gd fmla="*/ 117 w 214" name="T84"/>
              <a:gd fmla="*/ 103 h 203" name="T85"/>
              <a:gd fmla="*/ 138 w 214" name="T86"/>
              <a:gd fmla="*/ 128 h 203" name="T87"/>
              <a:gd fmla="*/ 167 w 214" name="T88"/>
              <a:gd fmla="*/ 133 h 203" name="T89"/>
              <a:gd fmla="*/ 72 w 214" name="T90"/>
              <a:gd fmla="*/ 60 h 203" name="T91"/>
              <a:gd fmla="*/ 178 w 214" name="T92"/>
              <a:gd fmla="*/ 137 h 203" name="T93"/>
              <a:gd fmla="*/ 188 w 214" name="T94"/>
              <a:gd fmla="*/ 138 h 203" name="T95"/>
              <a:gd fmla="*/ 73 w 214" name="T96"/>
              <a:gd fmla="*/ 16 h 203" name="T97"/>
              <a:gd fmla="*/ 116 w 214" name="T98"/>
              <a:gd fmla="*/ 62 h 203" name="T99"/>
              <a:gd fmla="*/ 141 w 214" name="T100"/>
              <a:gd fmla="*/ 81 h 203" name="T101"/>
              <a:gd fmla="*/ 154 w 214" name="T102"/>
              <a:gd fmla="*/ 94 h 203" name="T103"/>
              <a:gd fmla="*/ 194 w 214" name="T104"/>
              <a:gd fmla="*/ 139 h 203" name="T10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b="b" l="0" r="r" t="0"/>
            <a:pathLst>
              <a:path h="203" w="214">
                <a:moveTo>
                  <a:pt x="210" y="140"/>
                </a:moveTo>
                <a:cubicBezTo>
                  <a:pt x="196" y="129"/>
                  <a:pt x="162" y="108"/>
                  <a:pt x="168" y="88"/>
                </a:cubicBezTo>
                <a:cubicBezTo>
                  <a:pt x="174" y="70"/>
                  <a:pt x="185" y="53"/>
                  <a:pt x="191" y="35"/>
                </a:cubicBezTo>
                <a:cubicBezTo>
                  <a:pt x="192" y="31"/>
                  <a:pt x="189" y="27"/>
                  <a:pt x="185" y="29"/>
                </a:cubicBezTo>
                <a:cubicBezTo>
                  <a:pt x="175" y="32"/>
                  <a:pt x="164" y="36"/>
                  <a:pt x="154" y="40"/>
                </a:cubicBezTo>
                <a:cubicBezTo>
                  <a:pt x="146" y="43"/>
                  <a:pt x="130" y="53"/>
                  <a:pt x="122" y="52"/>
                </a:cubicBezTo>
                <a:cubicBezTo>
                  <a:pt x="105" y="50"/>
                  <a:pt x="84" y="15"/>
                  <a:pt x="73" y="3"/>
                </a:cubicBezTo>
                <a:cubicBezTo>
                  <a:pt x="70" y="0"/>
                  <a:pt x="66" y="2"/>
                  <a:pt x="65" y="6"/>
                </a:cubicBezTo>
                <a:cubicBezTo>
                  <a:pt x="63" y="30"/>
                  <a:pt x="63" y="53"/>
                  <a:pt x="66" y="77"/>
                </a:cubicBezTo>
                <a:cubicBezTo>
                  <a:pt x="47" y="69"/>
                  <a:pt x="27" y="65"/>
                  <a:pt x="7" y="67"/>
                </a:cubicBezTo>
                <a:cubicBezTo>
                  <a:pt x="2" y="67"/>
                  <a:pt x="0" y="72"/>
                  <a:pt x="3" y="75"/>
                </a:cubicBezTo>
                <a:cubicBezTo>
                  <a:pt x="11" y="84"/>
                  <a:pt x="19" y="92"/>
                  <a:pt x="28" y="100"/>
                </a:cubicBezTo>
                <a:cubicBezTo>
                  <a:pt x="34" y="105"/>
                  <a:pt x="52" y="116"/>
                  <a:pt x="55" y="123"/>
                </a:cubicBezTo>
                <a:cubicBezTo>
                  <a:pt x="61" y="138"/>
                  <a:pt x="36" y="169"/>
                  <a:pt x="29" y="183"/>
                </a:cubicBezTo>
                <a:cubicBezTo>
                  <a:pt x="27" y="188"/>
                  <a:pt x="31" y="192"/>
                  <a:pt x="36" y="190"/>
                </a:cubicBezTo>
                <a:cubicBezTo>
                  <a:pt x="56" y="179"/>
                  <a:pt x="76" y="167"/>
                  <a:pt x="95" y="154"/>
                </a:cubicBezTo>
                <a:cubicBezTo>
                  <a:pt x="100" y="169"/>
                  <a:pt x="106" y="184"/>
                  <a:pt x="112" y="199"/>
                </a:cubicBezTo>
                <a:cubicBezTo>
                  <a:pt x="114" y="203"/>
                  <a:pt x="120" y="201"/>
                  <a:pt x="121" y="197"/>
                </a:cubicBezTo>
                <a:cubicBezTo>
                  <a:pt x="127" y="178"/>
                  <a:pt x="133" y="158"/>
                  <a:pt x="139" y="139"/>
                </a:cubicBezTo>
                <a:cubicBezTo>
                  <a:pt x="162" y="146"/>
                  <a:pt x="184" y="149"/>
                  <a:pt x="208" y="149"/>
                </a:cubicBezTo>
                <a:cubicBezTo>
                  <a:pt x="213" y="149"/>
                  <a:pt x="214" y="142"/>
                  <a:pt x="210" y="140"/>
                </a:cubicBezTo>
                <a:close/>
                <a:moveTo>
                  <a:pt x="171" y="59"/>
                </a:moveTo>
                <a:cubicBezTo>
                  <a:pt x="167" y="56"/>
                  <a:pt x="163" y="52"/>
                  <a:pt x="158" y="49"/>
                </a:cubicBezTo>
                <a:cubicBezTo>
                  <a:pt x="165" y="46"/>
                  <a:pt x="172" y="44"/>
                  <a:pt x="179" y="41"/>
                </a:cubicBezTo>
                <a:cubicBezTo>
                  <a:pt x="176" y="47"/>
                  <a:pt x="174" y="53"/>
                  <a:pt x="171" y="59"/>
                </a:cubicBezTo>
                <a:close/>
                <a:moveTo>
                  <a:pt x="144" y="54"/>
                </a:moveTo>
                <a:cubicBezTo>
                  <a:pt x="147" y="53"/>
                  <a:pt x="151" y="51"/>
                  <a:pt x="154" y="50"/>
                </a:cubicBezTo>
                <a:cubicBezTo>
                  <a:pt x="159" y="55"/>
                  <a:pt x="164" y="59"/>
                  <a:pt x="169" y="64"/>
                </a:cubicBezTo>
                <a:cubicBezTo>
                  <a:pt x="168" y="66"/>
                  <a:pt x="167" y="69"/>
                  <a:pt x="166" y="72"/>
                </a:cubicBezTo>
                <a:cubicBezTo>
                  <a:pt x="158" y="67"/>
                  <a:pt x="150" y="61"/>
                  <a:pt x="143" y="54"/>
                </a:cubicBezTo>
                <a:cubicBezTo>
                  <a:pt x="144" y="54"/>
                  <a:pt x="144" y="54"/>
                  <a:pt x="144" y="54"/>
                </a:cubicBezTo>
                <a:close/>
                <a:moveTo>
                  <a:pt x="138" y="56"/>
                </a:moveTo>
                <a:cubicBezTo>
                  <a:pt x="145" y="65"/>
                  <a:pt x="153" y="72"/>
                  <a:pt x="163" y="77"/>
                </a:cubicBezTo>
                <a:cubicBezTo>
                  <a:pt x="162" y="80"/>
                  <a:pt x="160" y="83"/>
                  <a:pt x="158" y="86"/>
                </a:cubicBezTo>
                <a:cubicBezTo>
                  <a:pt x="154" y="83"/>
                  <a:pt x="149" y="80"/>
                  <a:pt x="145" y="76"/>
                </a:cubicBezTo>
                <a:cubicBezTo>
                  <a:pt x="138" y="71"/>
                  <a:pt x="131" y="66"/>
                  <a:pt x="125" y="61"/>
                </a:cubicBezTo>
                <a:cubicBezTo>
                  <a:pt x="129" y="60"/>
                  <a:pt x="134" y="58"/>
                  <a:pt x="138" y="56"/>
                </a:cubicBezTo>
                <a:close/>
                <a:moveTo>
                  <a:pt x="45" y="173"/>
                </a:moveTo>
                <a:cubicBezTo>
                  <a:pt x="48" y="169"/>
                  <a:pt x="50" y="164"/>
                  <a:pt x="53" y="160"/>
                </a:cubicBezTo>
                <a:cubicBezTo>
                  <a:pt x="55" y="161"/>
                  <a:pt x="57" y="163"/>
                  <a:pt x="59" y="164"/>
                </a:cubicBezTo>
                <a:cubicBezTo>
                  <a:pt x="59" y="165"/>
                  <a:pt x="59" y="165"/>
                  <a:pt x="60" y="165"/>
                </a:cubicBezTo>
                <a:cubicBezTo>
                  <a:pt x="55" y="168"/>
                  <a:pt x="50" y="170"/>
                  <a:pt x="45" y="173"/>
                </a:cubicBezTo>
                <a:close/>
                <a:moveTo>
                  <a:pt x="61" y="164"/>
                </a:moveTo>
                <a:cubicBezTo>
                  <a:pt x="62" y="163"/>
                  <a:pt x="62" y="162"/>
                  <a:pt x="61" y="162"/>
                </a:cubicBezTo>
                <a:cubicBezTo>
                  <a:pt x="59" y="160"/>
                  <a:pt x="57" y="158"/>
                  <a:pt x="55" y="156"/>
                </a:cubicBezTo>
                <a:cubicBezTo>
                  <a:pt x="56" y="153"/>
                  <a:pt x="57" y="151"/>
                  <a:pt x="59" y="148"/>
                </a:cubicBezTo>
                <a:cubicBezTo>
                  <a:pt x="61" y="150"/>
                  <a:pt x="63" y="152"/>
                  <a:pt x="66" y="154"/>
                </a:cubicBezTo>
                <a:cubicBezTo>
                  <a:pt x="67" y="156"/>
                  <a:pt x="69" y="157"/>
                  <a:pt x="70" y="158"/>
                </a:cubicBezTo>
                <a:cubicBezTo>
                  <a:pt x="67" y="160"/>
                  <a:pt x="64" y="162"/>
                  <a:pt x="61" y="164"/>
                </a:cubicBezTo>
                <a:close/>
                <a:moveTo>
                  <a:pt x="74" y="156"/>
                </a:moveTo>
                <a:cubicBezTo>
                  <a:pt x="72" y="154"/>
                  <a:pt x="69" y="153"/>
                  <a:pt x="67" y="151"/>
                </a:cubicBezTo>
                <a:cubicBezTo>
                  <a:pt x="65" y="149"/>
                  <a:pt x="62" y="147"/>
                  <a:pt x="60" y="145"/>
                </a:cubicBezTo>
                <a:cubicBezTo>
                  <a:pt x="62" y="142"/>
                  <a:pt x="63" y="139"/>
                  <a:pt x="65" y="136"/>
                </a:cubicBezTo>
                <a:cubicBezTo>
                  <a:pt x="71" y="141"/>
                  <a:pt x="77" y="146"/>
                  <a:pt x="84" y="149"/>
                </a:cubicBezTo>
                <a:cubicBezTo>
                  <a:pt x="80" y="152"/>
                  <a:pt x="77" y="154"/>
                  <a:pt x="74" y="156"/>
                </a:cubicBezTo>
                <a:close/>
                <a:moveTo>
                  <a:pt x="95" y="142"/>
                </a:moveTo>
                <a:cubicBezTo>
                  <a:pt x="92" y="144"/>
                  <a:pt x="90" y="145"/>
                  <a:pt x="87" y="147"/>
                </a:cubicBezTo>
                <a:cubicBezTo>
                  <a:pt x="80" y="142"/>
                  <a:pt x="73" y="137"/>
                  <a:pt x="67" y="133"/>
                </a:cubicBezTo>
                <a:cubicBezTo>
                  <a:pt x="68" y="131"/>
                  <a:pt x="68" y="129"/>
                  <a:pt x="69" y="127"/>
                </a:cubicBezTo>
                <a:cubicBezTo>
                  <a:pt x="70" y="126"/>
                  <a:pt x="70" y="123"/>
                  <a:pt x="69" y="121"/>
                </a:cubicBezTo>
                <a:cubicBezTo>
                  <a:pt x="51" y="107"/>
                  <a:pt x="34" y="92"/>
                  <a:pt x="18" y="76"/>
                </a:cubicBezTo>
                <a:cubicBezTo>
                  <a:pt x="19" y="76"/>
                  <a:pt x="20" y="76"/>
                  <a:pt x="21" y="76"/>
                </a:cubicBezTo>
                <a:cubicBezTo>
                  <a:pt x="46" y="98"/>
                  <a:pt x="71" y="120"/>
                  <a:pt x="97" y="141"/>
                </a:cubicBezTo>
                <a:cubicBezTo>
                  <a:pt x="96" y="141"/>
                  <a:pt x="96" y="141"/>
                  <a:pt x="95" y="142"/>
                </a:cubicBezTo>
                <a:close/>
                <a:moveTo>
                  <a:pt x="116" y="182"/>
                </a:moveTo>
                <a:cubicBezTo>
                  <a:pt x="111" y="170"/>
                  <a:pt x="107" y="158"/>
                  <a:pt x="103" y="146"/>
                </a:cubicBezTo>
                <a:cubicBezTo>
                  <a:pt x="109" y="151"/>
                  <a:pt x="116" y="156"/>
                  <a:pt x="122" y="161"/>
                </a:cubicBezTo>
                <a:cubicBezTo>
                  <a:pt x="120" y="168"/>
                  <a:pt x="118" y="175"/>
                  <a:pt x="116" y="182"/>
                </a:cubicBezTo>
                <a:close/>
                <a:moveTo>
                  <a:pt x="124" y="157"/>
                </a:moveTo>
                <a:cubicBezTo>
                  <a:pt x="93" y="129"/>
                  <a:pt x="60" y="102"/>
                  <a:pt x="27" y="77"/>
                </a:cubicBezTo>
                <a:cubicBezTo>
                  <a:pt x="31" y="77"/>
                  <a:pt x="35" y="78"/>
                  <a:pt x="39" y="79"/>
                </a:cubicBezTo>
                <a:cubicBezTo>
                  <a:pt x="39" y="79"/>
                  <a:pt x="39" y="79"/>
                  <a:pt x="39" y="79"/>
                </a:cubicBezTo>
                <a:cubicBezTo>
                  <a:pt x="69" y="102"/>
                  <a:pt x="97" y="125"/>
                  <a:pt x="126" y="148"/>
                </a:cubicBezTo>
                <a:cubicBezTo>
                  <a:pt x="125" y="151"/>
                  <a:pt x="124" y="154"/>
                  <a:pt x="124" y="157"/>
                </a:cubicBezTo>
                <a:close/>
                <a:moveTo>
                  <a:pt x="127" y="144"/>
                </a:moveTo>
                <a:cubicBezTo>
                  <a:pt x="102" y="121"/>
                  <a:pt x="75" y="100"/>
                  <a:pt x="48" y="81"/>
                </a:cubicBezTo>
                <a:cubicBezTo>
                  <a:pt x="53" y="82"/>
                  <a:pt x="59" y="85"/>
                  <a:pt x="64" y="87"/>
                </a:cubicBezTo>
                <a:cubicBezTo>
                  <a:pt x="68" y="89"/>
                  <a:pt x="70" y="87"/>
                  <a:pt x="71" y="84"/>
                </a:cubicBezTo>
                <a:cubicBezTo>
                  <a:pt x="91" y="101"/>
                  <a:pt x="111" y="117"/>
                  <a:pt x="131" y="133"/>
                </a:cubicBezTo>
                <a:cubicBezTo>
                  <a:pt x="130" y="137"/>
                  <a:pt x="129" y="141"/>
                  <a:pt x="127" y="144"/>
                </a:cubicBezTo>
                <a:close/>
                <a:moveTo>
                  <a:pt x="138" y="128"/>
                </a:moveTo>
                <a:cubicBezTo>
                  <a:pt x="136" y="127"/>
                  <a:pt x="134" y="128"/>
                  <a:pt x="133" y="129"/>
                </a:cubicBezTo>
                <a:cubicBezTo>
                  <a:pt x="113" y="112"/>
                  <a:pt x="92" y="96"/>
                  <a:pt x="72" y="79"/>
                </a:cubicBezTo>
                <a:cubicBezTo>
                  <a:pt x="72" y="78"/>
                  <a:pt x="72" y="78"/>
                  <a:pt x="72" y="77"/>
                </a:cubicBezTo>
                <a:cubicBezTo>
                  <a:pt x="72" y="73"/>
                  <a:pt x="72" y="69"/>
                  <a:pt x="72" y="66"/>
                </a:cubicBezTo>
                <a:cubicBezTo>
                  <a:pt x="86" y="79"/>
                  <a:pt x="101" y="91"/>
                  <a:pt x="117" y="103"/>
                </a:cubicBezTo>
                <a:cubicBezTo>
                  <a:pt x="130" y="113"/>
                  <a:pt x="142" y="125"/>
                  <a:pt x="157" y="133"/>
                </a:cubicBezTo>
                <a:cubicBezTo>
                  <a:pt x="150" y="132"/>
                  <a:pt x="144" y="130"/>
                  <a:pt x="138" y="128"/>
                </a:cubicBezTo>
                <a:close/>
                <a:moveTo>
                  <a:pt x="167" y="136"/>
                </a:moveTo>
                <a:cubicBezTo>
                  <a:pt x="168" y="135"/>
                  <a:pt x="168" y="134"/>
                  <a:pt x="167" y="133"/>
                </a:cubicBezTo>
                <a:cubicBezTo>
                  <a:pt x="153" y="119"/>
                  <a:pt x="136" y="109"/>
                  <a:pt x="121" y="98"/>
                </a:cubicBezTo>
                <a:cubicBezTo>
                  <a:pt x="105" y="85"/>
                  <a:pt x="88" y="72"/>
                  <a:pt x="72" y="60"/>
                </a:cubicBezTo>
                <a:cubicBezTo>
                  <a:pt x="72" y="54"/>
                  <a:pt x="72" y="48"/>
                  <a:pt x="72" y="43"/>
                </a:cubicBezTo>
                <a:cubicBezTo>
                  <a:pt x="108" y="74"/>
                  <a:pt x="142" y="106"/>
                  <a:pt x="178" y="137"/>
                </a:cubicBezTo>
                <a:cubicBezTo>
                  <a:pt x="174" y="137"/>
                  <a:pt x="171" y="136"/>
                  <a:pt x="167" y="136"/>
                </a:cubicBezTo>
                <a:close/>
                <a:moveTo>
                  <a:pt x="188" y="138"/>
                </a:moveTo>
                <a:cubicBezTo>
                  <a:pt x="152" y="102"/>
                  <a:pt x="112" y="69"/>
                  <a:pt x="72" y="37"/>
                </a:cubicBezTo>
                <a:cubicBezTo>
                  <a:pt x="72" y="30"/>
                  <a:pt x="73" y="23"/>
                  <a:pt x="73" y="16"/>
                </a:cubicBezTo>
                <a:cubicBezTo>
                  <a:pt x="81" y="25"/>
                  <a:pt x="89" y="34"/>
                  <a:pt x="97" y="43"/>
                </a:cubicBezTo>
                <a:cubicBezTo>
                  <a:pt x="101" y="49"/>
                  <a:pt x="108" y="60"/>
                  <a:pt x="116" y="62"/>
                </a:cubicBezTo>
                <a:cubicBezTo>
                  <a:pt x="117" y="62"/>
                  <a:pt x="117" y="62"/>
                  <a:pt x="118" y="62"/>
                </a:cubicBezTo>
                <a:cubicBezTo>
                  <a:pt x="126" y="68"/>
                  <a:pt x="134" y="75"/>
                  <a:pt x="141" y="81"/>
                </a:cubicBezTo>
                <a:cubicBezTo>
                  <a:pt x="146" y="84"/>
                  <a:pt x="150" y="89"/>
                  <a:pt x="155" y="92"/>
                </a:cubicBezTo>
                <a:cubicBezTo>
                  <a:pt x="155" y="93"/>
                  <a:pt x="154" y="94"/>
                  <a:pt x="154" y="94"/>
                </a:cubicBezTo>
                <a:cubicBezTo>
                  <a:pt x="153" y="96"/>
                  <a:pt x="153" y="99"/>
                  <a:pt x="155" y="100"/>
                </a:cubicBezTo>
                <a:cubicBezTo>
                  <a:pt x="167" y="114"/>
                  <a:pt x="180" y="127"/>
                  <a:pt x="194" y="139"/>
                </a:cubicBezTo>
                <a:cubicBezTo>
                  <a:pt x="192" y="139"/>
                  <a:pt x="190" y="138"/>
                  <a:pt x="188" y="13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grpSp>
        <p:nvGrpSpPr>
          <p:cNvPr id="8" name="Group 8"/>
          <p:cNvGrpSpPr>
            <a:grpSpLocks noChangeAspect="1"/>
          </p:cNvGrpSpPr>
          <p:nvPr/>
        </p:nvGrpSpPr>
        <p:grpSpPr>
          <a:xfrm rot="3562348">
            <a:off x="7432925" y="1378431"/>
            <a:ext cx="3808413" cy="6669088"/>
            <a:chOff x="9737" y="572"/>
            <a:chExt cx="2399" cy="4201"/>
          </a:xfrm>
        </p:grpSpPr>
        <p:sp>
          <p:nvSpPr>
            <p:cNvPr id="10" name="Freeform 9"/>
            <p:cNvSpPr>
              <a:spLocks noEditPoints="1"/>
            </p:cNvSpPr>
            <p:nvPr/>
          </p:nvSpPr>
          <p:spPr bwMode="auto">
            <a:xfrm>
              <a:off x="9737" y="572"/>
              <a:ext cx="2399" cy="4201"/>
            </a:xfrm>
            <a:custGeom>
              <a:gdLst>
                <a:gd fmla="*/ 396 w 549" name="T0"/>
                <a:gd fmla="*/ 426 h 964" name="T1"/>
                <a:gd fmla="*/ 112 w 549" name="T2"/>
                <a:gd fmla="*/ 237 h 964" name="T3"/>
                <a:gd fmla="*/ 105 w 549" name="T4"/>
                <a:gd fmla="*/ 459 h 964" name="T5"/>
                <a:gd fmla="*/ 127 w 549" name="T6"/>
                <a:gd fmla="*/ 802 h 964" name="T7"/>
                <a:gd fmla="*/ 221 w 549" name="T8"/>
                <a:gd fmla="*/ 736 h 964" name="T9"/>
                <a:gd fmla="*/ 264 w 549" name="T10"/>
                <a:gd fmla="*/ 794 h 964" name="T11"/>
                <a:gd fmla="*/ 350 w 549" name="T12"/>
                <a:gd fmla="*/ 734 h 964" name="T13"/>
                <a:gd fmla="*/ 473 w 549" name="T14"/>
                <a:gd fmla="*/ 775 h 964" name="T15"/>
                <a:gd fmla="*/ 331 w 549" name="T16"/>
                <a:gd fmla="*/ 384 h 964" name="T17"/>
                <a:gd fmla="*/ 259 w 549" name="T18"/>
                <a:gd fmla="*/ 429 h 964" name="T19"/>
                <a:gd fmla="*/ 335 w 549" name="T20"/>
                <a:gd fmla="*/ 320 h 964" name="T21"/>
                <a:gd fmla="*/ 334 w 549" name="T22"/>
                <a:gd fmla="*/ 379 h 964" name="T23"/>
                <a:gd fmla="*/ 366 w 549" name="T24"/>
                <a:gd fmla="*/ 384 h 964" name="T25"/>
                <a:gd fmla="*/ 384 w 549" name="T26"/>
                <a:gd fmla="*/ 399 h 964" name="T27"/>
                <a:gd fmla="*/ 344 w 549" name="T28"/>
                <a:gd fmla="*/ 317 h 964" name="T29"/>
                <a:gd fmla="*/ 371 w 549" name="T30"/>
                <a:gd fmla="*/ 323 h 964" name="T31"/>
                <a:gd fmla="*/ 361 w 549" name="T32"/>
                <a:gd fmla="*/ 285 h 964" name="T33"/>
                <a:gd fmla="*/ 351 w 549" name="T34"/>
                <a:gd fmla="*/ 254 h 964" name="T35"/>
                <a:gd fmla="*/ 351 w 549" name="T36"/>
                <a:gd fmla="*/ 254 h 964" name="T37"/>
                <a:gd fmla="*/ 347 w 549" name="T38"/>
                <a:gd fmla="*/ 244 h 964" name="T39"/>
                <a:gd fmla="*/ 313 w 549" name="T40"/>
                <a:gd fmla="*/ 168 h 964" name="T41"/>
                <a:gd fmla="*/ 295 w 549" name="T42"/>
                <a:gd fmla="*/ 130 h 964" name="T43"/>
                <a:gd fmla="*/ 269 w 549" name="T44"/>
                <a:gd fmla="*/ 132 h 964" name="T45"/>
                <a:gd fmla="*/ 168 w 549" name="T46"/>
                <a:gd fmla="*/ 155 h 964" name="T47"/>
                <a:gd fmla="*/ 144 w 549" name="T48"/>
                <a:gd fmla="*/ 139 h 964" name="T49"/>
                <a:gd fmla="*/ 131 w 549" name="T50"/>
                <a:gd fmla="*/ 184 h 964" name="T51"/>
                <a:gd fmla="*/ 125 w 549" name="T52"/>
                <a:gd fmla="*/ 210 h 964" name="T53"/>
                <a:gd fmla="*/ 120 w 549" name="T54"/>
                <a:gd fmla="*/ 240 h 964" name="T55"/>
                <a:gd fmla="*/ 115 w 549" name="T56"/>
                <a:gd fmla="*/ 270 h 964" name="T57"/>
                <a:gd fmla="*/ 133 w 549" name="T58"/>
                <a:gd fmla="*/ 308 h 964" name="T59"/>
                <a:gd fmla="*/ 145 w 549" name="T60"/>
                <a:gd fmla="*/ 326 h 964" name="T61"/>
                <a:gd fmla="*/ 147 w 549" name="T62"/>
                <a:gd fmla="*/ 355 h 964" name="T63"/>
                <a:gd fmla="*/ 222 w 549" name="T64"/>
                <a:gd fmla="*/ 510 h 964" name="T65"/>
                <a:gd fmla="*/ 110 w 549" name="T66"/>
                <a:gd fmla="*/ 432 h 964" name="T67"/>
                <a:gd fmla="*/ 298 w 549" name="T68"/>
                <a:gd fmla="*/ 614 h 964" name="T69"/>
                <a:gd fmla="*/ 202 w 549" name="T70"/>
                <a:gd fmla="*/ 543 h 964" name="T71"/>
                <a:gd fmla="*/ 249 w 549" name="T72"/>
                <a:gd fmla="*/ 619 h 964" name="T73"/>
                <a:gd fmla="*/ 117 w 549" name="T74"/>
                <a:gd fmla="*/ 793 h 964" name="T75"/>
                <a:gd fmla="*/ 161 w 549" name="T76"/>
                <a:gd fmla="*/ 613 h 964" name="T77"/>
                <a:gd fmla="*/ 178 w 549" name="T78"/>
                <a:gd fmla="*/ 612 h 964" name="T79"/>
                <a:gd fmla="*/ 139 w 549" name="T80"/>
                <a:gd fmla="*/ 565 h 964" name="T81"/>
                <a:gd fmla="*/ 125 w 549" name="T82"/>
                <a:gd fmla="*/ 520 h 964" name="T83"/>
                <a:gd fmla="*/ 368 w 549" name="T84"/>
                <a:gd fmla="*/ 952 h 964" name="T85"/>
                <a:gd fmla="*/ 254 w 549" name="T86"/>
                <a:gd fmla="*/ 771 h 964" name="T87"/>
                <a:gd fmla="*/ 338 w 549" name="T88"/>
                <a:gd fmla="*/ 890 h 964" name="T89"/>
                <a:gd fmla="*/ 343 w 549" name="T90"/>
                <a:gd fmla="*/ 737 h 964" name="T91"/>
                <a:gd fmla="*/ 278 w 549" name="T92"/>
                <a:gd fmla="*/ 758 h 964" name="T93"/>
                <a:gd fmla="*/ 353 w 549" name="T94"/>
                <a:gd fmla="*/ 821 h 964" name="T95"/>
                <a:gd fmla="*/ 234 w 549" name="T96"/>
                <a:gd fmla="*/ 736 h 964" name="T97"/>
                <a:gd fmla="*/ 351 w 549" name="T98"/>
                <a:gd fmla="*/ 640 h 964" name="T99"/>
                <a:gd fmla="*/ 350 w 549" name="T100"/>
                <a:gd fmla="*/ 641 h 964" name="T101"/>
                <a:gd fmla="*/ 232 w 549" name="T102"/>
                <a:gd fmla="*/ 627 h 964" name="T103"/>
                <a:gd fmla="*/ 224 w 549" name="T104"/>
                <a:gd fmla="*/ 501 h 964" name="T105"/>
                <a:gd fmla="*/ 364 w 549" name="T106"/>
                <a:gd fmla="*/ 592 h 964" name="T107"/>
                <a:gd fmla="*/ 385 w 549" name="T108"/>
                <a:gd fmla="*/ 575 h 964" name="T109"/>
                <a:gd fmla="*/ 388 w 549" name="T110"/>
                <a:gd fmla="*/ 543 h 964" name="T111"/>
                <a:gd fmla="*/ 388 w 549" name="T112"/>
                <a:gd fmla="*/ 534 h 964" name="T113"/>
                <a:gd fmla="*/ 306 w 549" name="T114"/>
                <a:gd fmla="*/ 415 h 964" name="T115"/>
                <a:gd fmla="*/ 306 w 549" name="T116"/>
                <a:gd fmla="*/ 415 h 964" name="T117"/>
                <a:gd fmla="*/ 522 w 549" name="T118"/>
                <a:gd fmla="*/ 592 h 964" name="T1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b="b" l="0" r="r" t="0"/>
              <a:pathLst>
                <a:path h="964" w="549">
                  <a:moveTo>
                    <a:pt x="532" y="590"/>
                  </a:moveTo>
                  <a:cubicBezTo>
                    <a:pt x="516" y="525"/>
                    <a:pt x="463" y="474"/>
                    <a:pt x="399" y="456"/>
                  </a:cubicBezTo>
                  <a:cubicBezTo>
                    <a:pt x="399" y="456"/>
                    <a:pt x="398" y="456"/>
                    <a:pt x="398" y="456"/>
                  </a:cubicBezTo>
                  <a:cubicBezTo>
                    <a:pt x="397" y="449"/>
                    <a:pt x="397" y="441"/>
                    <a:pt x="396" y="433"/>
                  </a:cubicBezTo>
                  <a:cubicBezTo>
                    <a:pt x="399" y="433"/>
                    <a:pt x="400" y="430"/>
                    <a:pt x="398" y="428"/>
                  </a:cubicBezTo>
                  <a:cubicBezTo>
                    <a:pt x="397" y="428"/>
                    <a:pt x="397" y="427"/>
                    <a:pt x="396" y="426"/>
                  </a:cubicBezTo>
                  <a:cubicBezTo>
                    <a:pt x="391" y="370"/>
                    <a:pt x="380" y="313"/>
                    <a:pt x="362" y="259"/>
                  </a:cubicBezTo>
                  <a:cubicBezTo>
                    <a:pt x="346" y="210"/>
                    <a:pt x="325" y="163"/>
                    <a:pt x="299" y="118"/>
                  </a:cubicBezTo>
                  <a:cubicBezTo>
                    <a:pt x="275" y="77"/>
                    <a:pt x="245" y="26"/>
                    <a:pt x="202" y="2"/>
                  </a:cubicBezTo>
                  <a:cubicBezTo>
                    <a:pt x="201" y="2"/>
                    <a:pt x="200" y="2"/>
                    <a:pt x="199" y="2"/>
                  </a:cubicBezTo>
                  <a:cubicBezTo>
                    <a:pt x="197" y="1"/>
                    <a:pt x="194" y="0"/>
                    <a:pt x="192" y="3"/>
                  </a:cubicBezTo>
                  <a:cubicBezTo>
                    <a:pt x="152" y="76"/>
                    <a:pt x="126" y="156"/>
                    <a:pt x="112" y="237"/>
                  </a:cubicBezTo>
                  <a:cubicBezTo>
                    <a:pt x="111" y="238"/>
                    <a:pt x="111" y="238"/>
                    <a:pt x="111" y="238"/>
                  </a:cubicBezTo>
                  <a:cubicBezTo>
                    <a:pt x="108" y="262"/>
                    <a:pt x="105" y="285"/>
                    <a:pt x="103" y="308"/>
                  </a:cubicBezTo>
                  <a:cubicBezTo>
                    <a:pt x="101" y="329"/>
                    <a:pt x="100" y="351"/>
                    <a:pt x="100" y="372"/>
                  </a:cubicBezTo>
                  <a:cubicBezTo>
                    <a:pt x="98" y="373"/>
                    <a:pt x="98" y="375"/>
                    <a:pt x="99" y="376"/>
                  </a:cubicBezTo>
                  <a:cubicBezTo>
                    <a:pt x="99" y="376"/>
                    <a:pt x="100" y="376"/>
                    <a:pt x="100" y="376"/>
                  </a:cubicBezTo>
                  <a:cubicBezTo>
                    <a:pt x="100" y="404"/>
                    <a:pt x="101" y="432"/>
                    <a:pt x="105" y="459"/>
                  </a:cubicBezTo>
                  <a:cubicBezTo>
                    <a:pt x="104" y="460"/>
                    <a:pt x="104" y="460"/>
                    <a:pt x="105" y="461"/>
                  </a:cubicBezTo>
                  <a:cubicBezTo>
                    <a:pt x="105" y="461"/>
                    <a:pt x="105" y="461"/>
                    <a:pt x="105" y="461"/>
                  </a:cubicBezTo>
                  <a:cubicBezTo>
                    <a:pt x="107" y="475"/>
                    <a:pt x="109" y="488"/>
                    <a:pt x="112" y="501"/>
                  </a:cubicBezTo>
                  <a:cubicBezTo>
                    <a:pt x="112" y="501"/>
                    <a:pt x="111" y="501"/>
                    <a:pt x="110" y="501"/>
                  </a:cubicBezTo>
                  <a:cubicBezTo>
                    <a:pt x="0" y="573"/>
                    <a:pt x="17" y="737"/>
                    <a:pt x="120" y="807"/>
                  </a:cubicBezTo>
                  <a:cubicBezTo>
                    <a:pt x="123" y="809"/>
                    <a:pt x="127" y="806"/>
                    <a:pt x="127" y="802"/>
                  </a:cubicBezTo>
                  <a:cubicBezTo>
                    <a:pt x="122" y="738"/>
                    <a:pt x="129" y="671"/>
                    <a:pt x="170" y="618"/>
                  </a:cubicBezTo>
                  <a:cubicBezTo>
                    <a:pt x="170" y="618"/>
                    <a:pt x="170" y="618"/>
                    <a:pt x="170" y="618"/>
                  </a:cubicBezTo>
                  <a:cubicBezTo>
                    <a:pt x="179" y="621"/>
                    <a:pt x="188" y="623"/>
                    <a:pt x="198" y="624"/>
                  </a:cubicBezTo>
                  <a:cubicBezTo>
                    <a:pt x="207" y="625"/>
                    <a:pt x="216" y="626"/>
                    <a:pt x="225" y="627"/>
                  </a:cubicBezTo>
                  <a:cubicBezTo>
                    <a:pt x="204" y="655"/>
                    <a:pt x="207" y="703"/>
                    <a:pt x="217" y="734"/>
                  </a:cubicBezTo>
                  <a:cubicBezTo>
                    <a:pt x="218" y="736"/>
                    <a:pt x="219" y="737"/>
                    <a:pt x="221" y="736"/>
                  </a:cubicBezTo>
                  <a:cubicBezTo>
                    <a:pt x="222" y="738"/>
                    <a:pt x="224" y="739"/>
                    <a:pt x="226" y="740"/>
                  </a:cubicBezTo>
                  <a:cubicBezTo>
                    <a:pt x="228" y="741"/>
                    <a:pt x="230" y="742"/>
                    <a:pt x="232" y="743"/>
                  </a:cubicBezTo>
                  <a:cubicBezTo>
                    <a:pt x="236" y="745"/>
                    <a:pt x="240" y="746"/>
                    <a:pt x="245" y="748"/>
                  </a:cubicBezTo>
                  <a:cubicBezTo>
                    <a:pt x="230" y="767"/>
                    <a:pt x="229" y="792"/>
                    <a:pt x="237" y="814"/>
                  </a:cubicBezTo>
                  <a:cubicBezTo>
                    <a:pt x="238" y="817"/>
                    <a:pt x="242" y="818"/>
                    <a:pt x="244" y="815"/>
                  </a:cubicBezTo>
                  <a:cubicBezTo>
                    <a:pt x="251" y="806"/>
                    <a:pt x="257" y="800"/>
                    <a:pt x="264" y="794"/>
                  </a:cubicBezTo>
                  <a:cubicBezTo>
                    <a:pt x="266" y="864"/>
                    <a:pt x="305" y="929"/>
                    <a:pt x="368" y="962"/>
                  </a:cubicBezTo>
                  <a:cubicBezTo>
                    <a:pt x="371" y="964"/>
                    <a:pt x="374" y="962"/>
                    <a:pt x="375" y="960"/>
                  </a:cubicBezTo>
                  <a:cubicBezTo>
                    <a:pt x="385" y="930"/>
                    <a:pt x="385" y="900"/>
                    <a:pt x="374" y="871"/>
                  </a:cubicBezTo>
                  <a:cubicBezTo>
                    <a:pt x="379" y="875"/>
                    <a:pt x="383" y="880"/>
                    <a:pt x="388" y="886"/>
                  </a:cubicBezTo>
                  <a:cubicBezTo>
                    <a:pt x="390" y="888"/>
                    <a:pt x="394" y="887"/>
                    <a:pt x="395" y="884"/>
                  </a:cubicBezTo>
                  <a:cubicBezTo>
                    <a:pt x="406" y="829"/>
                    <a:pt x="390" y="773"/>
                    <a:pt x="350" y="734"/>
                  </a:cubicBezTo>
                  <a:cubicBezTo>
                    <a:pt x="358" y="729"/>
                    <a:pt x="366" y="724"/>
                    <a:pt x="371" y="718"/>
                  </a:cubicBezTo>
                  <a:cubicBezTo>
                    <a:pt x="373" y="717"/>
                    <a:pt x="375" y="716"/>
                    <a:pt x="375" y="713"/>
                  </a:cubicBezTo>
                  <a:cubicBezTo>
                    <a:pt x="378" y="677"/>
                    <a:pt x="366" y="640"/>
                    <a:pt x="340" y="614"/>
                  </a:cubicBezTo>
                  <a:cubicBezTo>
                    <a:pt x="357" y="607"/>
                    <a:pt x="373" y="598"/>
                    <a:pt x="386" y="586"/>
                  </a:cubicBezTo>
                  <a:cubicBezTo>
                    <a:pt x="446" y="628"/>
                    <a:pt x="465" y="700"/>
                    <a:pt x="465" y="771"/>
                  </a:cubicBezTo>
                  <a:cubicBezTo>
                    <a:pt x="465" y="776"/>
                    <a:pt x="470" y="777"/>
                    <a:pt x="473" y="775"/>
                  </a:cubicBezTo>
                  <a:cubicBezTo>
                    <a:pt x="524" y="729"/>
                    <a:pt x="549" y="657"/>
                    <a:pt x="532" y="590"/>
                  </a:cubicBezTo>
                  <a:close/>
                  <a:moveTo>
                    <a:pt x="389" y="452"/>
                  </a:moveTo>
                  <a:cubicBezTo>
                    <a:pt x="389" y="452"/>
                    <a:pt x="388" y="451"/>
                    <a:pt x="388" y="451"/>
                  </a:cubicBezTo>
                  <a:cubicBezTo>
                    <a:pt x="379" y="440"/>
                    <a:pt x="365" y="432"/>
                    <a:pt x="353" y="423"/>
                  </a:cubicBezTo>
                  <a:cubicBezTo>
                    <a:pt x="321" y="399"/>
                    <a:pt x="321" y="399"/>
                    <a:pt x="321" y="399"/>
                  </a:cubicBezTo>
                  <a:cubicBezTo>
                    <a:pt x="325" y="394"/>
                    <a:pt x="328" y="389"/>
                    <a:pt x="331" y="384"/>
                  </a:cubicBezTo>
                  <a:cubicBezTo>
                    <a:pt x="348" y="400"/>
                    <a:pt x="367" y="418"/>
                    <a:pt x="387" y="429"/>
                  </a:cubicBezTo>
                  <a:cubicBezTo>
                    <a:pt x="388" y="437"/>
                    <a:pt x="388" y="444"/>
                    <a:pt x="389" y="452"/>
                  </a:cubicBezTo>
                  <a:close/>
                  <a:moveTo>
                    <a:pt x="311" y="397"/>
                  </a:moveTo>
                  <a:cubicBezTo>
                    <a:pt x="303" y="406"/>
                    <a:pt x="292" y="415"/>
                    <a:pt x="280" y="421"/>
                  </a:cubicBezTo>
                  <a:cubicBezTo>
                    <a:pt x="279" y="420"/>
                    <a:pt x="279" y="421"/>
                    <a:pt x="278" y="422"/>
                  </a:cubicBezTo>
                  <a:cubicBezTo>
                    <a:pt x="272" y="424"/>
                    <a:pt x="266" y="427"/>
                    <a:pt x="259" y="429"/>
                  </a:cubicBezTo>
                  <a:cubicBezTo>
                    <a:pt x="259" y="428"/>
                    <a:pt x="258" y="427"/>
                    <a:pt x="257" y="427"/>
                  </a:cubicBezTo>
                  <a:cubicBezTo>
                    <a:pt x="239" y="426"/>
                    <a:pt x="221" y="423"/>
                    <a:pt x="206" y="416"/>
                  </a:cubicBezTo>
                  <a:cubicBezTo>
                    <a:pt x="194" y="407"/>
                    <a:pt x="183" y="398"/>
                    <a:pt x="172" y="389"/>
                  </a:cubicBezTo>
                  <a:cubicBezTo>
                    <a:pt x="164" y="380"/>
                    <a:pt x="159" y="368"/>
                    <a:pt x="156" y="354"/>
                  </a:cubicBezTo>
                  <a:cubicBezTo>
                    <a:pt x="145" y="307"/>
                    <a:pt x="174" y="259"/>
                    <a:pt x="220" y="246"/>
                  </a:cubicBezTo>
                  <a:cubicBezTo>
                    <a:pt x="275" y="231"/>
                    <a:pt x="329" y="263"/>
                    <a:pt x="335" y="320"/>
                  </a:cubicBezTo>
                  <a:cubicBezTo>
                    <a:pt x="338" y="348"/>
                    <a:pt x="330" y="374"/>
                    <a:pt x="314" y="394"/>
                  </a:cubicBezTo>
                  <a:cubicBezTo>
                    <a:pt x="314" y="394"/>
                    <a:pt x="314" y="393"/>
                    <a:pt x="314" y="393"/>
                  </a:cubicBezTo>
                  <a:cubicBezTo>
                    <a:pt x="312" y="392"/>
                    <a:pt x="310" y="395"/>
                    <a:pt x="311" y="397"/>
                  </a:cubicBezTo>
                  <a:close/>
                  <a:moveTo>
                    <a:pt x="386" y="419"/>
                  </a:moveTo>
                  <a:cubicBezTo>
                    <a:pt x="380" y="415"/>
                    <a:pt x="373" y="410"/>
                    <a:pt x="366" y="406"/>
                  </a:cubicBezTo>
                  <a:cubicBezTo>
                    <a:pt x="355" y="397"/>
                    <a:pt x="344" y="389"/>
                    <a:pt x="334" y="379"/>
                  </a:cubicBezTo>
                  <a:cubicBezTo>
                    <a:pt x="335" y="376"/>
                    <a:pt x="337" y="372"/>
                    <a:pt x="338" y="368"/>
                  </a:cubicBezTo>
                  <a:cubicBezTo>
                    <a:pt x="346" y="376"/>
                    <a:pt x="354" y="383"/>
                    <a:pt x="363" y="390"/>
                  </a:cubicBezTo>
                  <a:cubicBezTo>
                    <a:pt x="370" y="396"/>
                    <a:pt x="377" y="403"/>
                    <a:pt x="385" y="407"/>
                  </a:cubicBezTo>
                  <a:cubicBezTo>
                    <a:pt x="386" y="411"/>
                    <a:pt x="386" y="415"/>
                    <a:pt x="386" y="419"/>
                  </a:cubicBezTo>
                  <a:close/>
                  <a:moveTo>
                    <a:pt x="384" y="399"/>
                  </a:moveTo>
                  <a:cubicBezTo>
                    <a:pt x="379" y="393"/>
                    <a:pt x="372" y="389"/>
                    <a:pt x="366" y="384"/>
                  </a:cubicBezTo>
                  <a:cubicBezTo>
                    <a:pt x="357" y="378"/>
                    <a:pt x="349" y="371"/>
                    <a:pt x="340" y="364"/>
                  </a:cubicBezTo>
                  <a:cubicBezTo>
                    <a:pt x="340" y="363"/>
                    <a:pt x="340" y="363"/>
                    <a:pt x="340" y="363"/>
                  </a:cubicBezTo>
                  <a:cubicBezTo>
                    <a:pt x="342" y="358"/>
                    <a:pt x="343" y="352"/>
                    <a:pt x="344" y="346"/>
                  </a:cubicBezTo>
                  <a:cubicBezTo>
                    <a:pt x="350" y="352"/>
                    <a:pt x="356" y="357"/>
                    <a:pt x="362" y="363"/>
                  </a:cubicBezTo>
                  <a:cubicBezTo>
                    <a:pt x="368" y="368"/>
                    <a:pt x="374" y="375"/>
                    <a:pt x="381" y="379"/>
                  </a:cubicBezTo>
                  <a:cubicBezTo>
                    <a:pt x="382" y="385"/>
                    <a:pt x="383" y="392"/>
                    <a:pt x="384" y="399"/>
                  </a:cubicBezTo>
                  <a:close/>
                  <a:moveTo>
                    <a:pt x="364" y="356"/>
                  </a:moveTo>
                  <a:cubicBezTo>
                    <a:pt x="358" y="351"/>
                    <a:pt x="351" y="345"/>
                    <a:pt x="344" y="340"/>
                  </a:cubicBezTo>
                  <a:cubicBezTo>
                    <a:pt x="345" y="335"/>
                    <a:pt x="345" y="330"/>
                    <a:pt x="345" y="325"/>
                  </a:cubicBezTo>
                  <a:cubicBezTo>
                    <a:pt x="353" y="333"/>
                    <a:pt x="361" y="341"/>
                    <a:pt x="371" y="346"/>
                  </a:cubicBezTo>
                  <a:cubicBezTo>
                    <a:pt x="374" y="348"/>
                    <a:pt x="376" y="344"/>
                    <a:pt x="374" y="342"/>
                  </a:cubicBezTo>
                  <a:cubicBezTo>
                    <a:pt x="366" y="332"/>
                    <a:pt x="354" y="325"/>
                    <a:pt x="344" y="317"/>
                  </a:cubicBezTo>
                  <a:cubicBezTo>
                    <a:pt x="343" y="313"/>
                    <a:pt x="343" y="310"/>
                    <a:pt x="342" y="306"/>
                  </a:cubicBezTo>
                  <a:cubicBezTo>
                    <a:pt x="346" y="310"/>
                    <a:pt x="351" y="314"/>
                    <a:pt x="355" y="318"/>
                  </a:cubicBezTo>
                  <a:cubicBezTo>
                    <a:pt x="361" y="323"/>
                    <a:pt x="366" y="329"/>
                    <a:pt x="373" y="333"/>
                  </a:cubicBezTo>
                  <a:cubicBezTo>
                    <a:pt x="375" y="345"/>
                    <a:pt x="378" y="356"/>
                    <a:pt x="380" y="368"/>
                  </a:cubicBezTo>
                  <a:cubicBezTo>
                    <a:pt x="375" y="364"/>
                    <a:pt x="369" y="360"/>
                    <a:pt x="364" y="356"/>
                  </a:cubicBezTo>
                  <a:close/>
                  <a:moveTo>
                    <a:pt x="371" y="323"/>
                  </a:moveTo>
                  <a:cubicBezTo>
                    <a:pt x="367" y="320"/>
                    <a:pt x="362" y="317"/>
                    <a:pt x="358" y="314"/>
                  </a:cubicBezTo>
                  <a:cubicBezTo>
                    <a:pt x="352" y="309"/>
                    <a:pt x="346" y="304"/>
                    <a:pt x="340" y="300"/>
                  </a:cubicBezTo>
                  <a:cubicBezTo>
                    <a:pt x="338" y="293"/>
                    <a:pt x="335" y="287"/>
                    <a:pt x="332" y="281"/>
                  </a:cubicBezTo>
                  <a:cubicBezTo>
                    <a:pt x="344" y="291"/>
                    <a:pt x="356" y="300"/>
                    <a:pt x="367" y="309"/>
                  </a:cubicBezTo>
                  <a:cubicBezTo>
                    <a:pt x="369" y="314"/>
                    <a:pt x="370" y="318"/>
                    <a:pt x="371" y="323"/>
                  </a:cubicBezTo>
                  <a:close/>
                  <a:moveTo>
                    <a:pt x="361" y="285"/>
                  </a:moveTo>
                  <a:cubicBezTo>
                    <a:pt x="362" y="289"/>
                    <a:pt x="363" y="293"/>
                    <a:pt x="364" y="298"/>
                  </a:cubicBezTo>
                  <a:cubicBezTo>
                    <a:pt x="307" y="250"/>
                    <a:pt x="248" y="200"/>
                    <a:pt x="184" y="161"/>
                  </a:cubicBezTo>
                  <a:cubicBezTo>
                    <a:pt x="194" y="164"/>
                    <a:pt x="205" y="165"/>
                    <a:pt x="215" y="164"/>
                  </a:cubicBezTo>
                  <a:cubicBezTo>
                    <a:pt x="261" y="205"/>
                    <a:pt x="308" y="249"/>
                    <a:pt x="357" y="286"/>
                  </a:cubicBezTo>
                  <a:cubicBezTo>
                    <a:pt x="358" y="287"/>
                    <a:pt x="360" y="286"/>
                    <a:pt x="361" y="285"/>
                  </a:cubicBezTo>
                  <a:close/>
                  <a:moveTo>
                    <a:pt x="351" y="254"/>
                  </a:moveTo>
                  <a:cubicBezTo>
                    <a:pt x="353" y="260"/>
                    <a:pt x="355" y="266"/>
                    <a:pt x="357" y="273"/>
                  </a:cubicBezTo>
                  <a:cubicBezTo>
                    <a:pt x="358" y="274"/>
                    <a:pt x="358" y="276"/>
                    <a:pt x="359" y="278"/>
                  </a:cubicBezTo>
                  <a:cubicBezTo>
                    <a:pt x="317" y="236"/>
                    <a:pt x="268" y="199"/>
                    <a:pt x="221" y="164"/>
                  </a:cubicBezTo>
                  <a:cubicBezTo>
                    <a:pt x="226" y="163"/>
                    <a:pt x="231" y="162"/>
                    <a:pt x="236" y="160"/>
                  </a:cubicBezTo>
                  <a:cubicBezTo>
                    <a:pt x="272" y="193"/>
                    <a:pt x="308" y="225"/>
                    <a:pt x="347" y="254"/>
                  </a:cubicBezTo>
                  <a:cubicBezTo>
                    <a:pt x="348" y="255"/>
                    <a:pt x="350" y="255"/>
                    <a:pt x="351" y="254"/>
                  </a:cubicBezTo>
                  <a:close/>
                  <a:moveTo>
                    <a:pt x="347" y="244"/>
                  </a:moveTo>
                  <a:cubicBezTo>
                    <a:pt x="314" y="214"/>
                    <a:pt x="277" y="186"/>
                    <a:pt x="240" y="159"/>
                  </a:cubicBezTo>
                  <a:cubicBezTo>
                    <a:pt x="245" y="157"/>
                    <a:pt x="250" y="155"/>
                    <a:pt x="255" y="152"/>
                  </a:cubicBezTo>
                  <a:cubicBezTo>
                    <a:pt x="267" y="162"/>
                    <a:pt x="278" y="171"/>
                    <a:pt x="290" y="180"/>
                  </a:cubicBezTo>
                  <a:cubicBezTo>
                    <a:pt x="305" y="192"/>
                    <a:pt x="320" y="206"/>
                    <a:pt x="336" y="214"/>
                  </a:cubicBezTo>
                  <a:cubicBezTo>
                    <a:pt x="340" y="224"/>
                    <a:pt x="344" y="234"/>
                    <a:pt x="347" y="244"/>
                  </a:cubicBezTo>
                  <a:close/>
                  <a:moveTo>
                    <a:pt x="315" y="168"/>
                  </a:moveTo>
                  <a:cubicBezTo>
                    <a:pt x="320" y="179"/>
                    <a:pt x="325" y="189"/>
                    <a:pt x="330" y="200"/>
                  </a:cubicBezTo>
                  <a:cubicBezTo>
                    <a:pt x="320" y="192"/>
                    <a:pt x="309" y="185"/>
                    <a:pt x="300" y="178"/>
                  </a:cubicBezTo>
                  <a:cubicBezTo>
                    <a:pt x="286" y="168"/>
                    <a:pt x="273" y="159"/>
                    <a:pt x="260" y="150"/>
                  </a:cubicBezTo>
                  <a:cubicBezTo>
                    <a:pt x="264" y="147"/>
                    <a:pt x="269" y="143"/>
                    <a:pt x="273" y="140"/>
                  </a:cubicBezTo>
                  <a:cubicBezTo>
                    <a:pt x="286" y="150"/>
                    <a:pt x="299" y="160"/>
                    <a:pt x="313" y="168"/>
                  </a:cubicBezTo>
                  <a:cubicBezTo>
                    <a:pt x="314" y="168"/>
                    <a:pt x="315" y="168"/>
                    <a:pt x="315" y="168"/>
                  </a:cubicBezTo>
                  <a:close/>
                  <a:moveTo>
                    <a:pt x="295" y="130"/>
                  </a:moveTo>
                  <a:cubicBezTo>
                    <a:pt x="300" y="139"/>
                    <a:pt x="305" y="149"/>
                    <a:pt x="310" y="158"/>
                  </a:cubicBezTo>
                  <a:cubicBezTo>
                    <a:pt x="300" y="150"/>
                    <a:pt x="288" y="143"/>
                    <a:pt x="277" y="136"/>
                  </a:cubicBezTo>
                  <a:cubicBezTo>
                    <a:pt x="282" y="132"/>
                    <a:pt x="286" y="127"/>
                    <a:pt x="290" y="121"/>
                  </a:cubicBezTo>
                  <a:cubicBezTo>
                    <a:pt x="292" y="124"/>
                    <a:pt x="293" y="127"/>
                    <a:pt x="295" y="130"/>
                  </a:cubicBezTo>
                  <a:close/>
                  <a:moveTo>
                    <a:pt x="200" y="8"/>
                  </a:moveTo>
                  <a:cubicBezTo>
                    <a:pt x="200" y="8"/>
                    <a:pt x="200" y="8"/>
                    <a:pt x="200" y="8"/>
                  </a:cubicBezTo>
                  <a:cubicBezTo>
                    <a:pt x="218" y="27"/>
                    <a:pt x="237" y="44"/>
                    <a:pt x="253" y="65"/>
                  </a:cubicBezTo>
                  <a:cubicBezTo>
                    <a:pt x="265" y="81"/>
                    <a:pt x="276" y="97"/>
                    <a:pt x="286" y="114"/>
                  </a:cubicBezTo>
                  <a:cubicBezTo>
                    <a:pt x="285" y="115"/>
                    <a:pt x="284" y="115"/>
                    <a:pt x="283" y="116"/>
                  </a:cubicBezTo>
                  <a:cubicBezTo>
                    <a:pt x="279" y="122"/>
                    <a:pt x="274" y="127"/>
                    <a:pt x="269" y="132"/>
                  </a:cubicBezTo>
                  <a:cubicBezTo>
                    <a:pt x="269" y="132"/>
                    <a:pt x="269" y="132"/>
                    <a:pt x="269" y="132"/>
                  </a:cubicBezTo>
                  <a:cubicBezTo>
                    <a:pt x="267" y="130"/>
                    <a:pt x="266" y="132"/>
                    <a:pt x="266" y="134"/>
                  </a:cubicBezTo>
                  <a:cubicBezTo>
                    <a:pt x="232" y="163"/>
                    <a:pt x="183" y="163"/>
                    <a:pt x="146" y="134"/>
                  </a:cubicBezTo>
                  <a:cubicBezTo>
                    <a:pt x="160" y="90"/>
                    <a:pt x="178" y="48"/>
                    <a:pt x="200" y="8"/>
                  </a:cubicBezTo>
                  <a:close/>
                  <a:moveTo>
                    <a:pt x="144" y="139"/>
                  </a:moveTo>
                  <a:cubicBezTo>
                    <a:pt x="151" y="146"/>
                    <a:pt x="159" y="151"/>
                    <a:pt x="168" y="155"/>
                  </a:cubicBezTo>
                  <a:cubicBezTo>
                    <a:pt x="207" y="180"/>
                    <a:pt x="243" y="209"/>
                    <a:pt x="280" y="239"/>
                  </a:cubicBezTo>
                  <a:cubicBezTo>
                    <a:pt x="268" y="235"/>
                    <a:pt x="255" y="233"/>
                    <a:pt x="242" y="234"/>
                  </a:cubicBezTo>
                  <a:cubicBezTo>
                    <a:pt x="241" y="233"/>
                    <a:pt x="241" y="232"/>
                    <a:pt x="240" y="232"/>
                  </a:cubicBezTo>
                  <a:cubicBezTo>
                    <a:pt x="207" y="207"/>
                    <a:pt x="172" y="184"/>
                    <a:pt x="138" y="161"/>
                  </a:cubicBezTo>
                  <a:cubicBezTo>
                    <a:pt x="138" y="160"/>
                    <a:pt x="138" y="160"/>
                    <a:pt x="138" y="160"/>
                  </a:cubicBezTo>
                  <a:cubicBezTo>
                    <a:pt x="140" y="153"/>
                    <a:pt x="142" y="146"/>
                    <a:pt x="144" y="139"/>
                  </a:cubicBezTo>
                  <a:close/>
                  <a:moveTo>
                    <a:pt x="137" y="164"/>
                  </a:moveTo>
                  <a:cubicBezTo>
                    <a:pt x="168" y="188"/>
                    <a:pt x="199" y="212"/>
                    <a:pt x="231" y="235"/>
                  </a:cubicBezTo>
                  <a:cubicBezTo>
                    <a:pt x="228" y="235"/>
                    <a:pt x="224" y="236"/>
                    <a:pt x="221" y="237"/>
                  </a:cubicBezTo>
                  <a:cubicBezTo>
                    <a:pt x="216" y="238"/>
                    <a:pt x="211" y="240"/>
                    <a:pt x="207" y="242"/>
                  </a:cubicBezTo>
                  <a:cubicBezTo>
                    <a:pt x="207" y="242"/>
                    <a:pt x="207" y="242"/>
                    <a:pt x="206" y="241"/>
                  </a:cubicBezTo>
                  <a:cubicBezTo>
                    <a:pt x="183" y="221"/>
                    <a:pt x="157" y="203"/>
                    <a:pt x="131" y="184"/>
                  </a:cubicBezTo>
                  <a:cubicBezTo>
                    <a:pt x="133" y="178"/>
                    <a:pt x="135" y="171"/>
                    <a:pt x="137" y="164"/>
                  </a:cubicBezTo>
                  <a:close/>
                  <a:moveTo>
                    <a:pt x="130" y="190"/>
                  </a:moveTo>
                  <a:cubicBezTo>
                    <a:pt x="153" y="208"/>
                    <a:pt x="175" y="229"/>
                    <a:pt x="200" y="245"/>
                  </a:cubicBezTo>
                  <a:cubicBezTo>
                    <a:pt x="196" y="247"/>
                    <a:pt x="192" y="249"/>
                    <a:pt x="188" y="252"/>
                  </a:cubicBezTo>
                  <a:cubicBezTo>
                    <a:pt x="188" y="252"/>
                    <a:pt x="188" y="252"/>
                    <a:pt x="188" y="252"/>
                  </a:cubicBezTo>
                  <a:cubicBezTo>
                    <a:pt x="169" y="237"/>
                    <a:pt x="147" y="222"/>
                    <a:pt x="125" y="210"/>
                  </a:cubicBezTo>
                  <a:cubicBezTo>
                    <a:pt x="127" y="203"/>
                    <a:pt x="128" y="196"/>
                    <a:pt x="130" y="190"/>
                  </a:cubicBezTo>
                  <a:close/>
                  <a:moveTo>
                    <a:pt x="124" y="216"/>
                  </a:moveTo>
                  <a:cubicBezTo>
                    <a:pt x="143" y="230"/>
                    <a:pt x="162" y="245"/>
                    <a:pt x="182" y="256"/>
                  </a:cubicBezTo>
                  <a:cubicBezTo>
                    <a:pt x="176" y="261"/>
                    <a:pt x="171" y="267"/>
                    <a:pt x="167" y="272"/>
                  </a:cubicBezTo>
                  <a:cubicBezTo>
                    <a:pt x="160" y="267"/>
                    <a:pt x="151" y="262"/>
                    <a:pt x="144" y="257"/>
                  </a:cubicBezTo>
                  <a:cubicBezTo>
                    <a:pt x="136" y="252"/>
                    <a:pt x="128" y="246"/>
                    <a:pt x="120" y="240"/>
                  </a:cubicBezTo>
                  <a:cubicBezTo>
                    <a:pt x="121" y="232"/>
                    <a:pt x="123" y="224"/>
                    <a:pt x="124" y="216"/>
                  </a:cubicBezTo>
                  <a:close/>
                  <a:moveTo>
                    <a:pt x="119" y="246"/>
                  </a:moveTo>
                  <a:cubicBezTo>
                    <a:pt x="132" y="258"/>
                    <a:pt x="147" y="271"/>
                    <a:pt x="163" y="277"/>
                  </a:cubicBezTo>
                  <a:cubicBezTo>
                    <a:pt x="159" y="283"/>
                    <a:pt x="155" y="290"/>
                    <a:pt x="152" y="297"/>
                  </a:cubicBezTo>
                  <a:cubicBezTo>
                    <a:pt x="147" y="293"/>
                    <a:pt x="142" y="289"/>
                    <a:pt x="137" y="285"/>
                  </a:cubicBezTo>
                  <a:cubicBezTo>
                    <a:pt x="130" y="280"/>
                    <a:pt x="122" y="275"/>
                    <a:pt x="115" y="270"/>
                  </a:cubicBezTo>
                  <a:cubicBezTo>
                    <a:pt x="116" y="262"/>
                    <a:pt x="117" y="254"/>
                    <a:pt x="119" y="246"/>
                  </a:cubicBezTo>
                  <a:close/>
                  <a:moveTo>
                    <a:pt x="115" y="274"/>
                  </a:moveTo>
                  <a:cubicBezTo>
                    <a:pt x="121" y="279"/>
                    <a:pt x="128" y="285"/>
                    <a:pt x="135" y="290"/>
                  </a:cubicBezTo>
                  <a:cubicBezTo>
                    <a:pt x="140" y="294"/>
                    <a:pt x="145" y="299"/>
                    <a:pt x="150" y="303"/>
                  </a:cubicBezTo>
                  <a:cubicBezTo>
                    <a:pt x="149" y="308"/>
                    <a:pt x="147" y="313"/>
                    <a:pt x="146" y="318"/>
                  </a:cubicBezTo>
                  <a:cubicBezTo>
                    <a:pt x="142" y="314"/>
                    <a:pt x="138" y="311"/>
                    <a:pt x="133" y="308"/>
                  </a:cubicBezTo>
                  <a:cubicBezTo>
                    <a:pt x="127" y="303"/>
                    <a:pt x="120" y="298"/>
                    <a:pt x="112" y="293"/>
                  </a:cubicBezTo>
                  <a:cubicBezTo>
                    <a:pt x="113" y="287"/>
                    <a:pt x="114" y="280"/>
                    <a:pt x="115" y="274"/>
                  </a:cubicBezTo>
                  <a:close/>
                  <a:moveTo>
                    <a:pt x="111" y="308"/>
                  </a:moveTo>
                  <a:cubicBezTo>
                    <a:pt x="111" y="305"/>
                    <a:pt x="111" y="302"/>
                    <a:pt x="112" y="299"/>
                  </a:cubicBezTo>
                  <a:cubicBezTo>
                    <a:pt x="118" y="304"/>
                    <a:pt x="123" y="309"/>
                    <a:pt x="129" y="314"/>
                  </a:cubicBezTo>
                  <a:cubicBezTo>
                    <a:pt x="134" y="318"/>
                    <a:pt x="140" y="323"/>
                    <a:pt x="145" y="326"/>
                  </a:cubicBezTo>
                  <a:cubicBezTo>
                    <a:pt x="145" y="333"/>
                    <a:pt x="145" y="340"/>
                    <a:pt x="146" y="347"/>
                  </a:cubicBezTo>
                  <a:cubicBezTo>
                    <a:pt x="140" y="342"/>
                    <a:pt x="134" y="338"/>
                    <a:pt x="129" y="333"/>
                  </a:cubicBezTo>
                  <a:cubicBezTo>
                    <a:pt x="122" y="327"/>
                    <a:pt x="116" y="320"/>
                    <a:pt x="110" y="314"/>
                  </a:cubicBezTo>
                  <a:cubicBezTo>
                    <a:pt x="111" y="312"/>
                    <a:pt x="111" y="310"/>
                    <a:pt x="111" y="308"/>
                  </a:cubicBezTo>
                  <a:close/>
                  <a:moveTo>
                    <a:pt x="110" y="319"/>
                  </a:moveTo>
                  <a:cubicBezTo>
                    <a:pt x="121" y="332"/>
                    <a:pt x="133" y="346"/>
                    <a:pt x="147" y="355"/>
                  </a:cubicBezTo>
                  <a:cubicBezTo>
                    <a:pt x="149" y="362"/>
                    <a:pt x="151" y="369"/>
                    <a:pt x="154" y="376"/>
                  </a:cubicBezTo>
                  <a:cubicBezTo>
                    <a:pt x="139" y="364"/>
                    <a:pt x="124" y="353"/>
                    <a:pt x="110" y="341"/>
                  </a:cubicBezTo>
                  <a:cubicBezTo>
                    <a:pt x="109" y="341"/>
                    <a:pt x="109" y="341"/>
                    <a:pt x="109" y="341"/>
                  </a:cubicBezTo>
                  <a:cubicBezTo>
                    <a:pt x="109" y="334"/>
                    <a:pt x="109" y="327"/>
                    <a:pt x="110" y="319"/>
                  </a:cubicBezTo>
                  <a:close/>
                  <a:moveTo>
                    <a:pt x="109" y="409"/>
                  </a:moveTo>
                  <a:cubicBezTo>
                    <a:pt x="146" y="443"/>
                    <a:pt x="184" y="476"/>
                    <a:pt x="222" y="510"/>
                  </a:cubicBezTo>
                  <a:cubicBezTo>
                    <a:pt x="259" y="542"/>
                    <a:pt x="295" y="579"/>
                    <a:pt x="335" y="607"/>
                  </a:cubicBezTo>
                  <a:cubicBezTo>
                    <a:pt x="331" y="608"/>
                    <a:pt x="328" y="609"/>
                    <a:pt x="324" y="610"/>
                  </a:cubicBezTo>
                  <a:cubicBezTo>
                    <a:pt x="324" y="610"/>
                    <a:pt x="324" y="610"/>
                    <a:pt x="324" y="610"/>
                  </a:cubicBezTo>
                  <a:cubicBezTo>
                    <a:pt x="291" y="578"/>
                    <a:pt x="253" y="551"/>
                    <a:pt x="217" y="522"/>
                  </a:cubicBezTo>
                  <a:cubicBezTo>
                    <a:pt x="182" y="492"/>
                    <a:pt x="147" y="462"/>
                    <a:pt x="111" y="433"/>
                  </a:cubicBezTo>
                  <a:cubicBezTo>
                    <a:pt x="111" y="432"/>
                    <a:pt x="110" y="432"/>
                    <a:pt x="110" y="432"/>
                  </a:cubicBezTo>
                  <a:cubicBezTo>
                    <a:pt x="109" y="424"/>
                    <a:pt x="109" y="417"/>
                    <a:pt x="109" y="409"/>
                  </a:cubicBezTo>
                  <a:close/>
                  <a:moveTo>
                    <a:pt x="111" y="439"/>
                  </a:moveTo>
                  <a:cubicBezTo>
                    <a:pt x="145" y="470"/>
                    <a:pt x="180" y="500"/>
                    <a:pt x="215" y="530"/>
                  </a:cubicBezTo>
                  <a:cubicBezTo>
                    <a:pt x="248" y="558"/>
                    <a:pt x="281" y="588"/>
                    <a:pt x="317" y="612"/>
                  </a:cubicBezTo>
                  <a:cubicBezTo>
                    <a:pt x="311" y="614"/>
                    <a:pt x="305" y="615"/>
                    <a:pt x="298" y="616"/>
                  </a:cubicBezTo>
                  <a:cubicBezTo>
                    <a:pt x="298" y="615"/>
                    <a:pt x="298" y="615"/>
                    <a:pt x="298" y="614"/>
                  </a:cubicBezTo>
                  <a:cubicBezTo>
                    <a:pt x="269" y="585"/>
                    <a:pt x="235" y="561"/>
                    <a:pt x="203" y="535"/>
                  </a:cubicBezTo>
                  <a:cubicBezTo>
                    <a:pt x="173" y="511"/>
                    <a:pt x="144" y="487"/>
                    <a:pt x="113" y="464"/>
                  </a:cubicBezTo>
                  <a:cubicBezTo>
                    <a:pt x="112" y="455"/>
                    <a:pt x="111" y="447"/>
                    <a:pt x="111" y="439"/>
                  </a:cubicBezTo>
                  <a:close/>
                  <a:moveTo>
                    <a:pt x="118" y="489"/>
                  </a:moveTo>
                  <a:cubicBezTo>
                    <a:pt x="116" y="482"/>
                    <a:pt x="115" y="476"/>
                    <a:pt x="114" y="469"/>
                  </a:cubicBezTo>
                  <a:cubicBezTo>
                    <a:pt x="143" y="494"/>
                    <a:pt x="173" y="519"/>
                    <a:pt x="202" y="543"/>
                  </a:cubicBezTo>
                  <a:cubicBezTo>
                    <a:pt x="231" y="568"/>
                    <a:pt x="260" y="596"/>
                    <a:pt x="292" y="617"/>
                  </a:cubicBezTo>
                  <a:cubicBezTo>
                    <a:pt x="286" y="618"/>
                    <a:pt x="279" y="619"/>
                    <a:pt x="272" y="619"/>
                  </a:cubicBezTo>
                  <a:cubicBezTo>
                    <a:pt x="272" y="619"/>
                    <a:pt x="272" y="618"/>
                    <a:pt x="271" y="618"/>
                  </a:cubicBezTo>
                  <a:cubicBezTo>
                    <a:pt x="223" y="571"/>
                    <a:pt x="168" y="532"/>
                    <a:pt x="118" y="489"/>
                  </a:cubicBezTo>
                  <a:close/>
                  <a:moveTo>
                    <a:pt x="264" y="619"/>
                  </a:moveTo>
                  <a:cubicBezTo>
                    <a:pt x="259" y="619"/>
                    <a:pt x="254" y="619"/>
                    <a:pt x="249" y="619"/>
                  </a:cubicBezTo>
                  <a:cubicBezTo>
                    <a:pt x="249" y="619"/>
                    <a:pt x="249" y="618"/>
                    <a:pt x="248" y="618"/>
                  </a:cubicBezTo>
                  <a:cubicBezTo>
                    <a:pt x="209" y="582"/>
                    <a:pt x="166" y="548"/>
                    <a:pt x="123" y="515"/>
                  </a:cubicBezTo>
                  <a:cubicBezTo>
                    <a:pt x="122" y="508"/>
                    <a:pt x="120" y="501"/>
                    <a:pt x="119" y="494"/>
                  </a:cubicBezTo>
                  <a:cubicBezTo>
                    <a:pt x="165" y="537"/>
                    <a:pt x="212" y="583"/>
                    <a:pt x="264" y="619"/>
                  </a:cubicBezTo>
                  <a:close/>
                  <a:moveTo>
                    <a:pt x="161" y="613"/>
                  </a:moveTo>
                  <a:cubicBezTo>
                    <a:pt x="122" y="665"/>
                    <a:pt x="113" y="729"/>
                    <a:pt x="117" y="793"/>
                  </a:cubicBezTo>
                  <a:cubicBezTo>
                    <a:pt x="72" y="760"/>
                    <a:pt x="44" y="708"/>
                    <a:pt x="43" y="652"/>
                  </a:cubicBezTo>
                  <a:cubicBezTo>
                    <a:pt x="42" y="594"/>
                    <a:pt x="71" y="544"/>
                    <a:pt x="113" y="505"/>
                  </a:cubicBezTo>
                  <a:cubicBezTo>
                    <a:pt x="122" y="542"/>
                    <a:pt x="135" y="577"/>
                    <a:pt x="155" y="610"/>
                  </a:cubicBezTo>
                  <a:cubicBezTo>
                    <a:pt x="156" y="611"/>
                    <a:pt x="157" y="611"/>
                    <a:pt x="158" y="610"/>
                  </a:cubicBezTo>
                  <a:cubicBezTo>
                    <a:pt x="159" y="611"/>
                    <a:pt x="160" y="612"/>
                    <a:pt x="161" y="613"/>
                  </a:cubicBezTo>
                  <a:cubicBezTo>
                    <a:pt x="161" y="613"/>
                    <a:pt x="161" y="613"/>
                    <a:pt x="161" y="613"/>
                  </a:cubicBezTo>
                  <a:close/>
                  <a:moveTo>
                    <a:pt x="158" y="606"/>
                  </a:moveTo>
                  <a:cubicBezTo>
                    <a:pt x="158" y="606"/>
                    <a:pt x="158" y="606"/>
                    <a:pt x="158" y="606"/>
                  </a:cubicBezTo>
                  <a:cubicBezTo>
                    <a:pt x="155" y="601"/>
                    <a:pt x="153" y="597"/>
                    <a:pt x="151" y="592"/>
                  </a:cubicBezTo>
                  <a:cubicBezTo>
                    <a:pt x="157" y="598"/>
                    <a:pt x="163" y="604"/>
                    <a:pt x="169" y="609"/>
                  </a:cubicBezTo>
                  <a:cubicBezTo>
                    <a:pt x="165" y="608"/>
                    <a:pt x="162" y="607"/>
                    <a:pt x="158" y="606"/>
                  </a:cubicBezTo>
                  <a:close/>
                  <a:moveTo>
                    <a:pt x="178" y="612"/>
                  </a:moveTo>
                  <a:cubicBezTo>
                    <a:pt x="169" y="602"/>
                    <a:pt x="158" y="594"/>
                    <a:pt x="148" y="585"/>
                  </a:cubicBezTo>
                  <a:cubicBezTo>
                    <a:pt x="146" y="580"/>
                    <a:pt x="144" y="576"/>
                    <a:pt x="142" y="571"/>
                  </a:cubicBezTo>
                  <a:cubicBezTo>
                    <a:pt x="156" y="585"/>
                    <a:pt x="169" y="600"/>
                    <a:pt x="185" y="613"/>
                  </a:cubicBezTo>
                  <a:cubicBezTo>
                    <a:pt x="183" y="613"/>
                    <a:pt x="180" y="612"/>
                    <a:pt x="178" y="612"/>
                  </a:cubicBezTo>
                  <a:close/>
                  <a:moveTo>
                    <a:pt x="196" y="615"/>
                  </a:moveTo>
                  <a:cubicBezTo>
                    <a:pt x="179" y="597"/>
                    <a:pt x="158" y="582"/>
                    <a:pt x="139" y="565"/>
                  </a:cubicBezTo>
                  <a:cubicBezTo>
                    <a:pt x="137" y="559"/>
                    <a:pt x="135" y="553"/>
                    <a:pt x="133" y="547"/>
                  </a:cubicBezTo>
                  <a:cubicBezTo>
                    <a:pt x="158" y="572"/>
                    <a:pt x="185" y="597"/>
                    <a:pt x="214" y="618"/>
                  </a:cubicBezTo>
                  <a:cubicBezTo>
                    <a:pt x="208" y="617"/>
                    <a:pt x="202" y="616"/>
                    <a:pt x="196" y="615"/>
                  </a:cubicBezTo>
                  <a:close/>
                  <a:moveTo>
                    <a:pt x="224" y="618"/>
                  </a:moveTo>
                  <a:cubicBezTo>
                    <a:pt x="193" y="593"/>
                    <a:pt x="161" y="568"/>
                    <a:pt x="131" y="541"/>
                  </a:cubicBezTo>
                  <a:cubicBezTo>
                    <a:pt x="129" y="534"/>
                    <a:pt x="127" y="527"/>
                    <a:pt x="125" y="520"/>
                  </a:cubicBezTo>
                  <a:cubicBezTo>
                    <a:pt x="163" y="554"/>
                    <a:pt x="201" y="588"/>
                    <a:pt x="242" y="619"/>
                  </a:cubicBezTo>
                  <a:cubicBezTo>
                    <a:pt x="236" y="619"/>
                    <a:pt x="230" y="619"/>
                    <a:pt x="224" y="618"/>
                  </a:cubicBezTo>
                  <a:close/>
                  <a:moveTo>
                    <a:pt x="388" y="873"/>
                  </a:moveTo>
                  <a:cubicBezTo>
                    <a:pt x="381" y="865"/>
                    <a:pt x="374" y="859"/>
                    <a:pt x="365" y="854"/>
                  </a:cubicBezTo>
                  <a:cubicBezTo>
                    <a:pt x="361" y="851"/>
                    <a:pt x="357" y="856"/>
                    <a:pt x="359" y="860"/>
                  </a:cubicBezTo>
                  <a:cubicBezTo>
                    <a:pt x="374" y="889"/>
                    <a:pt x="377" y="920"/>
                    <a:pt x="368" y="952"/>
                  </a:cubicBezTo>
                  <a:cubicBezTo>
                    <a:pt x="308" y="918"/>
                    <a:pt x="272" y="854"/>
                    <a:pt x="272" y="785"/>
                  </a:cubicBezTo>
                  <a:cubicBezTo>
                    <a:pt x="272" y="782"/>
                    <a:pt x="269" y="780"/>
                    <a:pt x="266" y="782"/>
                  </a:cubicBezTo>
                  <a:cubicBezTo>
                    <a:pt x="257" y="788"/>
                    <a:pt x="250" y="796"/>
                    <a:pt x="243" y="804"/>
                  </a:cubicBezTo>
                  <a:cubicBezTo>
                    <a:pt x="238" y="785"/>
                    <a:pt x="242" y="768"/>
                    <a:pt x="251" y="749"/>
                  </a:cubicBezTo>
                  <a:cubicBezTo>
                    <a:pt x="255" y="750"/>
                    <a:pt x="258" y="750"/>
                    <a:pt x="262" y="750"/>
                  </a:cubicBezTo>
                  <a:cubicBezTo>
                    <a:pt x="258" y="756"/>
                    <a:pt x="255" y="762"/>
                    <a:pt x="254" y="771"/>
                  </a:cubicBezTo>
                  <a:cubicBezTo>
                    <a:pt x="254" y="773"/>
                    <a:pt x="256" y="776"/>
                    <a:pt x="259" y="774"/>
                  </a:cubicBezTo>
                  <a:cubicBezTo>
                    <a:pt x="263" y="770"/>
                    <a:pt x="269" y="768"/>
                    <a:pt x="275" y="768"/>
                  </a:cubicBezTo>
                  <a:cubicBezTo>
                    <a:pt x="275" y="771"/>
                    <a:pt x="276" y="773"/>
                    <a:pt x="276" y="775"/>
                  </a:cubicBezTo>
                  <a:cubicBezTo>
                    <a:pt x="275" y="775"/>
                    <a:pt x="278" y="792"/>
                    <a:pt x="278" y="791"/>
                  </a:cubicBezTo>
                  <a:cubicBezTo>
                    <a:pt x="280" y="803"/>
                    <a:pt x="284" y="815"/>
                    <a:pt x="289" y="826"/>
                  </a:cubicBezTo>
                  <a:cubicBezTo>
                    <a:pt x="300" y="852"/>
                    <a:pt x="316" y="873"/>
                    <a:pt x="338" y="890"/>
                  </a:cubicBezTo>
                  <a:cubicBezTo>
                    <a:pt x="340" y="892"/>
                    <a:pt x="344" y="891"/>
                    <a:pt x="344" y="888"/>
                  </a:cubicBezTo>
                  <a:cubicBezTo>
                    <a:pt x="343" y="863"/>
                    <a:pt x="340" y="840"/>
                    <a:pt x="335" y="816"/>
                  </a:cubicBezTo>
                  <a:cubicBezTo>
                    <a:pt x="342" y="821"/>
                    <a:pt x="349" y="826"/>
                    <a:pt x="354" y="834"/>
                  </a:cubicBezTo>
                  <a:cubicBezTo>
                    <a:pt x="356" y="837"/>
                    <a:pt x="361" y="836"/>
                    <a:pt x="361" y="832"/>
                  </a:cubicBezTo>
                  <a:cubicBezTo>
                    <a:pt x="361" y="798"/>
                    <a:pt x="349" y="767"/>
                    <a:pt x="327" y="742"/>
                  </a:cubicBezTo>
                  <a:cubicBezTo>
                    <a:pt x="332" y="741"/>
                    <a:pt x="337" y="739"/>
                    <a:pt x="343" y="737"/>
                  </a:cubicBezTo>
                  <a:cubicBezTo>
                    <a:pt x="343" y="738"/>
                    <a:pt x="343" y="739"/>
                    <a:pt x="344" y="739"/>
                  </a:cubicBezTo>
                  <a:cubicBezTo>
                    <a:pt x="378" y="775"/>
                    <a:pt x="394" y="823"/>
                    <a:pt x="388" y="873"/>
                  </a:cubicBezTo>
                  <a:close/>
                  <a:moveTo>
                    <a:pt x="326" y="810"/>
                  </a:moveTo>
                  <a:cubicBezTo>
                    <a:pt x="332" y="833"/>
                    <a:pt x="335" y="856"/>
                    <a:pt x="336" y="879"/>
                  </a:cubicBezTo>
                  <a:cubicBezTo>
                    <a:pt x="302" y="849"/>
                    <a:pt x="283" y="807"/>
                    <a:pt x="282" y="761"/>
                  </a:cubicBezTo>
                  <a:cubicBezTo>
                    <a:pt x="282" y="759"/>
                    <a:pt x="280" y="757"/>
                    <a:pt x="278" y="758"/>
                  </a:cubicBezTo>
                  <a:cubicBezTo>
                    <a:pt x="271" y="760"/>
                    <a:pt x="266" y="762"/>
                    <a:pt x="261" y="765"/>
                  </a:cubicBezTo>
                  <a:cubicBezTo>
                    <a:pt x="262" y="760"/>
                    <a:pt x="264" y="755"/>
                    <a:pt x="267" y="750"/>
                  </a:cubicBezTo>
                  <a:cubicBezTo>
                    <a:pt x="278" y="751"/>
                    <a:pt x="288" y="750"/>
                    <a:pt x="297" y="748"/>
                  </a:cubicBezTo>
                  <a:cubicBezTo>
                    <a:pt x="304" y="747"/>
                    <a:pt x="311" y="746"/>
                    <a:pt x="318" y="744"/>
                  </a:cubicBezTo>
                  <a:cubicBezTo>
                    <a:pt x="318" y="745"/>
                    <a:pt x="318" y="745"/>
                    <a:pt x="318" y="745"/>
                  </a:cubicBezTo>
                  <a:cubicBezTo>
                    <a:pt x="338" y="767"/>
                    <a:pt x="350" y="793"/>
                    <a:pt x="353" y="821"/>
                  </a:cubicBezTo>
                  <a:cubicBezTo>
                    <a:pt x="347" y="815"/>
                    <a:pt x="340" y="810"/>
                    <a:pt x="332" y="806"/>
                  </a:cubicBezTo>
                  <a:cubicBezTo>
                    <a:pt x="329" y="805"/>
                    <a:pt x="325" y="807"/>
                    <a:pt x="326" y="810"/>
                  </a:cubicBezTo>
                  <a:close/>
                  <a:moveTo>
                    <a:pt x="367" y="710"/>
                  </a:moveTo>
                  <a:cubicBezTo>
                    <a:pt x="367" y="710"/>
                    <a:pt x="367" y="710"/>
                    <a:pt x="367" y="710"/>
                  </a:cubicBezTo>
                  <a:cubicBezTo>
                    <a:pt x="351" y="730"/>
                    <a:pt x="319" y="737"/>
                    <a:pt x="296" y="740"/>
                  </a:cubicBezTo>
                  <a:cubicBezTo>
                    <a:pt x="274" y="744"/>
                    <a:pt x="254" y="738"/>
                    <a:pt x="234" y="736"/>
                  </a:cubicBezTo>
                  <a:cubicBezTo>
                    <a:pt x="232" y="735"/>
                    <a:pt x="231" y="735"/>
                    <a:pt x="229" y="734"/>
                  </a:cubicBezTo>
                  <a:cubicBezTo>
                    <a:pt x="227" y="733"/>
                    <a:pt x="225" y="733"/>
                    <a:pt x="223" y="732"/>
                  </a:cubicBezTo>
                  <a:cubicBezTo>
                    <a:pt x="222" y="724"/>
                    <a:pt x="221" y="715"/>
                    <a:pt x="220" y="707"/>
                  </a:cubicBezTo>
                  <a:cubicBezTo>
                    <a:pt x="268" y="728"/>
                    <a:pt x="327" y="716"/>
                    <a:pt x="365" y="678"/>
                  </a:cubicBezTo>
                  <a:cubicBezTo>
                    <a:pt x="367" y="688"/>
                    <a:pt x="367" y="699"/>
                    <a:pt x="367" y="710"/>
                  </a:cubicBezTo>
                  <a:close/>
                  <a:moveTo>
                    <a:pt x="351" y="640"/>
                  </a:moveTo>
                  <a:cubicBezTo>
                    <a:pt x="356" y="650"/>
                    <a:pt x="360" y="659"/>
                    <a:pt x="362" y="669"/>
                  </a:cubicBezTo>
                  <a:cubicBezTo>
                    <a:pt x="362" y="669"/>
                    <a:pt x="362" y="670"/>
                    <a:pt x="362" y="670"/>
                  </a:cubicBezTo>
                  <a:cubicBezTo>
                    <a:pt x="322" y="709"/>
                    <a:pt x="272" y="718"/>
                    <a:pt x="219" y="701"/>
                  </a:cubicBezTo>
                  <a:cubicBezTo>
                    <a:pt x="218" y="689"/>
                    <a:pt x="218" y="676"/>
                    <a:pt x="219" y="664"/>
                  </a:cubicBezTo>
                  <a:cubicBezTo>
                    <a:pt x="220" y="665"/>
                    <a:pt x="220" y="665"/>
                    <a:pt x="220" y="665"/>
                  </a:cubicBezTo>
                  <a:cubicBezTo>
                    <a:pt x="261" y="687"/>
                    <a:pt x="318" y="671"/>
                    <a:pt x="350" y="641"/>
                  </a:cubicBezTo>
                  <a:cubicBezTo>
                    <a:pt x="351" y="640"/>
                    <a:pt x="351" y="640"/>
                    <a:pt x="351" y="640"/>
                  </a:cubicBezTo>
                  <a:close/>
                  <a:moveTo>
                    <a:pt x="347" y="634"/>
                  </a:moveTo>
                  <a:cubicBezTo>
                    <a:pt x="346" y="634"/>
                    <a:pt x="346" y="634"/>
                    <a:pt x="346" y="634"/>
                  </a:cubicBezTo>
                  <a:cubicBezTo>
                    <a:pt x="311" y="660"/>
                    <a:pt x="266" y="679"/>
                    <a:pt x="222" y="661"/>
                  </a:cubicBezTo>
                  <a:cubicBezTo>
                    <a:pt x="221" y="661"/>
                    <a:pt x="221" y="661"/>
                    <a:pt x="220" y="661"/>
                  </a:cubicBezTo>
                  <a:cubicBezTo>
                    <a:pt x="222" y="649"/>
                    <a:pt x="226" y="638"/>
                    <a:pt x="232" y="627"/>
                  </a:cubicBezTo>
                  <a:cubicBezTo>
                    <a:pt x="248" y="628"/>
                    <a:pt x="264" y="628"/>
                    <a:pt x="280" y="627"/>
                  </a:cubicBezTo>
                  <a:cubicBezTo>
                    <a:pt x="299" y="626"/>
                    <a:pt x="317" y="622"/>
                    <a:pt x="334" y="616"/>
                  </a:cubicBezTo>
                  <a:cubicBezTo>
                    <a:pt x="339" y="622"/>
                    <a:pt x="343" y="628"/>
                    <a:pt x="347" y="634"/>
                  </a:cubicBezTo>
                  <a:close/>
                  <a:moveTo>
                    <a:pt x="342" y="604"/>
                  </a:moveTo>
                  <a:cubicBezTo>
                    <a:pt x="342" y="604"/>
                    <a:pt x="342" y="604"/>
                    <a:pt x="341" y="603"/>
                  </a:cubicBezTo>
                  <a:cubicBezTo>
                    <a:pt x="307" y="566"/>
                    <a:pt x="263" y="534"/>
                    <a:pt x="224" y="501"/>
                  </a:cubicBezTo>
                  <a:cubicBezTo>
                    <a:pt x="186" y="468"/>
                    <a:pt x="147" y="435"/>
                    <a:pt x="108" y="402"/>
                  </a:cubicBezTo>
                  <a:cubicBezTo>
                    <a:pt x="108" y="396"/>
                    <a:pt x="108" y="390"/>
                    <a:pt x="108" y="383"/>
                  </a:cubicBezTo>
                  <a:cubicBezTo>
                    <a:pt x="192" y="453"/>
                    <a:pt x="275" y="524"/>
                    <a:pt x="358" y="595"/>
                  </a:cubicBezTo>
                  <a:cubicBezTo>
                    <a:pt x="353" y="599"/>
                    <a:pt x="347" y="601"/>
                    <a:pt x="342" y="604"/>
                  </a:cubicBezTo>
                  <a:close/>
                  <a:moveTo>
                    <a:pt x="385" y="575"/>
                  </a:moveTo>
                  <a:cubicBezTo>
                    <a:pt x="378" y="581"/>
                    <a:pt x="371" y="587"/>
                    <a:pt x="364" y="592"/>
                  </a:cubicBezTo>
                  <a:cubicBezTo>
                    <a:pt x="280" y="518"/>
                    <a:pt x="195" y="446"/>
                    <a:pt x="108" y="377"/>
                  </a:cubicBezTo>
                  <a:cubicBezTo>
                    <a:pt x="108" y="366"/>
                    <a:pt x="108" y="356"/>
                    <a:pt x="108" y="346"/>
                  </a:cubicBezTo>
                  <a:cubicBezTo>
                    <a:pt x="128" y="362"/>
                    <a:pt x="147" y="379"/>
                    <a:pt x="166" y="395"/>
                  </a:cubicBezTo>
                  <a:cubicBezTo>
                    <a:pt x="175" y="407"/>
                    <a:pt x="186" y="416"/>
                    <a:pt x="198" y="423"/>
                  </a:cubicBezTo>
                  <a:cubicBezTo>
                    <a:pt x="259" y="475"/>
                    <a:pt x="321" y="527"/>
                    <a:pt x="385" y="573"/>
                  </a:cubicBezTo>
                  <a:cubicBezTo>
                    <a:pt x="385" y="574"/>
                    <a:pt x="385" y="575"/>
                    <a:pt x="385" y="575"/>
                  </a:cubicBezTo>
                  <a:close/>
                  <a:moveTo>
                    <a:pt x="386" y="564"/>
                  </a:moveTo>
                  <a:cubicBezTo>
                    <a:pt x="335" y="518"/>
                    <a:pt x="282" y="475"/>
                    <a:pt x="228" y="433"/>
                  </a:cubicBezTo>
                  <a:cubicBezTo>
                    <a:pt x="236" y="434"/>
                    <a:pt x="245" y="434"/>
                    <a:pt x="254" y="433"/>
                  </a:cubicBezTo>
                  <a:cubicBezTo>
                    <a:pt x="254" y="435"/>
                    <a:pt x="256" y="437"/>
                    <a:pt x="258" y="437"/>
                  </a:cubicBezTo>
                  <a:cubicBezTo>
                    <a:pt x="258" y="437"/>
                    <a:pt x="259" y="437"/>
                    <a:pt x="259" y="436"/>
                  </a:cubicBezTo>
                  <a:cubicBezTo>
                    <a:pt x="301" y="473"/>
                    <a:pt x="344" y="509"/>
                    <a:pt x="388" y="543"/>
                  </a:cubicBezTo>
                  <a:cubicBezTo>
                    <a:pt x="387" y="550"/>
                    <a:pt x="387" y="557"/>
                    <a:pt x="386" y="564"/>
                  </a:cubicBezTo>
                  <a:close/>
                  <a:moveTo>
                    <a:pt x="388" y="534"/>
                  </a:moveTo>
                  <a:cubicBezTo>
                    <a:pt x="352" y="497"/>
                    <a:pt x="308" y="463"/>
                    <a:pt x="264" y="435"/>
                  </a:cubicBezTo>
                  <a:cubicBezTo>
                    <a:pt x="271" y="434"/>
                    <a:pt x="278" y="431"/>
                    <a:pt x="285" y="428"/>
                  </a:cubicBezTo>
                  <a:cubicBezTo>
                    <a:pt x="320" y="458"/>
                    <a:pt x="354" y="489"/>
                    <a:pt x="389" y="518"/>
                  </a:cubicBezTo>
                  <a:cubicBezTo>
                    <a:pt x="389" y="523"/>
                    <a:pt x="389" y="529"/>
                    <a:pt x="388" y="534"/>
                  </a:cubicBezTo>
                  <a:close/>
                  <a:moveTo>
                    <a:pt x="389" y="509"/>
                  </a:moveTo>
                  <a:cubicBezTo>
                    <a:pt x="358" y="479"/>
                    <a:pt x="323" y="452"/>
                    <a:pt x="289" y="427"/>
                  </a:cubicBezTo>
                  <a:cubicBezTo>
                    <a:pt x="293" y="424"/>
                    <a:pt x="298" y="421"/>
                    <a:pt x="302" y="418"/>
                  </a:cubicBezTo>
                  <a:cubicBezTo>
                    <a:pt x="332" y="441"/>
                    <a:pt x="359" y="468"/>
                    <a:pt x="390" y="491"/>
                  </a:cubicBezTo>
                  <a:cubicBezTo>
                    <a:pt x="390" y="497"/>
                    <a:pt x="390" y="503"/>
                    <a:pt x="389" y="509"/>
                  </a:cubicBezTo>
                  <a:close/>
                  <a:moveTo>
                    <a:pt x="306" y="415"/>
                  </a:moveTo>
                  <a:cubicBezTo>
                    <a:pt x="310" y="411"/>
                    <a:pt x="315" y="407"/>
                    <a:pt x="318" y="403"/>
                  </a:cubicBezTo>
                  <a:cubicBezTo>
                    <a:pt x="329" y="411"/>
                    <a:pt x="339" y="420"/>
                    <a:pt x="350" y="428"/>
                  </a:cubicBezTo>
                  <a:cubicBezTo>
                    <a:pt x="361" y="438"/>
                    <a:pt x="372" y="449"/>
                    <a:pt x="385" y="456"/>
                  </a:cubicBezTo>
                  <a:cubicBezTo>
                    <a:pt x="387" y="457"/>
                    <a:pt x="388" y="456"/>
                    <a:pt x="389" y="454"/>
                  </a:cubicBezTo>
                  <a:cubicBezTo>
                    <a:pt x="389" y="464"/>
                    <a:pt x="390" y="473"/>
                    <a:pt x="390" y="482"/>
                  </a:cubicBezTo>
                  <a:cubicBezTo>
                    <a:pt x="365" y="457"/>
                    <a:pt x="334" y="436"/>
                    <a:pt x="306" y="415"/>
                  </a:cubicBezTo>
                  <a:close/>
                  <a:moveTo>
                    <a:pt x="474" y="760"/>
                  </a:moveTo>
                  <a:cubicBezTo>
                    <a:pt x="472" y="691"/>
                    <a:pt x="452" y="619"/>
                    <a:pt x="391" y="581"/>
                  </a:cubicBezTo>
                  <a:cubicBezTo>
                    <a:pt x="392" y="580"/>
                    <a:pt x="392" y="579"/>
                    <a:pt x="392" y="578"/>
                  </a:cubicBezTo>
                  <a:cubicBezTo>
                    <a:pt x="393" y="577"/>
                    <a:pt x="393" y="576"/>
                    <a:pt x="393" y="575"/>
                  </a:cubicBezTo>
                  <a:cubicBezTo>
                    <a:pt x="398" y="539"/>
                    <a:pt x="399" y="503"/>
                    <a:pt x="398" y="466"/>
                  </a:cubicBezTo>
                  <a:cubicBezTo>
                    <a:pt x="458" y="484"/>
                    <a:pt x="507" y="532"/>
                    <a:pt x="522" y="592"/>
                  </a:cubicBezTo>
                  <a:cubicBezTo>
                    <a:pt x="537" y="653"/>
                    <a:pt x="517" y="716"/>
                    <a:pt x="474" y="76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" name="Freeform 10"/>
            <p:cNvSpPr>
              <a:spLocks noEditPoints="1"/>
            </p:cNvSpPr>
            <p:nvPr/>
          </p:nvSpPr>
          <p:spPr bwMode="auto">
            <a:xfrm>
              <a:off x="10471" y="1696"/>
              <a:ext cx="651" cy="658"/>
            </a:xfrm>
            <a:custGeom>
              <a:gdLst>
                <a:gd fmla="*/ 140 w 149" name="T0"/>
                <a:gd fmla="*/ 59 h 151" name="T1"/>
                <a:gd fmla="*/ 50 w 149" name="T2"/>
                <a:gd fmla="*/ 15 h 151" name="T3"/>
                <a:gd fmla="*/ 13 w 149" name="T4"/>
                <a:gd fmla="*/ 102 h 151" name="T5"/>
                <a:gd fmla="*/ 93 w 149" name="T6"/>
                <a:gd fmla="*/ 140 h 151" name="T7"/>
                <a:gd fmla="*/ 96 w 149" name="T8"/>
                <a:gd fmla="*/ 141 h 151" name="T9"/>
                <a:gd fmla="*/ 140 w 149" name="T10"/>
                <a:gd fmla="*/ 59 h 151" name="T11"/>
                <a:gd fmla="*/ 96 w 149" name="T12"/>
                <a:gd fmla="*/ 133 h 151" name="T13"/>
                <a:gd fmla="*/ 93 w 149" name="T14"/>
                <a:gd fmla="*/ 134 h 151" name="T15"/>
                <a:gd fmla="*/ 24 w 149" name="T16"/>
                <a:gd fmla="*/ 108 h 151" name="T17"/>
                <a:gd fmla="*/ 44 w 149" name="T18"/>
                <a:gd fmla="*/ 27 h 151" name="T19"/>
                <a:gd fmla="*/ 126 w 149" name="T20"/>
                <a:gd fmla="*/ 47 h 151" name="T21"/>
                <a:gd fmla="*/ 96 w 149" name="T22"/>
                <a:gd fmla="*/ 133 h 151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151" w="149">
                  <a:moveTo>
                    <a:pt x="140" y="59"/>
                  </a:moveTo>
                  <a:cubicBezTo>
                    <a:pt x="129" y="21"/>
                    <a:pt x="87" y="0"/>
                    <a:pt x="50" y="15"/>
                  </a:cubicBezTo>
                  <a:cubicBezTo>
                    <a:pt x="16" y="29"/>
                    <a:pt x="0" y="68"/>
                    <a:pt x="13" y="102"/>
                  </a:cubicBezTo>
                  <a:cubicBezTo>
                    <a:pt x="25" y="133"/>
                    <a:pt x="62" y="151"/>
                    <a:pt x="93" y="140"/>
                  </a:cubicBezTo>
                  <a:cubicBezTo>
                    <a:pt x="93" y="141"/>
                    <a:pt x="94" y="141"/>
                    <a:pt x="96" y="141"/>
                  </a:cubicBezTo>
                  <a:cubicBezTo>
                    <a:pt x="134" y="137"/>
                    <a:pt x="149" y="92"/>
                    <a:pt x="140" y="59"/>
                  </a:cubicBezTo>
                  <a:close/>
                  <a:moveTo>
                    <a:pt x="96" y="133"/>
                  </a:moveTo>
                  <a:cubicBezTo>
                    <a:pt x="94" y="133"/>
                    <a:pt x="93" y="133"/>
                    <a:pt x="93" y="134"/>
                  </a:cubicBezTo>
                  <a:cubicBezTo>
                    <a:pt x="67" y="138"/>
                    <a:pt x="39" y="133"/>
                    <a:pt x="24" y="108"/>
                  </a:cubicBezTo>
                  <a:cubicBezTo>
                    <a:pt x="8" y="81"/>
                    <a:pt x="17" y="43"/>
                    <a:pt x="44" y="27"/>
                  </a:cubicBezTo>
                  <a:cubicBezTo>
                    <a:pt x="72" y="10"/>
                    <a:pt x="110" y="19"/>
                    <a:pt x="126" y="47"/>
                  </a:cubicBezTo>
                  <a:cubicBezTo>
                    <a:pt x="143" y="75"/>
                    <a:pt x="135" y="129"/>
                    <a:pt x="96" y="133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5681669" y="863165"/>
            <a:ext cx="23880609" cy="8724900"/>
            <a:chOff x="5681669" y="863165"/>
            <a:chExt cx="23880609" cy="8724900"/>
          </a:xfrm>
        </p:grpSpPr>
        <p:sp>
          <p:nvSpPr>
            <p:cNvPr id="15" name="TextBox 6"/>
            <p:cNvSpPr txBox="1"/>
            <p:nvPr/>
          </p:nvSpPr>
          <p:spPr>
            <a:xfrm>
              <a:off x="5681669" y="4712975"/>
              <a:ext cx="13022793" cy="2438400"/>
            </a:xfrm>
            <a:prstGeom prst="rect">
              <a:avLst/>
            </a:prstGeom>
            <a:noFill/>
          </p:spPr>
          <p:txBody>
            <a:bodyPr bIns="0" lIns="0" rIns="0" rtlCol="0" tIns="0" wrap="square">
              <a:spAutoFit/>
            </a:bodyPr>
            <a:lstStyle/>
            <a:p>
              <a:pPr algn="r"/>
              <a:r>
                <a:rPr altLang="en-US" b="1" lang="zh-CN" smtClean="0" sz="16000">
                  <a:latin typeface="+mn-ea"/>
                </a:rPr>
                <a:t>手绘风格</a:t>
              </a:r>
            </a:p>
          </p:txBody>
        </p:sp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 rot="538563">
              <a:off x="15274778" y="863165"/>
              <a:ext cx="14287500" cy="87249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val="927122324"/>
      </p:ext>
    </p:extLst>
  </p:cSld>
  <p:clrMapOvr>
    <a:masterClrMapping/>
  </p:clrMapOvr>
  <mc:AlternateContent>
    <mc:Choice Requires="p14">
      <p:transition advTm="5000" p14:dur="700" spd="med">
        <p:fade/>
      </p:transition>
    </mc:Choice>
    <mc:Fallback>
      <p:transition advTm="5000"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5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1000" fill="hold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decel="50000" dur="1000" fill="hold" id="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 transition="in">
                                      <p:cBhvr>
                                        <p:cTn dur="1000" id="9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10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10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fill="hold" id="21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 fill="hold" id="23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250" fill="hold" id="24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3050"/>
                            </p:stCondLst>
                            <p:childTnLst>
                              <p:par>
                                <p:cTn fill="hold" grpId="0" id="26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8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4"/>
      <p:bldP grpId="0" spid="7"/>
      <p:bldP grpId="0" spid="17"/>
      <p:bldP grpId="0" spid="18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8" name="组合 27"/>
          <p:cNvGrpSpPr/>
          <p:nvPr/>
        </p:nvGrpSpPr>
        <p:grpSpPr>
          <a:xfrm>
            <a:off x="7512274" y="-4014414"/>
            <a:ext cx="20281729" cy="12385376"/>
            <a:chOff x="7512274" y="-4014414"/>
            <a:chExt cx="20281729" cy="12385376"/>
          </a:xfrm>
        </p:grpSpPr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7512274" y="-4014414"/>
              <a:ext cx="20281729" cy="12385376"/>
            </a:xfrm>
            <a:prstGeom prst="rect">
              <a:avLst/>
            </a:prstGeom>
          </p:spPr>
        </p:pic>
        <p:grpSp>
          <p:nvGrpSpPr>
            <p:cNvPr id="30" name="组合 29"/>
            <p:cNvGrpSpPr/>
            <p:nvPr/>
          </p:nvGrpSpPr>
          <p:grpSpPr>
            <a:xfrm>
              <a:off x="10673300" y="2394298"/>
              <a:ext cx="3071834" cy="3071834"/>
              <a:chOff x="10673300" y="2394298"/>
              <a:chExt cx="3071834" cy="3071834"/>
            </a:xfrm>
          </p:grpSpPr>
          <p:sp>
            <p:nvSpPr>
              <p:cNvPr id="31" name="Ellipse 31"/>
              <p:cNvSpPr/>
              <p:nvPr/>
            </p:nvSpPr>
            <p:spPr>
              <a:xfrm>
                <a:off x="10673300" y="2394298"/>
                <a:ext cx="3071834" cy="307183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lang="fr-FR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+mn-ea"/>
                </a:endParaRPr>
              </a:p>
            </p:txBody>
          </p:sp>
          <p:sp>
            <p:nvSpPr>
              <p:cNvPr id="33" name="Freeform 9"/>
              <p:cNvSpPr>
                <a:spLocks noEditPoints="1"/>
              </p:cNvSpPr>
              <p:nvPr/>
            </p:nvSpPr>
            <p:spPr bwMode="auto">
              <a:xfrm>
                <a:off x="11222763" y="3046431"/>
                <a:ext cx="1972907" cy="1767568"/>
              </a:xfrm>
              <a:custGeom>
                <a:gdLst>
                  <a:gd fmla="*/ 1670 w 1709" name="T0"/>
                  <a:gd fmla="*/ 577 h 1531" name="T1"/>
                  <a:gd fmla="*/ 1413 w 1709" name="T2"/>
                  <a:gd fmla="*/ 439 h 1531" name="T3"/>
                  <a:gd fmla="*/ 1544 w 1709" name="T4"/>
                  <a:gd fmla="*/ 244 h 1531" name="T5"/>
                  <a:gd fmla="*/ 1499 w 1709" name="T6"/>
                  <a:gd fmla="*/ 199 h 1531" name="T7"/>
                  <a:gd fmla="*/ 1124 w 1709" name="T8"/>
                  <a:gd fmla="*/ 324 h 1531" name="T9"/>
                  <a:gd fmla="*/ 1098 w 1709" name="T10"/>
                  <a:gd fmla="*/ 124 h 1531" name="T11"/>
                  <a:gd fmla="*/ 475 w 1709" name="T12"/>
                  <a:gd fmla="*/ 207 h 1531" name="T13"/>
                  <a:gd fmla="*/ 420 w 1709" name="T14"/>
                  <a:gd fmla="*/ 43 h 1531" name="T15"/>
                  <a:gd fmla="*/ 297 w 1709" name="T16"/>
                  <a:gd fmla="*/ 22 h 1531" name="T17"/>
                  <a:gd fmla="*/ 224 w 1709" name="T18"/>
                  <a:gd fmla="*/ 148 h 1531" name="T19"/>
                  <a:gd fmla="*/ 256 w 1709" name="T20"/>
                  <a:gd fmla="*/ 255 h 1531" name="T21"/>
                  <a:gd fmla="*/ 129 w 1709" name="T22"/>
                  <a:gd fmla="*/ 955 h 1531" name="T23"/>
                  <a:gd fmla="*/ 164 w 1709" name="T24"/>
                  <a:gd fmla="*/ 1475 h 1531" name="T25"/>
                  <a:gd fmla="*/ 341 w 1709" name="T26"/>
                  <a:gd fmla="*/ 1158 h 1531" name="T27"/>
                  <a:gd fmla="*/ 385 w 1709" name="T28"/>
                  <a:gd fmla="*/ 698 h 1531" name="T29"/>
                  <a:gd fmla="*/ 423 w 1709" name="T30"/>
                  <a:gd fmla="*/ 705 h 1531" name="T31"/>
                  <a:gd fmla="*/ 784 w 1709" name="T32"/>
                  <a:gd fmla="*/ 611 h 1531" name="T33"/>
                  <a:gd fmla="*/ 921 w 1709" name="T34"/>
                  <a:gd fmla="*/ 682 h 1531" name="T35"/>
                  <a:gd fmla="*/ 922 w 1709" name="T36"/>
                  <a:gd fmla="*/ 756 h 1531" name="T37"/>
                  <a:gd fmla="*/ 1149 w 1709" name="T38"/>
                  <a:gd fmla="*/ 815 h 1531" name="T39"/>
                  <a:gd fmla="*/ 1679 w 1709" name="T40"/>
                  <a:gd fmla="*/ 645 h 1531" name="T41"/>
                  <a:gd fmla="*/ 1670 w 1709" name="T42"/>
                  <a:gd fmla="*/ 577 h 1531" name="T43"/>
                  <a:gd fmla="*/ 218 w 1709" name="T44"/>
                  <a:gd fmla="*/ 1385 h 1531" name="T45"/>
                  <a:gd fmla="*/ 151 w 1709" name="T46"/>
                  <a:gd fmla="*/ 1276 h 1531" name="T47"/>
                  <a:gd fmla="*/ 173 w 1709" name="T48"/>
                  <a:gd fmla="*/ 1081 h 1531" name="T49"/>
                  <a:gd fmla="*/ 230 w 1709" name="T50"/>
                  <a:gd fmla="*/ 782 h 1531" name="T51"/>
                  <a:gd fmla="*/ 301 w 1709" name="T52"/>
                  <a:gd fmla="*/ 286 h 1531" name="T53"/>
                  <a:gd fmla="*/ 376 w 1709" name="T54"/>
                  <a:gd fmla="*/ 289 h 1531" name="T55"/>
                  <a:gd fmla="*/ 218 w 1709" name="T56"/>
                  <a:gd fmla="*/ 1385 h 1531" name="T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b="b" l="0" r="r" t="0"/>
                <a:pathLst>
                  <a:path h="1531" w="1709">
                    <a:moveTo>
                      <a:pt x="1670" y="577"/>
                    </a:moveTo>
                    <a:cubicBezTo>
                      <a:pt x="1600" y="547"/>
                      <a:pt x="1316" y="533"/>
                      <a:pt x="1413" y="439"/>
                    </a:cubicBezTo>
                    <a:cubicBezTo>
                      <a:pt x="1476" y="378"/>
                      <a:pt x="1518" y="327"/>
                      <a:pt x="1544" y="244"/>
                    </a:cubicBezTo>
                    <a:cubicBezTo>
                      <a:pt x="1553" y="216"/>
                      <a:pt x="1525" y="194"/>
                      <a:pt x="1499" y="199"/>
                    </a:cubicBezTo>
                    <a:cubicBezTo>
                      <a:pt x="1369" y="228"/>
                      <a:pt x="1252" y="290"/>
                      <a:pt x="1124" y="324"/>
                    </a:cubicBezTo>
                    <a:cubicBezTo>
                      <a:pt x="1163" y="246"/>
                      <a:pt x="1200" y="138"/>
                      <a:pt x="1098" y="124"/>
                    </a:cubicBezTo>
                    <a:cubicBezTo>
                      <a:pt x="910" y="98"/>
                      <a:pt x="657" y="122"/>
                      <a:pt x="475" y="207"/>
                    </a:cubicBezTo>
                    <a:cubicBezTo>
                      <a:pt x="497" y="145"/>
                      <a:pt x="477" y="63"/>
                      <a:pt x="420" y="43"/>
                    </a:cubicBezTo>
                    <a:cubicBezTo>
                      <a:pt x="393" y="3"/>
                      <a:pt x="338" y="0"/>
                      <a:pt x="297" y="22"/>
                    </a:cubicBezTo>
                    <a:cubicBezTo>
                      <a:pt x="252" y="46"/>
                      <a:pt x="229" y="100"/>
                      <a:pt x="224" y="148"/>
                    </a:cubicBezTo>
                    <a:cubicBezTo>
                      <a:pt x="220" y="188"/>
                      <a:pt x="231" y="226"/>
                      <a:pt x="256" y="255"/>
                    </a:cubicBezTo>
                    <a:cubicBezTo>
                      <a:pt x="168" y="462"/>
                      <a:pt x="171" y="744"/>
                      <a:pt x="129" y="955"/>
                    </a:cubicBezTo>
                    <a:cubicBezTo>
                      <a:pt x="106" y="1066"/>
                      <a:pt x="0" y="1411"/>
                      <a:pt x="164" y="1475"/>
                    </a:cubicBezTo>
                    <a:cubicBezTo>
                      <a:pt x="306" y="1531"/>
                      <a:pt x="330" y="1232"/>
                      <a:pt x="341" y="1158"/>
                    </a:cubicBezTo>
                    <a:cubicBezTo>
                      <a:pt x="363" y="1006"/>
                      <a:pt x="372" y="851"/>
                      <a:pt x="385" y="698"/>
                    </a:cubicBezTo>
                    <a:cubicBezTo>
                      <a:pt x="392" y="712"/>
                      <a:pt x="411" y="718"/>
                      <a:pt x="423" y="705"/>
                    </a:cubicBezTo>
                    <a:cubicBezTo>
                      <a:pt x="487" y="639"/>
                      <a:pt x="701" y="622"/>
                      <a:pt x="784" y="611"/>
                    </a:cubicBezTo>
                    <a:cubicBezTo>
                      <a:pt x="839" y="603"/>
                      <a:pt x="960" y="595"/>
                      <a:pt x="921" y="682"/>
                    </a:cubicBezTo>
                    <a:cubicBezTo>
                      <a:pt x="911" y="703"/>
                      <a:pt x="910" y="736"/>
                      <a:pt x="922" y="756"/>
                    </a:cubicBezTo>
                    <a:cubicBezTo>
                      <a:pt x="973" y="843"/>
                      <a:pt x="1064" y="831"/>
                      <a:pt x="1149" y="815"/>
                    </a:cubicBezTo>
                    <a:cubicBezTo>
                      <a:pt x="1326" y="780"/>
                      <a:pt x="1525" y="742"/>
                      <a:pt x="1679" y="645"/>
                    </a:cubicBezTo>
                    <a:cubicBezTo>
                      <a:pt x="1709" y="626"/>
                      <a:pt x="1699" y="589"/>
                      <a:pt x="1670" y="577"/>
                    </a:cubicBezTo>
                    <a:close/>
                    <a:moveTo>
                      <a:pt x="218" y="1385"/>
                    </a:moveTo>
                    <a:cubicBezTo>
                      <a:pt x="179" y="1473"/>
                      <a:pt x="150" y="1305"/>
                      <a:pt x="151" y="1276"/>
                    </a:cubicBezTo>
                    <a:cubicBezTo>
                      <a:pt x="151" y="1211"/>
                      <a:pt x="163" y="1144"/>
                      <a:pt x="173" y="1081"/>
                    </a:cubicBezTo>
                    <a:cubicBezTo>
                      <a:pt x="188" y="981"/>
                      <a:pt x="210" y="882"/>
                      <a:pt x="230" y="782"/>
                    </a:cubicBezTo>
                    <a:cubicBezTo>
                      <a:pt x="263" y="620"/>
                      <a:pt x="264" y="448"/>
                      <a:pt x="301" y="286"/>
                    </a:cubicBezTo>
                    <a:cubicBezTo>
                      <a:pt x="325" y="295"/>
                      <a:pt x="351" y="295"/>
                      <a:pt x="376" y="289"/>
                    </a:cubicBezTo>
                    <a:cubicBezTo>
                      <a:pt x="303" y="645"/>
                      <a:pt x="361" y="1055"/>
                      <a:pt x="218" y="138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</p:grpSp>
      <p:grpSp>
        <p:nvGrpSpPr>
          <p:cNvPr id="4" name="组合 3"/>
          <p:cNvGrpSpPr/>
          <p:nvPr/>
        </p:nvGrpSpPr>
        <p:grpSpPr>
          <a:xfrm>
            <a:off x="10673300" y="2394298"/>
            <a:ext cx="3071834" cy="3071834"/>
            <a:chOff x="10673300" y="2394298"/>
            <a:chExt cx="3071834" cy="3071834"/>
          </a:xfrm>
        </p:grpSpPr>
        <p:sp>
          <p:nvSpPr>
            <p:cNvPr id="10" name="Ellipse 31"/>
            <p:cNvSpPr/>
            <p:nvPr/>
          </p:nvSpPr>
          <p:spPr>
            <a:xfrm>
              <a:off x="10673300" y="2394298"/>
              <a:ext cx="3071834" cy="307183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fr-FR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21" name="Freeform 9"/>
            <p:cNvSpPr>
              <a:spLocks noEditPoints="1"/>
            </p:cNvSpPr>
            <p:nvPr/>
          </p:nvSpPr>
          <p:spPr bwMode="auto">
            <a:xfrm>
              <a:off x="11222763" y="3046431"/>
              <a:ext cx="1972907" cy="1767568"/>
            </a:xfrm>
            <a:custGeom>
              <a:gdLst>
                <a:gd fmla="*/ 1670 w 1709" name="T0"/>
                <a:gd fmla="*/ 577 h 1531" name="T1"/>
                <a:gd fmla="*/ 1413 w 1709" name="T2"/>
                <a:gd fmla="*/ 439 h 1531" name="T3"/>
                <a:gd fmla="*/ 1544 w 1709" name="T4"/>
                <a:gd fmla="*/ 244 h 1531" name="T5"/>
                <a:gd fmla="*/ 1499 w 1709" name="T6"/>
                <a:gd fmla="*/ 199 h 1531" name="T7"/>
                <a:gd fmla="*/ 1124 w 1709" name="T8"/>
                <a:gd fmla="*/ 324 h 1531" name="T9"/>
                <a:gd fmla="*/ 1098 w 1709" name="T10"/>
                <a:gd fmla="*/ 124 h 1531" name="T11"/>
                <a:gd fmla="*/ 475 w 1709" name="T12"/>
                <a:gd fmla="*/ 207 h 1531" name="T13"/>
                <a:gd fmla="*/ 420 w 1709" name="T14"/>
                <a:gd fmla="*/ 43 h 1531" name="T15"/>
                <a:gd fmla="*/ 297 w 1709" name="T16"/>
                <a:gd fmla="*/ 22 h 1531" name="T17"/>
                <a:gd fmla="*/ 224 w 1709" name="T18"/>
                <a:gd fmla="*/ 148 h 1531" name="T19"/>
                <a:gd fmla="*/ 256 w 1709" name="T20"/>
                <a:gd fmla="*/ 255 h 1531" name="T21"/>
                <a:gd fmla="*/ 129 w 1709" name="T22"/>
                <a:gd fmla="*/ 955 h 1531" name="T23"/>
                <a:gd fmla="*/ 164 w 1709" name="T24"/>
                <a:gd fmla="*/ 1475 h 1531" name="T25"/>
                <a:gd fmla="*/ 341 w 1709" name="T26"/>
                <a:gd fmla="*/ 1158 h 1531" name="T27"/>
                <a:gd fmla="*/ 385 w 1709" name="T28"/>
                <a:gd fmla="*/ 698 h 1531" name="T29"/>
                <a:gd fmla="*/ 423 w 1709" name="T30"/>
                <a:gd fmla="*/ 705 h 1531" name="T31"/>
                <a:gd fmla="*/ 784 w 1709" name="T32"/>
                <a:gd fmla="*/ 611 h 1531" name="T33"/>
                <a:gd fmla="*/ 921 w 1709" name="T34"/>
                <a:gd fmla="*/ 682 h 1531" name="T35"/>
                <a:gd fmla="*/ 922 w 1709" name="T36"/>
                <a:gd fmla="*/ 756 h 1531" name="T37"/>
                <a:gd fmla="*/ 1149 w 1709" name="T38"/>
                <a:gd fmla="*/ 815 h 1531" name="T39"/>
                <a:gd fmla="*/ 1679 w 1709" name="T40"/>
                <a:gd fmla="*/ 645 h 1531" name="T41"/>
                <a:gd fmla="*/ 1670 w 1709" name="T42"/>
                <a:gd fmla="*/ 577 h 1531" name="T43"/>
                <a:gd fmla="*/ 218 w 1709" name="T44"/>
                <a:gd fmla="*/ 1385 h 1531" name="T45"/>
                <a:gd fmla="*/ 151 w 1709" name="T46"/>
                <a:gd fmla="*/ 1276 h 1531" name="T47"/>
                <a:gd fmla="*/ 173 w 1709" name="T48"/>
                <a:gd fmla="*/ 1081 h 1531" name="T49"/>
                <a:gd fmla="*/ 230 w 1709" name="T50"/>
                <a:gd fmla="*/ 782 h 1531" name="T51"/>
                <a:gd fmla="*/ 301 w 1709" name="T52"/>
                <a:gd fmla="*/ 286 h 1531" name="T53"/>
                <a:gd fmla="*/ 376 w 1709" name="T54"/>
                <a:gd fmla="*/ 289 h 1531" name="T55"/>
                <a:gd fmla="*/ 218 w 1709" name="T56"/>
                <a:gd fmla="*/ 1385 h 1531" name="T5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b="b" l="0" r="r" t="0"/>
              <a:pathLst>
                <a:path h="1531" w="1709">
                  <a:moveTo>
                    <a:pt x="1670" y="577"/>
                  </a:moveTo>
                  <a:cubicBezTo>
                    <a:pt x="1600" y="547"/>
                    <a:pt x="1316" y="533"/>
                    <a:pt x="1413" y="439"/>
                  </a:cubicBezTo>
                  <a:cubicBezTo>
                    <a:pt x="1476" y="378"/>
                    <a:pt x="1518" y="327"/>
                    <a:pt x="1544" y="244"/>
                  </a:cubicBezTo>
                  <a:cubicBezTo>
                    <a:pt x="1553" y="216"/>
                    <a:pt x="1525" y="194"/>
                    <a:pt x="1499" y="199"/>
                  </a:cubicBezTo>
                  <a:cubicBezTo>
                    <a:pt x="1369" y="228"/>
                    <a:pt x="1252" y="290"/>
                    <a:pt x="1124" y="324"/>
                  </a:cubicBezTo>
                  <a:cubicBezTo>
                    <a:pt x="1163" y="246"/>
                    <a:pt x="1200" y="138"/>
                    <a:pt x="1098" y="124"/>
                  </a:cubicBezTo>
                  <a:cubicBezTo>
                    <a:pt x="910" y="98"/>
                    <a:pt x="657" y="122"/>
                    <a:pt x="475" y="207"/>
                  </a:cubicBezTo>
                  <a:cubicBezTo>
                    <a:pt x="497" y="145"/>
                    <a:pt x="477" y="63"/>
                    <a:pt x="420" y="43"/>
                  </a:cubicBezTo>
                  <a:cubicBezTo>
                    <a:pt x="393" y="3"/>
                    <a:pt x="338" y="0"/>
                    <a:pt x="297" y="22"/>
                  </a:cubicBezTo>
                  <a:cubicBezTo>
                    <a:pt x="252" y="46"/>
                    <a:pt x="229" y="100"/>
                    <a:pt x="224" y="148"/>
                  </a:cubicBezTo>
                  <a:cubicBezTo>
                    <a:pt x="220" y="188"/>
                    <a:pt x="231" y="226"/>
                    <a:pt x="256" y="255"/>
                  </a:cubicBezTo>
                  <a:cubicBezTo>
                    <a:pt x="168" y="462"/>
                    <a:pt x="171" y="744"/>
                    <a:pt x="129" y="955"/>
                  </a:cubicBezTo>
                  <a:cubicBezTo>
                    <a:pt x="106" y="1066"/>
                    <a:pt x="0" y="1411"/>
                    <a:pt x="164" y="1475"/>
                  </a:cubicBezTo>
                  <a:cubicBezTo>
                    <a:pt x="306" y="1531"/>
                    <a:pt x="330" y="1232"/>
                    <a:pt x="341" y="1158"/>
                  </a:cubicBezTo>
                  <a:cubicBezTo>
                    <a:pt x="363" y="1006"/>
                    <a:pt x="372" y="851"/>
                    <a:pt x="385" y="698"/>
                  </a:cubicBezTo>
                  <a:cubicBezTo>
                    <a:pt x="392" y="712"/>
                    <a:pt x="411" y="718"/>
                    <a:pt x="423" y="705"/>
                  </a:cubicBezTo>
                  <a:cubicBezTo>
                    <a:pt x="487" y="639"/>
                    <a:pt x="701" y="622"/>
                    <a:pt x="784" y="611"/>
                  </a:cubicBezTo>
                  <a:cubicBezTo>
                    <a:pt x="839" y="603"/>
                    <a:pt x="960" y="595"/>
                    <a:pt x="921" y="682"/>
                  </a:cubicBezTo>
                  <a:cubicBezTo>
                    <a:pt x="911" y="703"/>
                    <a:pt x="910" y="736"/>
                    <a:pt x="922" y="756"/>
                  </a:cubicBezTo>
                  <a:cubicBezTo>
                    <a:pt x="973" y="843"/>
                    <a:pt x="1064" y="831"/>
                    <a:pt x="1149" y="815"/>
                  </a:cubicBezTo>
                  <a:cubicBezTo>
                    <a:pt x="1326" y="780"/>
                    <a:pt x="1525" y="742"/>
                    <a:pt x="1679" y="645"/>
                  </a:cubicBezTo>
                  <a:cubicBezTo>
                    <a:pt x="1709" y="626"/>
                    <a:pt x="1699" y="589"/>
                    <a:pt x="1670" y="577"/>
                  </a:cubicBezTo>
                  <a:close/>
                  <a:moveTo>
                    <a:pt x="218" y="1385"/>
                  </a:moveTo>
                  <a:cubicBezTo>
                    <a:pt x="179" y="1473"/>
                    <a:pt x="150" y="1305"/>
                    <a:pt x="151" y="1276"/>
                  </a:cubicBezTo>
                  <a:cubicBezTo>
                    <a:pt x="151" y="1211"/>
                    <a:pt x="163" y="1144"/>
                    <a:pt x="173" y="1081"/>
                  </a:cubicBezTo>
                  <a:cubicBezTo>
                    <a:pt x="188" y="981"/>
                    <a:pt x="210" y="882"/>
                    <a:pt x="230" y="782"/>
                  </a:cubicBezTo>
                  <a:cubicBezTo>
                    <a:pt x="263" y="620"/>
                    <a:pt x="264" y="448"/>
                    <a:pt x="301" y="286"/>
                  </a:cubicBezTo>
                  <a:cubicBezTo>
                    <a:pt x="325" y="295"/>
                    <a:pt x="351" y="295"/>
                    <a:pt x="376" y="289"/>
                  </a:cubicBezTo>
                  <a:cubicBezTo>
                    <a:pt x="303" y="645"/>
                    <a:pt x="361" y="1055"/>
                    <a:pt x="218" y="138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34" name="ZoneTexte 2"/>
          <p:cNvSpPr txBox="1"/>
          <p:nvPr/>
        </p:nvSpPr>
        <p:spPr>
          <a:xfrm>
            <a:off x="9268216" y="6236833"/>
            <a:ext cx="6024880" cy="18440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b="1" lang="zh-CN" smtClean="0" sz="11500">
                <a:latin typeface="+mn-ea"/>
              </a:rPr>
              <a:t>工作流程</a:t>
            </a:r>
          </a:p>
        </p:txBody>
      </p:sp>
      <p:sp>
        <p:nvSpPr>
          <p:cNvPr id="35" name="ZoneTexte 4"/>
          <p:cNvSpPr txBox="1"/>
          <p:nvPr/>
        </p:nvSpPr>
        <p:spPr>
          <a:xfrm>
            <a:off x="3624065" y="8098880"/>
            <a:ext cx="17281920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z="4800">
                <a:latin typeface="+mn-ea"/>
              </a:rPr>
              <a:t>Work Flow</a:t>
            </a:r>
          </a:p>
        </p:txBody>
      </p:sp>
    </p:spTree>
    <p:extLst>
      <p:ext uri="{BB962C8B-B14F-4D97-AF65-F5344CB8AC3E}">
        <p14:creationId val="1682425857"/>
      </p:ext>
    </p:extLst>
  </p:cSld>
  <p:clrMapOvr>
    <a:masterClrMapping/>
  </p:clrMapOvr>
  <mc:AlternateContent>
    <mc:Choice Requires="p14">
      <p:transition advTm="5000" p14:dur="700" spd="med">
        <p:fade/>
      </p:transition>
    </mc:Choice>
    <mc:Fallback>
      <p:transition advTm="5000"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69000" fill="hold" id="5" nodeType="clickEffect" presetClass="entr" presetID="2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7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8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0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 id="1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16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8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3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4"/>
      <p:bldP grpId="0" spid="35"/>
    </p:bld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6" name="TextBox 15"/>
          <p:cNvSpPr txBox="1"/>
          <p:nvPr/>
        </p:nvSpPr>
        <p:spPr>
          <a:xfrm rot="16200000">
            <a:off x="7858848" y="-3715664"/>
            <a:ext cx="10542105" cy="20809303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>
              <a:lnSpc>
                <a:spcPct val="400000"/>
              </a:lnSpc>
            </a:pPr>
            <a:r>
              <a:rPr altLang="en-US" b="1" lang="zh-CN" sz="8534">
                <a:latin typeface="+mn-ea"/>
              </a:rPr>
              <a:t>创意</a:t>
            </a:r>
          </a:p>
          <a:p>
            <a:pPr>
              <a:lnSpc>
                <a:spcPct val="400000"/>
              </a:lnSpc>
            </a:pPr>
            <a:r>
              <a:rPr altLang="en-US" b="1" lang="zh-CN" sz="8534">
                <a:latin typeface="+mn-ea"/>
              </a:rPr>
              <a:t>概念设计</a:t>
            </a:r>
          </a:p>
          <a:p>
            <a:pPr>
              <a:lnSpc>
                <a:spcPct val="400000"/>
              </a:lnSpc>
            </a:pPr>
            <a:r>
              <a:rPr altLang="en-US" b="1" lang="zh-CN" sz="8534">
                <a:latin typeface="+mn-ea"/>
              </a:rPr>
              <a:t>开发</a:t>
            </a:r>
          </a:p>
          <a:p>
            <a:pPr>
              <a:lnSpc>
                <a:spcPct val="400000"/>
              </a:lnSpc>
            </a:pPr>
            <a:r>
              <a:rPr altLang="en-US" b="1" lang="zh-CN" sz="8534">
                <a:latin typeface="+mn-ea"/>
              </a:rPr>
              <a:t>技术支持</a:t>
            </a:r>
          </a:p>
        </p:txBody>
      </p:sp>
      <p:sp>
        <p:nvSpPr>
          <p:cNvPr id="17" name="TextBox 16"/>
          <p:cNvSpPr txBox="1"/>
          <p:nvPr/>
        </p:nvSpPr>
        <p:spPr>
          <a:xfrm rot="15258371">
            <a:off x="2945653" y="4919245"/>
            <a:ext cx="5000816" cy="1137971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r>
              <a:rPr altLang="en-US" lang="zh-CN" sz="7467">
                <a:latin typeface="+mn-ea"/>
              </a:rPr>
              <a:t>数据</a:t>
            </a:r>
          </a:p>
        </p:txBody>
      </p:sp>
      <p:sp>
        <p:nvSpPr>
          <p:cNvPr id="18" name="TextBox 17"/>
          <p:cNvSpPr txBox="1"/>
          <p:nvPr/>
        </p:nvSpPr>
        <p:spPr>
          <a:xfrm rot="16359987">
            <a:off x="4624171" y="4723103"/>
            <a:ext cx="5000816" cy="1137971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r>
              <a:rPr altLang="en-US" lang="zh-CN" sz="7467">
                <a:latin typeface="+mn-ea"/>
              </a:rPr>
              <a:t>研究</a:t>
            </a:r>
          </a:p>
        </p:txBody>
      </p:sp>
      <p:sp>
        <p:nvSpPr>
          <p:cNvPr id="19" name="TextBox 18"/>
          <p:cNvSpPr txBox="1"/>
          <p:nvPr/>
        </p:nvSpPr>
        <p:spPr>
          <a:xfrm rot="17105900">
            <a:off x="6197051" y="5075327"/>
            <a:ext cx="5000816" cy="1137971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r>
              <a:rPr altLang="en-US" lang="zh-CN" sz="7467">
                <a:latin typeface="+mn-ea"/>
              </a:rPr>
              <a:t>咨询</a:t>
            </a:r>
          </a:p>
        </p:txBody>
      </p:sp>
      <p:sp>
        <p:nvSpPr>
          <p:cNvPr id="20" name="TextBox 19"/>
          <p:cNvSpPr txBox="1"/>
          <p:nvPr/>
        </p:nvSpPr>
        <p:spPr>
          <a:xfrm rot="15268027">
            <a:off x="7545213" y="4274336"/>
            <a:ext cx="5000816" cy="1137971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r>
              <a:rPr altLang="en-US" lang="zh-CN" sz="7467">
                <a:latin typeface="+mn-ea"/>
              </a:rPr>
              <a:t>平面印刷</a:t>
            </a:r>
          </a:p>
        </p:txBody>
      </p:sp>
      <p:sp>
        <p:nvSpPr>
          <p:cNvPr id="21" name="TextBox 20"/>
          <p:cNvSpPr txBox="1"/>
          <p:nvPr/>
        </p:nvSpPr>
        <p:spPr>
          <a:xfrm rot="16395035">
            <a:off x="9223739" y="4060479"/>
            <a:ext cx="5000816" cy="1137971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r>
              <a:rPr altLang="en-US" lang="zh-CN" sz="7467">
                <a:latin typeface="+mn-ea"/>
              </a:rPr>
              <a:t>网站</a:t>
            </a:r>
          </a:p>
        </p:txBody>
      </p:sp>
      <p:sp>
        <p:nvSpPr>
          <p:cNvPr id="22" name="TextBox 21"/>
          <p:cNvSpPr txBox="1"/>
          <p:nvPr/>
        </p:nvSpPr>
        <p:spPr>
          <a:xfrm rot="16999210">
            <a:off x="10725893" y="4342248"/>
            <a:ext cx="5000816" cy="1137971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r>
              <a:rPr altLang="en-US" lang="zh-CN" sz="7467">
                <a:latin typeface="+mn-ea"/>
              </a:rPr>
              <a:t>视频</a:t>
            </a:r>
          </a:p>
        </p:txBody>
      </p:sp>
      <p:sp>
        <p:nvSpPr>
          <p:cNvPr id="23" name="TextBox 22"/>
          <p:cNvSpPr txBox="1"/>
          <p:nvPr/>
        </p:nvSpPr>
        <p:spPr>
          <a:xfrm rot="15514332">
            <a:off x="13190125" y="3669142"/>
            <a:ext cx="5000816" cy="1137971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r>
              <a:rPr altLang="en-US" lang="zh-CN" sz="7467">
                <a:latin typeface="+mn-ea"/>
              </a:rPr>
              <a:t>前段</a:t>
            </a:r>
          </a:p>
        </p:txBody>
      </p:sp>
      <p:sp>
        <p:nvSpPr>
          <p:cNvPr id="24" name="TextBox 23"/>
          <p:cNvSpPr txBox="1"/>
          <p:nvPr/>
        </p:nvSpPr>
        <p:spPr>
          <a:xfrm rot="16540237">
            <a:off x="15103345" y="3563148"/>
            <a:ext cx="5000816" cy="1137971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r>
              <a:rPr altLang="en-US" lang="zh-CN" sz="7467">
                <a:latin typeface="+mn-ea"/>
              </a:rPr>
              <a:t>后端</a:t>
            </a:r>
          </a:p>
        </p:txBody>
      </p:sp>
      <p:sp>
        <p:nvSpPr>
          <p:cNvPr id="25" name="TextBox 24"/>
          <p:cNvSpPr txBox="1"/>
          <p:nvPr/>
        </p:nvSpPr>
        <p:spPr>
          <a:xfrm rot="15567297">
            <a:off x="17743063" y="5374830"/>
            <a:ext cx="5000816" cy="1137971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r>
              <a:rPr altLang="en-US" lang="zh-CN" sz="7467">
                <a:latin typeface="+mn-ea"/>
              </a:rPr>
              <a:t>呼叫中心</a:t>
            </a:r>
          </a:p>
        </p:txBody>
      </p:sp>
      <p:sp>
        <p:nvSpPr>
          <p:cNvPr id="26" name="TextBox 25"/>
          <p:cNvSpPr txBox="1"/>
          <p:nvPr/>
        </p:nvSpPr>
        <p:spPr>
          <a:xfrm rot="16469346">
            <a:off x="20781749" y="5135423"/>
            <a:ext cx="5000816" cy="1137971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r>
              <a:rPr lang="en-US" sz="7467">
                <a:latin typeface="+mn-ea"/>
              </a:rPr>
              <a:t>7x24小时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2" y="2871644"/>
            <a:ext cx="6237763" cy="895482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3969980" y="10633177"/>
            <a:ext cx="1326862" cy="1326862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9010114" y="10633180"/>
            <a:ext cx="1326862" cy="1326862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14324372" y="10633177"/>
            <a:ext cx="1326862" cy="1326862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19329164" y="10633180"/>
            <a:ext cx="1326862" cy="1326862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11084409" y="2922283"/>
            <a:ext cx="1915263" cy="1745887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6294279" y="2797520"/>
            <a:ext cx="1773326" cy="1973139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16128778" y="3041296"/>
            <a:ext cx="941133" cy="1577033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20656026" y="3048545"/>
            <a:ext cx="1778012" cy="1487982"/>
          </a:xfrm>
          <a:prstGeom prst="rect">
            <a:avLst/>
          </a:prstGeom>
        </p:spPr>
      </p:pic>
      <p:sp>
        <p:nvSpPr>
          <p:cNvPr id="28" name="TextBox 10"/>
          <p:cNvSpPr txBox="1"/>
          <p:nvPr/>
        </p:nvSpPr>
        <p:spPr>
          <a:xfrm>
            <a:off x="1103313" y="593725"/>
            <a:ext cx="11185568" cy="17526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r>
              <a:rPr altLang="en-US" b="1" lang="zh-CN" smtClean="0" sz="11500">
                <a:latin typeface="+mn-ea"/>
              </a:rPr>
              <a:t>工作流程</a:t>
            </a:r>
          </a:p>
        </p:txBody>
      </p:sp>
    </p:spTree>
    <p:extLst>
      <p:ext uri="{BB962C8B-B14F-4D97-AF65-F5344CB8AC3E}">
        <p14:creationId val="4068626876"/>
      </p:ext>
    </p:extLst>
  </p:cSld>
  <p:clrMapOvr>
    <a:masterClrMapping/>
  </p:clrMapOvr>
  <mc:AlternateContent>
    <mc:Choice Requires="p14">
      <p:transition advTm="5000" p14:dur="700" spd="med">
        <p:fade/>
      </p:transition>
    </mc:Choice>
    <mc:Fallback>
      <p:transition advTm="5000"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50" id="7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fill="hold" id="9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50" id="1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3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50" id="15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id="17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50" id="19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21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50" id="23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2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50" id="27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9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50" id="3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grpId="0" id="33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50" id="35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37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50" id="39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41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50" id="43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4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50" id="47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grpId="0" id="49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50" id="5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53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50" id="55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grpId="0" id="57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50" id="59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0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61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50" id="63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4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id="65" nodeType="after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67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68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9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7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72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3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fill="hold" id="7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76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7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78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8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1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fill="hold" id="8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84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6"/>
      <p:bldP grpId="0" spid="17"/>
      <p:bldP grpId="0" spid="18"/>
      <p:bldP grpId="0" spid="19"/>
      <p:bldP grpId="0" spid="20"/>
      <p:bldP grpId="0" spid="21"/>
      <p:bldP grpId="0" spid="22"/>
      <p:bldP grpId="0" spid="23"/>
      <p:bldP grpId="0" spid="24"/>
      <p:bldP grpId="0" spid="25"/>
      <p:bldP grpId="0" spid="26"/>
    </p:bld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7514471" y="7913816"/>
            <a:ext cx="8654233" cy="5803426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2279526" y="8835707"/>
            <a:ext cx="5636956" cy="1340968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r>
              <a:rPr altLang="en-US" b="1" lang="zh-CN" sz="2933">
                <a:latin typeface="+mn-ea"/>
              </a:rPr>
              <a:t>此处添加详细文本描述，建议与标题相关并符合整体语言风格，语言描述尽量简洁生动。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0249016" y="6467828"/>
            <a:ext cx="5636956" cy="1340968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r>
              <a:rPr altLang="en-US" b="1" lang="zh-CN" sz="2933">
                <a:latin typeface="+mn-ea"/>
              </a:rPr>
              <a:t>此处添加详细文本描述，建议与标题相关并符合整体语言风格，语言描述尽量简洁生动。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7440993" y="8800363"/>
            <a:ext cx="5636956" cy="1340968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r>
              <a:rPr altLang="en-US" b="1" lang="zh-CN" sz="2933">
                <a:latin typeface="+mn-ea"/>
              </a:rPr>
              <a:t>此处添加详细文本描述，建议与标题相关并符合整体语言风格，语言描述尽量简洁生动。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940569" y="6788085"/>
            <a:ext cx="3958242" cy="1950872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r>
              <a:rPr altLang="en-US" b="1" lang="zh-CN" sz="12801">
                <a:latin typeface="+mn-ea"/>
              </a:rPr>
              <a:t>阶段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1945401" y="4331856"/>
            <a:ext cx="3569488" cy="1950872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r>
              <a:rPr altLang="en-US" b="1" lang="zh-CN" sz="12801">
                <a:latin typeface="+mn-ea"/>
              </a:rPr>
              <a:t>阶段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9013687" y="6664392"/>
            <a:ext cx="3569488" cy="1950872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r>
              <a:rPr altLang="en-US" b="1" lang="zh-CN" sz="12801">
                <a:latin typeface="+mn-ea"/>
              </a:rPr>
              <a:t>阶段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2056621" y="7038249"/>
            <a:ext cx="1564313" cy="1564313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10105651" y="4666388"/>
            <a:ext cx="1564313" cy="156431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17277499" y="7013755"/>
            <a:ext cx="1564313" cy="1564313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3837753" y="4449114"/>
            <a:ext cx="2144612" cy="2107423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11846122" y="1228436"/>
            <a:ext cx="1644899" cy="3140263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18422221" y="4456290"/>
            <a:ext cx="2121319" cy="2121319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7511488" y="5035359"/>
            <a:ext cx="1697473" cy="829299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 flipH="1">
            <a:off x="15743520" y="5215865"/>
            <a:ext cx="1697473" cy="829299"/>
          </a:xfrm>
          <a:prstGeom prst="rect">
            <a:avLst/>
          </a:prstGeom>
        </p:spPr>
      </p:pic>
      <p:sp>
        <p:nvSpPr>
          <p:cNvPr id="18" name="TextBox 10"/>
          <p:cNvSpPr txBox="1"/>
          <p:nvPr/>
        </p:nvSpPr>
        <p:spPr>
          <a:xfrm>
            <a:off x="1103313" y="569378"/>
            <a:ext cx="11185568" cy="17526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r>
              <a:rPr altLang="en-US" b="1" lang="zh-CN" smtClean="0" sz="11500">
                <a:latin typeface="+mn-ea"/>
              </a:rPr>
              <a:t>产品设计</a:t>
            </a:r>
          </a:p>
        </p:txBody>
      </p:sp>
    </p:spTree>
    <p:extLst>
      <p:ext uri="{BB962C8B-B14F-4D97-AF65-F5344CB8AC3E}">
        <p14:creationId val="2384392958"/>
      </p:ext>
    </p:extLst>
  </p:cSld>
  <p:clrMapOvr>
    <a:masterClrMapping/>
  </p:clrMapOvr>
  <mc:AlternateContent>
    <mc:Choice Requires="p14">
      <p:transition advTm="5000" p14:dur="700" spd="med">
        <p:fade/>
      </p:transition>
    </mc:Choice>
    <mc:Fallback>
      <p:transition advTm="5000"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250" id="7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fill="hold" id="9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250" id="1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3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250" id="15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17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250" id="19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2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23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24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25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id="2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29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3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33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grpId="0" id="3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37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3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4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id="4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45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46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47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4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51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id="5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55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5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59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0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grpId="0" id="6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63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4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6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6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6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6"/>
      <p:bldP grpId="0" spid="37"/>
      <p:bldP grpId="0" spid="38"/>
      <p:bldP grpId="0" spid="39"/>
      <p:bldP grpId="0" spid="40"/>
      <p:bldP grpId="0" spid="41"/>
    </p:bld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338" name="Rectangle 2"/>
          <p:cNvSpPr/>
          <p:nvPr/>
        </p:nvSpPr>
        <p:spPr bwMode="auto">
          <a:xfrm>
            <a:off x="10047756" y="7061203"/>
            <a:ext cx="2438400" cy="512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ctr" bIns="0" lIns="0" rIns="0" tIns="0" wrap="none">
            <a:spAutoFit/>
          </a:bodyPr>
          <a:lstStyle/>
          <a:p>
            <a:pPr>
              <a:lnSpc>
                <a:spcPct val="70000"/>
              </a:lnSpc>
            </a:pPr>
            <a:r>
              <a:rPr altLang="en-US" b="1" lang="zh-CN" sz="4800">
                <a:latin typeface="+mn-ea"/>
                <a:cs charset="0" typeface="National First Font"/>
                <a:sym charset="0" typeface="National First Font"/>
              </a:rPr>
              <a:t>添加标题</a:t>
            </a:r>
          </a:p>
        </p:txBody>
      </p:sp>
      <p:sp>
        <p:nvSpPr>
          <p:cNvPr id="14343" name="Rectangle 7"/>
          <p:cNvSpPr/>
          <p:nvPr/>
        </p:nvSpPr>
        <p:spPr bwMode="auto">
          <a:xfrm>
            <a:off x="1888454" y="4915566"/>
            <a:ext cx="6725088" cy="323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ctr" bIns="0" lIns="0" rIns="0" tIns="0"/>
          <a:lstStyle/>
          <a:p>
            <a:pPr algn="l"/>
            <a:r>
              <a:rPr altLang="en-US" b="1" lang="zh-CN" sz="12801">
                <a:latin typeface="+mn-ea"/>
                <a:sym charset="0" typeface="National First Font"/>
              </a:rPr>
              <a:t>单击此处添加标题</a:t>
            </a:r>
          </a:p>
        </p:txBody>
      </p:sp>
      <p:sp>
        <p:nvSpPr>
          <p:cNvPr id="14344" name="Line 8"/>
          <p:cNvSpPr>
            <a:spLocks noChangeShapeType="1"/>
          </p:cNvSpPr>
          <p:nvPr/>
        </p:nvSpPr>
        <p:spPr bwMode="auto">
          <a:xfrm flipH="1" rot="10800000">
            <a:off x="8749282" y="3022354"/>
            <a:ext cx="0" cy="7570485"/>
          </a:xfrm>
          <a:prstGeom prst="line">
            <a:avLst/>
          </a:prstGeom>
          <a:noFill/>
          <a:ln cap="flat" w="25400">
            <a:solidFill>
              <a:srgbClr val="3B3833"/>
            </a:solidFill>
            <a:prstDash val="sysDot"/>
            <a:miter lim="800000"/>
            <a:headEnd len="med" type="none" w="med"/>
            <a:tailEnd len="med" type="none" w="med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bIns="0" lIns="0" rIns="0" tIns="0"/>
          <a:lstStyle/>
          <a:p>
            <a:endParaRPr lang="fr-FR" sz="2701"/>
          </a:p>
        </p:txBody>
      </p:sp>
      <p:sp>
        <p:nvSpPr>
          <p:cNvPr id="14345" name="Oval 9"/>
          <p:cNvSpPr/>
          <p:nvPr/>
        </p:nvSpPr>
        <p:spPr bwMode="auto">
          <a:xfrm>
            <a:off x="14548991" y="5929588"/>
            <a:ext cx="3734043" cy="3734043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cap="flat" w="254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ctr" bIns="0" lIns="0" rIns="0" tIns="0"/>
          <a:lstStyle/>
          <a:p>
            <a:pPr algn="ctr"/>
            <a:r>
              <a:rPr altLang="en-US" b="1" lang="zh-CN" smtClean="0" sz="8000">
                <a:solidFill>
                  <a:srgbClr val="FFFFFF"/>
                </a:solidFill>
                <a:latin typeface="+mj-lt"/>
                <a:ea typeface="+mj-ea"/>
                <a:cs charset="0" typeface="National First Font"/>
                <a:sym charset="0" typeface="National First Font"/>
              </a:rPr>
              <a:t>项目设计</a:t>
            </a:r>
          </a:p>
        </p:txBody>
      </p:sp>
      <p:sp>
        <p:nvSpPr>
          <p:cNvPr id="14346" name="Rectangle 10"/>
          <p:cNvSpPr/>
          <p:nvPr/>
        </p:nvSpPr>
        <p:spPr bwMode="auto">
          <a:xfrm>
            <a:off x="3001268" y="9153408"/>
            <a:ext cx="2362200" cy="70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w="12700">
                <a:solidFill>
                  <a:schemeClr val="tx1">
                    <a:alpha val="89999"/>
                  </a:schemeClr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ctr" bIns="0" lIns="0" rIns="0" tIns="0" wrap="none">
            <a:spAutoFit/>
          </a:bodyPr>
          <a:lstStyle/>
          <a:p>
            <a:r>
              <a:rPr altLang="en-US" lang="zh-CN" smtClean="0" sz="4651">
                <a:solidFill>
                  <a:srgbClr val="3B3833"/>
                </a:solidFill>
                <a:latin typeface="+mj-lt"/>
                <a:ea charset="0" typeface="ＭＳ Ｐゴシック"/>
                <a:cs charset="0" typeface="National First Font"/>
                <a:sym charset="0" typeface="National First Font"/>
              </a:rPr>
              <a:t>项目介绍</a:t>
            </a:r>
          </a:p>
        </p:txBody>
      </p:sp>
      <p:pic>
        <p:nvPicPr>
          <p:cNvPr id="14347" name="Picture 11"/>
          <p:cNvPicPr>
            <a:picLocks noChangeArrowheads="1" noChangeAspect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9538516" y="4938924"/>
            <a:ext cx="2857687" cy="2131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9" name="Rectangle 13"/>
          <p:cNvSpPr/>
          <p:nvPr/>
        </p:nvSpPr>
        <p:spPr bwMode="auto">
          <a:xfrm>
            <a:off x="14855597" y="12156919"/>
            <a:ext cx="2438400" cy="512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ctr" bIns="0" lIns="0" rIns="0" tIns="0" wrap="none">
            <a:spAutoFit/>
          </a:bodyPr>
          <a:lstStyle/>
          <a:p>
            <a:pPr>
              <a:lnSpc>
                <a:spcPct val="70000"/>
              </a:lnSpc>
            </a:pPr>
            <a:r>
              <a:rPr altLang="en-US" b="1" lang="zh-CN" sz="4800">
                <a:latin typeface="+mn-ea"/>
                <a:cs charset="0" typeface="National First Font"/>
                <a:sym charset="0" typeface="National First Font"/>
              </a:rPr>
              <a:t>添加标题</a:t>
            </a:r>
          </a:p>
        </p:txBody>
      </p:sp>
      <p:sp>
        <p:nvSpPr>
          <p:cNvPr id="14350" name="Rectangle 14"/>
          <p:cNvSpPr/>
          <p:nvPr/>
        </p:nvSpPr>
        <p:spPr bwMode="auto">
          <a:xfrm>
            <a:off x="15933699" y="2050727"/>
            <a:ext cx="2438400" cy="512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ctr" bIns="0" lIns="0" rIns="0" tIns="0" wrap="none">
            <a:spAutoFit/>
          </a:bodyPr>
          <a:lstStyle/>
          <a:p>
            <a:pPr>
              <a:lnSpc>
                <a:spcPct val="70000"/>
              </a:lnSpc>
            </a:pPr>
            <a:r>
              <a:rPr altLang="en-US" b="1" lang="zh-CN" sz="4800">
                <a:latin typeface="+mn-ea"/>
                <a:cs charset="0" typeface="National First Font"/>
                <a:sym charset="0" typeface="National First Font"/>
              </a:rPr>
              <a:t>添加标题</a:t>
            </a:r>
          </a:p>
        </p:txBody>
      </p:sp>
      <p:sp>
        <p:nvSpPr>
          <p:cNvPr id="14354" name="Rectangle 18"/>
          <p:cNvSpPr/>
          <p:nvPr/>
        </p:nvSpPr>
        <p:spPr bwMode="auto">
          <a:xfrm>
            <a:off x="20521476" y="7366024"/>
            <a:ext cx="2438400" cy="512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ctr" bIns="0" lIns="0" rIns="0" tIns="0" wrap="none">
            <a:spAutoFit/>
          </a:bodyPr>
          <a:lstStyle/>
          <a:p>
            <a:pPr>
              <a:lnSpc>
                <a:spcPct val="70000"/>
              </a:lnSpc>
            </a:pPr>
            <a:r>
              <a:rPr altLang="en-US" b="1" lang="zh-CN" sz="4800">
                <a:latin typeface="+mn-ea"/>
                <a:cs charset="0" typeface="National First Font"/>
                <a:sym charset="0" typeface="National First Font"/>
              </a:rPr>
              <a:t>添加标题</a:t>
            </a:r>
          </a:p>
        </p:txBody>
      </p:sp>
      <p:pic>
        <p:nvPicPr>
          <p:cNvPr id="14355" name="Picture 19"/>
          <p:cNvPicPr>
            <a:picLocks noChangeArrowheads="1" noChangeAspect="1"/>
          </p:cNvPicPr>
          <p:nvPr/>
        </p:nvPicPr>
        <p:blipFill>
          <a:blip r:embed="rId4">
            <a:biLevel thresh="75000"/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20088138" y="5067977"/>
            <a:ext cx="2400458" cy="1790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56" name="Rectangle 20"/>
          <p:cNvSpPr/>
          <p:nvPr/>
        </p:nvSpPr>
        <p:spPr bwMode="auto">
          <a:xfrm>
            <a:off x="20681028" y="11385838"/>
            <a:ext cx="2438400" cy="512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ctr" bIns="0" lIns="0" rIns="0" tIns="0" wrap="none">
            <a:spAutoFit/>
          </a:bodyPr>
          <a:lstStyle/>
          <a:p>
            <a:pPr>
              <a:lnSpc>
                <a:spcPct val="70000"/>
              </a:lnSpc>
            </a:pPr>
            <a:r>
              <a:rPr altLang="en-US" b="1" lang="zh-CN" sz="4800">
                <a:latin typeface="+mn-ea"/>
                <a:cs charset="0" typeface="National First Font"/>
                <a:sym charset="0" typeface="National First Font"/>
              </a:rPr>
              <a:t>添加标题</a:t>
            </a:r>
          </a:p>
        </p:txBody>
      </p:sp>
      <p:pic>
        <p:nvPicPr>
          <p:cNvPr id="14357" name="Picture 21"/>
          <p:cNvPicPr>
            <a:picLocks noChangeArrowheads="1" noChangeAspect="1"/>
          </p:cNvPicPr>
          <p:nvPr/>
        </p:nvPicPr>
        <p:blipFill>
          <a:blip r:embed="rId5">
            <a:biLevel thresh="75000"/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18340188" y="10654296"/>
            <a:ext cx="2400458" cy="1790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8" name="Picture 22"/>
          <p:cNvPicPr>
            <a:picLocks noChangeArrowheads="1" noChangeAspect="1"/>
          </p:cNvPicPr>
          <p:nvPr/>
        </p:nvPicPr>
        <p:blipFill>
          <a:blip r:embed="rId6">
            <a:biLevel thresh="75000"/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13087845" y="11463113"/>
            <a:ext cx="1683654" cy="1257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9" name="Picture 23"/>
          <p:cNvPicPr>
            <a:picLocks noChangeArrowheads="1" noChangeAspect="1"/>
          </p:cNvPicPr>
          <p:nvPr/>
        </p:nvPicPr>
        <p:blipFill>
          <a:blip r:embed="rId7">
            <a:biLevel thresh="75000"/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15512610" y="2565292"/>
            <a:ext cx="2400458" cy="1790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 rot="20456022">
            <a:off x="-3583960" y="11036603"/>
            <a:ext cx="8654233" cy="5803426"/>
          </a:xfrm>
          <a:prstGeom prst="rect">
            <a:avLst/>
          </a:prstGeom>
        </p:spPr>
      </p:pic>
      <p:sp>
        <p:nvSpPr>
          <p:cNvPr id="28" name="TextBox 10"/>
          <p:cNvSpPr txBox="1"/>
          <p:nvPr/>
        </p:nvSpPr>
        <p:spPr>
          <a:xfrm>
            <a:off x="1103313" y="593725"/>
            <a:ext cx="11185568" cy="17526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r>
              <a:rPr altLang="en-US" b="1" lang="zh-CN" smtClean="0" sz="11500">
                <a:latin typeface="+mn-ea"/>
              </a:rPr>
              <a:t>产品设计</a:t>
            </a:r>
          </a:p>
        </p:txBody>
      </p:sp>
      <p:pic>
        <p:nvPicPr>
          <p:cNvPr id="29" name="Picture 6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 rot="1193493">
            <a:off x="18490501" y="7122281"/>
            <a:ext cx="1575921" cy="832353"/>
          </a:xfrm>
          <a:prstGeom prst="rect">
            <a:avLst/>
          </a:prstGeom>
        </p:spPr>
      </p:pic>
      <p:pic>
        <p:nvPicPr>
          <p:cNvPr id="30" name="Picture 6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 rot="4202034">
            <a:off x="17755222" y="9635622"/>
            <a:ext cx="1575921" cy="832353"/>
          </a:xfrm>
          <a:prstGeom prst="rect">
            <a:avLst/>
          </a:prstGeom>
        </p:spPr>
      </p:pic>
      <p:pic>
        <p:nvPicPr>
          <p:cNvPr id="31" name="Picture 6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 rot="7121805">
            <a:off x="13840947" y="9971619"/>
            <a:ext cx="1575921" cy="832353"/>
          </a:xfrm>
          <a:prstGeom prst="rect">
            <a:avLst/>
          </a:prstGeom>
        </p:spPr>
      </p:pic>
      <p:pic>
        <p:nvPicPr>
          <p:cNvPr id="32" name="Picture 6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 rot="12493367">
            <a:off x="12742741" y="7179833"/>
            <a:ext cx="1575921" cy="832353"/>
          </a:xfrm>
          <a:prstGeom prst="rect">
            <a:avLst/>
          </a:prstGeom>
        </p:spPr>
      </p:pic>
      <p:pic>
        <p:nvPicPr>
          <p:cNvPr id="33" name="Picture 6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 rot="18231324">
            <a:off x="14769945" y="4817182"/>
            <a:ext cx="1575921" cy="832353"/>
          </a:xfrm>
          <a:prstGeom prst="rect">
            <a:avLst/>
          </a:prstGeom>
        </p:spPr>
      </p:pic>
      <p:pic>
        <p:nvPicPr>
          <p:cNvPr id="35" name="Picture 4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 rot="13533798">
            <a:off x="897214" y="8735309"/>
            <a:ext cx="1697473" cy="829299"/>
          </a:xfrm>
          <a:prstGeom prst="rect">
            <a:avLst/>
          </a:prstGeom>
        </p:spPr>
      </p:pic>
    </p:spTree>
    <p:extLst>
      <p:ext uri="{BB962C8B-B14F-4D97-AF65-F5344CB8AC3E}">
        <p14:creationId val="2960077276"/>
      </p:ext>
    </p:extLst>
  </p:cSld>
  <p:clrMapOvr>
    <a:masterClrMapping/>
  </p:clrMapOvr>
  <mc:AlternateContent>
    <mc:Choice Requires="p14">
      <p:transition advTm="5000" p14:dur="700" spd="med">
        <p:fade/>
      </p:transition>
    </mc:Choice>
    <mc:Fallback>
      <p:transition advTm="5000"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3" presetSubtype="16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" fill="hold" id="7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" fill="hold" id="8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75"/>
                            </p:stCondLst>
                            <p:childTnLst>
                              <p:par>
                                <p:cTn fill="hold" id="1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2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3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14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325"/>
                            </p:stCondLst>
                            <p:childTnLst>
                              <p:par>
                                <p:cTn fill="hold" grpId="0" id="16" nodeType="afterEffect" presetClass="entr" presetID="17" presetSubtype="10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" fill="hold" id="18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" fill="hold" id="19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fill="hold" grpId="0" id="21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3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4" nodeType="clickPar">
                      <p:stCondLst>
                        <p:cond delay="indefinite"/>
                      </p:stCondLst>
                      <p:childTnLst>
                        <p:par>
                          <p:cTn fill="hold" id="2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6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31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3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35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38" nodeType="afterEffect" presetClass="entr" presetID="23" presetSubtype="16">
                                  <p:stCondLst>
                                    <p:cond delay="5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" fill="hold" id="40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" fill="hold" id="41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2075"/>
                            </p:stCondLst>
                            <p:childTnLst>
                              <p:par>
                                <p:cTn fill="hold" id="43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2575"/>
                            </p:stCondLst>
                            <p:childTnLst>
                              <p:par>
                                <p:cTn fill="hold" id="46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48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3075"/>
                            </p:stCondLst>
                            <p:childTnLst>
                              <p:par>
                                <p:cTn fill="hold" grpId="0" id="50" nodeType="afterEffect" presetClass="entr" presetID="23" presetSubtype="16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" fill="hold" id="52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" fill="hold" id="53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4" nodeType="afterGroup">
                            <p:stCondLst>
                              <p:cond delay="3150"/>
                            </p:stCondLst>
                            <p:childTnLst>
                              <p:par>
                                <p:cTn fill="hold" id="5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57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8" nodeType="afterGroup">
                            <p:stCondLst>
                              <p:cond delay="3650"/>
                            </p:stCondLst>
                            <p:childTnLst>
                              <p:par>
                                <p:cTn fill="hold" id="59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1" nodeType="afterGroup">
                            <p:stCondLst>
                              <p:cond delay="4150"/>
                            </p:stCondLst>
                            <p:childTnLst>
                              <p:par>
                                <p:cTn fill="hold" grpId="0" id="62" nodeType="afterEffect" presetClass="entr" presetID="23" presetSubtype="16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" fill="hold" id="64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" fill="hold" id="65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6" nodeType="afterGroup">
                            <p:stCondLst>
                              <p:cond delay="4225"/>
                            </p:stCondLst>
                            <p:childTnLst>
                              <p:par>
                                <p:cTn fill="hold" id="67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69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0" nodeType="afterGroup">
                            <p:stCondLst>
                              <p:cond delay="4725"/>
                            </p:stCondLst>
                            <p:childTnLst>
                              <p:par>
                                <p:cTn fill="hold" id="71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3" nodeType="afterGroup">
                            <p:stCondLst>
                              <p:cond delay="5225"/>
                            </p:stCondLst>
                            <p:childTnLst>
                              <p:par>
                                <p:cTn fill="hold" grpId="0" id="74" nodeType="afterEffect" presetClass="entr" presetID="23" presetSubtype="16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" fill="hold" id="76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" fill="hold" id="77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8" nodeType="afterGroup">
                            <p:stCondLst>
                              <p:cond delay="5300"/>
                            </p:stCondLst>
                            <p:childTnLst>
                              <p:par>
                                <p:cTn fill="hold" id="79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8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2" nodeType="afterGroup">
                            <p:stCondLst>
                              <p:cond delay="5800"/>
                            </p:stCondLst>
                            <p:childTnLst>
                              <p:par>
                                <p:cTn fill="hold" id="83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5" nodeType="afterGroup">
                            <p:stCondLst>
                              <p:cond delay="6300"/>
                            </p:stCondLst>
                            <p:childTnLst>
                              <p:par>
                                <p:cTn fill="hold" grpId="0" id="86" nodeType="afterEffect" presetClass="entr" presetID="23" presetSubtype="16">
                                  <p:stCondLst>
                                    <p:cond delay="5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dur="1" fill="hold" id="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" fill="hold" id="88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" fill="hold" id="89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0" nodeType="afterGroup">
                            <p:stCondLst>
                              <p:cond delay="6875"/>
                            </p:stCondLst>
                            <p:childTnLst>
                              <p:par>
                                <p:cTn fill="hold" id="91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93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94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4338"/>
      <p:bldP grpId="0" spid="14343"/>
      <p:bldP grpId="0" spid="14344"/>
      <p:bldP grpId="0" spid="14345"/>
      <p:bldP grpId="0" spid="14346"/>
      <p:bldP grpId="0" spid="14349"/>
      <p:bldP grpId="0" spid="14350"/>
      <p:bldP grpId="0" spid="14354"/>
      <p:bldP grpId="0" spid="14356"/>
    </p:bld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5361" name="Line 1"/>
          <p:cNvSpPr>
            <a:spLocks noChangeShapeType="1"/>
          </p:cNvSpPr>
          <p:nvPr/>
        </p:nvSpPr>
        <p:spPr bwMode="auto">
          <a:xfrm flipH="1" rot="10800000">
            <a:off x="6890085" y="3129916"/>
            <a:ext cx="0" cy="7570485"/>
          </a:xfrm>
          <a:prstGeom prst="line">
            <a:avLst/>
          </a:prstGeom>
          <a:noFill/>
          <a:ln cap="flat" w="25400">
            <a:solidFill>
              <a:srgbClr val="3B3833"/>
            </a:solidFill>
            <a:prstDash val="sysDot"/>
            <a:miter lim="800000"/>
            <a:headEnd len="med" type="none" w="med"/>
            <a:tailEnd len="med" type="none" w="med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bIns="0" lIns="0" rIns="0" tIns="0"/>
          <a:lstStyle/>
          <a:p>
            <a:endParaRPr lang="fr-FR" sz="2701"/>
          </a:p>
        </p:txBody>
      </p:sp>
      <p:sp>
        <p:nvSpPr>
          <p:cNvPr id="15362" name="Line 2"/>
          <p:cNvSpPr>
            <a:spLocks noChangeShapeType="1"/>
          </p:cNvSpPr>
          <p:nvPr/>
        </p:nvSpPr>
        <p:spPr bwMode="auto">
          <a:xfrm flipH="1" rot="10800000">
            <a:off x="12186331" y="3041803"/>
            <a:ext cx="0" cy="7568106"/>
          </a:xfrm>
          <a:prstGeom prst="line">
            <a:avLst/>
          </a:prstGeom>
          <a:noFill/>
          <a:ln cap="flat" w="25400">
            <a:solidFill>
              <a:srgbClr val="3B3833"/>
            </a:solidFill>
            <a:prstDash val="sysDot"/>
            <a:miter lim="800000"/>
            <a:headEnd len="med" type="none" w="med"/>
            <a:tailEnd len="med" type="none" w="med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bIns="0" lIns="0" rIns="0" tIns="0"/>
          <a:lstStyle/>
          <a:p>
            <a:endParaRPr lang="fr-FR" sz="2701"/>
          </a:p>
        </p:txBody>
      </p:sp>
      <p:pic>
        <p:nvPicPr>
          <p:cNvPr id="15363" name="Picture 3"/>
          <p:cNvPicPr>
            <a:picLocks noChangeArrowheads="1" noChangeAspect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8428474" y="5880436"/>
            <a:ext cx="2400458" cy="1790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Rectangle 4"/>
          <p:cNvSpPr/>
          <p:nvPr/>
        </p:nvSpPr>
        <p:spPr bwMode="auto">
          <a:xfrm>
            <a:off x="7794188" y="8117094"/>
            <a:ext cx="3666506" cy="128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ctr" bIns="0" lIns="0" rIns="0" tIns="0" wrap="square">
            <a:spAutoFit/>
          </a:bodyPr>
          <a:lstStyle/>
          <a:p>
            <a:pPr algn="ctr"/>
            <a:r>
              <a:rPr altLang="en-US" b="1" lang="zh-CN" sz="4200">
                <a:latin typeface="+mn-ea"/>
                <a:cs charset="0" typeface="National First Font"/>
                <a:sym charset="0" typeface="National First Font"/>
              </a:rPr>
              <a:t>单击此处</a:t>
            </a:r>
          </a:p>
          <a:p>
            <a:pPr algn="ctr"/>
            <a:r>
              <a:rPr altLang="en-US" b="1" lang="zh-CN" sz="4200">
                <a:latin typeface="+mn-ea"/>
                <a:cs charset="0" typeface="National First Font"/>
                <a:sym charset="0" typeface="National First Font"/>
              </a:rPr>
              <a:t>添加标题</a:t>
            </a:r>
          </a:p>
        </p:txBody>
      </p:sp>
      <p:pic>
        <p:nvPicPr>
          <p:cNvPr id="15365" name="Picture 5"/>
          <p:cNvPicPr>
            <a:picLocks noChangeArrowheads="1" noChangeAspect="1"/>
          </p:cNvPicPr>
          <p:nvPr/>
        </p:nvPicPr>
        <p:blipFill>
          <a:blip r:embed="rId4">
            <a:biLevel thresh="75000"/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13839027" y="5880436"/>
            <a:ext cx="2400458" cy="1790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6"/>
          <p:cNvPicPr>
            <a:picLocks noChangeArrowheads="1" noChangeAspect="1"/>
          </p:cNvPicPr>
          <p:nvPr/>
        </p:nvPicPr>
        <p:blipFill>
          <a:blip r:embed="rId5">
            <a:biLevel thresh="75000"/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3132228" y="5880436"/>
            <a:ext cx="2400458" cy="1790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Rectangle 7"/>
          <p:cNvSpPr/>
          <p:nvPr/>
        </p:nvSpPr>
        <p:spPr bwMode="auto">
          <a:xfrm>
            <a:off x="2493178" y="8117094"/>
            <a:ext cx="3666506" cy="128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ctr" bIns="0" lIns="0" rIns="0" tIns="0" wrap="square">
            <a:spAutoFit/>
          </a:bodyPr>
          <a:lstStyle/>
          <a:p>
            <a:pPr algn="ctr"/>
            <a:r>
              <a:rPr altLang="en-US" b="1" lang="zh-CN" sz="4200">
                <a:latin typeface="+mn-ea"/>
                <a:cs charset="0" typeface="National First Font"/>
                <a:sym charset="0" typeface="National First Font"/>
              </a:rPr>
              <a:t>单击此处</a:t>
            </a:r>
          </a:p>
          <a:p>
            <a:pPr algn="ctr"/>
            <a:r>
              <a:rPr altLang="en-US" b="1" lang="zh-CN" sz="4200">
                <a:latin typeface="+mn-ea"/>
                <a:cs charset="0" typeface="National First Font"/>
                <a:sym charset="0" typeface="National First Font"/>
              </a:rPr>
              <a:t>添加标题</a:t>
            </a:r>
          </a:p>
        </p:txBody>
      </p:sp>
      <p:sp>
        <p:nvSpPr>
          <p:cNvPr id="15368" name="Line 8"/>
          <p:cNvSpPr>
            <a:spLocks noChangeShapeType="1"/>
          </p:cNvSpPr>
          <p:nvPr/>
        </p:nvSpPr>
        <p:spPr bwMode="auto">
          <a:xfrm flipH="1" rot="10800000">
            <a:off x="17634984" y="3079905"/>
            <a:ext cx="0" cy="7568106"/>
          </a:xfrm>
          <a:prstGeom prst="line">
            <a:avLst/>
          </a:prstGeom>
          <a:noFill/>
          <a:ln cap="flat" w="25400">
            <a:solidFill>
              <a:srgbClr val="3B3833"/>
            </a:solidFill>
            <a:prstDash val="sysDot"/>
            <a:miter lim="800000"/>
            <a:headEnd len="med" type="none" w="med"/>
            <a:tailEnd len="med" type="none" w="med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bIns="0" lIns="0" rIns="0" tIns="0"/>
          <a:lstStyle/>
          <a:p>
            <a:endParaRPr lang="fr-FR" sz="2701"/>
          </a:p>
        </p:txBody>
      </p:sp>
      <p:sp>
        <p:nvSpPr>
          <p:cNvPr id="15369" name="Rectangle 9"/>
          <p:cNvSpPr/>
          <p:nvPr/>
        </p:nvSpPr>
        <p:spPr bwMode="auto">
          <a:xfrm>
            <a:off x="13219027" y="8117094"/>
            <a:ext cx="3666506" cy="128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ctr" bIns="0" lIns="0" rIns="0" tIns="0" wrap="square">
            <a:spAutoFit/>
          </a:bodyPr>
          <a:lstStyle/>
          <a:p>
            <a:pPr algn="ctr"/>
            <a:r>
              <a:rPr altLang="en-US" b="1" lang="zh-CN" sz="4200">
                <a:latin typeface="+mn-ea"/>
                <a:cs charset="0" typeface="National First Font"/>
                <a:sym charset="0" typeface="National First Font"/>
              </a:rPr>
              <a:t>单击此处</a:t>
            </a:r>
          </a:p>
          <a:p>
            <a:pPr algn="ctr"/>
            <a:r>
              <a:rPr altLang="en-US" b="1" lang="zh-CN" sz="4200">
                <a:latin typeface="+mn-ea"/>
                <a:cs charset="0" typeface="National First Font"/>
                <a:sym charset="0" typeface="National First Font"/>
              </a:rPr>
              <a:t>添加标题</a:t>
            </a:r>
          </a:p>
        </p:txBody>
      </p:sp>
      <p:pic>
        <p:nvPicPr>
          <p:cNvPr id="15371" name="Picture 11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19306732" y="6128103"/>
            <a:ext cx="2400458" cy="1790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2" name="Rectangle 12"/>
          <p:cNvSpPr/>
          <p:nvPr/>
        </p:nvSpPr>
        <p:spPr bwMode="auto">
          <a:xfrm>
            <a:off x="18814138" y="8193299"/>
            <a:ext cx="3666506" cy="128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ctr" bIns="0" lIns="0" rIns="0" tIns="0" wrap="square">
            <a:spAutoFit/>
          </a:bodyPr>
          <a:lstStyle/>
          <a:p>
            <a:pPr algn="ctr"/>
            <a:r>
              <a:rPr altLang="en-US" b="1" lang="zh-CN" sz="4200">
                <a:latin typeface="+mn-ea"/>
                <a:cs charset="0" typeface="National First Font"/>
                <a:sym charset="0" typeface="National First Font"/>
              </a:rPr>
              <a:t>单击此处</a:t>
            </a:r>
          </a:p>
          <a:p>
            <a:pPr algn="ctr"/>
            <a:r>
              <a:rPr altLang="en-US" b="1" lang="zh-CN" sz="4200">
                <a:latin typeface="+mn-ea"/>
                <a:cs charset="0" typeface="National First Font"/>
                <a:sym charset="0" typeface="National First Font"/>
              </a:rPr>
              <a:t>添加标题</a:t>
            </a:r>
          </a:p>
        </p:txBody>
      </p:sp>
      <p:sp>
        <p:nvSpPr>
          <p:cNvPr id="15376" name="Oval 16"/>
          <p:cNvSpPr/>
          <p:nvPr/>
        </p:nvSpPr>
        <p:spPr bwMode="auto">
          <a:xfrm>
            <a:off x="19249579" y="10243170"/>
            <a:ext cx="2781482" cy="2781482"/>
          </a:xfrm>
          <a:prstGeom prst="ellipse">
            <a:avLst/>
          </a:prstGeom>
          <a:solidFill>
            <a:schemeClr val="tx1">
              <a:alpha val="89999"/>
            </a:schemeClr>
          </a:solidFill>
          <a:ln>
            <a:noFill/>
          </a:ln>
          <a:extLst>
            <a:ext uri="{91240B29-F687-4f45-9708-019B960494DF}">
              <a14:hiddenLine cap="flat" w="25400">
                <a:solidFill>
                  <a:schemeClr val="tx1">
                    <a:alpha val="89999"/>
                  </a:schemeClr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ctr" bIns="0" lIns="0" rIns="0" tIns="0"/>
          <a:lstStyle/>
          <a:p>
            <a:pPr algn="ctr"/>
            <a:r>
              <a:rPr altLang="en-US" b="1" lang="zh-CN" smtClean="0" sz="4800">
                <a:solidFill>
                  <a:srgbClr val="FFFFFF"/>
                </a:solidFill>
                <a:latin typeface="+mn-ea"/>
                <a:cs charset="0" typeface="National First Font"/>
                <a:sym charset="0" typeface="National First Font"/>
              </a:rPr>
              <a:t>添加</a:t>
            </a:r>
          </a:p>
          <a:p>
            <a:pPr algn="ctr"/>
            <a:r>
              <a:rPr altLang="en-US" b="1" lang="zh-CN" smtClean="0" sz="4800">
                <a:solidFill>
                  <a:srgbClr val="FFFFFF"/>
                </a:solidFill>
                <a:latin typeface="+mn-ea"/>
                <a:cs charset="0" typeface="National First Font"/>
                <a:sym charset="0" typeface="National First Font"/>
              </a:rPr>
              <a:t>标题</a:t>
            </a:r>
          </a:p>
        </p:txBody>
      </p:sp>
      <p:pic>
        <p:nvPicPr>
          <p:cNvPr id="15378" name="Picture 18"/>
          <p:cNvPicPr>
            <a:picLocks noChangeArrowheads="1" noChangeAspect="1"/>
          </p:cNvPicPr>
          <p:nvPr/>
        </p:nvPicPr>
        <p:blipFill>
          <a:blip r:embed="rId7">
            <a:biLevel thresh="75000"/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22003181" y="6496370"/>
            <a:ext cx="1352637" cy="1009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379" name="Group 19"/>
          <p:cNvGrpSpPr/>
          <p:nvPr/>
        </p:nvGrpSpPr>
        <p:grpSpPr>
          <a:xfrm>
            <a:off x="20418848" y="6109053"/>
            <a:ext cx="1543151" cy="1524099"/>
            <a:chExt cx="648" cy="640"/>
          </a:xfrm>
        </p:grpSpPr>
        <p:grpSp>
          <p:nvGrpSpPr>
            <p:cNvPr id="15380" name="Group 20"/>
            <p:cNvGrpSpPr/>
            <p:nvPr/>
          </p:nvGrpSpPr>
          <p:grpSpPr>
            <a:xfrm rot="-3799141">
              <a:off x="88" y="75"/>
              <a:ext cx="471" cy="489"/>
              <a:chExt cx="470" cy="489"/>
            </a:xfrm>
          </p:grpSpPr>
          <p:sp>
            <p:nvSpPr>
              <p:cNvPr id="15381" name="AutoShape 21"/>
              <p:cNvSpPr/>
              <p:nvPr/>
            </p:nvSpPr>
            <p:spPr bwMode="auto">
              <a:xfrm rot="-1706179">
                <a:off x="107" y="-1"/>
                <a:ext cx="143" cy="487"/>
              </a:xfrm>
              <a:custGeom>
                <a:rect b="b" l="0" r="r" t="0"/>
                <a:pathLst>
                  <a:path h="21335" w="16625">
                    <a:moveTo>
                      <a:pt x="1741" y="31"/>
                    </a:moveTo>
                    <a:cubicBezTo>
                      <a:pt x="-2125" y="10996"/>
                      <a:pt x="6364" y="18402"/>
                      <a:pt x="19475" y="21631"/>
                    </a:cubicBezTo>
                  </a:path>
                </a:pathLst>
              </a:custGeom>
              <a:noFill/>
              <a:ln cap="flat" w="19050">
                <a:solidFill>
                  <a:srgbClr val="232323"/>
                </a:solidFill>
                <a:prstDash val="sysDot"/>
                <a:miter lim="800000"/>
                <a:headEnd len="med" type="none" w="med"/>
                <a:tailEnd len="med" type="none" w="med"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bIns="0" lIns="0" rIns="0" tIns="0"/>
              <a:lstStyle/>
              <a:p>
                <a:endParaRPr lang="fr-FR" sz="2701"/>
              </a:p>
            </p:txBody>
          </p:sp>
          <p:sp>
            <p:nvSpPr>
              <p:cNvPr id="15382" name="AutoShape 22"/>
              <p:cNvSpPr/>
              <p:nvPr/>
            </p:nvSpPr>
            <p:spPr bwMode="auto">
              <a:xfrm rot="-4354460">
                <a:off x="341" y="362"/>
                <a:ext cx="102" cy="124"/>
              </a:xfrm>
              <a:custGeom>
                <a:rect b="b" l="0" r="r" t="0"/>
                <a:pathLst>
                  <a:path h="20691" w="21559">
                    <a:moveTo>
                      <a:pt x="0" y="0"/>
                    </a:moveTo>
                    <a:cubicBezTo>
                      <a:pt x="5347" y="12912"/>
                      <a:pt x="13058" y="21600"/>
                      <a:pt x="13866" y="20904"/>
                    </a:cubicBezTo>
                    <a:cubicBezTo>
                      <a:pt x="14675" y="20208"/>
                      <a:pt x="15816" y="2438"/>
                      <a:pt x="21600" y="1837"/>
                    </a:cubicBezTo>
                  </a:path>
                </a:pathLst>
              </a:custGeom>
              <a:noFill/>
              <a:ln cap="flat" w="19050">
                <a:solidFill>
                  <a:srgbClr val="232323"/>
                </a:solidFill>
                <a:prstDash val="solid"/>
                <a:miter lim="800000"/>
                <a:headEnd len="med" type="none" w="med"/>
                <a:tailEnd len="med" type="none" w="med"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bIns="0" lIns="0" rIns="0" tIns="0"/>
              <a:lstStyle/>
              <a:p>
                <a:endParaRPr lang="fr-FR" sz="2701"/>
              </a:p>
            </p:txBody>
          </p:sp>
        </p:grpSp>
        <p:sp>
          <p:nvSpPr>
            <p:cNvPr id="15383" name="AutoShape 23"/>
            <p:cNvSpPr/>
            <p:nvPr/>
          </p:nvSpPr>
          <p:spPr bwMode="auto">
            <a:xfrm rot="-6627170">
              <a:off x="302" y="352"/>
              <a:ext cx="175" cy="235"/>
            </a:xfrm>
            <a:custGeom>
              <a:rect b="b" l="0" r="r" t="0"/>
              <a:pathLst>
                <a:path h="20875" w="20234">
                  <a:moveTo>
                    <a:pt x="20234" y="-725"/>
                  </a:moveTo>
                  <a:cubicBezTo>
                    <a:pt x="13849" y="13569"/>
                    <a:pt x="7508" y="16680"/>
                    <a:pt x="-1366" y="20875"/>
                  </a:cubicBezTo>
                </a:path>
              </a:pathLst>
            </a:custGeom>
            <a:noFill/>
            <a:ln cap="flat" w="19050">
              <a:solidFill>
                <a:srgbClr val="3B3833"/>
              </a:solidFill>
              <a:prstDash val="sysDot"/>
              <a:miter lim="800000"/>
              <a:headEnd len="med" type="none" w="med"/>
              <a:tailEnd len="med" type="none" w="med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bIns="0" lIns="0" rIns="0" tIns="0"/>
            <a:lstStyle/>
            <a:p>
              <a:endParaRPr lang="fr-FR" sz="2701"/>
            </a:p>
          </p:txBody>
        </p:sp>
        <p:sp>
          <p:nvSpPr>
            <p:cNvPr id="15384" name="AutoShape 24"/>
            <p:cNvSpPr/>
            <p:nvPr/>
          </p:nvSpPr>
          <p:spPr bwMode="auto">
            <a:xfrm rot="-4104904">
              <a:off x="496" y="459"/>
              <a:ext cx="102" cy="124"/>
            </a:xfrm>
            <a:custGeom>
              <a:rect b="b" l="0" r="r" t="0"/>
              <a:pathLst>
                <a:path h="20690" w="21558">
                  <a:moveTo>
                    <a:pt x="21558" y="-414"/>
                  </a:moveTo>
                  <a:cubicBezTo>
                    <a:pt x="16209" y="12498"/>
                    <a:pt x="8498" y="21186"/>
                    <a:pt x="7689" y="20490"/>
                  </a:cubicBezTo>
                  <a:cubicBezTo>
                    <a:pt x="6881" y="19794"/>
                    <a:pt x="5741" y="2025"/>
                    <a:pt x="-42" y="1424"/>
                  </a:cubicBezTo>
                </a:path>
              </a:pathLst>
            </a:custGeom>
            <a:noFill/>
            <a:ln cap="flat" w="19050">
              <a:solidFill>
                <a:srgbClr val="3B3833"/>
              </a:solidFill>
              <a:prstDash val="solid"/>
              <a:miter lim="800000"/>
              <a:headEnd len="med" type="none" w="med"/>
              <a:tailEnd len="med" type="none" w="med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bIns="0" lIns="0" rIns="0" tIns="0"/>
            <a:lstStyle/>
            <a:p>
              <a:endParaRPr lang="fr-FR" sz="2701"/>
            </a:p>
          </p:txBody>
        </p:sp>
      </p:grpSp>
      <p:pic>
        <p:nvPicPr>
          <p:cNvPr id="28" name="Picture 6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 rot="8285656">
            <a:off x="21654595" y="9459087"/>
            <a:ext cx="1575921" cy="832353"/>
          </a:xfrm>
          <a:prstGeom prst="rect">
            <a:avLst/>
          </a:prstGeom>
        </p:spPr>
      </p:pic>
      <p:sp>
        <p:nvSpPr>
          <p:cNvPr id="24" name="TextBox 10"/>
          <p:cNvSpPr txBox="1"/>
          <p:nvPr/>
        </p:nvSpPr>
        <p:spPr>
          <a:xfrm>
            <a:off x="1103313" y="593725"/>
            <a:ext cx="11185568" cy="17526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r>
              <a:rPr altLang="en-US" b="1" lang="zh-CN" smtClean="0" sz="11500">
                <a:latin typeface="+mn-ea"/>
              </a:rPr>
              <a:t>产品设计</a:t>
            </a:r>
          </a:p>
        </p:txBody>
      </p:sp>
    </p:spTree>
    <p:extLst>
      <p:ext uri="{BB962C8B-B14F-4D97-AF65-F5344CB8AC3E}">
        <p14:creationId val="3930450768"/>
      </p:ext>
    </p:extLst>
  </p:cSld>
  <p:clrMapOvr>
    <a:masterClrMapping/>
  </p:clrMapOvr>
  <mc:AlternateContent>
    <mc:Choice Requires="p14">
      <p:transition advTm="5000" p14:dur="700" spd="med">
        <p:fade/>
      </p:transition>
    </mc:Choice>
    <mc:Fallback>
      <p:transition advTm="5000"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8" nodeType="afterEffect" presetClass="entr" presetID="23" presetSubtype="16">
                                  <p:stCondLst>
                                    <p:cond delay="5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" fill="hold" id="10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" fill="hold" id="11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75"/>
                            </p:stCondLst>
                            <p:childTnLst>
                              <p:par>
                                <p:cTn fill="hold" grpId="0" id="13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5"/>
                                        <p:tgtEl>
                                          <p:spTgt spid="15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6" nodeType="clickPar">
                      <p:stCondLst>
                        <p:cond delay="indefinite"/>
                      </p:stCondLst>
                      <p:childTnLst>
                        <p:par>
                          <p:cTn fill="hold" id="1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8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21" nodeType="afterEffect" presetClass="entr" presetID="23" presetSubtype="16">
                                  <p:stCondLst>
                                    <p:cond delay="5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" fill="hold" id="23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" fill="hold" id="24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1075"/>
                            </p:stCondLst>
                            <p:childTnLst>
                              <p:par>
                                <p:cTn fill="hold" grpId="0" id="26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8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9" nodeType="clickPar">
                      <p:stCondLst>
                        <p:cond delay="indefinite"/>
                      </p:stCondLst>
                      <p:childTnLst>
                        <p:par>
                          <p:cTn fill="hold" id="3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1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34" nodeType="afterEffect" presetClass="entr" presetID="23" presetSubtype="16">
                                  <p:stCondLst>
                                    <p:cond delay="5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" fill="hold" id="36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" fill="hold" id="37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1075"/>
                            </p:stCondLst>
                            <p:childTnLst>
                              <p:par>
                                <p:cTn fill="hold" grpId="0" id="39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41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2" nodeType="withEffect" presetClass="entr" presetID="45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4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5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6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7" nodeType="clickPar">
                      <p:stCondLst>
                        <p:cond delay="indefinite"/>
                      </p:stCondLst>
                      <p:childTnLst>
                        <p:par>
                          <p:cTn fill="hold" id="4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accel="50000" decel="50000" fill="hold" id="49" nodeType="click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49902E-07 1.07714E-06 L -0.05633 -0.00191" pathEditMode="relative" ptsTypes="AA" rAng="0">
                                      <p:cBhvr>
                                        <p:cTn dur="2000" fill="hold" id="50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21" y="-104"/>
                                    </p:animMotion>
                                  </p:childTnLst>
                                </p:cTn>
                              </p:par>
                              <p:par>
                                <p:cTn fill="hold" id="51" nodeType="withEffect" presetClass="entr" presetID="2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3"/>
                                        <p:tgtEl>
                                          <p:spTgt spid="15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4" nodeType="withEffect" presetClass="entr" presetID="1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57" nodeType="after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9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0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1" nodeType="clickPar">
                      <p:stCondLst>
                        <p:cond delay="indefinite"/>
                      </p:stCondLst>
                      <p:childTnLst>
                        <p:par>
                          <p:cTn fill="hold" id="6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63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5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6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7"/>
                                        <p:tgtEl>
                                          <p:spTgt spid="15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8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7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5361"/>
      <p:bldP grpId="0" spid="15362"/>
      <p:bldP grpId="0" spid="15364"/>
      <p:bldP grpId="0" spid="15367"/>
      <p:bldP grpId="0" spid="15368"/>
      <p:bldP grpId="0" spid="15369"/>
      <p:bldP grpId="0" spid="15372"/>
      <p:bldP grpId="0" spid="15376"/>
    </p:bld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 rot="21351498">
            <a:off x="11368387" y="2868179"/>
            <a:ext cx="6630367" cy="9951771"/>
          </a:xfrm>
          <a:prstGeom prst="rect">
            <a:avLst/>
          </a:prstGeom>
          <a:solidFill>
            <a:srgbClr val="FFFFFF">
              <a:shade val="85000"/>
            </a:srgbClr>
          </a:solidFill>
          <a:ln cap="rnd" w="190500">
            <a:solidFill>
              <a:srgbClr val="FFFFFF"/>
            </a:solidFill>
          </a:ln>
          <a:effectLst>
            <a:outerShdw algn="tl" blurRad="50000" rotWithShape="0">
              <a:srgbClr val="000000">
                <a:alpha val="41000"/>
              </a:srgbClr>
            </a:outerShdw>
          </a:effectLst>
          <a:scene3d>
            <a:camera prst="orthographicFront"/>
            <a:lightRig dir="t" rig="twoPt">
              <a:rot lat="0" lon="0" rev="7800000"/>
            </a:lightRig>
          </a:scene3d>
          <a:sp3d contourW="6350">
            <a:bevelT h="16510" w="50800"/>
            <a:contourClr>
              <a:srgbClr val="C0C0C0"/>
            </a:contourClr>
          </a:sp3d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rcRect b="-57"/>
          <a:stretch>
            <a:fillRect/>
          </a:stretch>
        </p:blipFill>
        <p:spPr>
          <a:xfrm>
            <a:off x="10915197" y="2904010"/>
            <a:ext cx="7120282" cy="10003456"/>
          </a:xfrm>
          <a:prstGeom prst="rect">
            <a:avLst/>
          </a:prstGeom>
          <a:solidFill>
            <a:srgbClr val="FFFFFF">
              <a:shade val="85000"/>
            </a:srgbClr>
          </a:solidFill>
          <a:ln cap="rnd" w="190500">
            <a:solidFill>
              <a:srgbClr val="FFFFFF"/>
            </a:solidFill>
          </a:ln>
          <a:effectLst>
            <a:outerShdw algn="tl" blurRad="50000" rotWithShape="0">
              <a:srgbClr val="000000">
                <a:alpha val="41000"/>
              </a:srgbClr>
            </a:outerShdw>
          </a:effectLst>
          <a:scene3d>
            <a:camera prst="orthographicFront"/>
            <a:lightRig dir="t" rig="twoPt">
              <a:rot lat="0" lon="0" rev="7800000"/>
            </a:lightRig>
          </a:scene3d>
          <a:sp3d contourW="6350">
            <a:bevelT h="16510" w="50800"/>
            <a:contourClr>
              <a:srgbClr val="C0C0C0"/>
            </a:contourClr>
          </a:sp3d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11015759" y="2904010"/>
            <a:ext cx="6845091" cy="9498825"/>
          </a:xfrm>
          <a:prstGeom prst="rect">
            <a:avLst/>
          </a:prstGeom>
          <a:solidFill>
            <a:srgbClr val="FFFFFF">
              <a:shade val="85000"/>
            </a:srgbClr>
          </a:solidFill>
          <a:ln cap="rnd" w="190500">
            <a:solidFill>
              <a:srgbClr val="FFFFFF"/>
            </a:solidFill>
          </a:ln>
          <a:effectLst>
            <a:outerShdw algn="tl" blurRad="50000" rotWithShape="0">
              <a:srgbClr val="000000">
                <a:alpha val="41000"/>
              </a:srgbClr>
            </a:outerShdw>
          </a:effectLst>
          <a:scene3d>
            <a:camera prst="orthographicFront"/>
            <a:lightRig dir="t" rig="twoPt">
              <a:rot lat="0" lon="0" rev="7800000"/>
            </a:lightRig>
          </a:scene3d>
          <a:sp3d contourW="6350">
            <a:bevelT h="16510" w="50800"/>
            <a:contourClr>
              <a:srgbClr val="C0C0C0"/>
            </a:contourClr>
          </a:sp3d>
        </p:spPr>
      </p:pic>
      <p:sp>
        <p:nvSpPr>
          <p:cNvPr id="20481" name="AutoShape 1"/>
          <p:cNvSpPr/>
          <p:nvPr/>
        </p:nvSpPr>
        <p:spPr bwMode="auto">
          <a:xfrm>
            <a:off x="19899864" y="6486807"/>
            <a:ext cx="2810946" cy="2178568"/>
          </a:xfrm>
          <a:custGeom>
            <a:rect b="b" l="0" r="r" t="0"/>
            <a:pathLst>
              <a:path h="20593" w="18187">
                <a:moveTo>
                  <a:pt x="9093" y="0"/>
                </a:moveTo>
                <a:cubicBezTo>
                  <a:pt x="6766" y="0"/>
                  <a:pt x="4439" y="1004"/>
                  <a:pt x="2663" y="3014"/>
                </a:cubicBezTo>
                <a:cubicBezTo>
                  <a:pt x="1589" y="4230"/>
                  <a:pt x="847" y="5676"/>
                  <a:pt x="422" y="7211"/>
                </a:cubicBezTo>
                <a:lnTo>
                  <a:pt x="-2525" y="8480"/>
                </a:lnTo>
                <a:lnTo>
                  <a:pt x="14" y="10675"/>
                </a:lnTo>
                <a:cubicBezTo>
                  <a:pt x="95" y="13183"/>
                  <a:pt x="972" y="15665"/>
                  <a:pt x="2663" y="17579"/>
                </a:cubicBezTo>
                <a:cubicBezTo>
                  <a:pt x="6214" y="21600"/>
                  <a:pt x="11972" y="21600"/>
                  <a:pt x="15524" y="17579"/>
                </a:cubicBezTo>
                <a:cubicBezTo>
                  <a:pt x="19075" y="13558"/>
                  <a:pt x="19075" y="7035"/>
                  <a:pt x="15524" y="3014"/>
                </a:cubicBezTo>
                <a:cubicBezTo>
                  <a:pt x="13748" y="1004"/>
                  <a:pt x="11421" y="0"/>
                  <a:pt x="9093" y="0"/>
                </a:cubicBezTo>
                <a:close/>
                <a:moveTo>
                  <a:pt x="9093" y="0"/>
                </a:moveTo>
              </a:path>
            </a:pathLst>
          </a:custGeom>
          <a:solidFill>
            <a:schemeClr val="tx1">
              <a:alpha val="89999"/>
            </a:schemeClr>
          </a:solidFill>
          <a:ln>
            <a:noFill/>
          </a:ln>
          <a:extLst>
            <a:ext uri="{91240B29-F687-4f45-9708-019B960494DF}">
              <a14:hiddenLine cap="flat" w="25400">
                <a:solidFill>
                  <a:schemeClr val="tx1">
                    <a:alpha val="89999"/>
                  </a:schemeClr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ctr" bIns="0" lIns="0" rIns="0" tIns="0"/>
          <a:lstStyle/>
          <a:p>
            <a:pPr algn="ctr"/>
            <a:r>
              <a:rPr altLang="en-US" lang="zh-CN" sz="3000">
                <a:solidFill>
                  <a:srgbClr val="FFFFFF"/>
                </a:solidFill>
                <a:latin typeface="+mn-ea"/>
                <a:cs charset="0" typeface="National First Font"/>
                <a:sym charset="0" typeface="National First Font"/>
              </a:rPr>
              <a:t>单击此处</a:t>
            </a:r>
          </a:p>
          <a:p>
            <a:pPr algn="ctr"/>
            <a:r>
              <a:rPr altLang="en-US" lang="zh-CN" sz="3000">
                <a:solidFill>
                  <a:srgbClr val="FFFFFF"/>
                </a:solidFill>
                <a:latin typeface="+mn-ea"/>
                <a:cs charset="0" typeface="National First Font"/>
                <a:sym charset="0" typeface="National First Font"/>
              </a:rPr>
              <a:t>添加标题</a:t>
            </a:r>
          </a:p>
        </p:txBody>
      </p:sp>
      <p:sp>
        <p:nvSpPr>
          <p:cNvPr id="20482" name="AutoShape 2"/>
          <p:cNvSpPr/>
          <p:nvPr/>
        </p:nvSpPr>
        <p:spPr bwMode="auto">
          <a:xfrm>
            <a:off x="19899864" y="9935083"/>
            <a:ext cx="2810946" cy="2178568"/>
          </a:xfrm>
          <a:custGeom>
            <a:rect b="b" l="0" r="r" t="0"/>
            <a:pathLst>
              <a:path h="20593" w="18090">
                <a:moveTo>
                  <a:pt x="9045" y="0"/>
                </a:moveTo>
                <a:cubicBezTo>
                  <a:pt x="6730" y="0"/>
                  <a:pt x="4415" y="1004"/>
                  <a:pt x="2649" y="3014"/>
                </a:cubicBezTo>
                <a:cubicBezTo>
                  <a:pt x="663" y="5275"/>
                  <a:pt x="-207" y="8329"/>
                  <a:pt x="40" y="11281"/>
                </a:cubicBezTo>
                <a:cubicBezTo>
                  <a:pt x="40" y="11282"/>
                  <a:pt x="40" y="11284"/>
                  <a:pt x="40" y="11286"/>
                </a:cubicBezTo>
                <a:lnTo>
                  <a:pt x="-2627" y="13983"/>
                </a:lnTo>
                <a:lnTo>
                  <a:pt x="837" y="14598"/>
                </a:lnTo>
                <a:cubicBezTo>
                  <a:pt x="1273" y="15676"/>
                  <a:pt x="1869" y="16691"/>
                  <a:pt x="2649" y="17579"/>
                </a:cubicBezTo>
                <a:cubicBezTo>
                  <a:pt x="6181" y="21600"/>
                  <a:pt x="11909" y="21600"/>
                  <a:pt x="15441" y="17579"/>
                </a:cubicBezTo>
                <a:cubicBezTo>
                  <a:pt x="18973" y="13558"/>
                  <a:pt x="18973" y="7035"/>
                  <a:pt x="15441" y="3014"/>
                </a:cubicBezTo>
                <a:cubicBezTo>
                  <a:pt x="13675" y="1004"/>
                  <a:pt x="11360" y="0"/>
                  <a:pt x="9045" y="0"/>
                </a:cubicBezTo>
                <a:close/>
                <a:moveTo>
                  <a:pt x="9045" y="0"/>
                </a:moveTo>
              </a:path>
            </a:pathLst>
          </a:custGeom>
          <a:solidFill>
            <a:schemeClr val="tx1">
              <a:alpha val="89999"/>
            </a:schemeClr>
          </a:solidFill>
          <a:ln>
            <a:noFill/>
          </a:ln>
          <a:extLst>
            <a:ext uri="{91240B29-F687-4f45-9708-019B960494DF}">
              <a14:hiddenLine cap="flat" w="25400">
                <a:solidFill>
                  <a:schemeClr val="tx1">
                    <a:alpha val="89999"/>
                  </a:schemeClr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ctr" bIns="0" lIns="0" rIns="0" tIns="0"/>
          <a:lstStyle/>
          <a:p>
            <a:pPr algn="ctr"/>
            <a:r>
              <a:rPr altLang="en-US" lang="zh-CN" sz="3000">
                <a:solidFill>
                  <a:srgbClr val="FFFFFF"/>
                </a:solidFill>
                <a:latin typeface="+mn-ea"/>
                <a:cs charset="0" typeface="National First Font"/>
                <a:sym charset="0" typeface="National First Font"/>
              </a:rPr>
              <a:t>单击此处</a:t>
            </a:r>
          </a:p>
          <a:p>
            <a:pPr algn="ctr"/>
            <a:r>
              <a:rPr altLang="en-US" lang="zh-CN" sz="3000">
                <a:solidFill>
                  <a:srgbClr val="FFFFFF"/>
                </a:solidFill>
                <a:latin typeface="+mn-ea"/>
                <a:cs charset="0" typeface="National First Font"/>
                <a:sym charset="0" typeface="National First Font"/>
              </a:rPr>
              <a:t>添加标题</a:t>
            </a:r>
          </a:p>
        </p:txBody>
      </p:sp>
      <p:sp>
        <p:nvSpPr>
          <p:cNvPr id="20483" name="AutoShape 3"/>
          <p:cNvSpPr/>
          <p:nvPr/>
        </p:nvSpPr>
        <p:spPr bwMode="auto">
          <a:xfrm>
            <a:off x="19918914" y="3667224"/>
            <a:ext cx="2810946" cy="2178568"/>
          </a:xfrm>
          <a:custGeom>
            <a:rect b="b" l="0" r="r" t="0"/>
            <a:pathLst>
              <a:path h="20593" w="17494">
                <a:moveTo>
                  <a:pt x="8747" y="0"/>
                </a:moveTo>
                <a:cubicBezTo>
                  <a:pt x="6508" y="0"/>
                  <a:pt x="4270" y="1004"/>
                  <a:pt x="2562" y="3014"/>
                </a:cubicBezTo>
                <a:cubicBezTo>
                  <a:pt x="1413" y="4367"/>
                  <a:pt x="660" y="6004"/>
                  <a:pt x="284" y="7732"/>
                </a:cubicBezTo>
                <a:lnTo>
                  <a:pt x="-3252" y="9085"/>
                </a:lnTo>
                <a:lnTo>
                  <a:pt x="35" y="11181"/>
                </a:lnTo>
                <a:cubicBezTo>
                  <a:pt x="205" y="13515"/>
                  <a:pt x="1045" y="15793"/>
                  <a:pt x="2562" y="17579"/>
                </a:cubicBezTo>
                <a:cubicBezTo>
                  <a:pt x="5978" y="21600"/>
                  <a:pt x="11516" y="21600"/>
                  <a:pt x="14932" y="17579"/>
                </a:cubicBezTo>
                <a:cubicBezTo>
                  <a:pt x="18348" y="13558"/>
                  <a:pt x="18348" y="7035"/>
                  <a:pt x="14932" y="3014"/>
                </a:cubicBezTo>
                <a:cubicBezTo>
                  <a:pt x="13224" y="1004"/>
                  <a:pt x="10985" y="0"/>
                  <a:pt x="8747" y="0"/>
                </a:cubicBezTo>
                <a:close/>
                <a:moveTo>
                  <a:pt x="8747" y="0"/>
                </a:moveTo>
              </a:path>
            </a:pathLst>
          </a:custGeom>
          <a:solidFill>
            <a:schemeClr val="tx1">
              <a:alpha val="89999"/>
            </a:schemeClr>
          </a:solidFill>
          <a:ln>
            <a:noFill/>
          </a:ln>
          <a:extLst>
            <a:ext uri="{91240B29-F687-4f45-9708-019B960494DF}">
              <a14:hiddenLine cap="flat" w="25400">
                <a:solidFill>
                  <a:schemeClr val="tx1">
                    <a:alpha val="89999"/>
                  </a:schemeClr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ctr" bIns="0" lIns="0" rIns="0" tIns="0"/>
          <a:lstStyle/>
          <a:p>
            <a:pPr algn="ctr"/>
            <a:r>
              <a:rPr altLang="en-US" lang="zh-CN" sz="3000">
                <a:solidFill>
                  <a:srgbClr val="FFFFFF"/>
                </a:solidFill>
                <a:latin typeface="+mn-ea"/>
                <a:cs charset="0" typeface="National First Font"/>
                <a:sym charset="0" typeface="National First Font"/>
              </a:rPr>
              <a:t>单击此处</a:t>
            </a:r>
          </a:p>
          <a:p>
            <a:pPr algn="ctr"/>
            <a:r>
              <a:rPr altLang="en-US" lang="zh-CN" sz="3000">
                <a:solidFill>
                  <a:srgbClr val="FFFFFF"/>
                </a:solidFill>
                <a:latin typeface="+mn-ea"/>
                <a:cs charset="0" typeface="National First Font"/>
                <a:sym charset="0" typeface="National First Font"/>
              </a:rPr>
              <a:t>添加标题</a:t>
            </a:r>
          </a:p>
        </p:txBody>
      </p:sp>
      <p:sp>
        <p:nvSpPr>
          <p:cNvPr id="20485" name="Line 5"/>
          <p:cNvSpPr>
            <a:spLocks noChangeShapeType="1"/>
          </p:cNvSpPr>
          <p:nvPr/>
        </p:nvSpPr>
        <p:spPr bwMode="auto">
          <a:xfrm flipH="1" rot="10800000">
            <a:off x="9034727" y="5013543"/>
            <a:ext cx="0" cy="6365513"/>
          </a:xfrm>
          <a:prstGeom prst="line">
            <a:avLst/>
          </a:prstGeom>
          <a:noFill/>
          <a:ln cap="flat" w="25400">
            <a:solidFill>
              <a:srgbClr val="232323"/>
            </a:solidFill>
            <a:prstDash val="sysDot"/>
            <a:miter lim="800000"/>
            <a:headEnd len="med" type="none" w="med"/>
            <a:tailEnd len="med" type="none" w="med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bIns="0" lIns="0" rIns="0" tIns="0"/>
          <a:lstStyle/>
          <a:p>
            <a:endParaRPr lang="fr-FR" sz="2701"/>
          </a:p>
        </p:txBody>
      </p:sp>
      <p:sp>
        <p:nvSpPr>
          <p:cNvPr id="20490" name="Rectangle 10"/>
          <p:cNvSpPr/>
          <p:nvPr/>
        </p:nvSpPr>
        <p:spPr bwMode="auto">
          <a:xfrm>
            <a:off x="3500685" y="4770406"/>
            <a:ext cx="3048000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ctr" bIns="0" lIns="0" rIns="0" tIns="0" wrap="none">
            <a:spAutoFit/>
          </a:bodyPr>
          <a:lstStyle/>
          <a:p>
            <a:pPr algn="ctr">
              <a:lnSpc>
                <a:spcPct val="70000"/>
              </a:lnSpc>
            </a:pPr>
            <a:r>
              <a:rPr altLang="en-US" b="1" lang="zh-CN" sz="6000">
                <a:cs charset="0" typeface="National First Font"/>
                <a:sym charset="0" typeface="National First Font"/>
              </a:rPr>
              <a:t>添加标题</a:t>
            </a:r>
          </a:p>
        </p:txBody>
      </p:sp>
      <p:pic>
        <p:nvPicPr>
          <p:cNvPr id="12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2127723" y="6120322"/>
            <a:ext cx="5793924" cy="5090107"/>
          </a:xfrm>
          <a:prstGeom prst="rect">
            <a:avLst/>
          </a:prstGeom>
        </p:spPr>
      </p:pic>
      <p:sp>
        <p:nvSpPr>
          <p:cNvPr id="13" name="TextBox 10"/>
          <p:cNvSpPr txBox="1"/>
          <p:nvPr/>
        </p:nvSpPr>
        <p:spPr>
          <a:xfrm>
            <a:off x="1103313" y="593725"/>
            <a:ext cx="11185568" cy="17526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r>
              <a:rPr altLang="en-US" b="1" lang="zh-CN" smtClean="0" sz="11500">
                <a:latin typeface="+mn-ea"/>
              </a:rPr>
              <a:t>产品设计</a:t>
            </a:r>
          </a:p>
        </p:txBody>
      </p:sp>
    </p:spTree>
    <p:extLst>
      <p:ext uri="{BB962C8B-B14F-4D97-AF65-F5344CB8AC3E}">
        <p14:creationId val="282958227"/>
      </p:ext>
    </p:extLst>
  </p:cSld>
  <p:clrMapOvr>
    <a:masterClrMapping/>
  </p:clrMapOvr>
  <mc:AlternateContent>
    <mc:Choice Requires="p14">
      <p:transition advTm="5000" p14:dur="700" spd="med">
        <p:fade/>
      </p:transition>
    </mc:Choice>
    <mc:Fallback>
      <p:transition advTm="5000"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3" presetSubtype="16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" fill="hold" id="7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" fill="hold" id="8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75"/>
                            </p:stCondLst>
                            <p:childTnLst>
                              <p:par>
                                <p:cTn fill="hold" id="10" nodeType="afterEffect" presetClass="entr" presetID="6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out)" transition="in">
                                      <p:cBhvr>
                                        <p:cTn dur="1000" id="12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1075"/>
                            </p:stCondLst>
                            <p:childTnLst>
                              <p:par>
                                <p:cTn fill="hold" grpId="0" id="14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6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" nodeType="clickPar">
                      <p:stCondLst>
                        <p:cond delay="indefinite"/>
                      </p:stCondLst>
                      <p:childTnLst>
                        <p:par>
                          <p:cTn fill="hold" id="1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9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7" nodeType="clickPar">
                      <p:stCondLst>
                        <p:cond delay="indefinite"/>
                      </p:stCondLst>
                      <p:childTnLst>
                        <p:par>
                          <p:cTn fill="hold" id="2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1" id="29" nodeType="clickEffect" presetClass="exit" presetID="53" presetSubtype="0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dur="500" id="30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id="31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out">
                                      <p:cBhvr>
                                        <p:cTn dur="500" id="32"/>
                                        <p:tgtEl>
                                          <p:spTgt spid="204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34" nodeType="withEffect" presetClass="exit" presetID="45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 id="35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id="36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id="3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39" nodeType="withEffect" presetClass="entr" presetID="45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4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8" nodeType="clickPar">
                      <p:stCondLst>
                        <p:cond delay="indefinite"/>
                      </p:stCondLst>
                      <p:childTnLst>
                        <p:par>
                          <p:cTn fill="hold" id="4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0" nodeType="clickEffect" presetClass="exit" presetID="45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 id="5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id="5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id="5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55" nodeType="withEffect" presetClass="entr" presetID="45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1" id="60" nodeType="withEffect" presetClass="exit" presetID="53" presetSubtype="0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dur="500" id="61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id="62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out">
                                      <p:cBhvr>
                                        <p:cTn dur="500" id="63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65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7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8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0481"/>
      <p:bldP grpId="1" spid="20481"/>
      <p:bldP grpId="0" spid="20482"/>
      <p:bldP grpId="1" spid="20482"/>
      <p:bldP grpId="0" spid="20483"/>
      <p:bldP grpId="0" spid="20485"/>
      <p:bldP grpId="0" spid="20490"/>
    </p:bld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6" name="Imag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 rot="21351498">
            <a:off x="11021093" y="2288045"/>
            <a:ext cx="7563618" cy="10486053"/>
          </a:xfrm>
          <a:prstGeom prst="rect">
            <a:avLst/>
          </a:prstGeom>
          <a:solidFill>
            <a:srgbClr val="FFFFFF">
              <a:shade val="85000"/>
            </a:srgbClr>
          </a:solidFill>
          <a:ln cap="rnd" w="190500">
            <a:solidFill>
              <a:srgbClr val="FFFFFF"/>
            </a:solidFill>
          </a:ln>
          <a:effectLst>
            <a:outerShdw algn="tl" blurRad="50000" rotWithShape="0">
              <a:srgbClr val="000000">
                <a:alpha val="41000"/>
              </a:srgbClr>
            </a:outerShdw>
          </a:effectLst>
          <a:scene3d>
            <a:camera prst="orthographicFront"/>
            <a:lightRig dir="t" rig="twoPt">
              <a:rot lat="0" lon="0" rev="7800000"/>
            </a:lightRig>
          </a:scene3d>
          <a:sp3d contourW="6350">
            <a:bevelT h="16510" w="50800"/>
            <a:contourClr>
              <a:srgbClr val="C0C0C0"/>
            </a:contourClr>
          </a:sp3d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11317930" y="2286037"/>
            <a:ext cx="7237275" cy="10450938"/>
          </a:xfrm>
          <a:prstGeom prst="rect">
            <a:avLst/>
          </a:prstGeom>
          <a:solidFill>
            <a:srgbClr val="FFFFFF">
              <a:shade val="85000"/>
            </a:srgbClr>
          </a:solidFill>
          <a:ln cap="rnd" w="190500">
            <a:solidFill>
              <a:srgbClr val="FFFFFF"/>
            </a:solidFill>
          </a:ln>
          <a:effectLst>
            <a:outerShdw algn="tl" blurRad="50000" rotWithShape="0">
              <a:srgbClr val="000000">
                <a:alpha val="41000"/>
              </a:srgbClr>
            </a:outerShdw>
          </a:effectLst>
          <a:scene3d>
            <a:camera prst="orthographicFront"/>
            <a:lightRig dir="t" rig="twoPt">
              <a:rot lat="0" lon="0" rev="7800000"/>
            </a:lightRig>
          </a:scene3d>
          <a:sp3d contourW="6350">
            <a:bevelT h="16510" w="50800"/>
            <a:contourClr>
              <a:srgbClr val="C0C0C0"/>
            </a:contourClr>
          </a:sp3d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11347426" y="2363440"/>
            <a:ext cx="6885433" cy="10373535"/>
          </a:xfrm>
          <a:prstGeom prst="rect">
            <a:avLst/>
          </a:prstGeom>
          <a:solidFill>
            <a:srgbClr val="FFFFFF">
              <a:shade val="85000"/>
            </a:srgbClr>
          </a:solidFill>
          <a:ln cap="rnd" w="190500">
            <a:solidFill>
              <a:srgbClr val="FFFFFF"/>
            </a:solidFill>
          </a:ln>
          <a:effectLst>
            <a:outerShdw algn="tl" blurRad="50000" rotWithShape="0">
              <a:srgbClr val="000000">
                <a:alpha val="41000"/>
              </a:srgbClr>
            </a:outerShdw>
          </a:effectLst>
          <a:scene3d>
            <a:camera prst="orthographicFront"/>
            <a:lightRig dir="t" rig="twoPt">
              <a:rot lat="0" lon="0" rev="7800000"/>
            </a:lightRig>
          </a:scene3d>
          <a:sp3d contourW="6350">
            <a:bevelT h="16510" w="50800"/>
            <a:contourClr>
              <a:srgbClr val="C0C0C0"/>
            </a:contourClr>
          </a:sp3d>
        </p:spPr>
      </p:pic>
      <p:sp>
        <p:nvSpPr>
          <p:cNvPr id="21506" name="Rectangle 2"/>
          <p:cNvSpPr/>
          <p:nvPr/>
        </p:nvSpPr>
        <p:spPr bwMode="auto">
          <a:xfrm>
            <a:off x="3019660" y="4722452"/>
            <a:ext cx="3048000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ctr" bIns="0" lIns="0" rIns="0" tIns="0" wrap="none">
            <a:spAutoFit/>
          </a:bodyPr>
          <a:lstStyle/>
          <a:p>
            <a:pPr algn="ctr">
              <a:lnSpc>
                <a:spcPct val="70000"/>
              </a:lnSpc>
            </a:pPr>
            <a:r>
              <a:rPr altLang="en-US" b="1" lang="zh-CN" sz="6000">
                <a:cs charset="0" typeface="National First Font"/>
                <a:sym charset="0" typeface="National First Font"/>
              </a:rPr>
              <a:t>添加标题</a:t>
            </a:r>
          </a:p>
        </p:txBody>
      </p:sp>
      <p:sp>
        <p:nvSpPr>
          <p:cNvPr id="21507" name="Rectangle 3"/>
          <p:cNvSpPr/>
          <p:nvPr/>
        </p:nvSpPr>
        <p:spPr bwMode="auto">
          <a:xfrm>
            <a:off x="21755357" y="9946300"/>
            <a:ext cx="2235200" cy="1341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ctr" bIns="0" lIns="0" rIns="0" tIns="0" wrap="none">
            <a:spAutoFit/>
          </a:bodyPr>
          <a:lstStyle/>
          <a:p>
            <a:r>
              <a:rPr altLang="en-US" b="1" lang="zh-CN" sz="4400">
                <a:solidFill>
                  <a:srgbClr val="3B3833"/>
                </a:solidFill>
                <a:latin typeface="+mn-ea"/>
                <a:cs charset="0" typeface="National First Font"/>
                <a:sym charset="0" typeface="National First Font"/>
              </a:rPr>
              <a:t>单击此处</a:t>
            </a:r>
          </a:p>
          <a:p>
            <a:r>
              <a:rPr altLang="en-US" b="1" lang="zh-CN" sz="4400">
                <a:solidFill>
                  <a:srgbClr val="3B3833"/>
                </a:solidFill>
                <a:latin typeface="+mn-ea"/>
                <a:cs charset="0" typeface="National First Font"/>
                <a:sym charset="0" typeface="National First Font"/>
              </a:rPr>
              <a:t>添加标题</a:t>
            </a:r>
          </a:p>
        </p:txBody>
      </p:sp>
      <p:sp>
        <p:nvSpPr>
          <p:cNvPr id="21508" name="Rectangle 4"/>
          <p:cNvSpPr/>
          <p:nvPr/>
        </p:nvSpPr>
        <p:spPr bwMode="auto">
          <a:xfrm>
            <a:off x="21351709" y="3726071"/>
            <a:ext cx="2235200" cy="1341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ctr" bIns="0" lIns="0" rIns="0" tIns="0" wrap="none">
            <a:spAutoFit/>
          </a:bodyPr>
          <a:lstStyle/>
          <a:p>
            <a:r>
              <a:rPr altLang="en-US" b="1" lang="zh-CN" sz="4400">
                <a:solidFill>
                  <a:srgbClr val="3B3833"/>
                </a:solidFill>
                <a:latin typeface="+mn-ea"/>
                <a:cs charset="0" typeface="National First Font"/>
                <a:sym charset="0" typeface="National First Font"/>
              </a:rPr>
              <a:t>单击此处</a:t>
            </a:r>
          </a:p>
          <a:p>
            <a:r>
              <a:rPr altLang="en-US" b="1" lang="zh-CN" sz="4400">
                <a:solidFill>
                  <a:srgbClr val="3B3833"/>
                </a:solidFill>
                <a:latin typeface="+mn-ea"/>
                <a:cs charset="0" typeface="National First Font"/>
                <a:sym charset="0" typeface="National First Font"/>
              </a:rPr>
              <a:t>添加标题</a:t>
            </a:r>
          </a:p>
        </p:txBody>
      </p:sp>
      <p:sp>
        <p:nvSpPr>
          <p:cNvPr id="21512" name="Rectangle 8"/>
          <p:cNvSpPr/>
          <p:nvPr/>
        </p:nvSpPr>
        <p:spPr bwMode="auto">
          <a:xfrm>
            <a:off x="21516028" y="6840949"/>
            <a:ext cx="2235200" cy="1341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ctr" bIns="0" lIns="0" rIns="0" tIns="0" wrap="none">
            <a:spAutoFit/>
          </a:bodyPr>
          <a:lstStyle/>
          <a:p>
            <a:r>
              <a:rPr altLang="en-US" b="1" lang="zh-CN" sz="4400">
                <a:solidFill>
                  <a:srgbClr val="3B3833"/>
                </a:solidFill>
                <a:latin typeface="+mn-ea"/>
                <a:cs charset="0" typeface="National First Font"/>
                <a:sym charset="0" typeface="National First Font"/>
              </a:rPr>
              <a:t>单击此处</a:t>
            </a:r>
          </a:p>
          <a:p>
            <a:r>
              <a:rPr altLang="en-US" b="1" lang="zh-CN" sz="4400">
                <a:solidFill>
                  <a:srgbClr val="3B3833"/>
                </a:solidFill>
                <a:latin typeface="+mn-ea"/>
                <a:cs charset="0" typeface="National First Font"/>
                <a:sym charset="0" typeface="National First Font"/>
              </a:rPr>
              <a:t>添加标题</a:t>
            </a:r>
          </a:p>
        </p:txBody>
      </p:sp>
      <p:sp>
        <p:nvSpPr>
          <p:cNvPr id="21517" name="Line 13"/>
          <p:cNvSpPr>
            <a:spLocks noChangeShapeType="1"/>
          </p:cNvSpPr>
          <p:nvPr/>
        </p:nvSpPr>
        <p:spPr bwMode="auto">
          <a:xfrm flipH="1" rot="10800000">
            <a:off x="8730231" y="3022351"/>
            <a:ext cx="0" cy="7570486"/>
          </a:xfrm>
          <a:prstGeom prst="line">
            <a:avLst/>
          </a:prstGeom>
          <a:noFill/>
          <a:ln cap="flat" w="25400">
            <a:solidFill>
              <a:srgbClr val="232323"/>
            </a:solidFill>
            <a:prstDash val="sysDot"/>
            <a:miter lim="800000"/>
            <a:headEnd len="med" type="none" w="med"/>
            <a:tailEnd len="med" type="none" w="med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bIns="0" lIns="0" rIns="0" tIns="0"/>
          <a:lstStyle/>
          <a:p>
            <a:endParaRPr lang="fr-FR" sz="6450"/>
          </a:p>
        </p:txBody>
      </p:sp>
      <p:sp>
        <p:nvSpPr>
          <p:cNvPr id="14" name="TextBox 10"/>
          <p:cNvSpPr txBox="1"/>
          <p:nvPr/>
        </p:nvSpPr>
        <p:spPr>
          <a:xfrm>
            <a:off x="1103313" y="593725"/>
            <a:ext cx="11185568" cy="17526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r>
              <a:rPr altLang="en-US" b="1" lang="zh-CN" smtClean="0" sz="11500">
                <a:latin typeface="+mn-ea"/>
              </a:rPr>
              <a:t>产品设计</a:t>
            </a:r>
          </a:p>
        </p:txBody>
      </p:sp>
      <p:pic>
        <p:nvPicPr>
          <p:cNvPr id="18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2572556" y="7511507"/>
            <a:ext cx="3336673" cy="2708739"/>
          </a:xfrm>
          <a:prstGeom prst="rect">
            <a:avLst/>
          </a:prstGeom>
        </p:spPr>
      </p:pic>
      <p:pic>
        <p:nvPicPr>
          <p:cNvPr id="19" name="Picture 3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2484838" y="10399847"/>
            <a:ext cx="2091088" cy="1697564"/>
          </a:xfrm>
          <a:prstGeom prst="rect">
            <a:avLst/>
          </a:prstGeom>
        </p:spPr>
      </p:pic>
      <p:pic>
        <p:nvPicPr>
          <p:cNvPr id="20" name="Picture 6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 rot="1447554">
            <a:off x="19342815" y="10149486"/>
            <a:ext cx="1575921" cy="832353"/>
          </a:xfrm>
          <a:prstGeom prst="rect">
            <a:avLst/>
          </a:prstGeom>
        </p:spPr>
      </p:pic>
      <p:pic>
        <p:nvPicPr>
          <p:cNvPr id="22" name="Picture 6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 rot="1193493">
            <a:off x="19435804" y="7095330"/>
            <a:ext cx="1575921" cy="832353"/>
          </a:xfrm>
          <a:prstGeom prst="rect">
            <a:avLst/>
          </a:prstGeom>
        </p:spPr>
      </p:pic>
      <p:pic>
        <p:nvPicPr>
          <p:cNvPr id="23" name="Picture 6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 rot="1193493">
            <a:off x="19290706" y="4083628"/>
            <a:ext cx="1575921" cy="832353"/>
          </a:xfrm>
          <a:prstGeom prst="rect">
            <a:avLst/>
          </a:prstGeom>
        </p:spPr>
      </p:pic>
    </p:spTree>
    <p:extLst>
      <p:ext uri="{BB962C8B-B14F-4D97-AF65-F5344CB8AC3E}">
        <p14:creationId val="1852203348"/>
      </p:ext>
    </p:extLst>
  </p:cSld>
  <p:clrMapOvr>
    <a:masterClrMapping/>
  </p:clrMapOvr>
  <mc:AlternateContent>
    <mc:Choice Requires="p14">
      <p:transition advTm="5000" p14:dur="700" spd="med">
        <p:fade/>
      </p:transition>
    </mc:Choice>
    <mc:Fallback>
      <p:transition advTm="5000"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3" presetSubtype="16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" fill="hold" id="7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" fill="hold" id="8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11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12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15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16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18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 nodeType="clickPar">
                      <p:stCondLst>
                        <p:cond delay="indefinite"/>
                      </p:stCondLst>
                      <p:childTnLst>
                        <p:par>
                          <p:cTn fill="hold" id="2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3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7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9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23" presetSubtype="16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4" nodeType="clickPar">
                      <p:stCondLst>
                        <p:cond delay="indefinite"/>
                      </p:stCondLst>
                      <p:childTnLst>
                        <p:par>
                          <p:cTn fill="hold" id="3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1" id="36" nodeType="clickEffect" presetClass="exit" presetID="53" presetSubtype="0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dur="500" id="37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id="38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out">
                                      <p:cBhvr>
                                        <p:cTn dur="500" id="39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41" nodeType="withEffect" presetClass="exit" presetID="53" presetSubtype="0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dur="500" id="42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id="43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out">
                                      <p:cBhvr>
                                        <p:cTn dur="500" id="44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46" nodeType="withEffect" presetClass="entr" presetID="22" presetSubtype="8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8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9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51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2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3" nodeType="withEffect" presetClass="exit" presetID="45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 id="54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id="55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id="56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58" nodeType="withEffect" presetClass="entr" presetID="45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2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3" nodeType="clickPar">
                      <p:stCondLst>
                        <p:cond delay="indefinite"/>
                      </p:stCondLst>
                      <p:childTnLst>
                        <p:par>
                          <p:cTn fill="hold" id="6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65" nodeType="clickEffect" presetClass="exit" presetID="53" presetSubtype="0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dur="500" id="66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id="67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out">
                                      <p:cBhvr>
                                        <p:cTn dur="500" id="68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70" nodeType="withEffect" presetClass="exit" presetID="53" presetSubtype="0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dur="500" id="71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id="72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out">
                                      <p:cBhvr>
                                        <p:cTn dur="500" id="73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75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77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8" nodeType="withEffect" presetClass="entr" presetID="23" presetSubtype="16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" fill="hold" id="80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" fill="hold" id="81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82" nodeType="withEffect" presetClass="exit" presetID="45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 id="83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id="84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id="85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87" nodeType="withEffect" presetClass="entr" presetID="45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89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9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1506"/>
      <p:bldP grpId="0" spid="21507"/>
      <p:bldP grpId="0" spid="21508"/>
      <p:bldP grpId="1" spid="21508"/>
      <p:bldP grpId="0" spid="21512"/>
      <p:bldP grpId="1" spid="21512"/>
      <p:bldP grpId="0" spid="21517"/>
    </p:bld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8910143" y="6185097"/>
            <a:ext cx="5827233" cy="7532144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5424898" y="5780858"/>
            <a:ext cx="4541378" cy="2438553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r>
              <a:rPr altLang="en-US" lang="zh-CN" sz="16001">
                <a:latin typeface="+mn-ea"/>
              </a:rPr>
              <a:t>茶歇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5444184" y="5780858"/>
            <a:ext cx="4541378" cy="2438553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r>
              <a:rPr altLang="en-US" lang="zh-CN" sz="16001">
                <a:latin typeface="+mn-ea"/>
              </a:rPr>
              <a:t>时间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9389723" y="2737147"/>
            <a:ext cx="5793924" cy="5090107"/>
          </a:xfrm>
          <a:prstGeom prst="rect">
            <a:avLst/>
          </a:prstGeom>
        </p:spPr>
      </p:pic>
    </p:spTree>
    <p:extLst>
      <p:ext uri="{BB962C8B-B14F-4D97-AF65-F5344CB8AC3E}">
        <p14:creationId val="1417090946"/>
      </p:ext>
    </p:extLst>
  </p:cSld>
  <p:clrMapOvr>
    <a:masterClrMapping/>
  </p:clrMapOvr>
  <mc:AlternateContent>
    <mc:Choice Requires="p14">
      <p:transition advTm="5000" p14:dur="700" spd="med">
        <p:fade/>
      </p:transition>
    </mc:Choice>
    <mc:Fallback>
      <p:transition advTm="5000"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7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8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fill="hold" grpId="0" id="10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12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13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1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1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id="20" nodeType="afterEffect" presetClass="entr" presetID="6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out)" transition="in">
                                      <p:cBhvr>
                                        <p:cTn dur="1000" id="22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2"/>
      <p:bldP grpId="0" spid="34"/>
    </p:bldLst>
  </p:timing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2" name="组合 41"/>
          <p:cNvGrpSpPr/>
          <p:nvPr/>
        </p:nvGrpSpPr>
        <p:grpSpPr>
          <a:xfrm>
            <a:off x="7512274" y="-4014414"/>
            <a:ext cx="20281729" cy="12385376"/>
            <a:chOff x="7512274" y="-4014414"/>
            <a:chExt cx="20281729" cy="12385376"/>
          </a:xfrm>
        </p:grpSpPr>
        <p:pic>
          <p:nvPicPr>
            <p:cNvPr id="43" name="图片 4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7512274" y="-4014414"/>
              <a:ext cx="20281729" cy="12385376"/>
            </a:xfrm>
            <a:prstGeom prst="rect">
              <a:avLst/>
            </a:prstGeom>
          </p:spPr>
        </p:pic>
        <p:grpSp>
          <p:nvGrpSpPr>
            <p:cNvPr id="44" name="组合 43"/>
            <p:cNvGrpSpPr/>
            <p:nvPr/>
          </p:nvGrpSpPr>
          <p:grpSpPr>
            <a:xfrm>
              <a:off x="10673300" y="2394298"/>
              <a:ext cx="3071834" cy="3071834"/>
              <a:chOff x="10673300" y="2394298"/>
              <a:chExt cx="3071834" cy="3071834"/>
            </a:xfrm>
          </p:grpSpPr>
          <p:sp>
            <p:nvSpPr>
              <p:cNvPr id="45" name="Ellipse 31"/>
              <p:cNvSpPr/>
              <p:nvPr/>
            </p:nvSpPr>
            <p:spPr>
              <a:xfrm>
                <a:off x="10673300" y="2394298"/>
                <a:ext cx="3071834" cy="307183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lang="fr-FR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+mn-ea"/>
                </a:endParaRPr>
              </a:p>
            </p:txBody>
          </p:sp>
          <p:grpSp>
            <p:nvGrpSpPr>
              <p:cNvPr id="46" name="Group 4"/>
              <p:cNvGrpSpPr>
                <a:grpSpLocks noChangeAspect="1"/>
              </p:cNvGrpSpPr>
              <p:nvPr/>
            </p:nvGrpSpPr>
            <p:grpSpPr>
              <a:xfrm>
                <a:off x="11221181" y="2836427"/>
                <a:ext cx="1976071" cy="2187575"/>
                <a:chOff x="5523" y="7263"/>
                <a:chExt cx="2915" cy="3227"/>
              </a:xfrm>
              <a:solidFill>
                <a:schemeClr val="bg1"/>
              </a:solidFill>
            </p:grpSpPr>
            <p:sp>
              <p:nvSpPr>
                <p:cNvPr id="47" name="Freeform 5"/>
                <p:cNvSpPr>
                  <a:spLocks noEditPoints="1"/>
                </p:cNvSpPr>
                <p:nvPr/>
              </p:nvSpPr>
              <p:spPr bwMode="auto">
                <a:xfrm>
                  <a:off x="5523" y="7263"/>
                  <a:ext cx="2915" cy="3227"/>
                </a:xfrm>
                <a:custGeom>
                  <a:gdLst>
                    <a:gd fmla="*/ 1133 w 1231" name="T0"/>
                    <a:gd fmla="*/ 515 h 1363" name="T1"/>
                    <a:gd fmla="*/ 787 w 1231" name="T2"/>
                    <a:gd fmla="*/ 288 h 1363" name="T3"/>
                    <a:gd fmla="*/ 787 w 1231" name="T4"/>
                    <a:gd fmla="*/ 230 h 1363" name="T5"/>
                    <a:gd fmla="*/ 513 w 1231" name="T6"/>
                    <a:gd fmla="*/ 73 h 1363" name="T7"/>
                    <a:gd fmla="*/ 24 w 1231" name="T8"/>
                    <a:gd fmla="*/ 153 h 1363" name="T9"/>
                    <a:gd fmla="*/ 13 w 1231" name="T10"/>
                    <a:gd fmla="*/ 441 h 1363" name="T11"/>
                    <a:gd fmla="*/ 33 w 1231" name="T12"/>
                    <a:gd fmla="*/ 916 h 1363" name="T13"/>
                    <a:gd fmla="*/ 59 w 1231" name="T14"/>
                    <a:gd fmla="*/ 929 h 1363" name="T15"/>
                    <a:gd fmla="*/ 61 w 1231" name="T16"/>
                    <a:gd fmla="*/ 930 h 1363" name="T17"/>
                    <a:gd fmla="*/ 279 w 1231" name="T18"/>
                    <a:gd fmla="*/ 934 h 1363" name="T19"/>
                    <a:gd fmla="*/ 217 w 1231" name="T20"/>
                    <a:gd fmla="*/ 1024 h 1363" name="T21"/>
                    <a:gd fmla="*/ 221 w 1231" name="T22"/>
                    <a:gd fmla="*/ 1057 h 1363" name="T23"/>
                    <a:gd fmla="*/ 797 w 1231" name="T24"/>
                    <a:gd fmla="*/ 1360 h 1363" name="T25"/>
                    <a:gd fmla="*/ 825 w 1231" name="T26"/>
                    <a:gd fmla="*/ 1352 h 1363" name="T27"/>
                    <a:gd fmla="*/ 1214 w 1231" name="T28"/>
                    <a:gd fmla="*/ 707 h 1363" name="T29"/>
                    <a:gd fmla="*/ 1133 w 1231" name="T30"/>
                    <a:gd fmla="*/ 515 h 1363" name="T31"/>
                    <a:gd fmla="*/ 750 w 1231" name="T32"/>
                    <a:gd fmla="*/ 912 h 1363" name="T33"/>
                    <a:gd fmla="*/ 757 w 1231" name="T34"/>
                    <a:gd fmla="*/ 903 h 1363" name="T35"/>
                    <a:gd fmla="*/ 783 w 1231" name="T36"/>
                    <a:gd fmla="*/ 640 h 1363" name="T37"/>
                    <a:gd fmla="*/ 787 w 1231" name="T38"/>
                    <a:gd fmla="*/ 492 h 1363" name="T39"/>
                    <a:gd fmla="*/ 955 w 1231" name="T40"/>
                    <a:gd fmla="*/ 607 h 1363" name="T41"/>
                    <a:gd fmla="*/ 965 w 1231" name="T42"/>
                    <a:gd fmla="*/ 904 h 1363" name="T43"/>
                    <a:gd fmla="*/ 821 w 1231" name="T44"/>
                    <a:gd fmla="*/ 1076 h 1363" name="T45"/>
                    <a:gd fmla="*/ 499 w 1231" name="T46"/>
                    <a:gd fmla="*/ 931 h 1363" name="T47"/>
                    <a:gd fmla="*/ 727 w 1231" name="T48"/>
                    <a:gd fmla="*/ 941 h 1363" name="T49"/>
                    <a:gd fmla="*/ 750 w 1231" name="T50"/>
                    <a:gd fmla="*/ 912 h 1363" name="T51"/>
                    <a:gd fmla="*/ 73 w 1231" name="T52"/>
                    <a:gd fmla="*/ 885 h 1363" name="T53"/>
                    <a:gd fmla="*/ 66 w 1231" name="T54"/>
                    <a:gd fmla="*/ 885 h 1363" name="T55"/>
                    <a:gd fmla="*/ 64 w 1231" name="T56"/>
                    <a:gd fmla="*/ 383 h 1363" name="T57"/>
                    <a:gd fmla="*/ 64 w 1231" name="T58"/>
                    <a:gd fmla="*/ 212 h 1363" name="T59"/>
                    <a:gd fmla="*/ 414 w 1231" name="T60"/>
                    <a:gd fmla="*/ 134 h 1363" name="T61"/>
                    <a:gd fmla="*/ 561 w 1231" name="T62"/>
                    <a:gd fmla="*/ 116 h 1363" name="T63"/>
                    <a:gd fmla="*/ 737 w 1231" name="T64"/>
                    <a:gd fmla="*/ 313 h 1363" name="T65"/>
                    <a:gd fmla="*/ 736 w 1231" name="T66"/>
                    <a:gd fmla="*/ 418 h 1363" name="T67"/>
                    <a:gd fmla="*/ 736 w 1231" name="T68"/>
                    <a:gd fmla="*/ 460 h 1363" name="T69"/>
                    <a:gd fmla="*/ 735 w 1231" name="T70"/>
                    <a:gd fmla="*/ 583 h 1363" name="T71"/>
                    <a:gd fmla="*/ 714 w 1231" name="T72"/>
                    <a:gd fmla="*/ 877 h 1363" name="T73"/>
                    <a:gd fmla="*/ 711 w 1231" name="T74"/>
                    <a:gd fmla="*/ 889 h 1363" name="T75"/>
                    <a:gd fmla="*/ 459 w 1231" name="T76"/>
                    <a:gd fmla="*/ 873 h 1363" name="T77"/>
                    <a:gd fmla="*/ 73 w 1231" name="T78"/>
                    <a:gd fmla="*/ 885 h 1363" name="T79"/>
                    <a:gd fmla="*/ 1138 w 1231" name="T80"/>
                    <a:gd fmla="*/ 766 h 1363" name="T81"/>
                    <a:gd fmla="*/ 1037 w 1231" name="T82"/>
                    <a:gd fmla="*/ 979 h 1363" name="T83"/>
                    <a:gd fmla="*/ 761 w 1231" name="T84"/>
                    <a:gd fmla="*/ 1284 h 1363" name="T85"/>
                    <a:gd fmla="*/ 493 w 1231" name="T86"/>
                    <a:gd fmla="*/ 1174 h 1363" name="T87"/>
                    <a:gd fmla="*/ 327 w 1231" name="T88"/>
                    <a:gd fmla="*/ 935 h 1363" name="T89"/>
                    <a:gd fmla="*/ 329 w 1231" name="T90"/>
                    <a:gd fmla="*/ 929 h 1363" name="T91"/>
                    <a:gd fmla="*/ 380 w 1231" name="T92"/>
                    <a:gd fmla="*/ 926 h 1363" name="T93"/>
                    <a:gd fmla="*/ 459 w 1231" name="T94"/>
                    <a:gd fmla="*/ 928 h 1363" name="T95"/>
                    <a:gd fmla="*/ 463 w 1231" name="T96"/>
                    <a:gd fmla="*/ 945 h 1363" name="T97"/>
                    <a:gd fmla="*/ 841 w 1231" name="T98"/>
                    <a:gd fmla="*/ 1141 h 1363" name="T99"/>
                    <a:gd fmla="*/ 867 w 1231" name="T100"/>
                    <a:gd fmla="*/ 1134 h 1363" name="T101"/>
                    <a:gd fmla="*/ 1092 w 1231" name="T102"/>
                    <a:gd fmla="*/ 725 h 1363" name="T103"/>
                    <a:gd fmla="*/ 787 w 1231" name="T104"/>
                    <a:gd fmla="*/ 427 h 1363" name="T105"/>
                    <a:gd fmla="*/ 788 w 1231" name="T106"/>
                    <a:gd fmla="*/ 355 h 1363" name="T107"/>
                    <a:gd fmla="*/ 973 w 1231" name="T108"/>
                    <a:gd fmla="*/ 481 h 1363" name="T109"/>
                    <a:gd fmla="*/ 1138 w 1231" name="T110"/>
                    <a:gd fmla="*/ 766 h 1363" name="T11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b="b" l="0" r="r" t="0"/>
                  <a:pathLst>
                    <a:path h="1363" w="1231">
                      <a:moveTo>
                        <a:pt x="1133" y="515"/>
                      </a:moveTo>
                      <a:cubicBezTo>
                        <a:pt x="1027" y="440"/>
                        <a:pt x="906" y="344"/>
                        <a:pt x="787" y="288"/>
                      </a:cubicBezTo>
                      <a:cubicBezTo>
                        <a:pt x="787" y="269"/>
                        <a:pt x="787" y="249"/>
                        <a:pt x="787" y="230"/>
                      </a:cubicBezTo>
                      <a:cubicBezTo>
                        <a:pt x="783" y="59"/>
                        <a:pt x="650" y="54"/>
                        <a:pt x="513" y="73"/>
                      </a:cubicBezTo>
                      <a:cubicBezTo>
                        <a:pt x="408" y="88"/>
                        <a:pt x="67" y="0"/>
                        <a:pt x="24" y="153"/>
                      </a:cubicBezTo>
                      <a:cubicBezTo>
                        <a:pt x="0" y="243"/>
                        <a:pt x="15" y="349"/>
                        <a:pt x="13" y="441"/>
                      </a:cubicBezTo>
                      <a:cubicBezTo>
                        <a:pt x="10" y="600"/>
                        <a:pt x="20" y="758"/>
                        <a:pt x="33" y="916"/>
                      </a:cubicBezTo>
                      <a:cubicBezTo>
                        <a:pt x="34" y="931"/>
                        <a:pt x="50" y="935"/>
                        <a:pt x="59" y="929"/>
                      </a:cubicBezTo>
                      <a:cubicBezTo>
                        <a:pt x="60" y="929"/>
                        <a:pt x="60" y="930"/>
                        <a:pt x="61" y="930"/>
                      </a:cubicBezTo>
                      <a:cubicBezTo>
                        <a:pt x="134" y="947"/>
                        <a:pt x="206" y="941"/>
                        <a:pt x="279" y="934"/>
                      </a:cubicBezTo>
                      <a:cubicBezTo>
                        <a:pt x="259" y="964"/>
                        <a:pt x="238" y="994"/>
                        <a:pt x="217" y="1024"/>
                      </a:cubicBezTo>
                      <a:cubicBezTo>
                        <a:pt x="210" y="1033"/>
                        <a:pt x="213" y="1049"/>
                        <a:pt x="221" y="1057"/>
                      </a:cubicBezTo>
                      <a:cubicBezTo>
                        <a:pt x="383" y="1211"/>
                        <a:pt x="595" y="1276"/>
                        <a:pt x="797" y="1360"/>
                      </a:cubicBezTo>
                      <a:cubicBezTo>
                        <a:pt x="806" y="1363"/>
                        <a:pt x="818" y="1359"/>
                        <a:pt x="825" y="1352"/>
                      </a:cubicBezTo>
                      <a:cubicBezTo>
                        <a:pt x="1002" y="1186"/>
                        <a:pt x="1158" y="944"/>
                        <a:pt x="1214" y="707"/>
                      </a:cubicBezTo>
                      <a:cubicBezTo>
                        <a:pt x="1231" y="634"/>
                        <a:pt x="1191" y="557"/>
                        <a:pt x="1133" y="515"/>
                      </a:cubicBezTo>
                      <a:close/>
                      <a:moveTo>
                        <a:pt x="750" y="912"/>
                      </a:moveTo>
                      <a:cubicBezTo>
                        <a:pt x="753" y="910"/>
                        <a:pt x="755" y="907"/>
                        <a:pt x="757" y="903"/>
                      </a:cubicBezTo>
                      <a:cubicBezTo>
                        <a:pt x="791" y="825"/>
                        <a:pt x="780" y="722"/>
                        <a:pt x="783" y="640"/>
                      </a:cubicBezTo>
                      <a:cubicBezTo>
                        <a:pt x="785" y="591"/>
                        <a:pt x="786" y="541"/>
                        <a:pt x="787" y="492"/>
                      </a:cubicBezTo>
                      <a:cubicBezTo>
                        <a:pt x="845" y="527"/>
                        <a:pt x="902" y="564"/>
                        <a:pt x="955" y="607"/>
                      </a:cubicBezTo>
                      <a:cubicBezTo>
                        <a:pt x="1070" y="701"/>
                        <a:pt x="1029" y="793"/>
                        <a:pt x="965" y="904"/>
                      </a:cubicBezTo>
                      <a:cubicBezTo>
                        <a:pt x="944" y="940"/>
                        <a:pt x="864" y="1094"/>
                        <a:pt x="821" y="1076"/>
                      </a:cubicBezTo>
                      <a:cubicBezTo>
                        <a:pt x="711" y="1032"/>
                        <a:pt x="596" y="1002"/>
                        <a:pt x="499" y="931"/>
                      </a:cubicBezTo>
                      <a:cubicBezTo>
                        <a:pt x="575" y="937"/>
                        <a:pt x="651" y="947"/>
                        <a:pt x="727" y="941"/>
                      </a:cubicBezTo>
                      <a:cubicBezTo>
                        <a:pt x="745" y="940"/>
                        <a:pt x="753" y="925"/>
                        <a:pt x="750" y="912"/>
                      </a:cubicBezTo>
                      <a:close/>
                      <a:moveTo>
                        <a:pt x="73" y="885"/>
                      </a:moveTo>
                      <a:cubicBezTo>
                        <a:pt x="71" y="884"/>
                        <a:pt x="68" y="885"/>
                        <a:pt x="66" y="885"/>
                      </a:cubicBezTo>
                      <a:cubicBezTo>
                        <a:pt x="65" y="718"/>
                        <a:pt x="60" y="551"/>
                        <a:pt x="64" y="383"/>
                      </a:cubicBezTo>
                      <a:cubicBezTo>
                        <a:pt x="65" y="326"/>
                        <a:pt x="64" y="269"/>
                        <a:pt x="64" y="212"/>
                      </a:cubicBezTo>
                      <a:cubicBezTo>
                        <a:pt x="64" y="72"/>
                        <a:pt x="345" y="130"/>
                        <a:pt x="414" y="134"/>
                      </a:cubicBezTo>
                      <a:cubicBezTo>
                        <a:pt x="459" y="136"/>
                        <a:pt x="518" y="122"/>
                        <a:pt x="561" y="116"/>
                      </a:cubicBezTo>
                      <a:cubicBezTo>
                        <a:pt x="687" y="100"/>
                        <a:pt x="740" y="198"/>
                        <a:pt x="737" y="313"/>
                      </a:cubicBezTo>
                      <a:cubicBezTo>
                        <a:pt x="736" y="348"/>
                        <a:pt x="736" y="383"/>
                        <a:pt x="736" y="418"/>
                      </a:cubicBezTo>
                      <a:cubicBezTo>
                        <a:pt x="724" y="428"/>
                        <a:pt x="721" y="448"/>
                        <a:pt x="736" y="460"/>
                      </a:cubicBezTo>
                      <a:cubicBezTo>
                        <a:pt x="735" y="501"/>
                        <a:pt x="735" y="542"/>
                        <a:pt x="735" y="583"/>
                      </a:cubicBezTo>
                      <a:cubicBezTo>
                        <a:pt x="733" y="667"/>
                        <a:pt x="748" y="799"/>
                        <a:pt x="714" y="877"/>
                      </a:cubicBezTo>
                      <a:cubicBezTo>
                        <a:pt x="712" y="881"/>
                        <a:pt x="711" y="885"/>
                        <a:pt x="711" y="889"/>
                      </a:cubicBezTo>
                      <a:cubicBezTo>
                        <a:pt x="628" y="880"/>
                        <a:pt x="543" y="877"/>
                        <a:pt x="459" y="873"/>
                      </a:cubicBezTo>
                      <a:cubicBezTo>
                        <a:pt x="330" y="866"/>
                        <a:pt x="202" y="902"/>
                        <a:pt x="73" y="885"/>
                      </a:cubicBezTo>
                      <a:close/>
                      <a:moveTo>
                        <a:pt x="1138" y="766"/>
                      </a:moveTo>
                      <a:cubicBezTo>
                        <a:pt x="1115" y="841"/>
                        <a:pt x="1075" y="911"/>
                        <a:pt x="1037" y="979"/>
                      </a:cubicBezTo>
                      <a:cubicBezTo>
                        <a:pt x="997" y="1052"/>
                        <a:pt x="860" y="1325"/>
                        <a:pt x="761" y="1284"/>
                      </a:cubicBezTo>
                      <a:cubicBezTo>
                        <a:pt x="672" y="1247"/>
                        <a:pt x="581" y="1214"/>
                        <a:pt x="493" y="1174"/>
                      </a:cubicBezTo>
                      <a:cubicBezTo>
                        <a:pt x="376" y="1122"/>
                        <a:pt x="252" y="1075"/>
                        <a:pt x="327" y="935"/>
                      </a:cubicBezTo>
                      <a:cubicBezTo>
                        <a:pt x="328" y="933"/>
                        <a:pt x="329" y="931"/>
                        <a:pt x="329" y="929"/>
                      </a:cubicBezTo>
                      <a:cubicBezTo>
                        <a:pt x="346" y="928"/>
                        <a:pt x="363" y="927"/>
                        <a:pt x="380" y="926"/>
                      </a:cubicBezTo>
                      <a:cubicBezTo>
                        <a:pt x="406" y="925"/>
                        <a:pt x="433" y="926"/>
                        <a:pt x="459" y="928"/>
                      </a:cubicBezTo>
                      <a:cubicBezTo>
                        <a:pt x="457" y="933"/>
                        <a:pt x="458" y="939"/>
                        <a:pt x="463" y="945"/>
                      </a:cubicBezTo>
                      <a:cubicBezTo>
                        <a:pt x="566" y="1047"/>
                        <a:pt x="711" y="1087"/>
                        <a:pt x="841" y="1141"/>
                      </a:cubicBezTo>
                      <a:cubicBezTo>
                        <a:pt x="849" y="1144"/>
                        <a:pt x="861" y="1140"/>
                        <a:pt x="867" y="1134"/>
                      </a:cubicBezTo>
                      <a:cubicBezTo>
                        <a:pt x="962" y="1022"/>
                        <a:pt x="1079" y="877"/>
                        <a:pt x="1092" y="725"/>
                      </a:cubicBezTo>
                      <a:cubicBezTo>
                        <a:pt x="1104" y="596"/>
                        <a:pt x="892" y="484"/>
                        <a:pt x="787" y="427"/>
                      </a:cubicBezTo>
                      <a:cubicBezTo>
                        <a:pt x="787" y="403"/>
                        <a:pt x="788" y="379"/>
                        <a:pt x="788" y="355"/>
                      </a:cubicBezTo>
                      <a:cubicBezTo>
                        <a:pt x="845" y="402"/>
                        <a:pt x="914" y="439"/>
                        <a:pt x="973" y="481"/>
                      </a:cubicBezTo>
                      <a:cubicBezTo>
                        <a:pt x="1068" y="548"/>
                        <a:pt x="1184" y="619"/>
                        <a:pt x="1138" y="7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48" name="Freeform 6"/>
                <p:cNvSpPr>
                  <a:spLocks noEditPoints="1"/>
                </p:cNvSpPr>
                <p:nvPr/>
              </p:nvSpPr>
              <p:spPr bwMode="auto">
                <a:xfrm>
                  <a:off x="5805" y="7642"/>
                  <a:ext cx="1364" cy="1425"/>
                </a:xfrm>
                <a:custGeom>
                  <a:gdLst>
                    <a:gd fmla="*/ 547 w 576" name="T0"/>
                    <a:gd fmla="*/ 1 h 602" name="T1"/>
                    <a:gd fmla="*/ 70 w 576" name="T2"/>
                    <a:gd fmla="*/ 0 h 602" name="T3"/>
                    <a:gd fmla="*/ 43 w 576" name="T4"/>
                    <a:gd fmla="*/ 20 h 602" name="T5"/>
                    <a:gd fmla="*/ 25 w 576" name="T6"/>
                    <a:gd fmla="*/ 533 h 602" name="T7"/>
                    <a:gd fmla="*/ 30 w 576" name="T8"/>
                    <a:gd fmla="*/ 566 h 602" name="T9"/>
                    <a:gd fmla="*/ 68 w 576" name="T10"/>
                    <a:gd fmla="*/ 573 h 602" name="T11"/>
                    <a:gd fmla="*/ 514 w 576" name="T12"/>
                    <a:gd fmla="*/ 582 h 602" name="T13"/>
                    <a:gd fmla="*/ 547 w 576" name="T14"/>
                    <a:gd fmla="*/ 574 h 602" name="T15"/>
                    <a:gd fmla="*/ 572 w 576" name="T16"/>
                    <a:gd fmla="*/ 34 h 602" name="T17"/>
                    <a:gd fmla="*/ 547 w 576" name="T18"/>
                    <a:gd fmla="*/ 1 h 602" name="T19"/>
                    <a:gd fmla="*/ 77 w 576" name="T20"/>
                    <a:gd fmla="*/ 534 h 602" name="T21"/>
                    <a:gd fmla="*/ 76 w 576" name="T22"/>
                    <a:gd fmla="*/ 134 h 602" name="T23"/>
                    <a:gd fmla="*/ 109 w 576" name="T24"/>
                    <a:gd fmla="*/ 54 h 602" name="T25"/>
                    <a:gd fmla="*/ 268 w 576" name="T26"/>
                    <a:gd fmla="*/ 55 h 602" name="T27"/>
                    <a:gd fmla="*/ 516 w 576" name="T28"/>
                    <a:gd fmla="*/ 54 h 602" name="T29"/>
                    <a:gd fmla="*/ 509 w 576" name="T30"/>
                    <a:gd fmla="*/ 532 h 602" name="T31"/>
                    <a:gd fmla="*/ 77 w 576" name="T32"/>
                    <a:gd fmla="*/ 534 h 602" name="T3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b="b" l="0" r="r" t="0"/>
                  <a:pathLst>
                    <a:path h="602" w="576">
                      <a:moveTo>
                        <a:pt x="547" y="1"/>
                      </a:moveTo>
                      <a:cubicBezTo>
                        <a:pt x="388" y="0"/>
                        <a:pt x="229" y="0"/>
                        <a:pt x="70" y="0"/>
                      </a:cubicBezTo>
                      <a:cubicBezTo>
                        <a:pt x="57" y="0"/>
                        <a:pt x="46" y="8"/>
                        <a:pt x="43" y="20"/>
                      </a:cubicBezTo>
                      <a:cubicBezTo>
                        <a:pt x="0" y="178"/>
                        <a:pt x="1" y="369"/>
                        <a:pt x="25" y="533"/>
                      </a:cubicBezTo>
                      <a:cubicBezTo>
                        <a:pt x="14" y="542"/>
                        <a:pt x="12" y="561"/>
                        <a:pt x="30" y="566"/>
                      </a:cubicBezTo>
                      <a:cubicBezTo>
                        <a:pt x="35" y="583"/>
                        <a:pt x="56" y="584"/>
                        <a:pt x="68" y="573"/>
                      </a:cubicBezTo>
                      <a:cubicBezTo>
                        <a:pt x="214" y="602"/>
                        <a:pt x="366" y="586"/>
                        <a:pt x="514" y="582"/>
                      </a:cubicBezTo>
                      <a:cubicBezTo>
                        <a:pt x="522" y="596"/>
                        <a:pt x="545" y="593"/>
                        <a:pt x="547" y="574"/>
                      </a:cubicBezTo>
                      <a:cubicBezTo>
                        <a:pt x="562" y="394"/>
                        <a:pt x="539" y="213"/>
                        <a:pt x="572" y="34"/>
                      </a:cubicBezTo>
                      <a:cubicBezTo>
                        <a:pt x="576" y="17"/>
                        <a:pt x="565" y="1"/>
                        <a:pt x="547" y="1"/>
                      </a:cubicBezTo>
                      <a:close/>
                      <a:moveTo>
                        <a:pt x="77" y="534"/>
                      </a:moveTo>
                      <a:cubicBezTo>
                        <a:pt x="80" y="401"/>
                        <a:pt x="63" y="268"/>
                        <a:pt x="76" y="134"/>
                      </a:cubicBezTo>
                      <a:cubicBezTo>
                        <a:pt x="78" y="111"/>
                        <a:pt x="75" y="54"/>
                        <a:pt x="109" y="54"/>
                      </a:cubicBezTo>
                      <a:cubicBezTo>
                        <a:pt x="162" y="55"/>
                        <a:pt x="215" y="55"/>
                        <a:pt x="268" y="55"/>
                      </a:cubicBezTo>
                      <a:cubicBezTo>
                        <a:pt x="351" y="55"/>
                        <a:pt x="433" y="54"/>
                        <a:pt x="516" y="54"/>
                      </a:cubicBezTo>
                      <a:cubicBezTo>
                        <a:pt x="491" y="211"/>
                        <a:pt x="495" y="373"/>
                        <a:pt x="509" y="532"/>
                      </a:cubicBezTo>
                      <a:cubicBezTo>
                        <a:pt x="364" y="532"/>
                        <a:pt x="221" y="551"/>
                        <a:pt x="77" y="53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</p:grpSp>
        </p:grpSp>
      </p:grpSp>
      <p:grpSp>
        <p:nvGrpSpPr>
          <p:cNvPr id="37" name="组合 36"/>
          <p:cNvGrpSpPr/>
          <p:nvPr/>
        </p:nvGrpSpPr>
        <p:grpSpPr>
          <a:xfrm>
            <a:off x="10673299" y="2394297"/>
            <a:ext cx="3071834" cy="3071834"/>
            <a:chOff x="10673300" y="2394298"/>
            <a:chExt cx="3071834" cy="3071834"/>
          </a:xfrm>
        </p:grpSpPr>
        <p:sp>
          <p:nvSpPr>
            <p:cNvPr id="38" name="Ellipse 31"/>
            <p:cNvSpPr/>
            <p:nvPr/>
          </p:nvSpPr>
          <p:spPr>
            <a:xfrm>
              <a:off x="10673300" y="2394298"/>
              <a:ext cx="3071834" cy="307183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fr-FR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+mn-ea"/>
              </a:endParaRPr>
            </a:p>
          </p:txBody>
        </p:sp>
        <p:grpSp>
          <p:nvGrpSpPr>
            <p:cNvPr id="39" name="Group 4"/>
            <p:cNvGrpSpPr>
              <a:grpSpLocks noChangeAspect="1"/>
            </p:cNvGrpSpPr>
            <p:nvPr/>
          </p:nvGrpSpPr>
          <p:grpSpPr>
            <a:xfrm>
              <a:off x="11221181" y="2836427"/>
              <a:ext cx="1976071" cy="2187575"/>
              <a:chOff x="5523" y="7263"/>
              <a:chExt cx="2915" cy="3227"/>
            </a:xfrm>
            <a:solidFill>
              <a:schemeClr val="bg1"/>
            </a:solidFill>
          </p:grpSpPr>
          <p:sp>
            <p:nvSpPr>
              <p:cNvPr id="40" name="Freeform 5"/>
              <p:cNvSpPr>
                <a:spLocks noEditPoints="1"/>
              </p:cNvSpPr>
              <p:nvPr/>
            </p:nvSpPr>
            <p:spPr bwMode="auto">
              <a:xfrm>
                <a:off x="5523" y="7263"/>
                <a:ext cx="2915" cy="3227"/>
              </a:xfrm>
              <a:custGeom>
                <a:gdLst>
                  <a:gd fmla="*/ 1133 w 1231" name="T0"/>
                  <a:gd fmla="*/ 515 h 1363" name="T1"/>
                  <a:gd fmla="*/ 787 w 1231" name="T2"/>
                  <a:gd fmla="*/ 288 h 1363" name="T3"/>
                  <a:gd fmla="*/ 787 w 1231" name="T4"/>
                  <a:gd fmla="*/ 230 h 1363" name="T5"/>
                  <a:gd fmla="*/ 513 w 1231" name="T6"/>
                  <a:gd fmla="*/ 73 h 1363" name="T7"/>
                  <a:gd fmla="*/ 24 w 1231" name="T8"/>
                  <a:gd fmla="*/ 153 h 1363" name="T9"/>
                  <a:gd fmla="*/ 13 w 1231" name="T10"/>
                  <a:gd fmla="*/ 441 h 1363" name="T11"/>
                  <a:gd fmla="*/ 33 w 1231" name="T12"/>
                  <a:gd fmla="*/ 916 h 1363" name="T13"/>
                  <a:gd fmla="*/ 59 w 1231" name="T14"/>
                  <a:gd fmla="*/ 929 h 1363" name="T15"/>
                  <a:gd fmla="*/ 61 w 1231" name="T16"/>
                  <a:gd fmla="*/ 930 h 1363" name="T17"/>
                  <a:gd fmla="*/ 279 w 1231" name="T18"/>
                  <a:gd fmla="*/ 934 h 1363" name="T19"/>
                  <a:gd fmla="*/ 217 w 1231" name="T20"/>
                  <a:gd fmla="*/ 1024 h 1363" name="T21"/>
                  <a:gd fmla="*/ 221 w 1231" name="T22"/>
                  <a:gd fmla="*/ 1057 h 1363" name="T23"/>
                  <a:gd fmla="*/ 797 w 1231" name="T24"/>
                  <a:gd fmla="*/ 1360 h 1363" name="T25"/>
                  <a:gd fmla="*/ 825 w 1231" name="T26"/>
                  <a:gd fmla="*/ 1352 h 1363" name="T27"/>
                  <a:gd fmla="*/ 1214 w 1231" name="T28"/>
                  <a:gd fmla="*/ 707 h 1363" name="T29"/>
                  <a:gd fmla="*/ 1133 w 1231" name="T30"/>
                  <a:gd fmla="*/ 515 h 1363" name="T31"/>
                  <a:gd fmla="*/ 750 w 1231" name="T32"/>
                  <a:gd fmla="*/ 912 h 1363" name="T33"/>
                  <a:gd fmla="*/ 757 w 1231" name="T34"/>
                  <a:gd fmla="*/ 903 h 1363" name="T35"/>
                  <a:gd fmla="*/ 783 w 1231" name="T36"/>
                  <a:gd fmla="*/ 640 h 1363" name="T37"/>
                  <a:gd fmla="*/ 787 w 1231" name="T38"/>
                  <a:gd fmla="*/ 492 h 1363" name="T39"/>
                  <a:gd fmla="*/ 955 w 1231" name="T40"/>
                  <a:gd fmla="*/ 607 h 1363" name="T41"/>
                  <a:gd fmla="*/ 965 w 1231" name="T42"/>
                  <a:gd fmla="*/ 904 h 1363" name="T43"/>
                  <a:gd fmla="*/ 821 w 1231" name="T44"/>
                  <a:gd fmla="*/ 1076 h 1363" name="T45"/>
                  <a:gd fmla="*/ 499 w 1231" name="T46"/>
                  <a:gd fmla="*/ 931 h 1363" name="T47"/>
                  <a:gd fmla="*/ 727 w 1231" name="T48"/>
                  <a:gd fmla="*/ 941 h 1363" name="T49"/>
                  <a:gd fmla="*/ 750 w 1231" name="T50"/>
                  <a:gd fmla="*/ 912 h 1363" name="T51"/>
                  <a:gd fmla="*/ 73 w 1231" name="T52"/>
                  <a:gd fmla="*/ 885 h 1363" name="T53"/>
                  <a:gd fmla="*/ 66 w 1231" name="T54"/>
                  <a:gd fmla="*/ 885 h 1363" name="T55"/>
                  <a:gd fmla="*/ 64 w 1231" name="T56"/>
                  <a:gd fmla="*/ 383 h 1363" name="T57"/>
                  <a:gd fmla="*/ 64 w 1231" name="T58"/>
                  <a:gd fmla="*/ 212 h 1363" name="T59"/>
                  <a:gd fmla="*/ 414 w 1231" name="T60"/>
                  <a:gd fmla="*/ 134 h 1363" name="T61"/>
                  <a:gd fmla="*/ 561 w 1231" name="T62"/>
                  <a:gd fmla="*/ 116 h 1363" name="T63"/>
                  <a:gd fmla="*/ 737 w 1231" name="T64"/>
                  <a:gd fmla="*/ 313 h 1363" name="T65"/>
                  <a:gd fmla="*/ 736 w 1231" name="T66"/>
                  <a:gd fmla="*/ 418 h 1363" name="T67"/>
                  <a:gd fmla="*/ 736 w 1231" name="T68"/>
                  <a:gd fmla="*/ 460 h 1363" name="T69"/>
                  <a:gd fmla="*/ 735 w 1231" name="T70"/>
                  <a:gd fmla="*/ 583 h 1363" name="T71"/>
                  <a:gd fmla="*/ 714 w 1231" name="T72"/>
                  <a:gd fmla="*/ 877 h 1363" name="T73"/>
                  <a:gd fmla="*/ 711 w 1231" name="T74"/>
                  <a:gd fmla="*/ 889 h 1363" name="T75"/>
                  <a:gd fmla="*/ 459 w 1231" name="T76"/>
                  <a:gd fmla="*/ 873 h 1363" name="T77"/>
                  <a:gd fmla="*/ 73 w 1231" name="T78"/>
                  <a:gd fmla="*/ 885 h 1363" name="T79"/>
                  <a:gd fmla="*/ 1138 w 1231" name="T80"/>
                  <a:gd fmla="*/ 766 h 1363" name="T81"/>
                  <a:gd fmla="*/ 1037 w 1231" name="T82"/>
                  <a:gd fmla="*/ 979 h 1363" name="T83"/>
                  <a:gd fmla="*/ 761 w 1231" name="T84"/>
                  <a:gd fmla="*/ 1284 h 1363" name="T85"/>
                  <a:gd fmla="*/ 493 w 1231" name="T86"/>
                  <a:gd fmla="*/ 1174 h 1363" name="T87"/>
                  <a:gd fmla="*/ 327 w 1231" name="T88"/>
                  <a:gd fmla="*/ 935 h 1363" name="T89"/>
                  <a:gd fmla="*/ 329 w 1231" name="T90"/>
                  <a:gd fmla="*/ 929 h 1363" name="T91"/>
                  <a:gd fmla="*/ 380 w 1231" name="T92"/>
                  <a:gd fmla="*/ 926 h 1363" name="T93"/>
                  <a:gd fmla="*/ 459 w 1231" name="T94"/>
                  <a:gd fmla="*/ 928 h 1363" name="T95"/>
                  <a:gd fmla="*/ 463 w 1231" name="T96"/>
                  <a:gd fmla="*/ 945 h 1363" name="T97"/>
                  <a:gd fmla="*/ 841 w 1231" name="T98"/>
                  <a:gd fmla="*/ 1141 h 1363" name="T99"/>
                  <a:gd fmla="*/ 867 w 1231" name="T100"/>
                  <a:gd fmla="*/ 1134 h 1363" name="T101"/>
                  <a:gd fmla="*/ 1092 w 1231" name="T102"/>
                  <a:gd fmla="*/ 725 h 1363" name="T103"/>
                  <a:gd fmla="*/ 787 w 1231" name="T104"/>
                  <a:gd fmla="*/ 427 h 1363" name="T105"/>
                  <a:gd fmla="*/ 788 w 1231" name="T106"/>
                  <a:gd fmla="*/ 355 h 1363" name="T107"/>
                  <a:gd fmla="*/ 973 w 1231" name="T108"/>
                  <a:gd fmla="*/ 481 h 1363" name="T109"/>
                  <a:gd fmla="*/ 1138 w 1231" name="T110"/>
                  <a:gd fmla="*/ 766 h 1363" name="T1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b="b" l="0" r="r" t="0"/>
                <a:pathLst>
                  <a:path h="1363" w="1231">
                    <a:moveTo>
                      <a:pt x="1133" y="515"/>
                    </a:moveTo>
                    <a:cubicBezTo>
                      <a:pt x="1027" y="440"/>
                      <a:pt x="906" y="344"/>
                      <a:pt x="787" y="288"/>
                    </a:cubicBezTo>
                    <a:cubicBezTo>
                      <a:pt x="787" y="269"/>
                      <a:pt x="787" y="249"/>
                      <a:pt x="787" y="230"/>
                    </a:cubicBezTo>
                    <a:cubicBezTo>
                      <a:pt x="783" y="59"/>
                      <a:pt x="650" y="54"/>
                      <a:pt x="513" y="73"/>
                    </a:cubicBezTo>
                    <a:cubicBezTo>
                      <a:pt x="408" y="88"/>
                      <a:pt x="67" y="0"/>
                      <a:pt x="24" y="153"/>
                    </a:cubicBezTo>
                    <a:cubicBezTo>
                      <a:pt x="0" y="243"/>
                      <a:pt x="15" y="349"/>
                      <a:pt x="13" y="441"/>
                    </a:cubicBezTo>
                    <a:cubicBezTo>
                      <a:pt x="10" y="600"/>
                      <a:pt x="20" y="758"/>
                      <a:pt x="33" y="916"/>
                    </a:cubicBezTo>
                    <a:cubicBezTo>
                      <a:pt x="34" y="931"/>
                      <a:pt x="50" y="935"/>
                      <a:pt x="59" y="929"/>
                    </a:cubicBezTo>
                    <a:cubicBezTo>
                      <a:pt x="60" y="929"/>
                      <a:pt x="60" y="930"/>
                      <a:pt x="61" y="930"/>
                    </a:cubicBezTo>
                    <a:cubicBezTo>
                      <a:pt x="134" y="947"/>
                      <a:pt x="206" y="941"/>
                      <a:pt x="279" y="934"/>
                    </a:cubicBezTo>
                    <a:cubicBezTo>
                      <a:pt x="259" y="964"/>
                      <a:pt x="238" y="994"/>
                      <a:pt x="217" y="1024"/>
                    </a:cubicBezTo>
                    <a:cubicBezTo>
                      <a:pt x="210" y="1033"/>
                      <a:pt x="213" y="1049"/>
                      <a:pt x="221" y="1057"/>
                    </a:cubicBezTo>
                    <a:cubicBezTo>
                      <a:pt x="383" y="1211"/>
                      <a:pt x="595" y="1276"/>
                      <a:pt x="797" y="1360"/>
                    </a:cubicBezTo>
                    <a:cubicBezTo>
                      <a:pt x="806" y="1363"/>
                      <a:pt x="818" y="1359"/>
                      <a:pt x="825" y="1352"/>
                    </a:cubicBezTo>
                    <a:cubicBezTo>
                      <a:pt x="1002" y="1186"/>
                      <a:pt x="1158" y="944"/>
                      <a:pt x="1214" y="707"/>
                    </a:cubicBezTo>
                    <a:cubicBezTo>
                      <a:pt x="1231" y="634"/>
                      <a:pt x="1191" y="557"/>
                      <a:pt x="1133" y="515"/>
                    </a:cubicBezTo>
                    <a:close/>
                    <a:moveTo>
                      <a:pt x="750" y="912"/>
                    </a:moveTo>
                    <a:cubicBezTo>
                      <a:pt x="753" y="910"/>
                      <a:pt x="755" y="907"/>
                      <a:pt x="757" y="903"/>
                    </a:cubicBezTo>
                    <a:cubicBezTo>
                      <a:pt x="791" y="825"/>
                      <a:pt x="780" y="722"/>
                      <a:pt x="783" y="640"/>
                    </a:cubicBezTo>
                    <a:cubicBezTo>
                      <a:pt x="785" y="591"/>
                      <a:pt x="786" y="541"/>
                      <a:pt x="787" y="492"/>
                    </a:cubicBezTo>
                    <a:cubicBezTo>
                      <a:pt x="845" y="527"/>
                      <a:pt x="902" y="564"/>
                      <a:pt x="955" y="607"/>
                    </a:cubicBezTo>
                    <a:cubicBezTo>
                      <a:pt x="1070" y="701"/>
                      <a:pt x="1029" y="793"/>
                      <a:pt x="965" y="904"/>
                    </a:cubicBezTo>
                    <a:cubicBezTo>
                      <a:pt x="944" y="940"/>
                      <a:pt x="864" y="1094"/>
                      <a:pt x="821" y="1076"/>
                    </a:cubicBezTo>
                    <a:cubicBezTo>
                      <a:pt x="711" y="1032"/>
                      <a:pt x="596" y="1002"/>
                      <a:pt x="499" y="931"/>
                    </a:cubicBezTo>
                    <a:cubicBezTo>
                      <a:pt x="575" y="937"/>
                      <a:pt x="651" y="947"/>
                      <a:pt x="727" y="941"/>
                    </a:cubicBezTo>
                    <a:cubicBezTo>
                      <a:pt x="745" y="940"/>
                      <a:pt x="753" y="925"/>
                      <a:pt x="750" y="912"/>
                    </a:cubicBezTo>
                    <a:close/>
                    <a:moveTo>
                      <a:pt x="73" y="885"/>
                    </a:moveTo>
                    <a:cubicBezTo>
                      <a:pt x="71" y="884"/>
                      <a:pt x="68" y="885"/>
                      <a:pt x="66" y="885"/>
                    </a:cubicBezTo>
                    <a:cubicBezTo>
                      <a:pt x="65" y="718"/>
                      <a:pt x="60" y="551"/>
                      <a:pt x="64" y="383"/>
                    </a:cubicBezTo>
                    <a:cubicBezTo>
                      <a:pt x="65" y="326"/>
                      <a:pt x="64" y="269"/>
                      <a:pt x="64" y="212"/>
                    </a:cubicBezTo>
                    <a:cubicBezTo>
                      <a:pt x="64" y="72"/>
                      <a:pt x="345" y="130"/>
                      <a:pt x="414" y="134"/>
                    </a:cubicBezTo>
                    <a:cubicBezTo>
                      <a:pt x="459" y="136"/>
                      <a:pt x="518" y="122"/>
                      <a:pt x="561" y="116"/>
                    </a:cubicBezTo>
                    <a:cubicBezTo>
                      <a:pt x="687" y="100"/>
                      <a:pt x="740" y="198"/>
                      <a:pt x="737" y="313"/>
                    </a:cubicBezTo>
                    <a:cubicBezTo>
                      <a:pt x="736" y="348"/>
                      <a:pt x="736" y="383"/>
                      <a:pt x="736" y="418"/>
                    </a:cubicBezTo>
                    <a:cubicBezTo>
                      <a:pt x="724" y="428"/>
                      <a:pt x="721" y="448"/>
                      <a:pt x="736" y="460"/>
                    </a:cubicBezTo>
                    <a:cubicBezTo>
                      <a:pt x="735" y="501"/>
                      <a:pt x="735" y="542"/>
                      <a:pt x="735" y="583"/>
                    </a:cubicBezTo>
                    <a:cubicBezTo>
                      <a:pt x="733" y="667"/>
                      <a:pt x="748" y="799"/>
                      <a:pt x="714" y="877"/>
                    </a:cubicBezTo>
                    <a:cubicBezTo>
                      <a:pt x="712" y="881"/>
                      <a:pt x="711" y="885"/>
                      <a:pt x="711" y="889"/>
                    </a:cubicBezTo>
                    <a:cubicBezTo>
                      <a:pt x="628" y="880"/>
                      <a:pt x="543" y="877"/>
                      <a:pt x="459" y="873"/>
                    </a:cubicBezTo>
                    <a:cubicBezTo>
                      <a:pt x="330" y="866"/>
                      <a:pt x="202" y="902"/>
                      <a:pt x="73" y="885"/>
                    </a:cubicBezTo>
                    <a:close/>
                    <a:moveTo>
                      <a:pt x="1138" y="766"/>
                    </a:moveTo>
                    <a:cubicBezTo>
                      <a:pt x="1115" y="841"/>
                      <a:pt x="1075" y="911"/>
                      <a:pt x="1037" y="979"/>
                    </a:cubicBezTo>
                    <a:cubicBezTo>
                      <a:pt x="997" y="1052"/>
                      <a:pt x="860" y="1325"/>
                      <a:pt x="761" y="1284"/>
                    </a:cubicBezTo>
                    <a:cubicBezTo>
                      <a:pt x="672" y="1247"/>
                      <a:pt x="581" y="1214"/>
                      <a:pt x="493" y="1174"/>
                    </a:cubicBezTo>
                    <a:cubicBezTo>
                      <a:pt x="376" y="1122"/>
                      <a:pt x="252" y="1075"/>
                      <a:pt x="327" y="935"/>
                    </a:cubicBezTo>
                    <a:cubicBezTo>
                      <a:pt x="328" y="933"/>
                      <a:pt x="329" y="931"/>
                      <a:pt x="329" y="929"/>
                    </a:cubicBezTo>
                    <a:cubicBezTo>
                      <a:pt x="346" y="928"/>
                      <a:pt x="363" y="927"/>
                      <a:pt x="380" y="926"/>
                    </a:cubicBezTo>
                    <a:cubicBezTo>
                      <a:pt x="406" y="925"/>
                      <a:pt x="433" y="926"/>
                      <a:pt x="459" y="928"/>
                    </a:cubicBezTo>
                    <a:cubicBezTo>
                      <a:pt x="457" y="933"/>
                      <a:pt x="458" y="939"/>
                      <a:pt x="463" y="945"/>
                    </a:cubicBezTo>
                    <a:cubicBezTo>
                      <a:pt x="566" y="1047"/>
                      <a:pt x="711" y="1087"/>
                      <a:pt x="841" y="1141"/>
                    </a:cubicBezTo>
                    <a:cubicBezTo>
                      <a:pt x="849" y="1144"/>
                      <a:pt x="861" y="1140"/>
                      <a:pt x="867" y="1134"/>
                    </a:cubicBezTo>
                    <a:cubicBezTo>
                      <a:pt x="962" y="1022"/>
                      <a:pt x="1079" y="877"/>
                      <a:pt x="1092" y="725"/>
                    </a:cubicBezTo>
                    <a:cubicBezTo>
                      <a:pt x="1104" y="596"/>
                      <a:pt x="892" y="484"/>
                      <a:pt x="787" y="427"/>
                    </a:cubicBezTo>
                    <a:cubicBezTo>
                      <a:pt x="787" y="403"/>
                      <a:pt x="788" y="379"/>
                      <a:pt x="788" y="355"/>
                    </a:cubicBezTo>
                    <a:cubicBezTo>
                      <a:pt x="845" y="402"/>
                      <a:pt x="914" y="439"/>
                      <a:pt x="973" y="481"/>
                    </a:cubicBezTo>
                    <a:cubicBezTo>
                      <a:pt x="1068" y="548"/>
                      <a:pt x="1184" y="619"/>
                      <a:pt x="1138" y="76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1" name="Freeform 6"/>
              <p:cNvSpPr>
                <a:spLocks noEditPoints="1"/>
              </p:cNvSpPr>
              <p:nvPr/>
            </p:nvSpPr>
            <p:spPr bwMode="auto">
              <a:xfrm>
                <a:off x="5805" y="7642"/>
                <a:ext cx="1364" cy="1425"/>
              </a:xfrm>
              <a:custGeom>
                <a:gdLst>
                  <a:gd fmla="*/ 547 w 576" name="T0"/>
                  <a:gd fmla="*/ 1 h 602" name="T1"/>
                  <a:gd fmla="*/ 70 w 576" name="T2"/>
                  <a:gd fmla="*/ 0 h 602" name="T3"/>
                  <a:gd fmla="*/ 43 w 576" name="T4"/>
                  <a:gd fmla="*/ 20 h 602" name="T5"/>
                  <a:gd fmla="*/ 25 w 576" name="T6"/>
                  <a:gd fmla="*/ 533 h 602" name="T7"/>
                  <a:gd fmla="*/ 30 w 576" name="T8"/>
                  <a:gd fmla="*/ 566 h 602" name="T9"/>
                  <a:gd fmla="*/ 68 w 576" name="T10"/>
                  <a:gd fmla="*/ 573 h 602" name="T11"/>
                  <a:gd fmla="*/ 514 w 576" name="T12"/>
                  <a:gd fmla="*/ 582 h 602" name="T13"/>
                  <a:gd fmla="*/ 547 w 576" name="T14"/>
                  <a:gd fmla="*/ 574 h 602" name="T15"/>
                  <a:gd fmla="*/ 572 w 576" name="T16"/>
                  <a:gd fmla="*/ 34 h 602" name="T17"/>
                  <a:gd fmla="*/ 547 w 576" name="T18"/>
                  <a:gd fmla="*/ 1 h 602" name="T19"/>
                  <a:gd fmla="*/ 77 w 576" name="T20"/>
                  <a:gd fmla="*/ 534 h 602" name="T21"/>
                  <a:gd fmla="*/ 76 w 576" name="T22"/>
                  <a:gd fmla="*/ 134 h 602" name="T23"/>
                  <a:gd fmla="*/ 109 w 576" name="T24"/>
                  <a:gd fmla="*/ 54 h 602" name="T25"/>
                  <a:gd fmla="*/ 268 w 576" name="T26"/>
                  <a:gd fmla="*/ 55 h 602" name="T27"/>
                  <a:gd fmla="*/ 516 w 576" name="T28"/>
                  <a:gd fmla="*/ 54 h 602" name="T29"/>
                  <a:gd fmla="*/ 509 w 576" name="T30"/>
                  <a:gd fmla="*/ 532 h 602" name="T31"/>
                  <a:gd fmla="*/ 77 w 576" name="T32"/>
                  <a:gd fmla="*/ 534 h 602" name="T3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b="b" l="0" r="r" t="0"/>
                <a:pathLst>
                  <a:path h="602" w="576">
                    <a:moveTo>
                      <a:pt x="547" y="1"/>
                    </a:moveTo>
                    <a:cubicBezTo>
                      <a:pt x="388" y="0"/>
                      <a:pt x="229" y="0"/>
                      <a:pt x="70" y="0"/>
                    </a:cubicBezTo>
                    <a:cubicBezTo>
                      <a:pt x="57" y="0"/>
                      <a:pt x="46" y="8"/>
                      <a:pt x="43" y="20"/>
                    </a:cubicBezTo>
                    <a:cubicBezTo>
                      <a:pt x="0" y="178"/>
                      <a:pt x="1" y="369"/>
                      <a:pt x="25" y="533"/>
                    </a:cubicBezTo>
                    <a:cubicBezTo>
                      <a:pt x="14" y="542"/>
                      <a:pt x="12" y="561"/>
                      <a:pt x="30" y="566"/>
                    </a:cubicBezTo>
                    <a:cubicBezTo>
                      <a:pt x="35" y="583"/>
                      <a:pt x="56" y="584"/>
                      <a:pt x="68" y="573"/>
                    </a:cubicBezTo>
                    <a:cubicBezTo>
                      <a:pt x="214" y="602"/>
                      <a:pt x="366" y="586"/>
                      <a:pt x="514" y="582"/>
                    </a:cubicBezTo>
                    <a:cubicBezTo>
                      <a:pt x="522" y="596"/>
                      <a:pt x="545" y="593"/>
                      <a:pt x="547" y="574"/>
                    </a:cubicBezTo>
                    <a:cubicBezTo>
                      <a:pt x="562" y="394"/>
                      <a:pt x="539" y="213"/>
                      <a:pt x="572" y="34"/>
                    </a:cubicBezTo>
                    <a:cubicBezTo>
                      <a:pt x="576" y="17"/>
                      <a:pt x="565" y="1"/>
                      <a:pt x="547" y="1"/>
                    </a:cubicBezTo>
                    <a:close/>
                    <a:moveTo>
                      <a:pt x="77" y="534"/>
                    </a:moveTo>
                    <a:cubicBezTo>
                      <a:pt x="80" y="401"/>
                      <a:pt x="63" y="268"/>
                      <a:pt x="76" y="134"/>
                    </a:cubicBezTo>
                    <a:cubicBezTo>
                      <a:pt x="78" y="111"/>
                      <a:pt x="75" y="54"/>
                      <a:pt x="109" y="54"/>
                    </a:cubicBezTo>
                    <a:cubicBezTo>
                      <a:pt x="162" y="55"/>
                      <a:pt x="215" y="55"/>
                      <a:pt x="268" y="55"/>
                    </a:cubicBezTo>
                    <a:cubicBezTo>
                      <a:pt x="351" y="55"/>
                      <a:pt x="433" y="54"/>
                      <a:pt x="516" y="54"/>
                    </a:cubicBezTo>
                    <a:cubicBezTo>
                      <a:pt x="491" y="211"/>
                      <a:pt x="495" y="373"/>
                      <a:pt x="509" y="532"/>
                    </a:cubicBezTo>
                    <a:cubicBezTo>
                      <a:pt x="364" y="532"/>
                      <a:pt x="221" y="551"/>
                      <a:pt x="77" y="5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</p:grpSp>
      <p:sp>
        <p:nvSpPr>
          <p:cNvPr id="3" name="ZoneTexte 2"/>
          <p:cNvSpPr txBox="1"/>
          <p:nvPr/>
        </p:nvSpPr>
        <p:spPr>
          <a:xfrm>
            <a:off x="9268216" y="6236833"/>
            <a:ext cx="6024880" cy="18440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b="1" lang="zh-CN" smtClean="0" sz="11500">
                <a:latin typeface="+mn-ea"/>
              </a:rPr>
              <a:t>数据报表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624065" y="8098880"/>
            <a:ext cx="17281920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z="4800">
                <a:latin typeface="+mn-ea"/>
              </a:rPr>
              <a:t>Product Design</a:t>
            </a:r>
          </a:p>
        </p:txBody>
      </p:sp>
    </p:spTree>
    <p:extLst>
      <p:ext uri="{BB962C8B-B14F-4D97-AF65-F5344CB8AC3E}">
        <p14:creationId val="3870634252"/>
      </p:ext>
    </p:extLst>
  </p:cSld>
  <p:clrMapOvr>
    <a:masterClrMapping/>
  </p:clrMapOvr>
  <mc:AlternateContent>
    <mc:Choice Requires="p14">
      <p:transition advTm="5000" p14:dur="700" spd="med">
        <p:fade/>
      </p:transition>
    </mc:Choice>
    <mc:Fallback>
      <p:transition advTm="5000"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69000" fill="hold" id="5" nodeType="clickEffect" presetClass="entr" presetID="2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7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8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0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 id="11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16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8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3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5"/>
    </p:bldLst>
  </p:timing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val="3295285548"/>
              </p:ext>
            </p:extLst>
          </p:nvPr>
        </p:nvGraphicFramePr>
        <p:xfrm>
          <a:off x="1103313" y="2924386"/>
          <a:ext cx="10983456" cy="10457382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12597619" y="4986586"/>
            <a:ext cx="10796802" cy="7498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b="1" lang="zh-CN" sz="3600">
                <a:latin typeface="+mn-ea"/>
                <a:cs charset="0" pitchFamily="34" typeface="Open Sans Semibold"/>
              </a:rPr>
              <a:t>此处添加详细文本描述，建议与标题相关并符合整体语言风格，语言描述尽量简洁生动。</a:t>
            </a:r>
          </a:p>
          <a:p>
            <a:pPr>
              <a:lnSpc>
                <a:spcPct val="150000"/>
              </a:lnSpc>
            </a:pPr>
            <a:endParaRPr altLang="en-US" b="1" lang="zh-CN" sz="3600">
              <a:latin typeface="+mn-ea"/>
              <a:cs charset="0" pitchFamily="34" typeface="Open Sans Semibold"/>
            </a:endParaRPr>
          </a:p>
          <a:p>
            <a:pPr>
              <a:lnSpc>
                <a:spcPct val="150000"/>
              </a:lnSpc>
            </a:pPr>
            <a:r>
              <a:rPr altLang="en-US" b="1" lang="zh-CN" sz="3600">
                <a:latin typeface="+mn-ea"/>
                <a:cs charset="0" pitchFamily="34" typeface="Open Sans Semibold"/>
              </a:rPr>
              <a:t>此处添加详细文本描述，建议与标题相关并符合整体语言风格，语言描述尽量简洁生动。</a:t>
            </a:r>
          </a:p>
          <a:p>
            <a:pPr>
              <a:lnSpc>
                <a:spcPct val="150000"/>
              </a:lnSpc>
            </a:pPr>
            <a:r>
              <a:rPr altLang="en-US" b="1" lang="zh-CN" sz="3600">
                <a:latin typeface="+mn-ea"/>
                <a:cs charset="0" pitchFamily="34" typeface="Open Sans Semibold"/>
              </a:rPr>
              <a:t>此处添加详细文本描述，建议与标题相关并符合整体语言风格，语言描述尽量简洁生动。</a:t>
            </a:r>
          </a:p>
          <a:p>
            <a:pPr>
              <a:lnSpc>
                <a:spcPct val="150000"/>
              </a:lnSpc>
            </a:pPr>
            <a:r>
              <a:rPr altLang="en-US" b="1" lang="zh-CN" sz="3600">
                <a:latin typeface="+mn-ea"/>
                <a:cs charset="0" pitchFamily="34" typeface="Open Sans Semibold"/>
              </a:rPr>
              <a:t>此处添加详细文本描述，建议与标题相关并符合整体语言风格，语言描述尽量简洁生动。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4631350" y="2900526"/>
            <a:ext cx="8393589" cy="146304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r>
              <a:rPr altLang="en-US" b="1" lang="zh-CN" sz="9600">
                <a:latin typeface="+mn-ea"/>
              </a:rPr>
              <a:t>添加标题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12597619" y="2911488"/>
            <a:ext cx="1700407" cy="1700407"/>
          </a:xfrm>
          <a:prstGeom prst="rect">
            <a:avLst/>
          </a:prstGeom>
        </p:spPr>
      </p:pic>
      <p:sp>
        <p:nvSpPr>
          <p:cNvPr id="8" name="TextBox 10"/>
          <p:cNvSpPr txBox="1"/>
          <p:nvPr/>
        </p:nvSpPr>
        <p:spPr>
          <a:xfrm>
            <a:off x="1103313" y="593725"/>
            <a:ext cx="11185568" cy="17526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r>
              <a:rPr altLang="en-US" b="1" lang="zh-CN" smtClean="0" sz="11500">
                <a:latin typeface="+mn-ea"/>
              </a:rPr>
              <a:t>数据图表</a:t>
            </a:r>
          </a:p>
        </p:txBody>
      </p:sp>
    </p:spTree>
    <p:extLst>
      <p:ext uri="{BB962C8B-B14F-4D97-AF65-F5344CB8AC3E}">
        <p14:creationId val="2498990867"/>
      </p:ext>
    </p:extLst>
  </p:cSld>
  <p:clrMapOvr>
    <a:masterClrMapping/>
  </p:clrMapOvr>
  <mc:AlternateContent>
    <mc:Choice Requires="p14">
      <p:transition advTm="5000" p14:dur="700" spd="med">
        <p:fade/>
      </p:transition>
    </mc:Choice>
    <mc:Fallback>
      <p:transition advTm="5000"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7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fill="hold" grpId="0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1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15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1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19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9"/>
      <p:bldP grpId="0" spid="32"/>
      <p:bldGraphic grpId="0" spid="2">
        <p:bldAsOne/>
      </p:bldGraphic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TextBox 5"/>
          <p:cNvSpPr txBox="1"/>
          <p:nvPr/>
        </p:nvSpPr>
        <p:spPr>
          <a:xfrm>
            <a:off x="10107646" y="7353582"/>
            <a:ext cx="14041365" cy="1077011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r>
              <a:rPr lang="en-US" sz="7067">
                <a:latin typeface="+mn-ea"/>
              </a:rPr>
              <a:t>POWERPOINT PRESENTATION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125318" y="5056363"/>
            <a:ext cx="13568739" cy="252984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r>
              <a:rPr altLang="en-US" b="1" lang="zh-CN" sz="16600">
                <a:latin typeface="+mn-ea"/>
              </a:rPr>
              <a:t>欢迎页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327807" y="3616230"/>
            <a:ext cx="9792744" cy="146304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r>
              <a:rPr altLang="en-US" b="1" lang="zh-CN" sz="9600">
                <a:latin typeface="+mn-ea"/>
              </a:rPr>
              <a:t>开始使用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9792794" y="4333612"/>
            <a:ext cx="1934299" cy="102163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5148" y="5110645"/>
            <a:ext cx="3439456" cy="3365330"/>
          </a:xfrm>
          <a:prstGeom prst="rect">
            <a:avLst/>
          </a:prstGeom>
        </p:spPr>
      </p:pic>
      <p:sp>
        <p:nvSpPr>
          <p:cNvPr id="10" name="Freeform 5"/>
          <p:cNvSpPr>
            <a:spLocks noEditPoints="1"/>
          </p:cNvSpPr>
          <p:nvPr/>
        </p:nvSpPr>
        <p:spPr bwMode="auto">
          <a:xfrm>
            <a:off x="4859569" y="4019622"/>
            <a:ext cx="814387" cy="773112"/>
          </a:xfrm>
          <a:custGeom>
            <a:gdLst>
              <a:gd fmla="*/ 168 w 214" name="T0"/>
              <a:gd fmla="*/ 88 h 203" name="T1"/>
              <a:gd fmla="*/ 185 w 214" name="T2"/>
              <a:gd fmla="*/ 29 h 203" name="T3"/>
              <a:gd fmla="*/ 122 w 214" name="T4"/>
              <a:gd fmla="*/ 52 h 203" name="T5"/>
              <a:gd fmla="*/ 65 w 214" name="T6"/>
              <a:gd fmla="*/ 6 h 203" name="T7"/>
              <a:gd fmla="*/ 7 w 214" name="T8"/>
              <a:gd fmla="*/ 67 h 203" name="T9"/>
              <a:gd fmla="*/ 28 w 214" name="T10"/>
              <a:gd fmla="*/ 100 h 203" name="T11"/>
              <a:gd fmla="*/ 29 w 214" name="T12"/>
              <a:gd fmla="*/ 183 h 203" name="T13"/>
              <a:gd fmla="*/ 95 w 214" name="T14"/>
              <a:gd fmla="*/ 154 h 203" name="T15"/>
              <a:gd fmla="*/ 121 w 214" name="T16"/>
              <a:gd fmla="*/ 197 h 203" name="T17"/>
              <a:gd fmla="*/ 208 w 214" name="T18"/>
              <a:gd fmla="*/ 149 h 203" name="T19"/>
              <a:gd fmla="*/ 171 w 214" name="T20"/>
              <a:gd fmla="*/ 59 h 203" name="T21"/>
              <a:gd fmla="*/ 179 w 214" name="T22"/>
              <a:gd fmla="*/ 41 h 203" name="T23"/>
              <a:gd fmla="*/ 144 w 214" name="T24"/>
              <a:gd fmla="*/ 54 h 203" name="T25"/>
              <a:gd fmla="*/ 169 w 214" name="T26"/>
              <a:gd fmla="*/ 64 h 203" name="T27"/>
              <a:gd fmla="*/ 143 w 214" name="T28"/>
              <a:gd fmla="*/ 54 h 203" name="T29"/>
              <a:gd fmla="*/ 138 w 214" name="T30"/>
              <a:gd fmla="*/ 56 h 203" name="T31"/>
              <a:gd fmla="*/ 158 w 214" name="T32"/>
              <a:gd fmla="*/ 86 h 203" name="T33"/>
              <a:gd fmla="*/ 125 w 214" name="T34"/>
              <a:gd fmla="*/ 61 h 203" name="T35"/>
              <a:gd fmla="*/ 45 w 214" name="T36"/>
              <a:gd fmla="*/ 173 h 203" name="T37"/>
              <a:gd fmla="*/ 59 w 214" name="T38"/>
              <a:gd fmla="*/ 164 h 203" name="T39"/>
              <a:gd fmla="*/ 45 w 214" name="T40"/>
              <a:gd fmla="*/ 173 h 203" name="T41"/>
              <a:gd fmla="*/ 61 w 214" name="T42"/>
              <a:gd fmla="*/ 162 h 203" name="T43"/>
              <a:gd fmla="*/ 59 w 214" name="T44"/>
              <a:gd fmla="*/ 148 h 203" name="T45"/>
              <a:gd fmla="*/ 70 w 214" name="T46"/>
              <a:gd fmla="*/ 158 h 203" name="T47"/>
              <a:gd fmla="*/ 74 w 214" name="T48"/>
              <a:gd fmla="*/ 156 h 203" name="T49"/>
              <a:gd fmla="*/ 60 w 214" name="T50"/>
              <a:gd fmla="*/ 145 h 203" name="T51"/>
              <a:gd fmla="*/ 84 w 214" name="T52"/>
              <a:gd fmla="*/ 149 h 203" name="T53"/>
              <a:gd fmla="*/ 95 w 214" name="T54"/>
              <a:gd fmla="*/ 142 h 203" name="T55"/>
              <a:gd fmla="*/ 67 w 214" name="T56"/>
              <a:gd fmla="*/ 133 h 203" name="T57"/>
              <a:gd fmla="*/ 69 w 214" name="T58"/>
              <a:gd fmla="*/ 121 h 203" name="T59"/>
              <a:gd fmla="*/ 21 w 214" name="T60"/>
              <a:gd fmla="*/ 76 h 203" name="T61"/>
              <a:gd fmla="*/ 95 w 214" name="T62"/>
              <a:gd fmla="*/ 142 h 203" name="T63"/>
              <a:gd fmla="*/ 103 w 214" name="T64"/>
              <a:gd fmla="*/ 146 h 203" name="T65"/>
              <a:gd fmla="*/ 116 w 214" name="T66"/>
              <a:gd fmla="*/ 182 h 203" name="T67"/>
              <a:gd fmla="*/ 27 w 214" name="T68"/>
              <a:gd fmla="*/ 77 h 203" name="T69"/>
              <a:gd fmla="*/ 39 w 214" name="T70"/>
              <a:gd fmla="*/ 79 h 203" name="T71"/>
              <a:gd fmla="*/ 124 w 214" name="T72"/>
              <a:gd fmla="*/ 157 h 203" name="T73"/>
              <a:gd fmla="*/ 48 w 214" name="T74"/>
              <a:gd fmla="*/ 81 h 203" name="T75"/>
              <a:gd fmla="*/ 71 w 214" name="T76"/>
              <a:gd fmla="*/ 84 h 203" name="T77"/>
              <a:gd fmla="*/ 127 w 214" name="T78"/>
              <a:gd fmla="*/ 144 h 203" name="T79"/>
              <a:gd fmla="*/ 133 w 214" name="T80"/>
              <a:gd fmla="*/ 129 h 203" name="T81"/>
              <a:gd fmla="*/ 72 w 214" name="T82"/>
              <a:gd fmla="*/ 77 h 203" name="T83"/>
              <a:gd fmla="*/ 117 w 214" name="T84"/>
              <a:gd fmla="*/ 103 h 203" name="T85"/>
              <a:gd fmla="*/ 138 w 214" name="T86"/>
              <a:gd fmla="*/ 128 h 203" name="T87"/>
              <a:gd fmla="*/ 167 w 214" name="T88"/>
              <a:gd fmla="*/ 133 h 203" name="T89"/>
              <a:gd fmla="*/ 72 w 214" name="T90"/>
              <a:gd fmla="*/ 60 h 203" name="T91"/>
              <a:gd fmla="*/ 178 w 214" name="T92"/>
              <a:gd fmla="*/ 137 h 203" name="T93"/>
              <a:gd fmla="*/ 188 w 214" name="T94"/>
              <a:gd fmla="*/ 138 h 203" name="T95"/>
              <a:gd fmla="*/ 73 w 214" name="T96"/>
              <a:gd fmla="*/ 16 h 203" name="T97"/>
              <a:gd fmla="*/ 116 w 214" name="T98"/>
              <a:gd fmla="*/ 62 h 203" name="T99"/>
              <a:gd fmla="*/ 141 w 214" name="T100"/>
              <a:gd fmla="*/ 81 h 203" name="T101"/>
              <a:gd fmla="*/ 154 w 214" name="T102"/>
              <a:gd fmla="*/ 94 h 203" name="T103"/>
              <a:gd fmla="*/ 194 w 214" name="T104"/>
              <a:gd fmla="*/ 139 h 203" name="T10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b="b" l="0" r="r" t="0"/>
            <a:pathLst>
              <a:path h="203" w="214">
                <a:moveTo>
                  <a:pt x="210" y="140"/>
                </a:moveTo>
                <a:cubicBezTo>
                  <a:pt x="196" y="129"/>
                  <a:pt x="162" y="108"/>
                  <a:pt x="168" y="88"/>
                </a:cubicBezTo>
                <a:cubicBezTo>
                  <a:pt x="174" y="70"/>
                  <a:pt x="185" y="53"/>
                  <a:pt x="191" y="35"/>
                </a:cubicBezTo>
                <a:cubicBezTo>
                  <a:pt x="192" y="31"/>
                  <a:pt x="189" y="27"/>
                  <a:pt x="185" y="29"/>
                </a:cubicBezTo>
                <a:cubicBezTo>
                  <a:pt x="175" y="32"/>
                  <a:pt x="164" y="36"/>
                  <a:pt x="154" y="40"/>
                </a:cubicBezTo>
                <a:cubicBezTo>
                  <a:pt x="146" y="43"/>
                  <a:pt x="130" y="53"/>
                  <a:pt x="122" y="52"/>
                </a:cubicBezTo>
                <a:cubicBezTo>
                  <a:pt x="105" y="50"/>
                  <a:pt x="84" y="15"/>
                  <a:pt x="73" y="3"/>
                </a:cubicBezTo>
                <a:cubicBezTo>
                  <a:pt x="70" y="0"/>
                  <a:pt x="66" y="2"/>
                  <a:pt x="65" y="6"/>
                </a:cubicBezTo>
                <a:cubicBezTo>
                  <a:pt x="63" y="30"/>
                  <a:pt x="63" y="53"/>
                  <a:pt x="66" y="77"/>
                </a:cubicBezTo>
                <a:cubicBezTo>
                  <a:pt x="47" y="69"/>
                  <a:pt x="27" y="65"/>
                  <a:pt x="7" y="67"/>
                </a:cubicBezTo>
                <a:cubicBezTo>
                  <a:pt x="2" y="67"/>
                  <a:pt x="0" y="72"/>
                  <a:pt x="3" y="75"/>
                </a:cubicBezTo>
                <a:cubicBezTo>
                  <a:pt x="11" y="84"/>
                  <a:pt x="19" y="92"/>
                  <a:pt x="28" y="100"/>
                </a:cubicBezTo>
                <a:cubicBezTo>
                  <a:pt x="34" y="105"/>
                  <a:pt x="52" y="116"/>
                  <a:pt x="55" y="123"/>
                </a:cubicBezTo>
                <a:cubicBezTo>
                  <a:pt x="61" y="138"/>
                  <a:pt x="36" y="169"/>
                  <a:pt x="29" y="183"/>
                </a:cubicBezTo>
                <a:cubicBezTo>
                  <a:pt x="27" y="188"/>
                  <a:pt x="31" y="192"/>
                  <a:pt x="36" y="190"/>
                </a:cubicBezTo>
                <a:cubicBezTo>
                  <a:pt x="56" y="179"/>
                  <a:pt x="76" y="167"/>
                  <a:pt x="95" y="154"/>
                </a:cubicBezTo>
                <a:cubicBezTo>
                  <a:pt x="100" y="169"/>
                  <a:pt x="106" y="184"/>
                  <a:pt x="112" y="199"/>
                </a:cubicBezTo>
                <a:cubicBezTo>
                  <a:pt x="114" y="203"/>
                  <a:pt x="120" y="201"/>
                  <a:pt x="121" y="197"/>
                </a:cubicBezTo>
                <a:cubicBezTo>
                  <a:pt x="127" y="178"/>
                  <a:pt x="133" y="158"/>
                  <a:pt x="139" y="139"/>
                </a:cubicBezTo>
                <a:cubicBezTo>
                  <a:pt x="162" y="146"/>
                  <a:pt x="184" y="149"/>
                  <a:pt x="208" y="149"/>
                </a:cubicBezTo>
                <a:cubicBezTo>
                  <a:pt x="213" y="149"/>
                  <a:pt x="214" y="142"/>
                  <a:pt x="210" y="140"/>
                </a:cubicBezTo>
                <a:close/>
                <a:moveTo>
                  <a:pt x="171" y="59"/>
                </a:moveTo>
                <a:cubicBezTo>
                  <a:pt x="167" y="56"/>
                  <a:pt x="163" y="52"/>
                  <a:pt x="158" y="49"/>
                </a:cubicBezTo>
                <a:cubicBezTo>
                  <a:pt x="165" y="46"/>
                  <a:pt x="172" y="44"/>
                  <a:pt x="179" y="41"/>
                </a:cubicBezTo>
                <a:cubicBezTo>
                  <a:pt x="176" y="47"/>
                  <a:pt x="174" y="53"/>
                  <a:pt x="171" y="59"/>
                </a:cubicBezTo>
                <a:close/>
                <a:moveTo>
                  <a:pt x="144" y="54"/>
                </a:moveTo>
                <a:cubicBezTo>
                  <a:pt x="147" y="53"/>
                  <a:pt x="151" y="51"/>
                  <a:pt x="154" y="50"/>
                </a:cubicBezTo>
                <a:cubicBezTo>
                  <a:pt x="159" y="55"/>
                  <a:pt x="164" y="59"/>
                  <a:pt x="169" y="64"/>
                </a:cubicBezTo>
                <a:cubicBezTo>
                  <a:pt x="168" y="66"/>
                  <a:pt x="167" y="69"/>
                  <a:pt x="166" y="72"/>
                </a:cubicBezTo>
                <a:cubicBezTo>
                  <a:pt x="158" y="67"/>
                  <a:pt x="150" y="61"/>
                  <a:pt x="143" y="54"/>
                </a:cubicBezTo>
                <a:cubicBezTo>
                  <a:pt x="144" y="54"/>
                  <a:pt x="144" y="54"/>
                  <a:pt x="144" y="54"/>
                </a:cubicBezTo>
                <a:close/>
                <a:moveTo>
                  <a:pt x="138" y="56"/>
                </a:moveTo>
                <a:cubicBezTo>
                  <a:pt x="145" y="65"/>
                  <a:pt x="153" y="72"/>
                  <a:pt x="163" y="77"/>
                </a:cubicBezTo>
                <a:cubicBezTo>
                  <a:pt x="162" y="80"/>
                  <a:pt x="160" y="83"/>
                  <a:pt x="158" y="86"/>
                </a:cubicBezTo>
                <a:cubicBezTo>
                  <a:pt x="154" y="83"/>
                  <a:pt x="149" y="80"/>
                  <a:pt x="145" y="76"/>
                </a:cubicBezTo>
                <a:cubicBezTo>
                  <a:pt x="138" y="71"/>
                  <a:pt x="131" y="66"/>
                  <a:pt x="125" y="61"/>
                </a:cubicBezTo>
                <a:cubicBezTo>
                  <a:pt x="129" y="60"/>
                  <a:pt x="134" y="58"/>
                  <a:pt x="138" y="56"/>
                </a:cubicBezTo>
                <a:close/>
                <a:moveTo>
                  <a:pt x="45" y="173"/>
                </a:moveTo>
                <a:cubicBezTo>
                  <a:pt x="48" y="169"/>
                  <a:pt x="50" y="164"/>
                  <a:pt x="53" y="160"/>
                </a:cubicBezTo>
                <a:cubicBezTo>
                  <a:pt x="55" y="161"/>
                  <a:pt x="57" y="163"/>
                  <a:pt x="59" y="164"/>
                </a:cubicBezTo>
                <a:cubicBezTo>
                  <a:pt x="59" y="165"/>
                  <a:pt x="59" y="165"/>
                  <a:pt x="60" y="165"/>
                </a:cubicBezTo>
                <a:cubicBezTo>
                  <a:pt x="55" y="168"/>
                  <a:pt x="50" y="170"/>
                  <a:pt x="45" y="173"/>
                </a:cubicBezTo>
                <a:close/>
                <a:moveTo>
                  <a:pt x="61" y="164"/>
                </a:moveTo>
                <a:cubicBezTo>
                  <a:pt x="62" y="163"/>
                  <a:pt x="62" y="162"/>
                  <a:pt x="61" y="162"/>
                </a:cubicBezTo>
                <a:cubicBezTo>
                  <a:pt x="59" y="160"/>
                  <a:pt x="57" y="158"/>
                  <a:pt x="55" y="156"/>
                </a:cubicBezTo>
                <a:cubicBezTo>
                  <a:pt x="56" y="153"/>
                  <a:pt x="57" y="151"/>
                  <a:pt x="59" y="148"/>
                </a:cubicBezTo>
                <a:cubicBezTo>
                  <a:pt x="61" y="150"/>
                  <a:pt x="63" y="152"/>
                  <a:pt x="66" y="154"/>
                </a:cubicBezTo>
                <a:cubicBezTo>
                  <a:pt x="67" y="156"/>
                  <a:pt x="69" y="157"/>
                  <a:pt x="70" y="158"/>
                </a:cubicBezTo>
                <a:cubicBezTo>
                  <a:pt x="67" y="160"/>
                  <a:pt x="64" y="162"/>
                  <a:pt x="61" y="164"/>
                </a:cubicBezTo>
                <a:close/>
                <a:moveTo>
                  <a:pt x="74" y="156"/>
                </a:moveTo>
                <a:cubicBezTo>
                  <a:pt x="72" y="154"/>
                  <a:pt x="69" y="153"/>
                  <a:pt x="67" y="151"/>
                </a:cubicBezTo>
                <a:cubicBezTo>
                  <a:pt x="65" y="149"/>
                  <a:pt x="62" y="147"/>
                  <a:pt x="60" y="145"/>
                </a:cubicBezTo>
                <a:cubicBezTo>
                  <a:pt x="62" y="142"/>
                  <a:pt x="63" y="139"/>
                  <a:pt x="65" y="136"/>
                </a:cubicBezTo>
                <a:cubicBezTo>
                  <a:pt x="71" y="141"/>
                  <a:pt x="77" y="146"/>
                  <a:pt x="84" y="149"/>
                </a:cubicBezTo>
                <a:cubicBezTo>
                  <a:pt x="80" y="152"/>
                  <a:pt x="77" y="154"/>
                  <a:pt x="74" y="156"/>
                </a:cubicBezTo>
                <a:close/>
                <a:moveTo>
                  <a:pt x="95" y="142"/>
                </a:moveTo>
                <a:cubicBezTo>
                  <a:pt x="92" y="144"/>
                  <a:pt x="90" y="145"/>
                  <a:pt x="87" y="147"/>
                </a:cubicBezTo>
                <a:cubicBezTo>
                  <a:pt x="80" y="142"/>
                  <a:pt x="73" y="137"/>
                  <a:pt x="67" y="133"/>
                </a:cubicBezTo>
                <a:cubicBezTo>
                  <a:pt x="68" y="131"/>
                  <a:pt x="68" y="129"/>
                  <a:pt x="69" y="127"/>
                </a:cubicBezTo>
                <a:cubicBezTo>
                  <a:pt x="70" y="126"/>
                  <a:pt x="70" y="123"/>
                  <a:pt x="69" y="121"/>
                </a:cubicBezTo>
                <a:cubicBezTo>
                  <a:pt x="51" y="107"/>
                  <a:pt x="34" y="92"/>
                  <a:pt x="18" y="76"/>
                </a:cubicBezTo>
                <a:cubicBezTo>
                  <a:pt x="19" y="76"/>
                  <a:pt x="20" y="76"/>
                  <a:pt x="21" y="76"/>
                </a:cubicBezTo>
                <a:cubicBezTo>
                  <a:pt x="46" y="98"/>
                  <a:pt x="71" y="120"/>
                  <a:pt x="97" y="141"/>
                </a:cubicBezTo>
                <a:cubicBezTo>
                  <a:pt x="96" y="141"/>
                  <a:pt x="96" y="141"/>
                  <a:pt x="95" y="142"/>
                </a:cubicBezTo>
                <a:close/>
                <a:moveTo>
                  <a:pt x="116" y="182"/>
                </a:moveTo>
                <a:cubicBezTo>
                  <a:pt x="111" y="170"/>
                  <a:pt x="107" y="158"/>
                  <a:pt x="103" y="146"/>
                </a:cubicBezTo>
                <a:cubicBezTo>
                  <a:pt x="109" y="151"/>
                  <a:pt x="116" y="156"/>
                  <a:pt x="122" y="161"/>
                </a:cubicBezTo>
                <a:cubicBezTo>
                  <a:pt x="120" y="168"/>
                  <a:pt x="118" y="175"/>
                  <a:pt x="116" y="182"/>
                </a:cubicBezTo>
                <a:close/>
                <a:moveTo>
                  <a:pt x="124" y="157"/>
                </a:moveTo>
                <a:cubicBezTo>
                  <a:pt x="93" y="129"/>
                  <a:pt x="60" y="102"/>
                  <a:pt x="27" y="77"/>
                </a:cubicBezTo>
                <a:cubicBezTo>
                  <a:pt x="31" y="77"/>
                  <a:pt x="35" y="78"/>
                  <a:pt x="39" y="79"/>
                </a:cubicBezTo>
                <a:cubicBezTo>
                  <a:pt x="39" y="79"/>
                  <a:pt x="39" y="79"/>
                  <a:pt x="39" y="79"/>
                </a:cubicBezTo>
                <a:cubicBezTo>
                  <a:pt x="69" y="102"/>
                  <a:pt x="97" y="125"/>
                  <a:pt x="126" y="148"/>
                </a:cubicBezTo>
                <a:cubicBezTo>
                  <a:pt x="125" y="151"/>
                  <a:pt x="124" y="154"/>
                  <a:pt x="124" y="157"/>
                </a:cubicBezTo>
                <a:close/>
                <a:moveTo>
                  <a:pt x="127" y="144"/>
                </a:moveTo>
                <a:cubicBezTo>
                  <a:pt x="102" y="121"/>
                  <a:pt x="75" y="100"/>
                  <a:pt x="48" y="81"/>
                </a:cubicBezTo>
                <a:cubicBezTo>
                  <a:pt x="53" y="82"/>
                  <a:pt x="59" y="85"/>
                  <a:pt x="64" y="87"/>
                </a:cubicBezTo>
                <a:cubicBezTo>
                  <a:pt x="68" y="89"/>
                  <a:pt x="70" y="87"/>
                  <a:pt x="71" y="84"/>
                </a:cubicBezTo>
                <a:cubicBezTo>
                  <a:pt x="91" y="101"/>
                  <a:pt x="111" y="117"/>
                  <a:pt x="131" y="133"/>
                </a:cubicBezTo>
                <a:cubicBezTo>
                  <a:pt x="130" y="137"/>
                  <a:pt x="129" y="141"/>
                  <a:pt x="127" y="144"/>
                </a:cubicBezTo>
                <a:close/>
                <a:moveTo>
                  <a:pt x="138" y="128"/>
                </a:moveTo>
                <a:cubicBezTo>
                  <a:pt x="136" y="127"/>
                  <a:pt x="134" y="128"/>
                  <a:pt x="133" y="129"/>
                </a:cubicBezTo>
                <a:cubicBezTo>
                  <a:pt x="113" y="112"/>
                  <a:pt x="92" y="96"/>
                  <a:pt x="72" y="79"/>
                </a:cubicBezTo>
                <a:cubicBezTo>
                  <a:pt x="72" y="78"/>
                  <a:pt x="72" y="78"/>
                  <a:pt x="72" y="77"/>
                </a:cubicBezTo>
                <a:cubicBezTo>
                  <a:pt x="72" y="73"/>
                  <a:pt x="72" y="69"/>
                  <a:pt x="72" y="66"/>
                </a:cubicBezTo>
                <a:cubicBezTo>
                  <a:pt x="86" y="79"/>
                  <a:pt x="101" y="91"/>
                  <a:pt x="117" y="103"/>
                </a:cubicBezTo>
                <a:cubicBezTo>
                  <a:pt x="130" y="113"/>
                  <a:pt x="142" y="125"/>
                  <a:pt x="157" y="133"/>
                </a:cubicBezTo>
                <a:cubicBezTo>
                  <a:pt x="150" y="132"/>
                  <a:pt x="144" y="130"/>
                  <a:pt x="138" y="128"/>
                </a:cubicBezTo>
                <a:close/>
                <a:moveTo>
                  <a:pt x="167" y="136"/>
                </a:moveTo>
                <a:cubicBezTo>
                  <a:pt x="168" y="135"/>
                  <a:pt x="168" y="134"/>
                  <a:pt x="167" y="133"/>
                </a:cubicBezTo>
                <a:cubicBezTo>
                  <a:pt x="153" y="119"/>
                  <a:pt x="136" y="109"/>
                  <a:pt x="121" y="98"/>
                </a:cubicBezTo>
                <a:cubicBezTo>
                  <a:pt x="105" y="85"/>
                  <a:pt x="88" y="72"/>
                  <a:pt x="72" y="60"/>
                </a:cubicBezTo>
                <a:cubicBezTo>
                  <a:pt x="72" y="54"/>
                  <a:pt x="72" y="48"/>
                  <a:pt x="72" y="43"/>
                </a:cubicBezTo>
                <a:cubicBezTo>
                  <a:pt x="108" y="74"/>
                  <a:pt x="142" y="106"/>
                  <a:pt x="178" y="137"/>
                </a:cubicBezTo>
                <a:cubicBezTo>
                  <a:pt x="174" y="137"/>
                  <a:pt x="171" y="136"/>
                  <a:pt x="167" y="136"/>
                </a:cubicBezTo>
                <a:close/>
                <a:moveTo>
                  <a:pt x="188" y="138"/>
                </a:moveTo>
                <a:cubicBezTo>
                  <a:pt x="152" y="102"/>
                  <a:pt x="112" y="69"/>
                  <a:pt x="72" y="37"/>
                </a:cubicBezTo>
                <a:cubicBezTo>
                  <a:pt x="72" y="30"/>
                  <a:pt x="73" y="23"/>
                  <a:pt x="73" y="16"/>
                </a:cubicBezTo>
                <a:cubicBezTo>
                  <a:pt x="81" y="25"/>
                  <a:pt x="89" y="34"/>
                  <a:pt x="97" y="43"/>
                </a:cubicBezTo>
                <a:cubicBezTo>
                  <a:pt x="101" y="49"/>
                  <a:pt x="108" y="60"/>
                  <a:pt x="116" y="62"/>
                </a:cubicBezTo>
                <a:cubicBezTo>
                  <a:pt x="117" y="62"/>
                  <a:pt x="117" y="62"/>
                  <a:pt x="118" y="62"/>
                </a:cubicBezTo>
                <a:cubicBezTo>
                  <a:pt x="126" y="68"/>
                  <a:pt x="134" y="75"/>
                  <a:pt x="141" y="81"/>
                </a:cubicBezTo>
                <a:cubicBezTo>
                  <a:pt x="146" y="84"/>
                  <a:pt x="150" y="89"/>
                  <a:pt x="155" y="92"/>
                </a:cubicBezTo>
                <a:cubicBezTo>
                  <a:pt x="155" y="93"/>
                  <a:pt x="154" y="94"/>
                  <a:pt x="154" y="94"/>
                </a:cubicBezTo>
                <a:cubicBezTo>
                  <a:pt x="153" y="96"/>
                  <a:pt x="153" y="99"/>
                  <a:pt x="155" y="100"/>
                </a:cubicBezTo>
                <a:cubicBezTo>
                  <a:pt x="167" y="114"/>
                  <a:pt x="180" y="127"/>
                  <a:pt x="194" y="139"/>
                </a:cubicBezTo>
                <a:cubicBezTo>
                  <a:pt x="192" y="139"/>
                  <a:pt x="190" y="138"/>
                  <a:pt x="188" y="13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1" name="Freeform 5"/>
          <p:cNvSpPr>
            <a:spLocks noEditPoints="1"/>
          </p:cNvSpPr>
          <p:nvPr/>
        </p:nvSpPr>
        <p:spPr bwMode="auto">
          <a:xfrm>
            <a:off x="9700452" y="3199125"/>
            <a:ext cx="814387" cy="773112"/>
          </a:xfrm>
          <a:custGeom>
            <a:gdLst>
              <a:gd fmla="*/ 168 w 214" name="T0"/>
              <a:gd fmla="*/ 88 h 203" name="T1"/>
              <a:gd fmla="*/ 185 w 214" name="T2"/>
              <a:gd fmla="*/ 29 h 203" name="T3"/>
              <a:gd fmla="*/ 122 w 214" name="T4"/>
              <a:gd fmla="*/ 52 h 203" name="T5"/>
              <a:gd fmla="*/ 65 w 214" name="T6"/>
              <a:gd fmla="*/ 6 h 203" name="T7"/>
              <a:gd fmla="*/ 7 w 214" name="T8"/>
              <a:gd fmla="*/ 67 h 203" name="T9"/>
              <a:gd fmla="*/ 28 w 214" name="T10"/>
              <a:gd fmla="*/ 100 h 203" name="T11"/>
              <a:gd fmla="*/ 29 w 214" name="T12"/>
              <a:gd fmla="*/ 183 h 203" name="T13"/>
              <a:gd fmla="*/ 95 w 214" name="T14"/>
              <a:gd fmla="*/ 154 h 203" name="T15"/>
              <a:gd fmla="*/ 121 w 214" name="T16"/>
              <a:gd fmla="*/ 197 h 203" name="T17"/>
              <a:gd fmla="*/ 208 w 214" name="T18"/>
              <a:gd fmla="*/ 149 h 203" name="T19"/>
              <a:gd fmla="*/ 171 w 214" name="T20"/>
              <a:gd fmla="*/ 59 h 203" name="T21"/>
              <a:gd fmla="*/ 179 w 214" name="T22"/>
              <a:gd fmla="*/ 41 h 203" name="T23"/>
              <a:gd fmla="*/ 144 w 214" name="T24"/>
              <a:gd fmla="*/ 54 h 203" name="T25"/>
              <a:gd fmla="*/ 169 w 214" name="T26"/>
              <a:gd fmla="*/ 64 h 203" name="T27"/>
              <a:gd fmla="*/ 143 w 214" name="T28"/>
              <a:gd fmla="*/ 54 h 203" name="T29"/>
              <a:gd fmla="*/ 138 w 214" name="T30"/>
              <a:gd fmla="*/ 56 h 203" name="T31"/>
              <a:gd fmla="*/ 158 w 214" name="T32"/>
              <a:gd fmla="*/ 86 h 203" name="T33"/>
              <a:gd fmla="*/ 125 w 214" name="T34"/>
              <a:gd fmla="*/ 61 h 203" name="T35"/>
              <a:gd fmla="*/ 45 w 214" name="T36"/>
              <a:gd fmla="*/ 173 h 203" name="T37"/>
              <a:gd fmla="*/ 59 w 214" name="T38"/>
              <a:gd fmla="*/ 164 h 203" name="T39"/>
              <a:gd fmla="*/ 45 w 214" name="T40"/>
              <a:gd fmla="*/ 173 h 203" name="T41"/>
              <a:gd fmla="*/ 61 w 214" name="T42"/>
              <a:gd fmla="*/ 162 h 203" name="T43"/>
              <a:gd fmla="*/ 59 w 214" name="T44"/>
              <a:gd fmla="*/ 148 h 203" name="T45"/>
              <a:gd fmla="*/ 70 w 214" name="T46"/>
              <a:gd fmla="*/ 158 h 203" name="T47"/>
              <a:gd fmla="*/ 74 w 214" name="T48"/>
              <a:gd fmla="*/ 156 h 203" name="T49"/>
              <a:gd fmla="*/ 60 w 214" name="T50"/>
              <a:gd fmla="*/ 145 h 203" name="T51"/>
              <a:gd fmla="*/ 84 w 214" name="T52"/>
              <a:gd fmla="*/ 149 h 203" name="T53"/>
              <a:gd fmla="*/ 95 w 214" name="T54"/>
              <a:gd fmla="*/ 142 h 203" name="T55"/>
              <a:gd fmla="*/ 67 w 214" name="T56"/>
              <a:gd fmla="*/ 133 h 203" name="T57"/>
              <a:gd fmla="*/ 69 w 214" name="T58"/>
              <a:gd fmla="*/ 121 h 203" name="T59"/>
              <a:gd fmla="*/ 21 w 214" name="T60"/>
              <a:gd fmla="*/ 76 h 203" name="T61"/>
              <a:gd fmla="*/ 95 w 214" name="T62"/>
              <a:gd fmla="*/ 142 h 203" name="T63"/>
              <a:gd fmla="*/ 103 w 214" name="T64"/>
              <a:gd fmla="*/ 146 h 203" name="T65"/>
              <a:gd fmla="*/ 116 w 214" name="T66"/>
              <a:gd fmla="*/ 182 h 203" name="T67"/>
              <a:gd fmla="*/ 27 w 214" name="T68"/>
              <a:gd fmla="*/ 77 h 203" name="T69"/>
              <a:gd fmla="*/ 39 w 214" name="T70"/>
              <a:gd fmla="*/ 79 h 203" name="T71"/>
              <a:gd fmla="*/ 124 w 214" name="T72"/>
              <a:gd fmla="*/ 157 h 203" name="T73"/>
              <a:gd fmla="*/ 48 w 214" name="T74"/>
              <a:gd fmla="*/ 81 h 203" name="T75"/>
              <a:gd fmla="*/ 71 w 214" name="T76"/>
              <a:gd fmla="*/ 84 h 203" name="T77"/>
              <a:gd fmla="*/ 127 w 214" name="T78"/>
              <a:gd fmla="*/ 144 h 203" name="T79"/>
              <a:gd fmla="*/ 133 w 214" name="T80"/>
              <a:gd fmla="*/ 129 h 203" name="T81"/>
              <a:gd fmla="*/ 72 w 214" name="T82"/>
              <a:gd fmla="*/ 77 h 203" name="T83"/>
              <a:gd fmla="*/ 117 w 214" name="T84"/>
              <a:gd fmla="*/ 103 h 203" name="T85"/>
              <a:gd fmla="*/ 138 w 214" name="T86"/>
              <a:gd fmla="*/ 128 h 203" name="T87"/>
              <a:gd fmla="*/ 167 w 214" name="T88"/>
              <a:gd fmla="*/ 133 h 203" name="T89"/>
              <a:gd fmla="*/ 72 w 214" name="T90"/>
              <a:gd fmla="*/ 60 h 203" name="T91"/>
              <a:gd fmla="*/ 178 w 214" name="T92"/>
              <a:gd fmla="*/ 137 h 203" name="T93"/>
              <a:gd fmla="*/ 188 w 214" name="T94"/>
              <a:gd fmla="*/ 138 h 203" name="T95"/>
              <a:gd fmla="*/ 73 w 214" name="T96"/>
              <a:gd fmla="*/ 16 h 203" name="T97"/>
              <a:gd fmla="*/ 116 w 214" name="T98"/>
              <a:gd fmla="*/ 62 h 203" name="T99"/>
              <a:gd fmla="*/ 141 w 214" name="T100"/>
              <a:gd fmla="*/ 81 h 203" name="T101"/>
              <a:gd fmla="*/ 154 w 214" name="T102"/>
              <a:gd fmla="*/ 94 h 203" name="T103"/>
              <a:gd fmla="*/ 194 w 214" name="T104"/>
              <a:gd fmla="*/ 139 h 203" name="T10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b="b" l="0" r="r" t="0"/>
            <a:pathLst>
              <a:path h="203" w="214">
                <a:moveTo>
                  <a:pt x="210" y="140"/>
                </a:moveTo>
                <a:cubicBezTo>
                  <a:pt x="196" y="129"/>
                  <a:pt x="162" y="108"/>
                  <a:pt x="168" y="88"/>
                </a:cubicBezTo>
                <a:cubicBezTo>
                  <a:pt x="174" y="70"/>
                  <a:pt x="185" y="53"/>
                  <a:pt x="191" y="35"/>
                </a:cubicBezTo>
                <a:cubicBezTo>
                  <a:pt x="192" y="31"/>
                  <a:pt x="189" y="27"/>
                  <a:pt x="185" y="29"/>
                </a:cubicBezTo>
                <a:cubicBezTo>
                  <a:pt x="175" y="32"/>
                  <a:pt x="164" y="36"/>
                  <a:pt x="154" y="40"/>
                </a:cubicBezTo>
                <a:cubicBezTo>
                  <a:pt x="146" y="43"/>
                  <a:pt x="130" y="53"/>
                  <a:pt x="122" y="52"/>
                </a:cubicBezTo>
                <a:cubicBezTo>
                  <a:pt x="105" y="50"/>
                  <a:pt x="84" y="15"/>
                  <a:pt x="73" y="3"/>
                </a:cubicBezTo>
                <a:cubicBezTo>
                  <a:pt x="70" y="0"/>
                  <a:pt x="66" y="2"/>
                  <a:pt x="65" y="6"/>
                </a:cubicBezTo>
                <a:cubicBezTo>
                  <a:pt x="63" y="30"/>
                  <a:pt x="63" y="53"/>
                  <a:pt x="66" y="77"/>
                </a:cubicBezTo>
                <a:cubicBezTo>
                  <a:pt x="47" y="69"/>
                  <a:pt x="27" y="65"/>
                  <a:pt x="7" y="67"/>
                </a:cubicBezTo>
                <a:cubicBezTo>
                  <a:pt x="2" y="67"/>
                  <a:pt x="0" y="72"/>
                  <a:pt x="3" y="75"/>
                </a:cubicBezTo>
                <a:cubicBezTo>
                  <a:pt x="11" y="84"/>
                  <a:pt x="19" y="92"/>
                  <a:pt x="28" y="100"/>
                </a:cubicBezTo>
                <a:cubicBezTo>
                  <a:pt x="34" y="105"/>
                  <a:pt x="52" y="116"/>
                  <a:pt x="55" y="123"/>
                </a:cubicBezTo>
                <a:cubicBezTo>
                  <a:pt x="61" y="138"/>
                  <a:pt x="36" y="169"/>
                  <a:pt x="29" y="183"/>
                </a:cubicBezTo>
                <a:cubicBezTo>
                  <a:pt x="27" y="188"/>
                  <a:pt x="31" y="192"/>
                  <a:pt x="36" y="190"/>
                </a:cubicBezTo>
                <a:cubicBezTo>
                  <a:pt x="56" y="179"/>
                  <a:pt x="76" y="167"/>
                  <a:pt x="95" y="154"/>
                </a:cubicBezTo>
                <a:cubicBezTo>
                  <a:pt x="100" y="169"/>
                  <a:pt x="106" y="184"/>
                  <a:pt x="112" y="199"/>
                </a:cubicBezTo>
                <a:cubicBezTo>
                  <a:pt x="114" y="203"/>
                  <a:pt x="120" y="201"/>
                  <a:pt x="121" y="197"/>
                </a:cubicBezTo>
                <a:cubicBezTo>
                  <a:pt x="127" y="178"/>
                  <a:pt x="133" y="158"/>
                  <a:pt x="139" y="139"/>
                </a:cubicBezTo>
                <a:cubicBezTo>
                  <a:pt x="162" y="146"/>
                  <a:pt x="184" y="149"/>
                  <a:pt x="208" y="149"/>
                </a:cubicBezTo>
                <a:cubicBezTo>
                  <a:pt x="213" y="149"/>
                  <a:pt x="214" y="142"/>
                  <a:pt x="210" y="140"/>
                </a:cubicBezTo>
                <a:close/>
                <a:moveTo>
                  <a:pt x="171" y="59"/>
                </a:moveTo>
                <a:cubicBezTo>
                  <a:pt x="167" y="56"/>
                  <a:pt x="163" y="52"/>
                  <a:pt x="158" y="49"/>
                </a:cubicBezTo>
                <a:cubicBezTo>
                  <a:pt x="165" y="46"/>
                  <a:pt x="172" y="44"/>
                  <a:pt x="179" y="41"/>
                </a:cubicBezTo>
                <a:cubicBezTo>
                  <a:pt x="176" y="47"/>
                  <a:pt x="174" y="53"/>
                  <a:pt x="171" y="59"/>
                </a:cubicBezTo>
                <a:close/>
                <a:moveTo>
                  <a:pt x="144" y="54"/>
                </a:moveTo>
                <a:cubicBezTo>
                  <a:pt x="147" y="53"/>
                  <a:pt x="151" y="51"/>
                  <a:pt x="154" y="50"/>
                </a:cubicBezTo>
                <a:cubicBezTo>
                  <a:pt x="159" y="55"/>
                  <a:pt x="164" y="59"/>
                  <a:pt x="169" y="64"/>
                </a:cubicBezTo>
                <a:cubicBezTo>
                  <a:pt x="168" y="66"/>
                  <a:pt x="167" y="69"/>
                  <a:pt x="166" y="72"/>
                </a:cubicBezTo>
                <a:cubicBezTo>
                  <a:pt x="158" y="67"/>
                  <a:pt x="150" y="61"/>
                  <a:pt x="143" y="54"/>
                </a:cubicBezTo>
                <a:cubicBezTo>
                  <a:pt x="144" y="54"/>
                  <a:pt x="144" y="54"/>
                  <a:pt x="144" y="54"/>
                </a:cubicBezTo>
                <a:close/>
                <a:moveTo>
                  <a:pt x="138" y="56"/>
                </a:moveTo>
                <a:cubicBezTo>
                  <a:pt x="145" y="65"/>
                  <a:pt x="153" y="72"/>
                  <a:pt x="163" y="77"/>
                </a:cubicBezTo>
                <a:cubicBezTo>
                  <a:pt x="162" y="80"/>
                  <a:pt x="160" y="83"/>
                  <a:pt x="158" y="86"/>
                </a:cubicBezTo>
                <a:cubicBezTo>
                  <a:pt x="154" y="83"/>
                  <a:pt x="149" y="80"/>
                  <a:pt x="145" y="76"/>
                </a:cubicBezTo>
                <a:cubicBezTo>
                  <a:pt x="138" y="71"/>
                  <a:pt x="131" y="66"/>
                  <a:pt x="125" y="61"/>
                </a:cubicBezTo>
                <a:cubicBezTo>
                  <a:pt x="129" y="60"/>
                  <a:pt x="134" y="58"/>
                  <a:pt x="138" y="56"/>
                </a:cubicBezTo>
                <a:close/>
                <a:moveTo>
                  <a:pt x="45" y="173"/>
                </a:moveTo>
                <a:cubicBezTo>
                  <a:pt x="48" y="169"/>
                  <a:pt x="50" y="164"/>
                  <a:pt x="53" y="160"/>
                </a:cubicBezTo>
                <a:cubicBezTo>
                  <a:pt x="55" y="161"/>
                  <a:pt x="57" y="163"/>
                  <a:pt x="59" y="164"/>
                </a:cubicBezTo>
                <a:cubicBezTo>
                  <a:pt x="59" y="165"/>
                  <a:pt x="59" y="165"/>
                  <a:pt x="60" y="165"/>
                </a:cubicBezTo>
                <a:cubicBezTo>
                  <a:pt x="55" y="168"/>
                  <a:pt x="50" y="170"/>
                  <a:pt x="45" y="173"/>
                </a:cubicBezTo>
                <a:close/>
                <a:moveTo>
                  <a:pt x="61" y="164"/>
                </a:moveTo>
                <a:cubicBezTo>
                  <a:pt x="62" y="163"/>
                  <a:pt x="62" y="162"/>
                  <a:pt x="61" y="162"/>
                </a:cubicBezTo>
                <a:cubicBezTo>
                  <a:pt x="59" y="160"/>
                  <a:pt x="57" y="158"/>
                  <a:pt x="55" y="156"/>
                </a:cubicBezTo>
                <a:cubicBezTo>
                  <a:pt x="56" y="153"/>
                  <a:pt x="57" y="151"/>
                  <a:pt x="59" y="148"/>
                </a:cubicBezTo>
                <a:cubicBezTo>
                  <a:pt x="61" y="150"/>
                  <a:pt x="63" y="152"/>
                  <a:pt x="66" y="154"/>
                </a:cubicBezTo>
                <a:cubicBezTo>
                  <a:pt x="67" y="156"/>
                  <a:pt x="69" y="157"/>
                  <a:pt x="70" y="158"/>
                </a:cubicBezTo>
                <a:cubicBezTo>
                  <a:pt x="67" y="160"/>
                  <a:pt x="64" y="162"/>
                  <a:pt x="61" y="164"/>
                </a:cubicBezTo>
                <a:close/>
                <a:moveTo>
                  <a:pt x="74" y="156"/>
                </a:moveTo>
                <a:cubicBezTo>
                  <a:pt x="72" y="154"/>
                  <a:pt x="69" y="153"/>
                  <a:pt x="67" y="151"/>
                </a:cubicBezTo>
                <a:cubicBezTo>
                  <a:pt x="65" y="149"/>
                  <a:pt x="62" y="147"/>
                  <a:pt x="60" y="145"/>
                </a:cubicBezTo>
                <a:cubicBezTo>
                  <a:pt x="62" y="142"/>
                  <a:pt x="63" y="139"/>
                  <a:pt x="65" y="136"/>
                </a:cubicBezTo>
                <a:cubicBezTo>
                  <a:pt x="71" y="141"/>
                  <a:pt x="77" y="146"/>
                  <a:pt x="84" y="149"/>
                </a:cubicBezTo>
                <a:cubicBezTo>
                  <a:pt x="80" y="152"/>
                  <a:pt x="77" y="154"/>
                  <a:pt x="74" y="156"/>
                </a:cubicBezTo>
                <a:close/>
                <a:moveTo>
                  <a:pt x="95" y="142"/>
                </a:moveTo>
                <a:cubicBezTo>
                  <a:pt x="92" y="144"/>
                  <a:pt x="90" y="145"/>
                  <a:pt x="87" y="147"/>
                </a:cubicBezTo>
                <a:cubicBezTo>
                  <a:pt x="80" y="142"/>
                  <a:pt x="73" y="137"/>
                  <a:pt x="67" y="133"/>
                </a:cubicBezTo>
                <a:cubicBezTo>
                  <a:pt x="68" y="131"/>
                  <a:pt x="68" y="129"/>
                  <a:pt x="69" y="127"/>
                </a:cubicBezTo>
                <a:cubicBezTo>
                  <a:pt x="70" y="126"/>
                  <a:pt x="70" y="123"/>
                  <a:pt x="69" y="121"/>
                </a:cubicBezTo>
                <a:cubicBezTo>
                  <a:pt x="51" y="107"/>
                  <a:pt x="34" y="92"/>
                  <a:pt x="18" y="76"/>
                </a:cubicBezTo>
                <a:cubicBezTo>
                  <a:pt x="19" y="76"/>
                  <a:pt x="20" y="76"/>
                  <a:pt x="21" y="76"/>
                </a:cubicBezTo>
                <a:cubicBezTo>
                  <a:pt x="46" y="98"/>
                  <a:pt x="71" y="120"/>
                  <a:pt x="97" y="141"/>
                </a:cubicBezTo>
                <a:cubicBezTo>
                  <a:pt x="96" y="141"/>
                  <a:pt x="96" y="141"/>
                  <a:pt x="95" y="142"/>
                </a:cubicBezTo>
                <a:close/>
                <a:moveTo>
                  <a:pt x="116" y="182"/>
                </a:moveTo>
                <a:cubicBezTo>
                  <a:pt x="111" y="170"/>
                  <a:pt x="107" y="158"/>
                  <a:pt x="103" y="146"/>
                </a:cubicBezTo>
                <a:cubicBezTo>
                  <a:pt x="109" y="151"/>
                  <a:pt x="116" y="156"/>
                  <a:pt x="122" y="161"/>
                </a:cubicBezTo>
                <a:cubicBezTo>
                  <a:pt x="120" y="168"/>
                  <a:pt x="118" y="175"/>
                  <a:pt x="116" y="182"/>
                </a:cubicBezTo>
                <a:close/>
                <a:moveTo>
                  <a:pt x="124" y="157"/>
                </a:moveTo>
                <a:cubicBezTo>
                  <a:pt x="93" y="129"/>
                  <a:pt x="60" y="102"/>
                  <a:pt x="27" y="77"/>
                </a:cubicBezTo>
                <a:cubicBezTo>
                  <a:pt x="31" y="77"/>
                  <a:pt x="35" y="78"/>
                  <a:pt x="39" y="79"/>
                </a:cubicBezTo>
                <a:cubicBezTo>
                  <a:pt x="39" y="79"/>
                  <a:pt x="39" y="79"/>
                  <a:pt x="39" y="79"/>
                </a:cubicBezTo>
                <a:cubicBezTo>
                  <a:pt x="69" y="102"/>
                  <a:pt x="97" y="125"/>
                  <a:pt x="126" y="148"/>
                </a:cubicBezTo>
                <a:cubicBezTo>
                  <a:pt x="125" y="151"/>
                  <a:pt x="124" y="154"/>
                  <a:pt x="124" y="157"/>
                </a:cubicBezTo>
                <a:close/>
                <a:moveTo>
                  <a:pt x="127" y="144"/>
                </a:moveTo>
                <a:cubicBezTo>
                  <a:pt x="102" y="121"/>
                  <a:pt x="75" y="100"/>
                  <a:pt x="48" y="81"/>
                </a:cubicBezTo>
                <a:cubicBezTo>
                  <a:pt x="53" y="82"/>
                  <a:pt x="59" y="85"/>
                  <a:pt x="64" y="87"/>
                </a:cubicBezTo>
                <a:cubicBezTo>
                  <a:pt x="68" y="89"/>
                  <a:pt x="70" y="87"/>
                  <a:pt x="71" y="84"/>
                </a:cubicBezTo>
                <a:cubicBezTo>
                  <a:pt x="91" y="101"/>
                  <a:pt x="111" y="117"/>
                  <a:pt x="131" y="133"/>
                </a:cubicBezTo>
                <a:cubicBezTo>
                  <a:pt x="130" y="137"/>
                  <a:pt x="129" y="141"/>
                  <a:pt x="127" y="144"/>
                </a:cubicBezTo>
                <a:close/>
                <a:moveTo>
                  <a:pt x="138" y="128"/>
                </a:moveTo>
                <a:cubicBezTo>
                  <a:pt x="136" y="127"/>
                  <a:pt x="134" y="128"/>
                  <a:pt x="133" y="129"/>
                </a:cubicBezTo>
                <a:cubicBezTo>
                  <a:pt x="113" y="112"/>
                  <a:pt x="92" y="96"/>
                  <a:pt x="72" y="79"/>
                </a:cubicBezTo>
                <a:cubicBezTo>
                  <a:pt x="72" y="78"/>
                  <a:pt x="72" y="78"/>
                  <a:pt x="72" y="77"/>
                </a:cubicBezTo>
                <a:cubicBezTo>
                  <a:pt x="72" y="73"/>
                  <a:pt x="72" y="69"/>
                  <a:pt x="72" y="66"/>
                </a:cubicBezTo>
                <a:cubicBezTo>
                  <a:pt x="86" y="79"/>
                  <a:pt x="101" y="91"/>
                  <a:pt x="117" y="103"/>
                </a:cubicBezTo>
                <a:cubicBezTo>
                  <a:pt x="130" y="113"/>
                  <a:pt x="142" y="125"/>
                  <a:pt x="157" y="133"/>
                </a:cubicBezTo>
                <a:cubicBezTo>
                  <a:pt x="150" y="132"/>
                  <a:pt x="144" y="130"/>
                  <a:pt x="138" y="128"/>
                </a:cubicBezTo>
                <a:close/>
                <a:moveTo>
                  <a:pt x="167" y="136"/>
                </a:moveTo>
                <a:cubicBezTo>
                  <a:pt x="168" y="135"/>
                  <a:pt x="168" y="134"/>
                  <a:pt x="167" y="133"/>
                </a:cubicBezTo>
                <a:cubicBezTo>
                  <a:pt x="153" y="119"/>
                  <a:pt x="136" y="109"/>
                  <a:pt x="121" y="98"/>
                </a:cubicBezTo>
                <a:cubicBezTo>
                  <a:pt x="105" y="85"/>
                  <a:pt x="88" y="72"/>
                  <a:pt x="72" y="60"/>
                </a:cubicBezTo>
                <a:cubicBezTo>
                  <a:pt x="72" y="54"/>
                  <a:pt x="72" y="48"/>
                  <a:pt x="72" y="43"/>
                </a:cubicBezTo>
                <a:cubicBezTo>
                  <a:pt x="108" y="74"/>
                  <a:pt x="142" y="106"/>
                  <a:pt x="178" y="137"/>
                </a:cubicBezTo>
                <a:cubicBezTo>
                  <a:pt x="174" y="137"/>
                  <a:pt x="171" y="136"/>
                  <a:pt x="167" y="136"/>
                </a:cubicBezTo>
                <a:close/>
                <a:moveTo>
                  <a:pt x="188" y="138"/>
                </a:moveTo>
                <a:cubicBezTo>
                  <a:pt x="152" y="102"/>
                  <a:pt x="112" y="69"/>
                  <a:pt x="72" y="37"/>
                </a:cubicBezTo>
                <a:cubicBezTo>
                  <a:pt x="72" y="30"/>
                  <a:pt x="73" y="23"/>
                  <a:pt x="73" y="16"/>
                </a:cubicBezTo>
                <a:cubicBezTo>
                  <a:pt x="81" y="25"/>
                  <a:pt x="89" y="34"/>
                  <a:pt x="97" y="43"/>
                </a:cubicBezTo>
                <a:cubicBezTo>
                  <a:pt x="101" y="49"/>
                  <a:pt x="108" y="60"/>
                  <a:pt x="116" y="62"/>
                </a:cubicBezTo>
                <a:cubicBezTo>
                  <a:pt x="117" y="62"/>
                  <a:pt x="117" y="62"/>
                  <a:pt x="118" y="62"/>
                </a:cubicBezTo>
                <a:cubicBezTo>
                  <a:pt x="126" y="68"/>
                  <a:pt x="134" y="75"/>
                  <a:pt x="141" y="81"/>
                </a:cubicBezTo>
                <a:cubicBezTo>
                  <a:pt x="146" y="84"/>
                  <a:pt x="150" y="89"/>
                  <a:pt x="155" y="92"/>
                </a:cubicBezTo>
                <a:cubicBezTo>
                  <a:pt x="155" y="93"/>
                  <a:pt x="154" y="94"/>
                  <a:pt x="154" y="94"/>
                </a:cubicBezTo>
                <a:cubicBezTo>
                  <a:pt x="153" y="96"/>
                  <a:pt x="153" y="99"/>
                  <a:pt x="155" y="100"/>
                </a:cubicBezTo>
                <a:cubicBezTo>
                  <a:pt x="167" y="114"/>
                  <a:pt x="180" y="127"/>
                  <a:pt x="194" y="139"/>
                </a:cubicBezTo>
                <a:cubicBezTo>
                  <a:pt x="192" y="139"/>
                  <a:pt x="190" y="138"/>
                  <a:pt x="188" y="13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2" name="Freeform 5"/>
          <p:cNvSpPr>
            <a:spLocks noEditPoints="1"/>
          </p:cNvSpPr>
          <p:nvPr/>
        </p:nvSpPr>
        <p:spPr bwMode="auto">
          <a:xfrm>
            <a:off x="4548598" y="5354210"/>
            <a:ext cx="814387" cy="773112"/>
          </a:xfrm>
          <a:custGeom>
            <a:gdLst>
              <a:gd fmla="*/ 168 w 214" name="T0"/>
              <a:gd fmla="*/ 88 h 203" name="T1"/>
              <a:gd fmla="*/ 185 w 214" name="T2"/>
              <a:gd fmla="*/ 29 h 203" name="T3"/>
              <a:gd fmla="*/ 122 w 214" name="T4"/>
              <a:gd fmla="*/ 52 h 203" name="T5"/>
              <a:gd fmla="*/ 65 w 214" name="T6"/>
              <a:gd fmla="*/ 6 h 203" name="T7"/>
              <a:gd fmla="*/ 7 w 214" name="T8"/>
              <a:gd fmla="*/ 67 h 203" name="T9"/>
              <a:gd fmla="*/ 28 w 214" name="T10"/>
              <a:gd fmla="*/ 100 h 203" name="T11"/>
              <a:gd fmla="*/ 29 w 214" name="T12"/>
              <a:gd fmla="*/ 183 h 203" name="T13"/>
              <a:gd fmla="*/ 95 w 214" name="T14"/>
              <a:gd fmla="*/ 154 h 203" name="T15"/>
              <a:gd fmla="*/ 121 w 214" name="T16"/>
              <a:gd fmla="*/ 197 h 203" name="T17"/>
              <a:gd fmla="*/ 208 w 214" name="T18"/>
              <a:gd fmla="*/ 149 h 203" name="T19"/>
              <a:gd fmla="*/ 171 w 214" name="T20"/>
              <a:gd fmla="*/ 59 h 203" name="T21"/>
              <a:gd fmla="*/ 179 w 214" name="T22"/>
              <a:gd fmla="*/ 41 h 203" name="T23"/>
              <a:gd fmla="*/ 144 w 214" name="T24"/>
              <a:gd fmla="*/ 54 h 203" name="T25"/>
              <a:gd fmla="*/ 169 w 214" name="T26"/>
              <a:gd fmla="*/ 64 h 203" name="T27"/>
              <a:gd fmla="*/ 143 w 214" name="T28"/>
              <a:gd fmla="*/ 54 h 203" name="T29"/>
              <a:gd fmla="*/ 138 w 214" name="T30"/>
              <a:gd fmla="*/ 56 h 203" name="T31"/>
              <a:gd fmla="*/ 158 w 214" name="T32"/>
              <a:gd fmla="*/ 86 h 203" name="T33"/>
              <a:gd fmla="*/ 125 w 214" name="T34"/>
              <a:gd fmla="*/ 61 h 203" name="T35"/>
              <a:gd fmla="*/ 45 w 214" name="T36"/>
              <a:gd fmla="*/ 173 h 203" name="T37"/>
              <a:gd fmla="*/ 59 w 214" name="T38"/>
              <a:gd fmla="*/ 164 h 203" name="T39"/>
              <a:gd fmla="*/ 45 w 214" name="T40"/>
              <a:gd fmla="*/ 173 h 203" name="T41"/>
              <a:gd fmla="*/ 61 w 214" name="T42"/>
              <a:gd fmla="*/ 162 h 203" name="T43"/>
              <a:gd fmla="*/ 59 w 214" name="T44"/>
              <a:gd fmla="*/ 148 h 203" name="T45"/>
              <a:gd fmla="*/ 70 w 214" name="T46"/>
              <a:gd fmla="*/ 158 h 203" name="T47"/>
              <a:gd fmla="*/ 74 w 214" name="T48"/>
              <a:gd fmla="*/ 156 h 203" name="T49"/>
              <a:gd fmla="*/ 60 w 214" name="T50"/>
              <a:gd fmla="*/ 145 h 203" name="T51"/>
              <a:gd fmla="*/ 84 w 214" name="T52"/>
              <a:gd fmla="*/ 149 h 203" name="T53"/>
              <a:gd fmla="*/ 95 w 214" name="T54"/>
              <a:gd fmla="*/ 142 h 203" name="T55"/>
              <a:gd fmla="*/ 67 w 214" name="T56"/>
              <a:gd fmla="*/ 133 h 203" name="T57"/>
              <a:gd fmla="*/ 69 w 214" name="T58"/>
              <a:gd fmla="*/ 121 h 203" name="T59"/>
              <a:gd fmla="*/ 21 w 214" name="T60"/>
              <a:gd fmla="*/ 76 h 203" name="T61"/>
              <a:gd fmla="*/ 95 w 214" name="T62"/>
              <a:gd fmla="*/ 142 h 203" name="T63"/>
              <a:gd fmla="*/ 103 w 214" name="T64"/>
              <a:gd fmla="*/ 146 h 203" name="T65"/>
              <a:gd fmla="*/ 116 w 214" name="T66"/>
              <a:gd fmla="*/ 182 h 203" name="T67"/>
              <a:gd fmla="*/ 27 w 214" name="T68"/>
              <a:gd fmla="*/ 77 h 203" name="T69"/>
              <a:gd fmla="*/ 39 w 214" name="T70"/>
              <a:gd fmla="*/ 79 h 203" name="T71"/>
              <a:gd fmla="*/ 124 w 214" name="T72"/>
              <a:gd fmla="*/ 157 h 203" name="T73"/>
              <a:gd fmla="*/ 48 w 214" name="T74"/>
              <a:gd fmla="*/ 81 h 203" name="T75"/>
              <a:gd fmla="*/ 71 w 214" name="T76"/>
              <a:gd fmla="*/ 84 h 203" name="T77"/>
              <a:gd fmla="*/ 127 w 214" name="T78"/>
              <a:gd fmla="*/ 144 h 203" name="T79"/>
              <a:gd fmla="*/ 133 w 214" name="T80"/>
              <a:gd fmla="*/ 129 h 203" name="T81"/>
              <a:gd fmla="*/ 72 w 214" name="T82"/>
              <a:gd fmla="*/ 77 h 203" name="T83"/>
              <a:gd fmla="*/ 117 w 214" name="T84"/>
              <a:gd fmla="*/ 103 h 203" name="T85"/>
              <a:gd fmla="*/ 138 w 214" name="T86"/>
              <a:gd fmla="*/ 128 h 203" name="T87"/>
              <a:gd fmla="*/ 167 w 214" name="T88"/>
              <a:gd fmla="*/ 133 h 203" name="T89"/>
              <a:gd fmla="*/ 72 w 214" name="T90"/>
              <a:gd fmla="*/ 60 h 203" name="T91"/>
              <a:gd fmla="*/ 178 w 214" name="T92"/>
              <a:gd fmla="*/ 137 h 203" name="T93"/>
              <a:gd fmla="*/ 188 w 214" name="T94"/>
              <a:gd fmla="*/ 138 h 203" name="T95"/>
              <a:gd fmla="*/ 73 w 214" name="T96"/>
              <a:gd fmla="*/ 16 h 203" name="T97"/>
              <a:gd fmla="*/ 116 w 214" name="T98"/>
              <a:gd fmla="*/ 62 h 203" name="T99"/>
              <a:gd fmla="*/ 141 w 214" name="T100"/>
              <a:gd fmla="*/ 81 h 203" name="T101"/>
              <a:gd fmla="*/ 154 w 214" name="T102"/>
              <a:gd fmla="*/ 94 h 203" name="T103"/>
              <a:gd fmla="*/ 194 w 214" name="T104"/>
              <a:gd fmla="*/ 139 h 203" name="T10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b="b" l="0" r="r" t="0"/>
            <a:pathLst>
              <a:path h="203" w="214">
                <a:moveTo>
                  <a:pt x="210" y="140"/>
                </a:moveTo>
                <a:cubicBezTo>
                  <a:pt x="196" y="129"/>
                  <a:pt x="162" y="108"/>
                  <a:pt x="168" y="88"/>
                </a:cubicBezTo>
                <a:cubicBezTo>
                  <a:pt x="174" y="70"/>
                  <a:pt x="185" y="53"/>
                  <a:pt x="191" y="35"/>
                </a:cubicBezTo>
                <a:cubicBezTo>
                  <a:pt x="192" y="31"/>
                  <a:pt x="189" y="27"/>
                  <a:pt x="185" y="29"/>
                </a:cubicBezTo>
                <a:cubicBezTo>
                  <a:pt x="175" y="32"/>
                  <a:pt x="164" y="36"/>
                  <a:pt x="154" y="40"/>
                </a:cubicBezTo>
                <a:cubicBezTo>
                  <a:pt x="146" y="43"/>
                  <a:pt x="130" y="53"/>
                  <a:pt x="122" y="52"/>
                </a:cubicBezTo>
                <a:cubicBezTo>
                  <a:pt x="105" y="50"/>
                  <a:pt x="84" y="15"/>
                  <a:pt x="73" y="3"/>
                </a:cubicBezTo>
                <a:cubicBezTo>
                  <a:pt x="70" y="0"/>
                  <a:pt x="66" y="2"/>
                  <a:pt x="65" y="6"/>
                </a:cubicBezTo>
                <a:cubicBezTo>
                  <a:pt x="63" y="30"/>
                  <a:pt x="63" y="53"/>
                  <a:pt x="66" y="77"/>
                </a:cubicBezTo>
                <a:cubicBezTo>
                  <a:pt x="47" y="69"/>
                  <a:pt x="27" y="65"/>
                  <a:pt x="7" y="67"/>
                </a:cubicBezTo>
                <a:cubicBezTo>
                  <a:pt x="2" y="67"/>
                  <a:pt x="0" y="72"/>
                  <a:pt x="3" y="75"/>
                </a:cubicBezTo>
                <a:cubicBezTo>
                  <a:pt x="11" y="84"/>
                  <a:pt x="19" y="92"/>
                  <a:pt x="28" y="100"/>
                </a:cubicBezTo>
                <a:cubicBezTo>
                  <a:pt x="34" y="105"/>
                  <a:pt x="52" y="116"/>
                  <a:pt x="55" y="123"/>
                </a:cubicBezTo>
                <a:cubicBezTo>
                  <a:pt x="61" y="138"/>
                  <a:pt x="36" y="169"/>
                  <a:pt x="29" y="183"/>
                </a:cubicBezTo>
                <a:cubicBezTo>
                  <a:pt x="27" y="188"/>
                  <a:pt x="31" y="192"/>
                  <a:pt x="36" y="190"/>
                </a:cubicBezTo>
                <a:cubicBezTo>
                  <a:pt x="56" y="179"/>
                  <a:pt x="76" y="167"/>
                  <a:pt x="95" y="154"/>
                </a:cubicBezTo>
                <a:cubicBezTo>
                  <a:pt x="100" y="169"/>
                  <a:pt x="106" y="184"/>
                  <a:pt x="112" y="199"/>
                </a:cubicBezTo>
                <a:cubicBezTo>
                  <a:pt x="114" y="203"/>
                  <a:pt x="120" y="201"/>
                  <a:pt x="121" y="197"/>
                </a:cubicBezTo>
                <a:cubicBezTo>
                  <a:pt x="127" y="178"/>
                  <a:pt x="133" y="158"/>
                  <a:pt x="139" y="139"/>
                </a:cubicBezTo>
                <a:cubicBezTo>
                  <a:pt x="162" y="146"/>
                  <a:pt x="184" y="149"/>
                  <a:pt x="208" y="149"/>
                </a:cubicBezTo>
                <a:cubicBezTo>
                  <a:pt x="213" y="149"/>
                  <a:pt x="214" y="142"/>
                  <a:pt x="210" y="140"/>
                </a:cubicBezTo>
                <a:close/>
                <a:moveTo>
                  <a:pt x="171" y="59"/>
                </a:moveTo>
                <a:cubicBezTo>
                  <a:pt x="167" y="56"/>
                  <a:pt x="163" y="52"/>
                  <a:pt x="158" y="49"/>
                </a:cubicBezTo>
                <a:cubicBezTo>
                  <a:pt x="165" y="46"/>
                  <a:pt x="172" y="44"/>
                  <a:pt x="179" y="41"/>
                </a:cubicBezTo>
                <a:cubicBezTo>
                  <a:pt x="176" y="47"/>
                  <a:pt x="174" y="53"/>
                  <a:pt x="171" y="59"/>
                </a:cubicBezTo>
                <a:close/>
                <a:moveTo>
                  <a:pt x="144" y="54"/>
                </a:moveTo>
                <a:cubicBezTo>
                  <a:pt x="147" y="53"/>
                  <a:pt x="151" y="51"/>
                  <a:pt x="154" y="50"/>
                </a:cubicBezTo>
                <a:cubicBezTo>
                  <a:pt x="159" y="55"/>
                  <a:pt x="164" y="59"/>
                  <a:pt x="169" y="64"/>
                </a:cubicBezTo>
                <a:cubicBezTo>
                  <a:pt x="168" y="66"/>
                  <a:pt x="167" y="69"/>
                  <a:pt x="166" y="72"/>
                </a:cubicBezTo>
                <a:cubicBezTo>
                  <a:pt x="158" y="67"/>
                  <a:pt x="150" y="61"/>
                  <a:pt x="143" y="54"/>
                </a:cubicBezTo>
                <a:cubicBezTo>
                  <a:pt x="144" y="54"/>
                  <a:pt x="144" y="54"/>
                  <a:pt x="144" y="54"/>
                </a:cubicBezTo>
                <a:close/>
                <a:moveTo>
                  <a:pt x="138" y="56"/>
                </a:moveTo>
                <a:cubicBezTo>
                  <a:pt x="145" y="65"/>
                  <a:pt x="153" y="72"/>
                  <a:pt x="163" y="77"/>
                </a:cubicBezTo>
                <a:cubicBezTo>
                  <a:pt x="162" y="80"/>
                  <a:pt x="160" y="83"/>
                  <a:pt x="158" y="86"/>
                </a:cubicBezTo>
                <a:cubicBezTo>
                  <a:pt x="154" y="83"/>
                  <a:pt x="149" y="80"/>
                  <a:pt x="145" y="76"/>
                </a:cubicBezTo>
                <a:cubicBezTo>
                  <a:pt x="138" y="71"/>
                  <a:pt x="131" y="66"/>
                  <a:pt x="125" y="61"/>
                </a:cubicBezTo>
                <a:cubicBezTo>
                  <a:pt x="129" y="60"/>
                  <a:pt x="134" y="58"/>
                  <a:pt x="138" y="56"/>
                </a:cubicBezTo>
                <a:close/>
                <a:moveTo>
                  <a:pt x="45" y="173"/>
                </a:moveTo>
                <a:cubicBezTo>
                  <a:pt x="48" y="169"/>
                  <a:pt x="50" y="164"/>
                  <a:pt x="53" y="160"/>
                </a:cubicBezTo>
                <a:cubicBezTo>
                  <a:pt x="55" y="161"/>
                  <a:pt x="57" y="163"/>
                  <a:pt x="59" y="164"/>
                </a:cubicBezTo>
                <a:cubicBezTo>
                  <a:pt x="59" y="165"/>
                  <a:pt x="59" y="165"/>
                  <a:pt x="60" y="165"/>
                </a:cubicBezTo>
                <a:cubicBezTo>
                  <a:pt x="55" y="168"/>
                  <a:pt x="50" y="170"/>
                  <a:pt x="45" y="173"/>
                </a:cubicBezTo>
                <a:close/>
                <a:moveTo>
                  <a:pt x="61" y="164"/>
                </a:moveTo>
                <a:cubicBezTo>
                  <a:pt x="62" y="163"/>
                  <a:pt x="62" y="162"/>
                  <a:pt x="61" y="162"/>
                </a:cubicBezTo>
                <a:cubicBezTo>
                  <a:pt x="59" y="160"/>
                  <a:pt x="57" y="158"/>
                  <a:pt x="55" y="156"/>
                </a:cubicBezTo>
                <a:cubicBezTo>
                  <a:pt x="56" y="153"/>
                  <a:pt x="57" y="151"/>
                  <a:pt x="59" y="148"/>
                </a:cubicBezTo>
                <a:cubicBezTo>
                  <a:pt x="61" y="150"/>
                  <a:pt x="63" y="152"/>
                  <a:pt x="66" y="154"/>
                </a:cubicBezTo>
                <a:cubicBezTo>
                  <a:pt x="67" y="156"/>
                  <a:pt x="69" y="157"/>
                  <a:pt x="70" y="158"/>
                </a:cubicBezTo>
                <a:cubicBezTo>
                  <a:pt x="67" y="160"/>
                  <a:pt x="64" y="162"/>
                  <a:pt x="61" y="164"/>
                </a:cubicBezTo>
                <a:close/>
                <a:moveTo>
                  <a:pt x="74" y="156"/>
                </a:moveTo>
                <a:cubicBezTo>
                  <a:pt x="72" y="154"/>
                  <a:pt x="69" y="153"/>
                  <a:pt x="67" y="151"/>
                </a:cubicBezTo>
                <a:cubicBezTo>
                  <a:pt x="65" y="149"/>
                  <a:pt x="62" y="147"/>
                  <a:pt x="60" y="145"/>
                </a:cubicBezTo>
                <a:cubicBezTo>
                  <a:pt x="62" y="142"/>
                  <a:pt x="63" y="139"/>
                  <a:pt x="65" y="136"/>
                </a:cubicBezTo>
                <a:cubicBezTo>
                  <a:pt x="71" y="141"/>
                  <a:pt x="77" y="146"/>
                  <a:pt x="84" y="149"/>
                </a:cubicBezTo>
                <a:cubicBezTo>
                  <a:pt x="80" y="152"/>
                  <a:pt x="77" y="154"/>
                  <a:pt x="74" y="156"/>
                </a:cubicBezTo>
                <a:close/>
                <a:moveTo>
                  <a:pt x="95" y="142"/>
                </a:moveTo>
                <a:cubicBezTo>
                  <a:pt x="92" y="144"/>
                  <a:pt x="90" y="145"/>
                  <a:pt x="87" y="147"/>
                </a:cubicBezTo>
                <a:cubicBezTo>
                  <a:pt x="80" y="142"/>
                  <a:pt x="73" y="137"/>
                  <a:pt x="67" y="133"/>
                </a:cubicBezTo>
                <a:cubicBezTo>
                  <a:pt x="68" y="131"/>
                  <a:pt x="68" y="129"/>
                  <a:pt x="69" y="127"/>
                </a:cubicBezTo>
                <a:cubicBezTo>
                  <a:pt x="70" y="126"/>
                  <a:pt x="70" y="123"/>
                  <a:pt x="69" y="121"/>
                </a:cubicBezTo>
                <a:cubicBezTo>
                  <a:pt x="51" y="107"/>
                  <a:pt x="34" y="92"/>
                  <a:pt x="18" y="76"/>
                </a:cubicBezTo>
                <a:cubicBezTo>
                  <a:pt x="19" y="76"/>
                  <a:pt x="20" y="76"/>
                  <a:pt x="21" y="76"/>
                </a:cubicBezTo>
                <a:cubicBezTo>
                  <a:pt x="46" y="98"/>
                  <a:pt x="71" y="120"/>
                  <a:pt x="97" y="141"/>
                </a:cubicBezTo>
                <a:cubicBezTo>
                  <a:pt x="96" y="141"/>
                  <a:pt x="96" y="141"/>
                  <a:pt x="95" y="142"/>
                </a:cubicBezTo>
                <a:close/>
                <a:moveTo>
                  <a:pt x="116" y="182"/>
                </a:moveTo>
                <a:cubicBezTo>
                  <a:pt x="111" y="170"/>
                  <a:pt x="107" y="158"/>
                  <a:pt x="103" y="146"/>
                </a:cubicBezTo>
                <a:cubicBezTo>
                  <a:pt x="109" y="151"/>
                  <a:pt x="116" y="156"/>
                  <a:pt x="122" y="161"/>
                </a:cubicBezTo>
                <a:cubicBezTo>
                  <a:pt x="120" y="168"/>
                  <a:pt x="118" y="175"/>
                  <a:pt x="116" y="182"/>
                </a:cubicBezTo>
                <a:close/>
                <a:moveTo>
                  <a:pt x="124" y="157"/>
                </a:moveTo>
                <a:cubicBezTo>
                  <a:pt x="93" y="129"/>
                  <a:pt x="60" y="102"/>
                  <a:pt x="27" y="77"/>
                </a:cubicBezTo>
                <a:cubicBezTo>
                  <a:pt x="31" y="77"/>
                  <a:pt x="35" y="78"/>
                  <a:pt x="39" y="79"/>
                </a:cubicBezTo>
                <a:cubicBezTo>
                  <a:pt x="39" y="79"/>
                  <a:pt x="39" y="79"/>
                  <a:pt x="39" y="79"/>
                </a:cubicBezTo>
                <a:cubicBezTo>
                  <a:pt x="69" y="102"/>
                  <a:pt x="97" y="125"/>
                  <a:pt x="126" y="148"/>
                </a:cubicBezTo>
                <a:cubicBezTo>
                  <a:pt x="125" y="151"/>
                  <a:pt x="124" y="154"/>
                  <a:pt x="124" y="157"/>
                </a:cubicBezTo>
                <a:close/>
                <a:moveTo>
                  <a:pt x="127" y="144"/>
                </a:moveTo>
                <a:cubicBezTo>
                  <a:pt x="102" y="121"/>
                  <a:pt x="75" y="100"/>
                  <a:pt x="48" y="81"/>
                </a:cubicBezTo>
                <a:cubicBezTo>
                  <a:pt x="53" y="82"/>
                  <a:pt x="59" y="85"/>
                  <a:pt x="64" y="87"/>
                </a:cubicBezTo>
                <a:cubicBezTo>
                  <a:pt x="68" y="89"/>
                  <a:pt x="70" y="87"/>
                  <a:pt x="71" y="84"/>
                </a:cubicBezTo>
                <a:cubicBezTo>
                  <a:pt x="91" y="101"/>
                  <a:pt x="111" y="117"/>
                  <a:pt x="131" y="133"/>
                </a:cubicBezTo>
                <a:cubicBezTo>
                  <a:pt x="130" y="137"/>
                  <a:pt x="129" y="141"/>
                  <a:pt x="127" y="144"/>
                </a:cubicBezTo>
                <a:close/>
                <a:moveTo>
                  <a:pt x="138" y="128"/>
                </a:moveTo>
                <a:cubicBezTo>
                  <a:pt x="136" y="127"/>
                  <a:pt x="134" y="128"/>
                  <a:pt x="133" y="129"/>
                </a:cubicBezTo>
                <a:cubicBezTo>
                  <a:pt x="113" y="112"/>
                  <a:pt x="92" y="96"/>
                  <a:pt x="72" y="79"/>
                </a:cubicBezTo>
                <a:cubicBezTo>
                  <a:pt x="72" y="78"/>
                  <a:pt x="72" y="78"/>
                  <a:pt x="72" y="77"/>
                </a:cubicBezTo>
                <a:cubicBezTo>
                  <a:pt x="72" y="73"/>
                  <a:pt x="72" y="69"/>
                  <a:pt x="72" y="66"/>
                </a:cubicBezTo>
                <a:cubicBezTo>
                  <a:pt x="86" y="79"/>
                  <a:pt x="101" y="91"/>
                  <a:pt x="117" y="103"/>
                </a:cubicBezTo>
                <a:cubicBezTo>
                  <a:pt x="130" y="113"/>
                  <a:pt x="142" y="125"/>
                  <a:pt x="157" y="133"/>
                </a:cubicBezTo>
                <a:cubicBezTo>
                  <a:pt x="150" y="132"/>
                  <a:pt x="144" y="130"/>
                  <a:pt x="138" y="128"/>
                </a:cubicBezTo>
                <a:close/>
                <a:moveTo>
                  <a:pt x="167" y="136"/>
                </a:moveTo>
                <a:cubicBezTo>
                  <a:pt x="168" y="135"/>
                  <a:pt x="168" y="134"/>
                  <a:pt x="167" y="133"/>
                </a:cubicBezTo>
                <a:cubicBezTo>
                  <a:pt x="153" y="119"/>
                  <a:pt x="136" y="109"/>
                  <a:pt x="121" y="98"/>
                </a:cubicBezTo>
                <a:cubicBezTo>
                  <a:pt x="105" y="85"/>
                  <a:pt x="88" y="72"/>
                  <a:pt x="72" y="60"/>
                </a:cubicBezTo>
                <a:cubicBezTo>
                  <a:pt x="72" y="54"/>
                  <a:pt x="72" y="48"/>
                  <a:pt x="72" y="43"/>
                </a:cubicBezTo>
                <a:cubicBezTo>
                  <a:pt x="108" y="74"/>
                  <a:pt x="142" y="106"/>
                  <a:pt x="178" y="137"/>
                </a:cubicBezTo>
                <a:cubicBezTo>
                  <a:pt x="174" y="137"/>
                  <a:pt x="171" y="136"/>
                  <a:pt x="167" y="136"/>
                </a:cubicBezTo>
                <a:close/>
                <a:moveTo>
                  <a:pt x="188" y="138"/>
                </a:moveTo>
                <a:cubicBezTo>
                  <a:pt x="152" y="102"/>
                  <a:pt x="112" y="69"/>
                  <a:pt x="72" y="37"/>
                </a:cubicBezTo>
                <a:cubicBezTo>
                  <a:pt x="72" y="30"/>
                  <a:pt x="73" y="23"/>
                  <a:pt x="73" y="16"/>
                </a:cubicBezTo>
                <a:cubicBezTo>
                  <a:pt x="81" y="25"/>
                  <a:pt x="89" y="34"/>
                  <a:pt x="97" y="43"/>
                </a:cubicBezTo>
                <a:cubicBezTo>
                  <a:pt x="101" y="49"/>
                  <a:pt x="108" y="60"/>
                  <a:pt x="116" y="62"/>
                </a:cubicBezTo>
                <a:cubicBezTo>
                  <a:pt x="117" y="62"/>
                  <a:pt x="117" y="62"/>
                  <a:pt x="118" y="62"/>
                </a:cubicBezTo>
                <a:cubicBezTo>
                  <a:pt x="126" y="68"/>
                  <a:pt x="134" y="75"/>
                  <a:pt x="141" y="81"/>
                </a:cubicBezTo>
                <a:cubicBezTo>
                  <a:pt x="146" y="84"/>
                  <a:pt x="150" y="89"/>
                  <a:pt x="155" y="92"/>
                </a:cubicBezTo>
                <a:cubicBezTo>
                  <a:pt x="155" y="93"/>
                  <a:pt x="154" y="94"/>
                  <a:pt x="154" y="94"/>
                </a:cubicBezTo>
                <a:cubicBezTo>
                  <a:pt x="153" y="96"/>
                  <a:pt x="153" y="99"/>
                  <a:pt x="155" y="100"/>
                </a:cubicBezTo>
                <a:cubicBezTo>
                  <a:pt x="167" y="114"/>
                  <a:pt x="180" y="127"/>
                  <a:pt x="194" y="139"/>
                </a:cubicBezTo>
                <a:cubicBezTo>
                  <a:pt x="192" y="139"/>
                  <a:pt x="190" y="138"/>
                  <a:pt x="188" y="13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4836799" y="6333635"/>
            <a:ext cx="4608512" cy="9702356"/>
          </a:xfrm>
          <a:prstGeom prst="rect">
            <a:avLst/>
          </a:prstGeom>
        </p:spPr>
      </p:pic>
    </p:spTree>
    <p:extLst>
      <p:ext uri="{BB962C8B-B14F-4D97-AF65-F5344CB8AC3E}">
        <p14:creationId val="4008919766"/>
      </p:ext>
    </p:extLst>
  </p:cSld>
  <p:clrMapOvr>
    <a:masterClrMapping/>
  </p:clrMapOvr>
  <mc:AlternateContent>
    <mc:Choice Requires="p14">
      <p:transition advTm="5000" p14:dur="700" spd="med">
        <p:fade/>
      </p:transition>
    </mc:Choice>
    <mc:Fallback>
      <p:transition advTm="5000"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id="10" nodeType="after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11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12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14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8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53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53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fill="hold" id="3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32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2200"/>
                            </p:stCondLst>
                            <p:childTnLst>
                              <p:par>
                                <p:cTn fill="hold" grpId="0" id="3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6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"/>
      <p:bldP grpId="0" spid="10"/>
      <p:bldP grpId="0" spid="11"/>
      <p:bldP grpId="0" spid="12"/>
    </p:bldLst>
  </p:timing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val="987168669"/>
              </p:ext>
            </p:extLst>
          </p:nvPr>
        </p:nvGraphicFramePr>
        <p:xfrm>
          <a:off x="12265025" y="3258394"/>
          <a:ext cx="10800977" cy="9577063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  <p:sp>
        <p:nvSpPr>
          <p:cNvPr id="8" name="TextBox 10"/>
          <p:cNvSpPr txBox="1"/>
          <p:nvPr/>
        </p:nvSpPr>
        <p:spPr>
          <a:xfrm>
            <a:off x="1103313" y="593725"/>
            <a:ext cx="11185568" cy="17526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r>
              <a:rPr altLang="en-US" b="1" lang="zh-CN" smtClean="0" sz="11500">
                <a:latin typeface="+mn-ea"/>
              </a:rPr>
              <a:t>数据图表</a:t>
            </a:r>
          </a:p>
        </p:txBody>
      </p:sp>
      <p:sp>
        <p:nvSpPr>
          <p:cNvPr id="9" name="TextBox 28"/>
          <p:cNvSpPr txBox="1"/>
          <p:nvPr/>
        </p:nvSpPr>
        <p:spPr>
          <a:xfrm>
            <a:off x="1134939" y="5333492"/>
            <a:ext cx="10427321" cy="7498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b="1" lang="zh-CN" sz="3600">
                <a:latin typeface="+mn-ea"/>
                <a:cs charset="0" pitchFamily="34" typeface="Open Sans Semibold"/>
              </a:rPr>
              <a:t>此处添加详细文本描述，建议与标题相关并符合整体语言风格，语言描述尽量简洁生动。</a:t>
            </a:r>
          </a:p>
          <a:p>
            <a:pPr>
              <a:lnSpc>
                <a:spcPct val="150000"/>
              </a:lnSpc>
            </a:pPr>
            <a:endParaRPr altLang="en-US" b="1" lang="zh-CN" sz="3600">
              <a:latin typeface="+mn-ea"/>
              <a:cs charset="0" pitchFamily="34" typeface="Open Sans Semibold"/>
            </a:endParaRPr>
          </a:p>
          <a:p>
            <a:pPr>
              <a:lnSpc>
                <a:spcPct val="150000"/>
              </a:lnSpc>
            </a:pPr>
            <a:r>
              <a:rPr altLang="en-US" b="1" lang="zh-CN" sz="3600">
                <a:latin typeface="+mn-ea"/>
                <a:cs charset="0" pitchFamily="34" typeface="Open Sans Semibold"/>
              </a:rPr>
              <a:t>此处添加详细文本描述，建议与标题相关并符合整体语言风格，语言描述尽量简洁生动。</a:t>
            </a:r>
          </a:p>
          <a:p>
            <a:pPr>
              <a:lnSpc>
                <a:spcPct val="150000"/>
              </a:lnSpc>
            </a:pPr>
            <a:r>
              <a:rPr altLang="en-US" b="1" lang="zh-CN" sz="3600">
                <a:latin typeface="+mn-ea"/>
                <a:cs charset="0" pitchFamily="34" typeface="Open Sans Semibold"/>
              </a:rPr>
              <a:t>此处添加详细文本描述，建议与标题相关并符合整体语言风格，语言描述尽量简洁生动。</a:t>
            </a:r>
          </a:p>
          <a:p>
            <a:pPr>
              <a:lnSpc>
                <a:spcPct val="150000"/>
              </a:lnSpc>
            </a:pPr>
            <a:r>
              <a:rPr altLang="en-US" b="1" lang="zh-CN" sz="3600">
                <a:latin typeface="+mn-ea"/>
                <a:cs charset="0" pitchFamily="34" typeface="Open Sans Semibold"/>
              </a:rPr>
              <a:t>此处添加详细文本描述，建议与标题相关并符合整体语言风格，语言描述尽量简洁生动。</a:t>
            </a:r>
          </a:p>
        </p:txBody>
      </p:sp>
      <p:sp>
        <p:nvSpPr>
          <p:cNvPr id="10" name="TextBox 31"/>
          <p:cNvSpPr txBox="1"/>
          <p:nvPr/>
        </p:nvSpPr>
        <p:spPr>
          <a:xfrm>
            <a:off x="3168671" y="3247432"/>
            <a:ext cx="8393589" cy="146304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r>
              <a:rPr altLang="en-US" b="1" lang="zh-CN" sz="9600">
                <a:latin typeface="+mn-ea"/>
              </a:rPr>
              <a:t>添加标题</a:t>
            </a:r>
          </a:p>
        </p:txBody>
      </p:sp>
      <p:pic>
        <p:nvPicPr>
          <p:cNvPr id="11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1134939" y="3258394"/>
            <a:ext cx="1700407" cy="1700407"/>
          </a:xfrm>
          <a:prstGeom prst="rect">
            <a:avLst/>
          </a:prstGeom>
        </p:spPr>
      </p:pic>
    </p:spTree>
    <p:extLst>
      <p:ext uri="{BB962C8B-B14F-4D97-AF65-F5344CB8AC3E}">
        <p14:creationId val="4264297637"/>
      </p:ext>
    </p:extLst>
  </p:cSld>
  <p:clrMapOvr>
    <a:masterClrMapping/>
  </p:clrMapOvr>
  <mc:AlternateContent>
    <mc:Choice Requires="p14">
      <p:transition advTm="5000" p14:dur="700" spd="med">
        <p:fade/>
      </p:transition>
    </mc:Choice>
    <mc:Fallback>
      <p:transition advTm="5000"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7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fill="hold" grpId="0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1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15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17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50" id="19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"/>
      <p:bldP grpId="0" spid="10"/>
      <p:bldGraphic grpId="0" spid="2">
        <p:bldAsOne/>
      </p:bldGraphic>
    </p:bldLst>
  </p:timing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val="1863728029"/>
              </p:ext>
            </p:extLst>
          </p:nvPr>
        </p:nvGraphicFramePr>
        <p:xfrm>
          <a:off x="989561" y="2686297"/>
          <a:ext cx="11097208" cy="10457382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  <p:sp>
        <p:nvSpPr>
          <p:cNvPr id="8" name="TextBox 28"/>
          <p:cNvSpPr txBox="1"/>
          <p:nvPr/>
        </p:nvSpPr>
        <p:spPr>
          <a:xfrm>
            <a:off x="12597619" y="4986586"/>
            <a:ext cx="10796802" cy="7498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b="1" lang="zh-CN" sz="3600">
                <a:latin typeface="+mn-ea"/>
                <a:cs charset="0" pitchFamily="34" typeface="Open Sans Semibold"/>
              </a:rPr>
              <a:t>此处添加详细文本描述，建议与标题相关并符合整体语言风格，语言描述尽量简洁生动。</a:t>
            </a:r>
          </a:p>
          <a:p>
            <a:pPr>
              <a:lnSpc>
                <a:spcPct val="150000"/>
              </a:lnSpc>
            </a:pPr>
            <a:endParaRPr altLang="en-US" b="1" lang="zh-CN" sz="3600">
              <a:latin typeface="+mn-ea"/>
              <a:cs charset="0" pitchFamily="34" typeface="Open Sans Semibold"/>
            </a:endParaRPr>
          </a:p>
          <a:p>
            <a:pPr>
              <a:lnSpc>
                <a:spcPct val="150000"/>
              </a:lnSpc>
            </a:pPr>
            <a:r>
              <a:rPr altLang="en-US" b="1" lang="zh-CN" sz="3600">
                <a:latin typeface="+mn-ea"/>
                <a:cs charset="0" pitchFamily="34" typeface="Open Sans Semibold"/>
              </a:rPr>
              <a:t>此处添加详细文本描述，建议与标题相关并符合整体语言风格，语言描述尽量简洁生动。</a:t>
            </a:r>
          </a:p>
          <a:p>
            <a:pPr>
              <a:lnSpc>
                <a:spcPct val="150000"/>
              </a:lnSpc>
            </a:pPr>
            <a:r>
              <a:rPr altLang="en-US" b="1" lang="zh-CN" sz="3600">
                <a:latin typeface="+mn-ea"/>
                <a:cs charset="0" pitchFamily="34" typeface="Open Sans Semibold"/>
              </a:rPr>
              <a:t>此处添加详细文本描述，建议与标题相关并符合整体语言风格，语言描述尽量简洁生动。</a:t>
            </a:r>
          </a:p>
          <a:p>
            <a:pPr>
              <a:lnSpc>
                <a:spcPct val="150000"/>
              </a:lnSpc>
            </a:pPr>
            <a:r>
              <a:rPr altLang="en-US" b="1" lang="zh-CN" sz="3600">
                <a:latin typeface="+mn-ea"/>
                <a:cs charset="0" pitchFamily="34" typeface="Open Sans Semibold"/>
              </a:rPr>
              <a:t>此处添加详细文本描述，建议与标题相关并符合整体语言风格，语言描述尽量简洁生动。</a:t>
            </a:r>
          </a:p>
        </p:txBody>
      </p:sp>
      <p:sp>
        <p:nvSpPr>
          <p:cNvPr id="9" name="TextBox 31"/>
          <p:cNvSpPr txBox="1"/>
          <p:nvPr/>
        </p:nvSpPr>
        <p:spPr>
          <a:xfrm>
            <a:off x="14631350" y="2900526"/>
            <a:ext cx="8393589" cy="146304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r>
              <a:rPr altLang="en-US" b="1" lang="zh-CN" sz="9600">
                <a:latin typeface="+mn-ea"/>
              </a:rPr>
              <a:t>添加标题</a:t>
            </a:r>
          </a:p>
        </p:txBody>
      </p:sp>
      <p:pic>
        <p:nvPicPr>
          <p:cNvPr id="10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12597619" y="2911488"/>
            <a:ext cx="1700407" cy="170040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03313" y="593725"/>
            <a:ext cx="11185568" cy="17526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r>
              <a:rPr altLang="en-US" b="1" lang="zh-CN" smtClean="0" sz="11500">
                <a:latin typeface="+mn-ea"/>
              </a:rPr>
              <a:t>数据图表</a:t>
            </a:r>
          </a:p>
        </p:txBody>
      </p:sp>
    </p:spTree>
    <p:extLst>
      <p:ext uri="{BB962C8B-B14F-4D97-AF65-F5344CB8AC3E}">
        <p14:creationId val="1991585785"/>
      </p:ext>
    </p:extLst>
  </p:cSld>
  <p:clrMapOvr>
    <a:masterClrMapping/>
  </p:clrMapOvr>
  <mc:AlternateContent>
    <mc:Choice Requires="p14">
      <p:transition advTm="5000" p14:dur="700" spd="med">
        <p:fade/>
      </p:transition>
    </mc:Choice>
    <mc:Fallback>
      <p:transition advTm="5000"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7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fill="hold" grpId="0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1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15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1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19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  <p:bldP grpId="0" spid="9"/>
      <p:bldGraphic grpId="0" spid="2">
        <p:bldAsOne/>
      </p:bldGraphic>
    </p:bldLst>
  </p:timing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val="639938838"/>
              </p:ext>
            </p:extLst>
          </p:nvPr>
        </p:nvGraphicFramePr>
        <p:xfrm>
          <a:off x="989561" y="2686297"/>
          <a:ext cx="11097208" cy="10457382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  <p:sp>
        <p:nvSpPr>
          <p:cNvPr id="9" name="TextBox 28"/>
          <p:cNvSpPr txBox="1"/>
          <p:nvPr/>
        </p:nvSpPr>
        <p:spPr>
          <a:xfrm>
            <a:off x="12597619" y="4986586"/>
            <a:ext cx="10796802" cy="7498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b="1" lang="zh-CN" sz="3600">
                <a:latin typeface="+mn-ea"/>
                <a:cs charset="0" pitchFamily="34" typeface="Open Sans Semibold"/>
              </a:rPr>
              <a:t>此处添加详细文本描述，建议与标题相关并符合整体语言风格，语言描述尽量简洁生动。</a:t>
            </a:r>
          </a:p>
          <a:p>
            <a:pPr>
              <a:lnSpc>
                <a:spcPct val="150000"/>
              </a:lnSpc>
            </a:pPr>
            <a:endParaRPr altLang="en-US" b="1" lang="zh-CN" sz="3600">
              <a:latin typeface="+mn-ea"/>
              <a:cs charset="0" pitchFamily="34" typeface="Open Sans Semibold"/>
            </a:endParaRPr>
          </a:p>
          <a:p>
            <a:pPr>
              <a:lnSpc>
                <a:spcPct val="150000"/>
              </a:lnSpc>
            </a:pPr>
            <a:r>
              <a:rPr altLang="en-US" b="1" lang="zh-CN" sz="3600">
                <a:latin typeface="+mn-ea"/>
                <a:cs charset="0" pitchFamily="34" typeface="Open Sans Semibold"/>
              </a:rPr>
              <a:t>此处添加详细文本描述，建议与标题相关并符合整体语言风格，语言描述尽量简洁生动。</a:t>
            </a:r>
          </a:p>
          <a:p>
            <a:pPr>
              <a:lnSpc>
                <a:spcPct val="150000"/>
              </a:lnSpc>
            </a:pPr>
            <a:r>
              <a:rPr altLang="en-US" b="1" lang="zh-CN" sz="3600">
                <a:latin typeface="+mn-ea"/>
                <a:cs charset="0" pitchFamily="34" typeface="Open Sans Semibold"/>
              </a:rPr>
              <a:t>此处添加详细文本描述，建议与标题相关并符合整体语言风格，语言描述尽量简洁生动。</a:t>
            </a:r>
          </a:p>
          <a:p>
            <a:pPr>
              <a:lnSpc>
                <a:spcPct val="150000"/>
              </a:lnSpc>
            </a:pPr>
            <a:r>
              <a:rPr altLang="en-US" b="1" lang="zh-CN" sz="3600">
                <a:latin typeface="+mn-ea"/>
                <a:cs charset="0" pitchFamily="34" typeface="Open Sans Semibold"/>
              </a:rPr>
              <a:t>此处添加详细文本描述，建议与标题相关并符合整体语言风格，语言描述尽量简洁生动。</a:t>
            </a:r>
          </a:p>
        </p:txBody>
      </p:sp>
      <p:sp>
        <p:nvSpPr>
          <p:cNvPr id="10" name="TextBox 31"/>
          <p:cNvSpPr txBox="1"/>
          <p:nvPr/>
        </p:nvSpPr>
        <p:spPr>
          <a:xfrm>
            <a:off x="14631350" y="2900526"/>
            <a:ext cx="8393589" cy="146304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r>
              <a:rPr altLang="en-US" b="1" lang="zh-CN" sz="9600">
                <a:latin typeface="+mn-ea"/>
              </a:rPr>
              <a:t>添加标题</a:t>
            </a:r>
          </a:p>
        </p:txBody>
      </p:sp>
      <p:pic>
        <p:nvPicPr>
          <p:cNvPr id="11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12597619" y="2911488"/>
            <a:ext cx="1700407" cy="1700407"/>
          </a:xfrm>
          <a:prstGeom prst="rect">
            <a:avLst/>
          </a:prstGeom>
        </p:spPr>
      </p:pic>
      <p:sp>
        <p:nvSpPr>
          <p:cNvPr id="12" name="TextBox 10"/>
          <p:cNvSpPr txBox="1"/>
          <p:nvPr/>
        </p:nvSpPr>
        <p:spPr>
          <a:xfrm>
            <a:off x="1103313" y="593725"/>
            <a:ext cx="11185568" cy="17526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r>
              <a:rPr altLang="en-US" b="1" lang="zh-CN" smtClean="0" sz="11500">
                <a:latin typeface="+mn-ea"/>
              </a:rPr>
              <a:t>数据图表</a:t>
            </a:r>
          </a:p>
        </p:txBody>
      </p:sp>
    </p:spTree>
    <p:extLst>
      <p:ext uri="{BB962C8B-B14F-4D97-AF65-F5344CB8AC3E}">
        <p14:creationId val="365071988"/>
      </p:ext>
    </p:extLst>
  </p:cSld>
  <p:clrMapOvr>
    <a:masterClrMapping/>
  </p:clrMapOvr>
  <mc:AlternateContent>
    <mc:Choice Requires="p14">
      <p:transition advTm="5000" p14:dur="700" spd="med">
        <p:fade/>
      </p:transition>
    </mc:Choice>
    <mc:Fallback>
      <p:transition advTm="5000"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7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fill="hold" grpId="0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1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15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17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250" id="19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"/>
      <p:bldP grpId="0" spid="10"/>
      <p:bldGraphic grpId="0" spid="2">
        <p:bldAsOne/>
      </p:bldGraphic>
    </p:bldLst>
  </p:timing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3" name="Chart 2"/>
          <p:cNvGraphicFramePr/>
          <p:nvPr>
            <p:extLst>
              <p:ext uri="{D42A27DB-BD31-4B8C-83A1-F6EECF244321}">
                <p14:modId val="2124548762"/>
              </p:ext>
            </p:extLst>
          </p:nvPr>
        </p:nvGraphicFramePr>
        <p:xfrm>
          <a:off x="1060244" y="2686294"/>
          <a:ext cx="22477151" cy="10302028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  <p:sp>
        <p:nvSpPr>
          <p:cNvPr id="5" name="TextBox 10"/>
          <p:cNvSpPr txBox="1"/>
          <p:nvPr/>
        </p:nvSpPr>
        <p:spPr>
          <a:xfrm>
            <a:off x="1103313" y="593725"/>
            <a:ext cx="11185568" cy="17526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r>
              <a:rPr altLang="en-US" b="1" lang="zh-CN" smtClean="0" sz="11500">
                <a:latin typeface="+mn-ea"/>
              </a:rPr>
              <a:t>数据图表</a:t>
            </a:r>
          </a:p>
        </p:txBody>
      </p:sp>
    </p:spTree>
    <p:extLst>
      <p:ext uri="{BB962C8B-B14F-4D97-AF65-F5344CB8AC3E}">
        <p14:creationId val="3106924811"/>
      </p:ext>
    </p:extLst>
  </p:cSld>
  <p:clrMapOvr>
    <a:masterClrMapping/>
  </p:clrMapOvr>
  <mc:AlternateContent>
    <mc:Choice Requires="p14">
      <p:transition advTm="5000" p14:dur="700" spd="med">
        <p:fade/>
      </p:transition>
    </mc:Choice>
    <mc:Fallback>
      <p:transition advTm="5000"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Graphic grpId="0" spid="3">
        <p:bldAsOne/>
      </p:bldGraphic>
    </p:bldLst>
  </p:timing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2" name="Chart 1"/>
          <p:cNvGraphicFramePr/>
          <p:nvPr>
            <p:extLst/>
          </p:nvPr>
        </p:nvGraphicFramePr>
        <p:xfrm>
          <a:off x="406428" y="1327862"/>
          <a:ext cx="11627330" cy="12734693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  <p:graphicFrame>
        <p:nvGraphicFramePr>
          <p:cNvPr id="10" name="Chart 5"/>
          <p:cNvGraphicFramePr/>
          <p:nvPr>
            <p:extLst>
              <p:ext uri="{D42A27DB-BD31-4B8C-83A1-F6EECF244321}">
                <p14:modId val="2192599102"/>
              </p:ext>
            </p:extLst>
          </p:nvPr>
        </p:nvGraphicFramePr>
        <p:xfrm>
          <a:off x="600803" y="1891115"/>
          <a:ext cx="11786370" cy="11150222"/>
        </p:xfrm>
        <a:graphic>
          <a:graphicData uri="http://schemas.openxmlformats.org/drawingml/2006/chart">
            <c:chart xmlns:c="http://schemas.openxmlformats.org/drawingml/2006/chart" r:id="rId4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103313" y="593725"/>
            <a:ext cx="11185568" cy="17526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r>
              <a:rPr altLang="en-US" b="1" lang="zh-CN" smtClean="0" sz="11500">
                <a:latin typeface="+mn-ea"/>
              </a:rPr>
              <a:t>数据图表</a:t>
            </a:r>
          </a:p>
        </p:txBody>
      </p:sp>
      <p:sp>
        <p:nvSpPr>
          <p:cNvPr id="12" name="TextBox 28"/>
          <p:cNvSpPr txBox="1"/>
          <p:nvPr/>
        </p:nvSpPr>
        <p:spPr>
          <a:xfrm>
            <a:off x="12597619" y="4986586"/>
            <a:ext cx="10796802" cy="7498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b="1" lang="zh-CN" sz="3600">
                <a:latin typeface="+mn-ea"/>
                <a:cs charset="0" pitchFamily="34" typeface="Open Sans Semibold"/>
              </a:rPr>
              <a:t>此处添加详细文本描述，建议与标题相关并符合整体语言风格，语言描述尽量简洁生动。</a:t>
            </a:r>
          </a:p>
          <a:p>
            <a:pPr>
              <a:lnSpc>
                <a:spcPct val="150000"/>
              </a:lnSpc>
            </a:pPr>
            <a:endParaRPr altLang="en-US" b="1" lang="zh-CN" sz="3600">
              <a:latin typeface="+mn-ea"/>
              <a:cs charset="0" pitchFamily="34" typeface="Open Sans Semibold"/>
            </a:endParaRPr>
          </a:p>
          <a:p>
            <a:pPr>
              <a:lnSpc>
                <a:spcPct val="150000"/>
              </a:lnSpc>
            </a:pPr>
            <a:r>
              <a:rPr altLang="en-US" b="1" lang="zh-CN" sz="3600">
                <a:latin typeface="+mn-ea"/>
                <a:cs charset="0" pitchFamily="34" typeface="Open Sans Semibold"/>
              </a:rPr>
              <a:t>此处添加详细文本描述，建议与标题相关并符合整体语言风格，语言描述尽量简洁生动。</a:t>
            </a:r>
          </a:p>
          <a:p>
            <a:pPr>
              <a:lnSpc>
                <a:spcPct val="150000"/>
              </a:lnSpc>
            </a:pPr>
            <a:r>
              <a:rPr altLang="en-US" b="1" lang="zh-CN" sz="3600">
                <a:latin typeface="+mn-ea"/>
                <a:cs charset="0" pitchFamily="34" typeface="Open Sans Semibold"/>
              </a:rPr>
              <a:t>此处添加详细文本描述，建议与标题相关并符合整体语言风格，语言描述尽量简洁生动。</a:t>
            </a:r>
          </a:p>
          <a:p>
            <a:pPr>
              <a:lnSpc>
                <a:spcPct val="150000"/>
              </a:lnSpc>
            </a:pPr>
            <a:r>
              <a:rPr altLang="en-US" b="1" lang="zh-CN" sz="3600">
                <a:latin typeface="+mn-ea"/>
                <a:cs charset="0" pitchFamily="34" typeface="Open Sans Semibold"/>
              </a:rPr>
              <a:t>此处添加详细文本描述，建议与标题相关并符合整体语言风格，语言描述尽量简洁生动。</a:t>
            </a:r>
          </a:p>
        </p:txBody>
      </p:sp>
      <p:sp>
        <p:nvSpPr>
          <p:cNvPr id="13" name="TextBox 31"/>
          <p:cNvSpPr txBox="1"/>
          <p:nvPr/>
        </p:nvSpPr>
        <p:spPr>
          <a:xfrm>
            <a:off x="14631350" y="2900526"/>
            <a:ext cx="8393589" cy="146304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r>
              <a:rPr altLang="en-US" b="1" lang="zh-CN" sz="9600">
                <a:latin typeface="+mn-ea"/>
              </a:rPr>
              <a:t>添加标题</a:t>
            </a: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12597619" y="2911488"/>
            <a:ext cx="1700407" cy="1700407"/>
          </a:xfrm>
          <a:prstGeom prst="rect">
            <a:avLst/>
          </a:prstGeom>
        </p:spPr>
      </p:pic>
    </p:spTree>
    <p:extLst>
      <p:ext uri="{BB962C8B-B14F-4D97-AF65-F5344CB8AC3E}">
        <p14:creationId val="3945488665"/>
      </p:ext>
    </p:extLst>
  </p:cSld>
  <p:clrMapOvr>
    <a:masterClrMapping/>
  </p:clrMapOvr>
  <mc:AlternateContent>
    <mc:Choice Requires="p14">
      <p:transition advTm="5000" p14:dur="700" spd="med">
        <p:fade/>
      </p:transition>
    </mc:Choice>
    <mc:Fallback>
      <p:transition advTm="5000"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7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fill="hold" grpId="0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1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15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17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1000" id="19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grpId="0" id="21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23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2"/>
      <p:bldP grpId="0" spid="13"/>
      <p:bldGraphic grpId="0" spid="2">
        <p:bldAsOne/>
      </p:bldGraphic>
      <p:bldGraphic grpId="0" spid="10">
        <p:bldAsOne/>
      </p:bldGraphic>
    </p:bldLst>
  </p:timing>
</p:sld>
</file>

<file path=ppt/slides/slide2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val="125883479"/>
              </p:ext>
            </p:extLst>
          </p:nvPr>
        </p:nvGraphicFramePr>
        <p:xfrm>
          <a:off x="565465" y="1327862"/>
          <a:ext cx="11627330" cy="12734693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  <p:sp>
        <p:nvSpPr>
          <p:cNvPr id="10" name="TextBox 28"/>
          <p:cNvSpPr txBox="1"/>
          <p:nvPr/>
        </p:nvSpPr>
        <p:spPr>
          <a:xfrm>
            <a:off x="12597619" y="4986586"/>
            <a:ext cx="10796802" cy="7498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b="1" lang="zh-CN" sz="3600">
                <a:latin typeface="+mn-ea"/>
                <a:cs charset="0" pitchFamily="34" typeface="Open Sans Semibold"/>
              </a:rPr>
              <a:t>此处添加详细文本描述，建议与标题相关并符合整体语言风格，语言描述尽量简洁生动。</a:t>
            </a:r>
          </a:p>
          <a:p>
            <a:pPr>
              <a:lnSpc>
                <a:spcPct val="150000"/>
              </a:lnSpc>
            </a:pPr>
            <a:endParaRPr altLang="en-US" b="1" lang="zh-CN" sz="3600">
              <a:latin typeface="+mn-ea"/>
              <a:cs charset="0" pitchFamily="34" typeface="Open Sans Semibold"/>
            </a:endParaRPr>
          </a:p>
          <a:p>
            <a:pPr>
              <a:lnSpc>
                <a:spcPct val="150000"/>
              </a:lnSpc>
            </a:pPr>
            <a:r>
              <a:rPr altLang="en-US" b="1" lang="zh-CN" sz="3600">
                <a:latin typeface="+mn-ea"/>
                <a:cs charset="0" pitchFamily="34" typeface="Open Sans Semibold"/>
              </a:rPr>
              <a:t>此处添加详细文本描述，建议与标题相关并符合整体语言风格，语言描述尽量简洁生动。</a:t>
            </a:r>
          </a:p>
          <a:p>
            <a:pPr>
              <a:lnSpc>
                <a:spcPct val="150000"/>
              </a:lnSpc>
            </a:pPr>
            <a:r>
              <a:rPr altLang="en-US" b="1" lang="zh-CN" sz="3600">
                <a:latin typeface="+mn-ea"/>
                <a:cs charset="0" pitchFamily="34" typeface="Open Sans Semibold"/>
              </a:rPr>
              <a:t>此处添加详细文本描述，建议与标题相关并符合整体语言风格，语言描述尽量简洁生动。</a:t>
            </a:r>
          </a:p>
          <a:p>
            <a:pPr>
              <a:lnSpc>
                <a:spcPct val="150000"/>
              </a:lnSpc>
            </a:pPr>
            <a:r>
              <a:rPr altLang="en-US" b="1" lang="zh-CN" sz="3600">
                <a:latin typeface="+mn-ea"/>
                <a:cs charset="0" pitchFamily="34" typeface="Open Sans Semibold"/>
              </a:rPr>
              <a:t>此处添加详细文本描述，建议与标题相关并符合整体语言风格，语言描述尽量简洁生动。</a:t>
            </a:r>
          </a:p>
        </p:txBody>
      </p:sp>
      <p:sp>
        <p:nvSpPr>
          <p:cNvPr id="11" name="TextBox 31"/>
          <p:cNvSpPr txBox="1"/>
          <p:nvPr/>
        </p:nvSpPr>
        <p:spPr>
          <a:xfrm>
            <a:off x="14631350" y="2900526"/>
            <a:ext cx="8393589" cy="146304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r>
              <a:rPr altLang="en-US" b="1" lang="zh-CN" sz="9600">
                <a:latin typeface="+mn-ea"/>
              </a:rPr>
              <a:t>添加标题</a:t>
            </a:r>
          </a:p>
        </p:txBody>
      </p:sp>
      <p:pic>
        <p:nvPicPr>
          <p:cNvPr id="12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12597619" y="2911488"/>
            <a:ext cx="1700407" cy="1700407"/>
          </a:xfrm>
          <a:prstGeom prst="rect">
            <a:avLst/>
          </a:prstGeom>
        </p:spPr>
      </p:pic>
      <p:sp>
        <p:nvSpPr>
          <p:cNvPr id="13" name="TextBox 10"/>
          <p:cNvSpPr txBox="1"/>
          <p:nvPr/>
        </p:nvSpPr>
        <p:spPr>
          <a:xfrm>
            <a:off x="1103313" y="593725"/>
            <a:ext cx="11185568" cy="17526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r>
              <a:rPr altLang="en-US" b="1" lang="zh-CN" smtClean="0" sz="11500">
                <a:latin typeface="+mn-ea"/>
              </a:rPr>
              <a:t>数据图表</a:t>
            </a:r>
          </a:p>
        </p:txBody>
      </p:sp>
    </p:spTree>
    <p:extLst>
      <p:ext uri="{BB962C8B-B14F-4D97-AF65-F5344CB8AC3E}">
        <p14:creationId val="1086998529"/>
      </p:ext>
    </p:extLst>
  </p:cSld>
  <p:clrMapOvr>
    <a:masterClrMapping/>
  </p:clrMapOvr>
  <mc:AlternateContent>
    <mc:Choice Requires="p14">
      <p:transition advTm="5000" p14:dur="700" spd="med">
        <p:fade/>
      </p:transition>
    </mc:Choice>
    <mc:Fallback>
      <p:transition advTm="5000"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7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fill="hold" grpId="0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1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15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17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1000" id="19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0"/>
      <p:bldP grpId="0" spid="11"/>
      <p:bldGraphic grpId="0" spid="2">
        <p:bldAsOne/>
      </p:bldGraphic>
    </p:bldLst>
  </p:timing>
</p:sld>
</file>

<file path=ppt/slides/slide2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3" name="Chart 2"/>
          <p:cNvGraphicFramePr/>
          <p:nvPr>
            <p:extLst>
              <p:ext uri="{D42A27DB-BD31-4B8C-83A1-F6EECF244321}">
                <p14:modId val="2854931957"/>
              </p:ext>
            </p:extLst>
          </p:nvPr>
        </p:nvGraphicFramePr>
        <p:xfrm>
          <a:off x="1103313" y="2364680"/>
          <a:ext cx="11185568" cy="10523648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  <p:sp>
        <p:nvSpPr>
          <p:cNvPr id="10" name="TextBox 28"/>
          <p:cNvSpPr txBox="1"/>
          <p:nvPr/>
        </p:nvSpPr>
        <p:spPr>
          <a:xfrm>
            <a:off x="12597619" y="4986586"/>
            <a:ext cx="10796802" cy="7498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b="1" lang="zh-CN" sz="3600">
                <a:latin typeface="+mn-ea"/>
                <a:cs charset="0" pitchFamily="34" typeface="Open Sans Semibold"/>
              </a:rPr>
              <a:t>此处添加详细文本描述，建议与标题相关并符合整体语言风格，语言描述尽量简洁生动。</a:t>
            </a:r>
          </a:p>
          <a:p>
            <a:pPr>
              <a:lnSpc>
                <a:spcPct val="150000"/>
              </a:lnSpc>
            </a:pPr>
            <a:endParaRPr altLang="en-US" b="1" lang="zh-CN" sz="3600">
              <a:latin typeface="+mn-ea"/>
              <a:cs charset="0" pitchFamily="34" typeface="Open Sans Semibold"/>
            </a:endParaRPr>
          </a:p>
          <a:p>
            <a:pPr>
              <a:lnSpc>
                <a:spcPct val="150000"/>
              </a:lnSpc>
            </a:pPr>
            <a:r>
              <a:rPr altLang="en-US" b="1" lang="zh-CN" sz="3600">
                <a:latin typeface="+mn-ea"/>
                <a:cs charset="0" pitchFamily="34" typeface="Open Sans Semibold"/>
              </a:rPr>
              <a:t>此处添加详细文本描述，建议与标题相关并符合整体语言风格，语言描述尽量简洁生动。</a:t>
            </a:r>
          </a:p>
          <a:p>
            <a:pPr>
              <a:lnSpc>
                <a:spcPct val="150000"/>
              </a:lnSpc>
            </a:pPr>
            <a:r>
              <a:rPr altLang="en-US" b="1" lang="zh-CN" sz="3600">
                <a:latin typeface="+mn-ea"/>
                <a:cs charset="0" pitchFamily="34" typeface="Open Sans Semibold"/>
              </a:rPr>
              <a:t>此处添加详细文本描述，建议与标题相关并符合整体语言风格，语言描述尽量简洁生动。</a:t>
            </a:r>
          </a:p>
          <a:p>
            <a:pPr>
              <a:lnSpc>
                <a:spcPct val="150000"/>
              </a:lnSpc>
            </a:pPr>
            <a:r>
              <a:rPr altLang="en-US" b="1" lang="zh-CN" sz="3600">
                <a:latin typeface="+mn-ea"/>
                <a:cs charset="0" pitchFamily="34" typeface="Open Sans Semibold"/>
              </a:rPr>
              <a:t>此处添加详细文本描述，建议与标题相关并符合整体语言风格，语言描述尽量简洁生动。</a:t>
            </a:r>
          </a:p>
        </p:txBody>
      </p:sp>
      <p:sp>
        <p:nvSpPr>
          <p:cNvPr id="11" name="TextBox 31"/>
          <p:cNvSpPr txBox="1"/>
          <p:nvPr/>
        </p:nvSpPr>
        <p:spPr>
          <a:xfrm>
            <a:off x="14631350" y="2900526"/>
            <a:ext cx="8393589" cy="146304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r>
              <a:rPr altLang="en-US" b="1" lang="zh-CN" sz="9600">
                <a:latin typeface="+mn-ea"/>
              </a:rPr>
              <a:t>添加标题</a:t>
            </a:r>
          </a:p>
        </p:txBody>
      </p:sp>
      <p:pic>
        <p:nvPicPr>
          <p:cNvPr id="12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12597619" y="2911488"/>
            <a:ext cx="1700407" cy="1700407"/>
          </a:xfrm>
          <a:prstGeom prst="rect">
            <a:avLst/>
          </a:prstGeom>
        </p:spPr>
      </p:pic>
      <p:sp>
        <p:nvSpPr>
          <p:cNvPr id="13" name="TextBox 10"/>
          <p:cNvSpPr txBox="1"/>
          <p:nvPr/>
        </p:nvSpPr>
        <p:spPr>
          <a:xfrm>
            <a:off x="1103313" y="593725"/>
            <a:ext cx="11185568" cy="17526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r>
              <a:rPr altLang="en-US" b="1" lang="zh-CN" smtClean="0" sz="11500">
                <a:latin typeface="+mn-ea"/>
              </a:rPr>
              <a:t>数据图表</a:t>
            </a:r>
          </a:p>
        </p:txBody>
      </p:sp>
    </p:spTree>
    <p:extLst>
      <p:ext uri="{BB962C8B-B14F-4D97-AF65-F5344CB8AC3E}">
        <p14:creationId val="3769926993"/>
      </p:ext>
    </p:extLst>
  </p:cSld>
  <p:clrMapOvr>
    <a:masterClrMapping/>
  </p:clrMapOvr>
  <mc:AlternateContent>
    <mc:Choice Requires="p14">
      <p:transition advTm="5000" p14:dur="700" spd="med">
        <p:fade/>
      </p:transition>
    </mc:Choice>
    <mc:Fallback>
      <p:transition advTm="5000"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7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fill="hold" grpId="0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1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15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1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9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0"/>
      <p:bldP grpId="0" spid="11"/>
      <p:bldGraphic grpId="0" spid="3">
        <p:bldAsOne/>
      </p:bldGraphic>
    </p:bldLst>
  </p:timing>
</p:sld>
</file>

<file path=ppt/slides/slide2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组合 3"/>
          <p:cNvGrpSpPr/>
          <p:nvPr/>
        </p:nvGrpSpPr>
        <p:grpSpPr>
          <a:xfrm>
            <a:off x="7512274" y="-4014414"/>
            <a:ext cx="20281729" cy="12385376"/>
            <a:chOff x="7512274" y="-4014414"/>
            <a:chExt cx="20281729" cy="12385376"/>
          </a:xfrm>
        </p:grpSpPr>
        <p:pic>
          <p:nvPicPr>
            <p:cNvPr id="43" name="图片 4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7512274" y="-4014414"/>
              <a:ext cx="20281729" cy="12385376"/>
            </a:xfrm>
            <a:prstGeom prst="rect">
              <a:avLst/>
            </a:prstGeom>
          </p:spPr>
        </p:pic>
        <p:grpSp>
          <p:nvGrpSpPr>
            <p:cNvPr id="21" name="组合 20"/>
            <p:cNvGrpSpPr/>
            <p:nvPr/>
          </p:nvGrpSpPr>
          <p:grpSpPr>
            <a:xfrm>
              <a:off x="10673300" y="2394298"/>
              <a:ext cx="3071834" cy="3071834"/>
              <a:chOff x="10673300" y="2394298"/>
              <a:chExt cx="3071834" cy="3071834"/>
            </a:xfrm>
          </p:grpSpPr>
          <p:sp>
            <p:nvSpPr>
              <p:cNvPr id="22" name="Ellipse 31"/>
              <p:cNvSpPr/>
              <p:nvPr/>
            </p:nvSpPr>
            <p:spPr>
              <a:xfrm>
                <a:off x="10673300" y="2394298"/>
                <a:ext cx="3071834" cy="307183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lang="fr-FR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+mn-ea"/>
                </a:endParaRPr>
              </a:p>
            </p:txBody>
          </p:sp>
          <p:grpSp>
            <p:nvGrpSpPr>
              <p:cNvPr id="23" name="Group 4"/>
              <p:cNvGrpSpPr>
                <a:grpSpLocks noChangeAspect="1"/>
              </p:cNvGrpSpPr>
              <p:nvPr/>
            </p:nvGrpSpPr>
            <p:grpSpPr>
              <a:xfrm>
                <a:off x="11281603" y="3042370"/>
                <a:ext cx="1966844" cy="1824598"/>
                <a:chOff x="5487" y="2248"/>
                <a:chExt cx="4397" cy="4079"/>
              </a:xfrm>
              <a:solidFill>
                <a:schemeClr val="bg1"/>
              </a:solidFill>
            </p:grpSpPr>
            <p:sp>
              <p:nvSpPr>
                <p:cNvPr id="24" name="Freeform 5"/>
                <p:cNvSpPr>
                  <a:spLocks noEditPoints="1"/>
                </p:cNvSpPr>
                <p:nvPr/>
              </p:nvSpPr>
              <p:spPr bwMode="auto">
                <a:xfrm>
                  <a:off x="5487" y="2248"/>
                  <a:ext cx="4397" cy="4079"/>
                </a:xfrm>
                <a:custGeom>
                  <a:gdLst>
                    <a:gd fmla="*/ 1807 w 1858" name="T0"/>
                    <a:gd fmla="*/ 1072 h 1724" name="T1"/>
                    <a:gd fmla="*/ 1778 w 1858" name="T2"/>
                    <a:gd fmla="*/ 207 h 1724" name="T3"/>
                    <a:gd fmla="*/ 1736 w 1858" name="T4"/>
                    <a:gd fmla="*/ 174 h 1724" name="T5"/>
                    <a:gd fmla="*/ 1554 w 1858" name="T6"/>
                    <a:gd fmla="*/ 198 h 1724" name="T7"/>
                    <a:gd fmla="*/ 1547 w 1858" name="T8"/>
                    <a:gd fmla="*/ 119 h 1724" name="T9"/>
                    <a:gd fmla="*/ 1524 w 1858" name="T10"/>
                    <a:gd fmla="*/ 88 h 1724" name="T11"/>
                    <a:gd fmla="*/ 1498 w 1858" name="T12"/>
                    <a:gd fmla="*/ 45 h 1724" name="T13"/>
                    <a:gd fmla="*/ 550 w 1858" name="T14"/>
                    <a:gd fmla="*/ 135 h 1724" name="T15"/>
                    <a:gd fmla="*/ 129 w 1858" name="T16"/>
                    <a:gd fmla="*/ 189 h 1724" name="T17"/>
                    <a:gd fmla="*/ 86 w 1858" name="T18"/>
                    <a:gd fmla="*/ 196 h 1724" name="T19"/>
                    <a:gd fmla="*/ 63 w 1858" name="T20"/>
                    <a:gd fmla="*/ 200 h 1724" name="T21"/>
                    <a:gd fmla="*/ 57 w 1858" name="T22"/>
                    <a:gd fmla="*/ 201 h 1724" name="T23"/>
                    <a:gd fmla="*/ 51 w 1858" name="T24"/>
                    <a:gd fmla="*/ 258 h 1724" name="T25"/>
                    <a:gd fmla="*/ 63 w 1858" name="T26"/>
                    <a:gd fmla="*/ 1066 h 1724" name="T27"/>
                    <a:gd fmla="*/ 72 w 1858" name="T28"/>
                    <a:gd fmla="*/ 1554 h 1724" name="T29"/>
                    <a:gd fmla="*/ 71 w 1858" name="T30"/>
                    <a:gd fmla="*/ 1585 h 1724" name="T31"/>
                    <a:gd fmla="*/ 355 w 1858" name="T32"/>
                    <a:gd fmla="*/ 1630 h 1724" name="T33"/>
                    <a:gd fmla="*/ 347 w 1858" name="T34"/>
                    <a:gd fmla="*/ 1668 h 1724" name="T35"/>
                    <a:gd fmla="*/ 387 w 1858" name="T36"/>
                    <a:gd fmla="*/ 1720 h 1724" name="T37"/>
                    <a:gd fmla="*/ 1314 w 1858" name="T38"/>
                    <a:gd fmla="*/ 1680 h 1724" name="T39"/>
                    <a:gd fmla="*/ 1765 w 1858" name="T40"/>
                    <a:gd fmla="*/ 1585 h 1724" name="T41"/>
                    <a:gd fmla="*/ 1766 w 1858" name="T42"/>
                    <a:gd fmla="*/ 1553 h 1724" name="T43"/>
                    <a:gd fmla="*/ 1807 w 1858" name="T44"/>
                    <a:gd fmla="*/ 1072 h 1724" name="T45"/>
                    <a:gd fmla="*/ 256 w 1858" name="T46"/>
                    <a:gd fmla="*/ 1550 h 1724" name="T47"/>
                    <a:gd fmla="*/ 127 w 1858" name="T48"/>
                    <a:gd fmla="*/ 1541 h 1724" name="T49"/>
                    <a:gd fmla="*/ 140 w 1858" name="T50"/>
                    <a:gd fmla="*/ 997 h 1724" name="T51"/>
                    <a:gd fmla="*/ 104 w 1858" name="T52"/>
                    <a:gd fmla="*/ 258 h 1724" name="T53"/>
                    <a:gd fmla="*/ 155 w 1858" name="T54"/>
                    <a:gd fmla="*/ 253 h 1724" name="T55"/>
                    <a:gd fmla="*/ 550 w 1858" name="T56"/>
                    <a:gd fmla="*/ 219 h 1724" name="T57"/>
                    <a:gd fmla="*/ 1479 w 1858" name="T58"/>
                    <a:gd fmla="*/ 120 h 1724" name="T59"/>
                    <a:gd fmla="*/ 1470 w 1858" name="T60"/>
                    <a:gd fmla="*/ 805 h 1724" name="T61"/>
                    <a:gd fmla="*/ 1491 w 1858" name="T62"/>
                    <a:gd fmla="*/ 1467 h 1724" name="T63"/>
                    <a:gd fmla="*/ 1488 w 1858" name="T64"/>
                    <a:gd fmla="*/ 1466 h 1724" name="T65"/>
                    <a:gd fmla="*/ 634 w 1858" name="T66"/>
                    <a:gd fmla="*/ 1516 h 1724" name="T67"/>
                    <a:gd fmla="*/ 256 w 1858" name="T68"/>
                    <a:gd fmla="*/ 1550 h 1724" name="T6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b="b" l="0" r="r" t="0"/>
                  <a:pathLst>
                    <a:path h="1724" w="1858">
                      <a:moveTo>
                        <a:pt x="1807" y="1072"/>
                      </a:moveTo>
                      <a:cubicBezTo>
                        <a:pt x="1799" y="782"/>
                        <a:pt x="1854" y="491"/>
                        <a:pt x="1778" y="207"/>
                      </a:cubicBezTo>
                      <a:cubicBezTo>
                        <a:pt x="1774" y="189"/>
                        <a:pt x="1755" y="172"/>
                        <a:pt x="1736" y="174"/>
                      </a:cubicBezTo>
                      <a:cubicBezTo>
                        <a:pt x="1670" y="181"/>
                        <a:pt x="1618" y="189"/>
                        <a:pt x="1554" y="198"/>
                      </a:cubicBezTo>
                      <a:cubicBezTo>
                        <a:pt x="1552" y="171"/>
                        <a:pt x="1550" y="145"/>
                        <a:pt x="1547" y="119"/>
                      </a:cubicBezTo>
                      <a:cubicBezTo>
                        <a:pt x="1545" y="103"/>
                        <a:pt x="1536" y="92"/>
                        <a:pt x="1524" y="88"/>
                      </a:cubicBezTo>
                      <a:cubicBezTo>
                        <a:pt x="1528" y="69"/>
                        <a:pt x="1521" y="49"/>
                        <a:pt x="1498" y="45"/>
                      </a:cubicBezTo>
                      <a:cubicBezTo>
                        <a:pt x="1189" y="0"/>
                        <a:pt x="857" y="101"/>
                        <a:pt x="550" y="135"/>
                      </a:cubicBezTo>
                      <a:cubicBezTo>
                        <a:pt x="466" y="144"/>
                        <a:pt x="215" y="124"/>
                        <a:pt x="129" y="189"/>
                      </a:cubicBezTo>
                      <a:cubicBezTo>
                        <a:pt x="114" y="191"/>
                        <a:pt x="100" y="194"/>
                        <a:pt x="86" y="196"/>
                      </a:cubicBezTo>
                      <a:cubicBezTo>
                        <a:pt x="78" y="194"/>
                        <a:pt x="69" y="195"/>
                        <a:pt x="63" y="200"/>
                      </a:cubicBezTo>
                      <a:cubicBezTo>
                        <a:pt x="61" y="201"/>
                        <a:pt x="59" y="201"/>
                        <a:pt x="57" y="201"/>
                      </a:cubicBezTo>
                      <a:cubicBezTo>
                        <a:pt x="29" y="207"/>
                        <a:pt x="30" y="247"/>
                        <a:pt x="51" y="258"/>
                      </a:cubicBezTo>
                      <a:cubicBezTo>
                        <a:pt x="31" y="527"/>
                        <a:pt x="87" y="795"/>
                        <a:pt x="63" y="1066"/>
                      </a:cubicBezTo>
                      <a:cubicBezTo>
                        <a:pt x="51" y="1205"/>
                        <a:pt x="0" y="1423"/>
                        <a:pt x="72" y="1554"/>
                      </a:cubicBezTo>
                      <a:cubicBezTo>
                        <a:pt x="64" y="1562"/>
                        <a:pt x="61" y="1577"/>
                        <a:pt x="71" y="1585"/>
                      </a:cubicBezTo>
                      <a:cubicBezTo>
                        <a:pt x="140" y="1639"/>
                        <a:pt x="250" y="1641"/>
                        <a:pt x="355" y="1630"/>
                      </a:cubicBezTo>
                      <a:cubicBezTo>
                        <a:pt x="352" y="1642"/>
                        <a:pt x="349" y="1655"/>
                        <a:pt x="347" y="1668"/>
                      </a:cubicBezTo>
                      <a:cubicBezTo>
                        <a:pt x="342" y="1694"/>
                        <a:pt x="358" y="1720"/>
                        <a:pt x="387" y="1720"/>
                      </a:cubicBezTo>
                      <a:cubicBezTo>
                        <a:pt x="695" y="1724"/>
                        <a:pt x="1005" y="1686"/>
                        <a:pt x="1314" y="1680"/>
                      </a:cubicBezTo>
                      <a:cubicBezTo>
                        <a:pt x="1425" y="1678"/>
                        <a:pt x="1698" y="1705"/>
                        <a:pt x="1765" y="1585"/>
                      </a:cubicBezTo>
                      <a:cubicBezTo>
                        <a:pt x="1771" y="1574"/>
                        <a:pt x="1771" y="1562"/>
                        <a:pt x="1766" y="1553"/>
                      </a:cubicBezTo>
                      <a:cubicBezTo>
                        <a:pt x="1858" y="1439"/>
                        <a:pt x="1811" y="1205"/>
                        <a:pt x="1807" y="1072"/>
                      </a:cubicBezTo>
                      <a:close/>
                      <a:moveTo>
                        <a:pt x="256" y="1550"/>
                      </a:moveTo>
                      <a:cubicBezTo>
                        <a:pt x="213" y="1546"/>
                        <a:pt x="170" y="1543"/>
                        <a:pt x="127" y="1541"/>
                      </a:cubicBezTo>
                      <a:cubicBezTo>
                        <a:pt x="124" y="1358"/>
                        <a:pt x="124" y="1181"/>
                        <a:pt x="140" y="997"/>
                      </a:cubicBezTo>
                      <a:cubicBezTo>
                        <a:pt x="161" y="751"/>
                        <a:pt x="122" y="503"/>
                        <a:pt x="104" y="258"/>
                      </a:cubicBezTo>
                      <a:cubicBezTo>
                        <a:pt x="121" y="256"/>
                        <a:pt x="138" y="254"/>
                        <a:pt x="155" y="253"/>
                      </a:cubicBezTo>
                      <a:cubicBezTo>
                        <a:pt x="260" y="283"/>
                        <a:pt x="472" y="226"/>
                        <a:pt x="550" y="219"/>
                      </a:cubicBezTo>
                      <a:cubicBezTo>
                        <a:pt x="859" y="188"/>
                        <a:pt x="1167" y="111"/>
                        <a:pt x="1479" y="120"/>
                      </a:cubicBezTo>
                      <a:cubicBezTo>
                        <a:pt x="1455" y="345"/>
                        <a:pt x="1470" y="578"/>
                        <a:pt x="1470" y="805"/>
                      </a:cubicBezTo>
                      <a:cubicBezTo>
                        <a:pt x="1470" y="1016"/>
                        <a:pt x="1438" y="1259"/>
                        <a:pt x="1491" y="1467"/>
                      </a:cubicBezTo>
                      <a:cubicBezTo>
                        <a:pt x="1490" y="1467"/>
                        <a:pt x="1489" y="1466"/>
                        <a:pt x="1488" y="1466"/>
                      </a:cubicBezTo>
                      <a:cubicBezTo>
                        <a:pt x="1203" y="1471"/>
                        <a:pt x="919" y="1501"/>
                        <a:pt x="634" y="1516"/>
                      </a:cubicBezTo>
                      <a:cubicBezTo>
                        <a:pt x="507" y="1523"/>
                        <a:pt x="383" y="1545"/>
                        <a:pt x="256" y="155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5" name="Freeform 6"/>
                <p:cNvSpPr/>
                <p:nvPr/>
              </p:nvSpPr>
              <p:spPr bwMode="auto">
                <a:xfrm>
                  <a:off x="6012" y="3402"/>
                  <a:ext cx="2759" cy="2180"/>
                </a:xfrm>
                <a:custGeom>
                  <a:gdLst>
                    <a:gd fmla="*/ 1123 w 1166" name="T0"/>
                    <a:gd fmla="*/ 40 h 921" name="T1"/>
                    <a:gd fmla="*/ 1042 w 1166" name="T2"/>
                    <a:gd fmla="*/ 30 h 921" name="T3"/>
                    <a:gd fmla="*/ 526 w 1166" name="T4"/>
                    <a:gd fmla="*/ 667 h 921" name="T5"/>
                    <a:gd fmla="*/ 76 w 1166" name="T6"/>
                    <a:gd fmla="*/ 311 h 921" name="T7"/>
                    <a:gd fmla="*/ 9 w 1166" name="T8"/>
                    <a:gd fmla="*/ 349 h 921" name="T9"/>
                    <a:gd fmla="*/ 23 w 1166" name="T10"/>
                    <a:gd fmla="*/ 844 h 921" name="T11"/>
                    <a:gd fmla="*/ 66 w 1166" name="T12"/>
                    <a:gd fmla="*/ 876 h 921" name="T13"/>
                    <a:gd fmla="*/ 126 w 1166" name="T14"/>
                    <a:gd fmla="*/ 873 h 921" name="T15"/>
                    <a:gd fmla="*/ 623 w 1166" name="T16"/>
                    <a:gd fmla="*/ 875 h 921" name="T17"/>
                    <a:gd fmla="*/ 1115 w 1166" name="T18"/>
                    <a:gd fmla="*/ 780 h 921" name="T19"/>
                    <a:gd fmla="*/ 1125 w 1166" name="T20"/>
                    <a:gd fmla="*/ 761 h 921" name="T21"/>
                    <a:gd fmla="*/ 1136 w 1166" name="T22"/>
                    <a:gd fmla="*/ 721 h 921" name="T23"/>
                    <a:gd fmla="*/ 1123 w 1166" name="T24"/>
                    <a:gd fmla="*/ 40 h 921" name="T2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b="b" l="0" r="r" t="0"/>
                  <a:pathLst>
                    <a:path h="921" w="1166">
                      <a:moveTo>
                        <a:pt x="1123" y="40"/>
                      </a:moveTo>
                      <a:cubicBezTo>
                        <a:pt x="1116" y="0"/>
                        <a:pt x="1062" y="1"/>
                        <a:pt x="1042" y="30"/>
                      </a:cubicBezTo>
                      <a:cubicBezTo>
                        <a:pt x="890" y="258"/>
                        <a:pt x="701" y="457"/>
                        <a:pt x="526" y="667"/>
                      </a:cubicBezTo>
                      <a:cubicBezTo>
                        <a:pt x="386" y="536"/>
                        <a:pt x="241" y="408"/>
                        <a:pt x="76" y="311"/>
                      </a:cubicBezTo>
                      <a:cubicBezTo>
                        <a:pt x="46" y="294"/>
                        <a:pt x="9" y="316"/>
                        <a:pt x="9" y="349"/>
                      </a:cubicBezTo>
                      <a:cubicBezTo>
                        <a:pt x="8" y="515"/>
                        <a:pt x="0" y="679"/>
                        <a:pt x="23" y="844"/>
                      </a:cubicBezTo>
                      <a:cubicBezTo>
                        <a:pt x="26" y="862"/>
                        <a:pt x="48" y="876"/>
                        <a:pt x="66" y="876"/>
                      </a:cubicBezTo>
                      <a:cubicBezTo>
                        <a:pt x="86" y="876"/>
                        <a:pt x="106" y="874"/>
                        <a:pt x="126" y="873"/>
                      </a:cubicBezTo>
                      <a:cubicBezTo>
                        <a:pt x="272" y="921"/>
                        <a:pt x="485" y="883"/>
                        <a:pt x="623" y="875"/>
                      </a:cubicBezTo>
                      <a:cubicBezTo>
                        <a:pt x="764" y="866"/>
                        <a:pt x="1001" y="873"/>
                        <a:pt x="1115" y="780"/>
                      </a:cubicBezTo>
                      <a:cubicBezTo>
                        <a:pt x="1122" y="774"/>
                        <a:pt x="1124" y="767"/>
                        <a:pt x="1125" y="761"/>
                      </a:cubicBezTo>
                      <a:cubicBezTo>
                        <a:pt x="1134" y="751"/>
                        <a:pt x="1139" y="737"/>
                        <a:pt x="1136" y="721"/>
                      </a:cubicBezTo>
                      <a:cubicBezTo>
                        <a:pt x="1095" y="495"/>
                        <a:pt x="1166" y="267"/>
                        <a:pt x="1123" y="4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6" name="Freeform 7"/>
                <p:cNvSpPr/>
                <p:nvPr/>
              </p:nvSpPr>
              <p:spPr bwMode="auto">
                <a:xfrm>
                  <a:off x="6393" y="2820"/>
                  <a:ext cx="1200" cy="1221"/>
                </a:xfrm>
                <a:custGeom>
                  <a:gdLst>
                    <a:gd fmla="*/ 431 w 507" name="T0"/>
                    <a:gd fmla="*/ 104 h 516" name="T1"/>
                    <a:gd fmla="*/ 147 w 507" name="T2"/>
                    <a:gd fmla="*/ 74 h 516" name="T3"/>
                    <a:gd fmla="*/ 37 w 507" name="T4"/>
                    <a:gd fmla="*/ 157 h 516" name="T5"/>
                    <a:gd fmla="*/ 5 w 507" name="T6"/>
                    <a:gd fmla="*/ 283 h 516" name="T7"/>
                    <a:gd fmla="*/ 67 w 507" name="T8"/>
                    <a:gd fmla="*/ 416 h 516" name="T9"/>
                    <a:gd fmla="*/ 132 w 507" name="T10"/>
                    <a:gd fmla="*/ 467 h 516" name="T11"/>
                    <a:gd fmla="*/ 424 w 507" name="T12"/>
                    <a:gd fmla="*/ 409 h 516" name="T13"/>
                    <a:gd fmla="*/ 431 w 507" name="T14"/>
                    <a:gd fmla="*/ 104 h 516" name="T1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b="b" l="0" r="r" t="0"/>
                  <a:pathLst>
                    <a:path h="516" w="507">
                      <a:moveTo>
                        <a:pt x="431" y="104"/>
                      </a:moveTo>
                      <a:cubicBezTo>
                        <a:pt x="357" y="0"/>
                        <a:pt x="240" y="13"/>
                        <a:pt x="147" y="74"/>
                      </a:cubicBezTo>
                      <a:cubicBezTo>
                        <a:pt x="106" y="87"/>
                        <a:pt x="68" y="115"/>
                        <a:pt x="37" y="157"/>
                      </a:cubicBezTo>
                      <a:cubicBezTo>
                        <a:pt x="8" y="195"/>
                        <a:pt x="0" y="239"/>
                        <a:pt x="5" y="283"/>
                      </a:cubicBezTo>
                      <a:cubicBezTo>
                        <a:pt x="1" y="334"/>
                        <a:pt x="19" y="382"/>
                        <a:pt x="67" y="416"/>
                      </a:cubicBezTo>
                      <a:cubicBezTo>
                        <a:pt x="86" y="437"/>
                        <a:pt x="108" y="454"/>
                        <a:pt x="132" y="467"/>
                      </a:cubicBezTo>
                      <a:cubicBezTo>
                        <a:pt x="229" y="516"/>
                        <a:pt x="351" y="483"/>
                        <a:pt x="424" y="409"/>
                      </a:cubicBezTo>
                      <a:cubicBezTo>
                        <a:pt x="507" y="325"/>
                        <a:pt x="496" y="195"/>
                        <a:pt x="431" y="10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</p:grpSp>
        </p:grpSp>
      </p:grpSp>
      <p:sp>
        <p:nvSpPr>
          <p:cNvPr id="3" name="ZoneTexte 2"/>
          <p:cNvSpPr txBox="1"/>
          <p:nvPr/>
        </p:nvSpPr>
        <p:spPr>
          <a:xfrm>
            <a:off x="9268216" y="6236833"/>
            <a:ext cx="6024880" cy="18440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b="1" lang="zh-CN" sz="11500">
                <a:latin typeface="+mn-ea"/>
              </a:rPr>
              <a:t>成功案例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624065" y="8098880"/>
            <a:ext cx="17281920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z="4800">
                <a:latin typeface="+mn-ea"/>
              </a:rPr>
              <a:t>Success Cases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10673300" y="2394298"/>
            <a:ext cx="3071834" cy="3071834"/>
            <a:chOff x="10673300" y="2394298"/>
            <a:chExt cx="3071834" cy="3071834"/>
          </a:xfrm>
        </p:grpSpPr>
        <p:sp>
          <p:nvSpPr>
            <p:cNvPr id="45" name="Ellipse 31"/>
            <p:cNvSpPr/>
            <p:nvPr/>
          </p:nvSpPr>
          <p:spPr>
            <a:xfrm>
              <a:off x="10673300" y="2394298"/>
              <a:ext cx="3071834" cy="307183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fr-FR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+mn-ea"/>
              </a:endParaRPr>
            </a:p>
          </p:txBody>
        </p:sp>
        <p:grpSp>
          <p:nvGrpSpPr>
            <p:cNvPr id="16" name="Group 4"/>
            <p:cNvGrpSpPr>
              <a:grpSpLocks noChangeAspect="1"/>
            </p:cNvGrpSpPr>
            <p:nvPr/>
          </p:nvGrpSpPr>
          <p:grpSpPr>
            <a:xfrm>
              <a:off x="11281603" y="3042370"/>
              <a:ext cx="1966844" cy="1824598"/>
              <a:chOff x="5487" y="2248"/>
              <a:chExt cx="4397" cy="4079"/>
            </a:xfrm>
            <a:solidFill>
              <a:schemeClr val="bg1"/>
            </a:solidFill>
          </p:grpSpPr>
          <p:sp>
            <p:nvSpPr>
              <p:cNvPr id="17" name="Freeform 5"/>
              <p:cNvSpPr>
                <a:spLocks noEditPoints="1"/>
              </p:cNvSpPr>
              <p:nvPr/>
            </p:nvSpPr>
            <p:spPr bwMode="auto">
              <a:xfrm>
                <a:off x="5487" y="2248"/>
                <a:ext cx="4397" cy="4079"/>
              </a:xfrm>
              <a:custGeom>
                <a:gdLst>
                  <a:gd fmla="*/ 1807 w 1858" name="T0"/>
                  <a:gd fmla="*/ 1072 h 1724" name="T1"/>
                  <a:gd fmla="*/ 1778 w 1858" name="T2"/>
                  <a:gd fmla="*/ 207 h 1724" name="T3"/>
                  <a:gd fmla="*/ 1736 w 1858" name="T4"/>
                  <a:gd fmla="*/ 174 h 1724" name="T5"/>
                  <a:gd fmla="*/ 1554 w 1858" name="T6"/>
                  <a:gd fmla="*/ 198 h 1724" name="T7"/>
                  <a:gd fmla="*/ 1547 w 1858" name="T8"/>
                  <a:gd fmla="*/ 119 h 1724" name="T9"/>
                  <a:gd fmla="*/ 1524 w 1858" name="T10"/>
                  <a:gd fmla="*/ 88 h 1724" name="T11"/>
                  <a:gd fmla="*/ 1498 w 1858" name="T12"/>
                  <a:gd fmla="*/ 45 h 1724" name="T13"/>
                  <a:gd fmla="*/ 550 w 1858" name="T14"/>
                  <a:gd fmla="*/ 135 h 1724" name="T15"/>
                  <a:gd fmla="*/ 129 w 1858" name="T16"/>
                  <a:gd fmla="*/ 189 h 1724" name="T17"/>
                  <a:gd fmla="*/ 86 w 1858" name="T18"/>
                  <a:gd fmla="*/ 196 h 1724" name="T19"/>
                  <a:gd fmla="*/ 63 w 1858" name="T20"/>
                  <a:gd fmla="*/ 200 h 1724" name="T21"/>
                  <a:gd fmla="*/ 57 w 1858" name="T22"/>
                  <a:gd fmla="*/ 201 h 1724" name="T23"/>
                  <a:gd fmla="*/ 51 w 1858" name="T24"/>
                  <a:gd fmla="*/ 258 h 1724" name="T25"/>
                  <a:gd fmla="*/ 63 w 1858" name="T26"/>
                  <a:gd fmla="*/ 1066 h 1724" name="T27"/>
                  <a:gd fmla="*/ 72 w 1858" name="T28"/>
                  <a:gd fmla="*/ 1554 h 1724" name="T29"/>
                  <a:gd fmla="*/ 71 w 1858" name="T30"/>
                  <a:gd fmla="*/ 1585 h 1724" name="T31"/>
                  <a:gd fmla="*/ 355 w 1858" name="T32"/>
                  <a:gd fmla="*/ 1630 h 1724" name="T33"/>
                  <a:gd fmla="*/ 347 w 1858" name="T34"/>
                  <a:gd fmla="*/ 1668 h 1724" name="T35"/>
                  <a:gd fmla="*/ 387 w 1858" name="T36"/>
                  <a:gd fmla="*/ 1720 h 1724" name="T37"/>
                  <a:gd fmla="*/ 1314 w 1858" name="T38"/>
                  <a:gd fmla="*/ 1680 h 1724" name="T39"/>
                  <a:gd fmla="*/ 1765 w 1858" name="T40"/>
                  <a:gd fmla="*/ 1585 h 1724" name="T41"/>
                  <a:gd fmla="*/ 1766 w 1858" name="T42"/>
                  <a:gd fmla="*/ 1553 h 1724" name="T43"/>
                  <a:gd fmla="*/ 1807 w 1858" name="T44"/>
                  <a:gd fmla="*/ 1072 h 1724" name="T45"/>
                  <a:gd fmla="*/ 256 w 1858" name="T46"/>
                  <a:gd fmla="*/ 1550 h 1724" name="T47"/>
                  <a:gd fmla="*/ 127 w 1858" name="T48"/>
                  <a:gd fmla="*/ 1541 h 1724" name="T49"/>
                  <a:gd fmla="*/ 140 w 1858" name="T50"/>
                  <a:gd fmla="*/ 997 h 1724" name="T51"/>
                  <a:gd fmla="*/ 104 w 1858" name="T52"/>
                  <a:gd fmla="*/ 258 h 1724" name="T53"/>
                  <a:gd fmla="*/ 155 w 1858" name="T54"/>
                  <a:gd fmla="*/ 253 h 1724" name="T55"/>
                  <a:gd fmla="*/ 550 w 1858" name="T56"/>
                  <a:gd fmla="*/ 219 h 1724" name="T57"/>
                  <a:gd fmla="*/ 1479 w 1858" name="T58"/>
                  <a:gd fmla="*/ 120 h 1724" name="T59"/>
                  <a:gd fmla="*/ 1470 w 1858" name="T60"/>
                  <a:gd fmla="*/ 805 h 1724" name="T61"/>
                  <a:gd fmla="*/ 1491 w 1858" name="T62"/>
                  <a:gd fmla="*/ 1467 h 1724" name="T63"/>
                  <a:gd fmla="*/ 1488 w 1858" name="T64"/>
                  <a:gd fmla="*/ 1466 h 1724" name="T65"/>
                  <a:gd fmla="*/ 634 w 1858" name="T66"/>
                  <a:gd fmla="*/ 1516 h 1724" name="T67"/>
                  <a:gd fmla="*/ 256 w 1858" name="T68"/>
                  <a:gd fmla="*/ 1550 h 1724" name="T6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b="b" l="0" r="r" t="0"/>
                <a:pathLst>
                  <a:path h="1724" w="1858">
                    <a:moveTo>
                      <a:pt x="1807" y="1072"/>
                    </a:moveTo>
                    <a:cubicBezTo>
                      <a:pt x="1799" y="782"/>
                      <a:pt x="1854" y="491"/>
                      <a:pt x="1778" y="207"/>
                    </a:cubicBezTo>
                    <a:cubicBezTo>
                      <a:pt x="1774" y="189"/>
                      <a:pt x="1755" y="172"/>
                      <a:pt x="1736" y="174"/>
                    </a:cubicBezTo>
                    <a:cubicBezTo>
                      <a:pt x="1670" y="181"/>
                      <a:pt x="1618" y="189"/>
                      <a:pt x="1554" y="198"/>
                    </a:cubicBezTo>
                    <a:cubicBezTo>
                      <a:pt x="1552" y="171"/>
                      <a:pt x="1550" y="145"/>
                      <a:pt x="1547" y="119"/>
                    </a:cubicBezTo>
                    <a:cubicBezTo>
                      <a:pt x="1545" y="103"/>
                      <a:pt x="1536" y="92"/>
                      <a:pt x="1524" y="88"/>
                    </a:cubicBezTo>
                    <a:cubicBezTo>
                      <a:pt x="1528" y="69"/>
                      <a:pt x="1521" y="49"/>
                      <a:pt x="1498" y="45"/>
                    </a:cubicBezTo>
                    <a:cubicBezTo>
                      <a:pt x="1189" y="0"/>
                      <a:pt x="857" y="101"/>
                      <a:pt x="550" y="135"/>
                    </a:cubicBezTo>
                    <a:cubicBezTo>
                      <a:pt x="466" y="144"/>
                      <a:pt x="215" y="124"/>
                      <a:pt x="129" y="189"/>
                    </a:cubicBezTo>
                    <a:cubicBezTo>
                      <a:pt x="114" y="191"/>
                      <a:pt x="100" y="194"/>
                      <a:pt x="86" y="196"/>
                    </a:cubicBezTo>
                    <a:cubicBezTo>
                      <a:pt x="78" y="194"/>
                      <a:pt x="69" y="195"/>
                      <a:pt x="63" y="200"/>
                    </a:cubicBezTo>
                    <a:cubicBezTo>
                      <a:pt x="61" y="201"/>
                      <a:pt x="59" y="201"/>
                      <a:pt x="57" y="201"/>
                    </a:cubicBezTo>
                    <a:cubicBezTo>
                      <a:pt x="29" y="207"/>
                      <a:pt x="30" y="247"/>
                      <a:pt x="51" y="258"/>
                    </a:cubicBezTo>
                    <a:cubicBezTo>
                      <a:pt x="31" y="527"/>
                      <a:pt x="87" y="795"/>
                      <a:pt x="63" y="1066"/>
                    </a:cubicBezTo>
                    <a:cubicBezTo>
                      <a:pt x="51" y="1205"/>
                      <a:pt x="0" y="1423"/>
                      <a:pt x="72" y="1554"/>
                    </a:cubicBezTo>
                    <a:cubicBezTo>
                      <a:pt x="64" y="1562"/>
                      <a:pt x="61" y="1577"/>
                      <a:pt x="71" y="1585"/>
                    </a:cubicBezTo>
                    <a:cubicBezTo>
                      <a:pt x="140" y="1639"/>
                      <a:pt x="250" y="1641"/>
                      <a:pt x="355" y="1630"/>
                    </a:cubicBezTo>
                    <a:cubicBezTo>
                      <a:pt x="352" y="1642"/>
                      <a:pt x="349" y="1655"/>
                      <a:pt x="347" y="1668"/>
                    </a:cubicBezTo>
                    <a:cubicBezTo>
                      <a:pt x="342" y="1694"/>
                      <a:pt x="358" y="1720"/>
                      <a:pt x="387" y="1720"/>
                    </a:cubicBezTo>
                    <a:cubicBezTo>
                      <a:pt x="695" y="1724"/>
                      <a:pt x="1005" y="1686"/>
                      <a:pt x="1314" y="1680"/>
                    </a:cubicBezTo>
                    <a:cubicBezTo>
                      <a:pt x="1425" y="1678"/>
                      <a:pt x="1698" y="1705"/>
                      <a:pt x="1765" y="1585"/>
                    </a:cubicBezTo>
                    <a:cubicBezTo>
                      <a:pt x="1771" y="1574"/>
                      <a:pt x="1771" y="1562"/>
                      <a:pt x="1766" y="1553"/>
                    </a:cubicBezTo>
                    <a:cubicBezTo>
                      <a:pt x="1858" y="1439"/>
                      <a:pt x="1811" y="1205"/>
                      <a:pt x="1807" y="1072"/>
                    </a:cubicBezTo>
                    <a:close/>
                    <a:moveTo>
                      <a:pt x="256" y="1550"/>
                    </a:moveTo>
                    <a:cubicBezTo>
                      <a:pt x="213" y="1546"/>
                      <a:pt x="170" y="1543"/>
                      <a:pt x="127" y="1541"/>
                    </a:cubicBezTo>
                    <a:cubicBezTo>
                      <a:pt x="124" y="1358"/>
                      <a:pt x="124" y="1181"/>
                      <a:pt x="140" y="997"/>
                    </a:cubicBezTo>
                    <a:cubicBezTo>
                      <a:pt x="161" y="751"/>
                      <a:pt x="122" y="503"/>
                      <a:pt x="104" y="258"/>
                    </a:cubicBezTo>
                    <a:cubicBezTo>
                      <a:pt x="121" y="256"/>
                      <a:pt x="138" y="254"/>
                      <a:pt x="155" y="253"/>
                    </a:cubicBezTo>
                    <a:cubicBezTo>
                      <a:pt x="260" y="283"/>
                      <a:pt x="472" y="226"/>
                      <a:pt x="550" y="219"/>
                    </a:cubicBezTo>
                    <a:cubicBezTo>
                      <a:pt x="859" y="188"/>
                      <a:pt x="1167" y="111"/>
                      <a:pt x="1479" y="120"/>
                    </a:cubicBezTo>
                    <a:cubicBezTo>
                      <a:pt x="1455" y="345"/>
                      <a:pt x="1470" y="578"/>
                      <a:pt x="1470" y="805"/>
                    </a:cubicBezTo>
                    <a:cubicBezTo>
                      <a:pt x="1470" y="1016"/>
                      <a:pt x="1438" y="1259"/>
                      <a:pt x="1491" y="1467"/>
                    </a:cubicBezTo>
                    <a:cubicBezTo>
                      <a:pt x="1490" y="1467"/>
                      <a:pt x="1489" y="1466"/>
                      <a:pt x="1488" y="1466"/>
                    </a:cubicBezTo>
                    <a:cubicBezTo>
                      <a:pt x="1203" y="1471"/>
                      <a:pt x="919" y="1501"/>
                      <a:pt x="634" y="1516"/>
                    </a:cubicBezTo>
                    <a:cubicBezTo>
                      <a:pt x="507" y="1523"/>
                      <a:pt x="383" y="1545"/>
                      <a:pt x="256" y="15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8" name="Freeform 6"/>
              <p:cNvSpPr/>
              <p:nvPr/>
            </p:nvSpPr>
            <p:spPr bwMode="auto">
              <a:xfrm>
                <a:off x="6012" y="3402"/>
                <a:ext cx="2759" cy="2180"/>
              </a:xfrm>
              <a:custGeom>
                <a:gdLst>
                  <a:gd fmla="*/ 1123 w 1166" name="T0"/>
                  <a:gd fmla="*/ 40 h 921" name="T1"/>
                  <a:gd fmla="*/ 1042 w 1166" name="T2"/>
                  <a:gd fmla="*/ 30 h 921" name="T3"/>
                  <a:gd fmla="*/ 526 w 1166" name="T4"/>
                  <a:gd fmla="*/ 667 h 921" name="T5"/>
                  <a:gd fmla="*/ 76 w 1166" name="T6"/>
                  <a:gd fmla="*/ 311 h 921" name="T7"/>
                  <a:gd fmla="*/ 9 w 1166" name="T8"/>
                  <a:gd fmla="*/ 349 h 921" name="T9"/>
                  <a:gd fmla="*/ 23 w 1166" name="T10"/>
                  <a:gd fmla="*/ 844 h 921" name="T11"/>
                  <a:gd fmla="*/ 66 w 1166" name="T12"/>
                  <a:gd fmla="*/ 876 h 921" name="T13"/>
                  <a:gd fmla="*/ 126 w 1166" name="T14"/>
                  <a:gd fmla="*/ 873 h 921" name="T15"/>
                  <a:gd fmla="*/ 623 w 1166" name="T16"/>
                  <a:gd fmla="*/ 875 h 921" name="T17"/>
                  <a:gd fmla="*/ 1115 w 1166" name="T18"/>
                  <a:gd fmla="*/ 780 h 921" name="T19"/>
                  <a:gd fmla="*/ 1125 w 1166" name="T20"/>
                  <a:gd fmla="*/ 761 h 921" name="T21"/>
                  <a:gd fmla="*/ 1136 w 1166" name="T22"/>
                  <a:gd fmla="*/ 721 h 921" name="T23"/>
                  <a:gd fmla="*/ 1123 w 1166" name="T24"/>
                  <a:gd fmla="*/ 40 h 921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921" w="1166">
                    <a:moveTo>
                      <a:pt x="1123" y="40"/>
                    </a:moveTo>
                    <a:cubicBezTo>
                      <a:pt x="1116" y="0"/>
                      <a:pt x="1062" y="1"/>
                      <a:pt x="1042" y="30"/>
                    </a:cubicBezTo>
                    <a:cubicBezTo>
                      <a:pt x="890" y="258"/>
                      <a:pt x="701" y="457"/>
                      <a:pt x="526" y="667"/>
                    </a:cubicBezTo>
                    <a:cubicBezTo>
                      <a:pt x="386" y="536"/>
                      <a:pt x="241" y="408"/>
                      <a:pt x="76" y="311"/>
                    </a:cubicBezTo>
                    <a:cubicBezTo>
                      <a:pt x="46" y="294"/>
                      <a:pt x="9" y="316"/>
                      <a:pt x="9" y="349"/>
                    </a:cubicBezTo>
                    <a:cubicBezTo>
                      <a:pt x="8" y="515"/>
                      <a:pt x="0" y="679"/>
                      <a:pt x="23" y="844"/>
                    </a:cubicBezTo>
                    <a:cubicBezTo>
                      <a:pt x="26" y="862"/>
                      <a:pt x="48" y="876"/>
                      <a:pt x="66" y="876"/>
                    </a:cubicBezTo>
                    <a:cubicBezTo>
                      <a:pt x="86" y="876"/>
                      <a:pt x="106" y="874"/>
                      <a:pt x="126" y="873"/>
                    </a:cubicBezTo>
                    <a:cubicBezTo>
                      <a:pt x="272" y="921"/>
                      <a:pt x="485" y="883"/>
                      <a:pt x="623" y="875"/>
                    </a:cubicBezTo>
                    <a:cubicBezTo>
                      <a:pt x="764" y="866"/>
                      <a:pt x="1001" y="873"/>
                      <a:pt x="1115" y="780"/>
                    </a:cubicBezTo>
                    <a:cubicBezTo>
                      <a:pt x="1122" y="774"/>
                      <a:pt x="1124" y="767"/>
                      <a:pt x="1125" y="761"/>
                    </a:cubicBezTo>
                    <a:cubicBezTo>
                      <a:pt x="1134" y="751"/>
                      <a:pt x="1139" y="737"/>
                      <a:pt x="1136" y="721"/>
                    </a:cubicBezTo>
                    <a:cubicBezTo>
                      <a:pt x="1095" y="495"/>
                      <a:pt x="1166" y="267"/>
                      <a:pt x="1123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9" name="Freeform 7"/>
              <p:cNvSpPr/>
              <p:nvPr/>
            </p:nvSpPr>
            <p:spPr bwMode="auto">
              <a:xfrm>
                <a:off x="6393" y="2820"/>
                <a:ext cx="1200" cy="1221"/>
              </a:xfrm>
              <a:custGeom>
                <a:gdLst>
                  <a:gd fmla="*/ 431 w 507" name="T0"/>
                  <a:gd fmla="*/ 104 h 516" name="T1"/>
                  <a:gd fmla="*/ 147 w 507" name="T2"/>
                  <a:gd fmla="*/ 74 h 516" name="T3"/>
                  <a:gd fmla="*/ 37 w 507" name="T4"/>
                  <a:gd fmla="*/ 157 h 516" name="T5"/>
                  <a:gd fmla="*/ 5 w 507" name="T6"/>
                  <a:gd fmla="*/ 283 h 516" name="T7"/>
                  <a:gd fmla="*/ 67 w 507" name="T8"/>
                  <a:gd fmla="*/ 416 h 516" name="T9"/>
                  <a:gd fmla="*/ 132 w 507" name="T10"/>
                  <a:gd fmla="*/ 467 h 516" name="T11"/>
                  <a:gd fmla="*/ 424 w 507" name="T12"/>
                  <a:gd fmla="*/ 409 h 516" name="T13"/>
                  <a:gd fmla="*/ 431 w 507" name="T14"/>
                  <a:gd fmla="*/ 104 h 516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516" w="507">
                    <a:moveTo>
                      <a:pt x="431" y="104"/>
                    </a:moveTo>
                    <a:cubicBezTo>
                      <a:pt x="357" y="0"/>
                      <a:pt x="240" y="13"/>
                      <a:pt x="147" y="74"/>
                    </a:cubicBezTo>
                    <a:cubicBezTo>
                      <a:pt x="106" y="87"/>
                      <a:pt x="68" y="115"/>
                      <a:pt x="37" y="157"/>
                    </a:cubicBezTo>
                    <a:cubicBezTo>
                      <a:pt x="8" y="195"/>
                      <a:pt x="0" y="239"/>
                      <a:pt x="5" y="283"/>
                    </a:cubicBezTo>
                    <a:cubicBezTo>
                      <a:pt x="1" y="334"/>
                      <a:pt x="19" y="382"/>
                      <a:pt x="67" y="416"/>
                    </a:cubicBezTo>
                    <a:cubicBezTo>
                      <a:pt x="86" y="437"/>
                      <a:pt x="108" y="454"/>
                      <a:pt x="132" y="467"/>
                    </a:cubicBezTo>
                    <a:cubicBezTo>
                      <a:pt x="229" y="516"/>
                      <a:pt x="351" y="483"/>
                      <a:pt x="424" y="409"/>
                    </a:cubicBezTo>
                    <a:cubicBezTo>
                      <a:pt x="507" y="325"/>
                      <a:pt x="496" y="195"/>
                      <a:pt x="431" y="10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</p:grpSp>
    </p:spTree>
    <p:extLst>
      <p:ext uri="{BB962C8B-B14F-4D97-AF65-F5344CB8AC3E}">
        <p14:creationId val="3080403416"/>
      </p:ext>
    </p:extLst>
  </p:cSld>
  <p:clrMapOvr>
    <a:masterClrMapping/>
  </p:clrMapOvr>
  <mc:AlternateContent>
    <mc:Choice Requires="p14">
      <p:transition advTm="5000" p14:dur="700" spd="med">
        <p:fade/>
      </p:transition>
    </mc:Choice>
    <mc:Fallback>
      <p:transition advTm="5000"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69000" fill="hold" id="5" nodeType="clickEffect" presetClass="entr" presetID="2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0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 id="1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16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8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3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5"/>
    </p:bldLst>
  </p:timing>
</p:sld>
</file>

<file path=ppt/slides/slide2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6" name="Rectangle à coins arrondis 45"/>
          <p:cNvSpPr/>
          <p:nvPr/>
        </p:nvSpPr>
        <p:spPr>
          <a:xfrm>
            <a:off x="16407636" y="3501208"/>
            <a:ext cx="6286544" cy="6000792"/>
          </a:xfrm>
          <a:prstGeom prst="roundRect">
            <a:avLst>
              <a:gd fmla="val 8830" name="adj"/>
            </a:avLst>
          </a:prstGeom>
          <a:solidFill>
            <a:schemeClr val="bg1">
              <a:alpha val="20000"/>
            </a:schemeClr>
          </a:solidFill>
          <a:ln w="38100">
            <a:solidFill>
              <a:srgbClr val="58595B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fr-FR">
              <a:solidFill>
                <a:schemeClr val="tx1"/>
              </a:solidFill>
              <a:latin typeface="+mn-ea"/>
            </a:endParaRPr>
          </a:p>
        </p:txBody>
      </p:sp>
      <p:sp>
        <p:nvSpPr>
          <p:cNvPr id="45" name="Rectangle à coins arrondis 44"/>
          <p:cNvSpPr/>
          <p:nvPr/>
        </p:nvSpPr>
        <p:spPr>
          <a:xfrm>
            <a:off x="8906646" y="3501208"/>
            <a:ext cx="6286544" cy="6000792"/>
          </a:xfrm>
          <a:prstGeom prst="roundRect">
            <a:avLst>
              <a:gd fmla="val 8830" name="adj"/>
            </a:avLst>
          </a:prstGeom>
          <a:solidFill>
            <a:schemeClr val="bg1">
              <a:alpha val="20000"/>
            </a:schemeClr>
          </a:solidFill>
          <a:ln w="38100">
            <a:solidFill>
              <a:srgbClr val="58595B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fr-FR">
              <a:solidFill>
                <a:schemeClr val="tx1"/>
              </a:solidFill>
              <a:latin typeface="+mn-ea"/>
            </a:endParaRPr>
          </a:p>
        </p:txBody>
      </p:sp>
      <p:sp>
        <p:nvSpPr>
          <p:cNvPr id="44" name="Rectangle à coins arrondis 43"/>
          <p:cNvSpPr/>
          <p:nvPr/>
        </p:nvSpPr>
        <p:spPr>
          <a:xfrm>
            <a:off x="1477094" y="3501208"/>
            <a:ext cx="6286544" cy="6000792"/>
          </a:xfrm>
          <a:prstGeom prst="roundRect">
            <a:avLst>
              <a:gd fmla="val 8830" name="adj"/>
            </a:avLst>
          </a:prstGeom>
          <a:solidFill>
            <a:schemeClr val="bg1">
              <a:alpha val="20000"/>
            </a:schemeClr>
          </a:solidFill>
          <a:ln w="38100">
            <a:solidFill>
              <a:srgbClr val="58595B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fr-FR">
              <a:solidFill>
                <a:schemeClr val="tx1"/>
              </a:solidFill>
              <a:latin typeface="+mn-ea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1334218" y="10002066"/>
            <a:ext cx="21860028" cy="1310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/>
            <a:r>
              <a:rPr altLang="en-US" lang="zh-CN" sz="4000">
                <a:latin typeface="+mn-ea"/>
              </a:rPr>
              <a:t>此处添加详细文本描述，建议与标题相关并符合整体语言风格，语言描述尽量简洁生动。尽量将每页幻灯片的字数控制在200字以内，据统计每页幻灯片的最好控制在5分钟之内。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2628392" y="6259568"/>
            <a:ext cx="3992880" cy="10058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b="1" cap="all" lang="zh-CN" smtClean="0" sz="6000">
                <a:latin typeface="+mn-ea"/>
              </a:rPr>
              <a:t>目标消费者</a:t>
            </a:r>
          </a:p>
        </p:txBody>
      </p:sp>
      <p:sp>
        <p:nvSpPr>
          <p:cNvPr id="31" name="ZoneTexte 30"/>
          <p:cNvSpPr txBox="1"/>
          <p:nvPr/>
        </p:nvSpPr>
        <p:spPr>
          <a:xfrm>
            <a:off x="10521697" y="6259568"/>
            <a:ext cx="3230880" cy="10058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b="1" cap="all" lang="zh-CN" smtClean="0" sz="6000">
                <a:latin typeface="+mn-ea"/>
              </a:rPr>
              <a:t>吸引消费</a:t>
            </a:r>
          </a:p>
        </p:txBody>
      </p:sp>
      <p:sp>
        <p:nvSpPr>
          <p:cNvPr id="32" name="ZoneTexte 31"/>
          <p:cNvSpPr txBox="1"/>
          <p:nvPr/>
        </p:nvSpPr>
        <p:spPr>
          <a:xfrm>
            <a:off x="18041218" y="6259568"/>
            <a:ext cx="3230880" cy="10058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b="1" cap="all" lang="zh-CN" smtClean="0" sz="6000">
                <a:latin typeface="+mn-ea"/>
              </a:rPr>
              <a:t>杀伤效果</a:t>
            </a:r>
          </a:p>
        </p:txBody>
      </p:sp>
      <p:sp>
        <p:nvSpPr>
          <p:cNvPr id="39" name="ZoneTexte 38"/>
          <p:cNvSpPr txBox="1"/>
          <p:nvPr/>
        </p:nvSpPr>
        <p:spPr>
          <a:xfrm>
            <a:off x="1895650" y="7668595"/>
            <a:ext cx="5500726" cy="1310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/>
            <a:r>
              <a:rPr altLang="en-US" lang="zh-CN" sz="4000">
                <a:latin typeface="+mn-ea"/>
              </a:rPr>
              <a:t>此处添加详细文本描述，建议与标题相关</a:t>
            </a:r>
          </a:p>
        </p:txBody>
      </p:sp>
      <p:sp>
        <p:nvSpPr>
          <p:cNvPr id="40" name="ZoneTexte 39"/>
          <p:cNvSpPr txBox="1"/>
          <p:nvPr/>
        </p:nvSpPr>
        <p:spPr>
          <a:xfrm>
            <a:off x="9325202" y="7668595"/>
            <a:ext cx="5500726" cy="1310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/>
            <a:r>
              <a:rPr altLang="en-US" lang="zh-CN" sz="4000">
                <a:latin typeface="+mn-ea"/>
              </a:rPr>
              <a:t>此处添加详细文本描述，建议与标题相关</a:t>
            </a:r>
          </a:p>
        </p:txBody>
      </p:sp>
      <p:sp>
        <p:nvSpPr>
          <p:cNvPr id="41" name="ZoneTexte 40"/>
          <p:cNvSpPr txBox="1"/>
          <p:nvPr/>
        </p:nvSpPr>
        <p:spPr>
          <a:xfrm>
            <a:off x="16897631" y="7668595"/>
            <a:ext cx="5500726" cy="1310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/>
            <a:r>
              <a:rPr altLang="en-US" lang="zh-CN" sz="4000">
                <a:latin typeface="+mn-ea"/>
              </a:rPr>
              <a:t>此处添加详细文本描述，建议与标题相关</a:t>
            </a:r>
          </a:p>
        </p:txBody>
      </p:sp>
      <p:pic>
        <p:nvPicPr>
          <p:cNvPr descr="Gun.png" id="47" name="Image 46"/>
          <p:cNvPicPr>
            <a:picLocks noChangeAspect="1"/>
          </p:cNvPicPr>
          <p:nvPr/>
        </p:nvPicPr>
        <p:blipFill>
          <a:blip r:embed="rId3">
            <a:biLevel thresh="75000"/>
          </a:blip>
          <a:stretch>
            <a:fillRect/>
          </a:stretch>
        </p:blipFill>
        <p:spPr>
          <a:xfrm>
            <a:off x="18479339" y="4358464"/>
            <a:ext cx="2184127" cy="1409524"/>
          </a:xfrm>
          <a:prstGeom prst="rect">
            <a:avLst/>
          </a:prstGeom>
        </p:spPr>
      </p:pic>
      <p:pic>
        <p:nvPicPr>
          <p:cNvPr descr="Magnet.png" id="48" name="Image 47"/>
          <p:cNvPicPr>
            <a:picLocks noChangeAspect="1"/>
          </p:cNvPicPr>
          <p:nvPr/>
        </p:nvPicPr>
        <p:blipFill>
          <a:blip r:embed="rId4">
            <a:biLevel thresh="75000"/>
          </a:blip>
          <a:stretch>
            <a:fillRect/>
          </a:stretch>
        </p:blipFill>
        <p:spPr>
          <a:xfrm>
            <a:off x="10764034" y="4001274"/>
            <a:ext cx="2539683" cy="2006349"/>
          </a:xfrm>
          <a:prstGeom prst="rect">
            <a:avLst/>
          </a:prstGeom>
        </p:spPr>
      </p:pic>
      <p:pic>
        <p:nvPicPr>
          <p:cNvPr descr="Men.png" id="49" name="Image 48"/>
          <p:cNvPicPr>
            <a:picLocks noChangeAspect="1"/>
          </p:cNvPicPr>
          <p:nvPr/>
        </p:nvPicPr>
        <p:blipFill>
          <a:blip r:embed="rId5">
            <a:biLevel thresh="75000"/>
          </a:blip>
          <a:stretch>
            <a:fillRect/>
          </a:stretch>
        </p:blipFill>
        <p:spPr>
          <a:xfrm>
            <a:off x="4191738" y="3858398"/>
            <a:ext cx="850794" cy="2273016"/>
          </a:xfrm>
          <a:prstGeom prst="rect">
            <a:avLst/>
          </a:prstGeom>
        </p:spPr>
      </p:pic>
      <p:pic>
        <p:nvPicPr>
          <p:cNvPr id="35" name="Picture 3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7851844" y="6406979"/>
            <a:ext cx="942317" cy="800324"/>
          </a:xfrm>
          <a:prstGeom prst="rect">
            <a:avLst/>
          </a:prstGeom>
        </p:spPr>
      </p:pic>
      <p:pic>
        <p:nvPicPr>
          <p:cNvPr id="36" name="Picture 3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15442274" y="6406979"/>
            <a:ext cx="942317" cy="800324"/>
          </a:xfrm>
          <a:prstGeom prst="rect">
            <a:avLst/>
          </a:prstGeom>
        </p:spPr>
      </p:pic>
      <p:sp>
        <p:nvSpPr>
          <p:cNvPr id="18" name="TextBox 10"/>
          <p:cNvSpPr txBox="1"/>
          <p:nvPr/>
        </p:nvSpPr>
        <p:spPr>
          <a:xfrm>
            <a:off x="1103313" y="593725"/>
            <a:ext cx="11185568" cy="17526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r>
              <a:rPr altLang="en-US" b="1" lang="zh-CN" smtClean="0" sz="11500">
                <a:latin typeface="+mn-ea"/>
              </a:rPr>
              <a:t>服务类型</a:t>
            </a:r>
          </a:p>
        </p:txBody>
      </p:sp>
    </p:spTree>
  </p:cSld>
  <p:clrMapOvr>
    <a:masterClrMapping/>
  </p:clrMapOvr>
  <mc:AlternateContent>
    <mc:Choice Requires="p14">
      <p:transition advTm="5000" p14:dur="700" spd="med">
        <p:fade/>
      </p:transition>
    </mc:Choice>
    <mc:Fallback>
      <p:transition advTm="5000"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1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13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5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6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8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2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22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grpId="0" id="2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6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id="2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fill="hold" grpId="0" id="32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4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7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fill="hold" id="3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4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4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5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id="4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9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grpId="0" id="51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53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4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56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7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fill="hold" grpId="0" id="58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6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6"/>
      <p:bldP grpId="0" spid="45"/>
      <p:bldP grpId="0" spid="44"/>
      <p:bldP grpId="0" spid="28"/>
      <p:bldP grpId="0" spid="30"/>
      <p:bldP grpId="0" spid="31"/>
      <p:bldP grpId="0" spid="32"/>
      <p:bldP grpId="0" spid="39"/>
      <p:bldP grpId="0" spid="40"/>
      <p:bldP grpId="0" spid="41"/>
    </p:bldLst>
  </p:timing>
</p:sld>
</file>

<file path=ppt/slides/slide2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4" name="ZoneTexte 53"/>
          <p:cNvSpPr txBox="1"/>
          <p:nvPr/>
        </p:nvSpPr>
        <p:spPr>
          <a:xfrm>
            <a:off x="18614129" y="6057445"/>
            <a:ext cx="3230880" cy="10058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b="1" lang="zh-CN" sz="6000">
                <a:latin typeface="+mn-ea"/>
              </a:rPr>
              <a:t>添加标题</a:t>
            </a:r>
          </a:p>
        </p:txBody>
      </p:sp>
      <p:cxnSp>
        <p:nvCxnSpPr>
          <p:cNvPr id="56" name="Connecteur droit 55"/>
          <p:cNvCxnSpPr/>
          <p:nvPr/>
        </p:nvCxnSpPr>
        <p:spPr>
          <a:xfrm rot="5400000">
            <a:off x="11942761" y="7394579"/>
            <a:ext cx="8643998" cy="1588"/>
          </a:xfrm>
          <a:prstGeom prst="line">
            <a:avLst/>
          </a:prstGeom>
          <a:ln w="762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ZoneTexte 43"/>
          <p:cNvSpPr txBox="1"/>
          <p:nvPr/>
        </p:nvSpPr>
        <p:spPr>
          <a:xfrm>
            <a:off x="17122015" y="7215984"/>
            <a:ext cx="6215106" cy="46634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altLang="en-US" lang="zh-CN" sz="4000">
                <a:latin typeface="+mn-ea"/>
              </a:rPr>
              <a:t>此处添加详细文本描述，建议与标题相关并符合整体语言风格，语言描述尽量简洁生动。尽量将每页幻灯片的字数控制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19074630" y="3188194"/>
            <a:ext cx="2309877" cy="2309877"/>
            <a:chOff x="19550907" y="4429902"/>
            <a:chExt cx="1357322" cy="1357322"/>
          </a:xfrm>
        </p:grpSpPr>
        <p:sp>
          <p:nvSpPr>
            <p:cNvPr id="71" name="Ellipse 70"/>
            <p:cNvSpPr/>
            <p:nvPr/>
          </p:nvSpPr>
          <p:spPr>
            <a:xfrm>
              <a:off x="19550907" y="4429902"/>
              <a:ext cx="1357322" cy="135732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fr-FR">
                <a:solidFill>
                  <a:schemeClr val="tx1"/>
                </a:solidFill>
                <a:latin typeface="+mn-ea"/>
              </a:endParaRPr>
            </a:p>
          </p:txBody>
        </p:sp>
        <p:pic>
          <p:nvPicPr>
            <p:cNvPr descr="Tips icon.png" id="67" name="Image 6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924807" y="4644216"/>
              <a:ext cx="609524" cy="914286"/>
            </a:xfrm>
            <a:prstGeom prst="rect">
              <a:avLst/>
            </a:prstGeom>
          </p:spPr>
        </p:pic>
      </p:grpSp>
      <p:sp>
        <p:nvSpPr>
          <p:cNvPr id="51" name="ZoneTexte 50"/>
          <p:cNvSpPr txBox="1"/>
          <p:nvPr/>
        </p:nvSpPr>
        <p:spPr>
          <a:xfrm>
            <a:off x="1734737" y="3679011"/>
            <a:ext cx="4400313" cy="1005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cap="all" lang="zh-CN" sz="6000">
                <a:latin typeface="+mn-ea"/>
              </a:rPr>
              <a:t>添加标题</a:t>
            </a:r>
          </a:p>
        </p:txBody>
      </p:sp>
      <p:sp>
        <p:nvSpPr>
          <p:cNvPr id="52" name="ZoneTexte 51"/>
          <p:cNvSpPr txBox="1"/>
          <p:nvPr/>
        </p:nvSpPr>
        <p:spPr>
          <a:xfrm>
            <a:off x="1663299" y="4766112"/>
            <a:ext cx="6143668" cy="17373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altLang="en-US" lang="zh-CN" sz="3600">
                <a:latin typeface="+mn-ea"/>
              </a:rPr>
              <a:t>此处添加详细文本描述，建议与标题相关并符合整体</a:t>
            </a:r>
          </a:p>
        </p:txBody>
      </p:sp>
      <p:grpSp>
        <p:nvGrpSpPr>
          <p:cNvPr id="90" name="Groupe 89"/>
          <p:cNvGrpSpPr/>
          <p:nvPr/>
        </p:nvGrpSpPr>
        <p:grpSpPr>
          <a:xfrm>
            <a:off x="4889024" y="6253627"/>
            <a:ext cx="8644792" cy="1428760"/>
            <a:chOff x="3834548" y="5644348"/>
            <a:chExt cx="8644792" cy="1428760"/>
          </a:xfrm>
        </p:grpSpPr>
        <p:cxnSp>
          <p:nvCxnSpPr>
            <p:cNvPr id="64" name="Connecteur droit 63"/>
            <p:cNvCxnSpPr/>
            <p:nvPr/>
          </p:nvCxnSpPr>
          <p:spPr>
            <a:xfrm rot="10800000">
              <a:off x="3834548" y="6358728"/>
              <a:ext cx="8643998" cy="1588"/>
            </a:xfrm>
            <a:prstGeom prst="line">
              <a:avLst/>
            </a:prstGeom>
            <a:ln w="38100"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Connecteur droit 82"/>
            <p:cNvCxnSpPr/>
            <p:nvPr/>
          </p:nvCxnSpPr>
          <p:spPr>
            <a:xfrm rot="5400000">
              <a:off x="12121753" y="6715521"/>
              <a:ext cx="714380" cy="794"/>
            </a:xfrm>
            <a:prstGeom prst="line">
              <a:avLst/>
            </a:prstGeom>
            <a:ln w="38100"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Connecteur droit 86"/>
            <p:cNvCxnSpPr/>
            <p:nvPr/>
          </p:nvCxnSpPr>
          <p:spPr>
            <a:xfrm rot="5400000">
              <a:off x="7763240" y="6715521"/>
              <a:ext cx="714380" cy="794"/>
            </a:xfrm>
            <a:prstGeom prst="line">
              <a:avLst/>
            </a:prstGeom>
            <a:ln w="38100"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Connecteur droit 87"/>
            <p:cNvCxnSpPr/>
            <p:nvPr/>
          </p:nvCxnSpPr>
          <p:spPr>
            <a:xfrm rot="5400000">
              <a:off x="3477755" y="6715521"/>
              <a:ext cx="714380" cy="794"/>
            </a:xfrm>
            <a:prstGeom prst="line">
              <a:avLst/>
            </a:prstGeom>
            <a:ln w="38100"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Connecteur droit 88"/>
            <p:cNvCxnSpPr/>
            <p:nvPr/>
          </p:nvCxnSpPr>
          <p:spPr>
            <a:xfrm rot="5400000">
              <a:off x="9335671" y="6001141"/>
              <a:ext cx="714380" cy="794"/>
            </a:xfrm>
            <a:prstGeom prst="line">
              <a:avLst/>
            </a:prstGeom>
            <a:ln w="38100"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1" name="Connecteur droit 90"/>
          <p:cNvCxnSpPr/>
          <p:nvPr/>
        </p:nvCxnSpPr>
        <p:spPr>
          <a:xfrm rot="5400000">
            <a:off x="13140113" y="10216848"/>
            <a:ext cx="787406" cy="1588"/>
          </a:xfrm>
          <a:prstGeom prst="line">
            <a:avLst/>
          </a:prstGeom>
          <a:ln w="762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Connecteur droit 100"/>
          <p:cNvCxnSpPr/>
          <p:nvPr/>
        </p:nvCxnSpPr>
        <p:spPr>
          <a:xfrm rot="5400000">
            <a:off x="8782395" y="10216848"/>
            <a:ext cx="787406" cy="1588"/>
          </a:xfrm>
          <a:prstGeom prst="line">
            <a:avLst/>
          </a:prstGeom>
          <a:ln w="762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Connecteur droit 101"/>
          <p:cNvCxnSpPr/>
          <p:nvPr/>
        </p:nvCxnSpPr>
        <p:spPr>
          <a:xfrm rot="5400000">
            <a:off x="4496115" y="10216848"/>
            <a:ext cx="787406" cy="1588"/>
          </a:xfrm>
          <a:prstGeom prst="line">
            <a:avLst/>
          </a:prstGeom>
          <a:ln w="762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descr="Bucket.png" id="103" name="Image 102"/>
          <p:cNvPicPr>
            <a:picLocks noChangeAspect="1"/>
          </p:cNvPicPr>
          <p:nvPr/>
        </p:nvPicPr>
        <p:blipFill>
          <a:blip r:embed="rId4">
            <a:biLevel thresh="75000"/>
          </a:blip>
          <a:stretch>
            <a:fillRect/>
          </a:stretch>
        </p:blipFill>
        <p:spPr>
          <a:xfrm>
            <a:off x="12390014" y="8194448"/>
            <a:ext cx="2209524" cy="1333333"/>
          </a:xfrm>
          <a:prstGeom prst="rect">
            <a:avLst/>
          </a:prstGeom>
        </p:spPr>
      </p:pic>
      <p:pic>
        <p:nvPicPr>
          <p:cNvPr descr="Container.png" id="104" name="Image 103"/>
          <p:cNvPicPr>
            <a:picLocks noChangeAspect="1"/>
          </p:cNvPicPr>
          <p:nvPr/>
        </p:nvPicPr>
        <p:blipFill>
          <a:blip r:embed="rId5">
            <a:biLevel thresh="75000"/>
          </a:blip>
          <a:stretch>
            <a:fillRect/>
          </a:stretch>
        </p:blipFill>
        <p:spPr>
          <a:xfrm>
            <a:off x="10675502" y="3610421"/>
            <a:ext cx="3428572" cy="2996826"/>
          </a:xfrm>
          <a:prstGeom prst="rect">
            <a:avLst/>
          </a:prstGeom>
        </p:spPr>
      </p:pic>
      <p:pic>
        <p:nvPicPr>
          <p:cNvPr descr="Drop.png" id="105" name="Image 104"/>
          <p:cNvPicPr>
            <a:picLocks noChangeAspect="1"/>
          </p:cNvPicPr>
          <p:nvPr/>
        </p:nvPicPr>
        <p:blipFill>
          <a:blip r:embed="rId6">
            <a:biLevel thresh="75000"/>
          </a:blip>
          <a:stretch>
            <a:fillRect/>
          </a:stretch>
        </p:blipFill>
        <p:spPr>
          <a:xfrm>
            <a:off x="13358437" y="7753825"/>
            <a:ext cx="317460" cy="469841"/>
          </a:xfrm>
          <a:prstGeom prst="rect">
            <a:avLst/>
          </a:prstGeom>
        </p:spPr>
      </p:pic>
      <p:pic>
        <p:nvPicPr>
          <p:cNvPr descr="Bucket.png" id="106" name="Image 105"/>
          <p:cNvPicPr>
            <a:picLocks noChangeAspect="1"/>
          </p:cNvPicPr>
          <p:nvPr/>
        </p:nvPicPr>
        <p:blipFill>
          <a:blip r:embed="rId4">
            <a:biLevel thresh="75000"/>
          </a:blip>
          <a:stretch>
            <a:fillRect/>
          </a:stretch>
        </p:blipFill>
        <p:spPr>
          <a:xfrm>
            <a:off x="8108788" y="8194448"/>
            <a:ext cx="2209524" cy="1333333"/>
          </a:xfrm>
          <a:prstGeom prst="rect">
            <a:avLst/>
          </a:prstGeom>
        </p:spPr>
      </p:pic>
      <p:pic>
        <p:nvPicPr>
          <p:cNvPr descr="Bucket.png" id="107" name="Image 106"/>
          <p:cNvPicPr>
            <a:picLocks noChangeAspect="1"/>
          </p:cNvPicPr>
          <p:nvPr/>
        </p:nvPicPr>
        <p:blipFill>
          <a:blip r:embed="rId4">
            <a:biLevel thresh="75000"/>
          </a:blip>
          <a:stretch>
            <a:fillRect/>
          </a:stretch>
        </p:blipFill>
        <p:spPr>
          <a:xfrm>
            <a:off x="3822508" y="8194448"/>
            <a:ext cx="2209524" cy="1333333"/>
          </a:xfrm>
          <a:prstGeom prst="rect">
            <a:avLst/>
          </a:prstGeom>
        </p:spPr>
      </p:pic>
      <p:pic>
        <p:nvPicPr>
          <p:cNvPr descr="Drop.png" id="108" name="Image 107"/>
          <p:cNvPicPr>
            <a:picLocks noChangeAspect="1"/>
          </p:cNvPicPr>
          <p:nvPr/>
        </p:nvPicPr>
        <p:blipFill>
          <a:blip r:embed="rId6">
            <a:biLevel thresh="75000"/>
          </a:blip>
          <a:stretch>
            <a:fillRect/>
          </a:stretch>
        </p:blipFill>
        <p:spPr>
          <a:xfrm>
            <a:off x="9032428" y="7753825"/>
            <a:ext cx="317460" cy="469841"/>
          </a:xfrm>
          <a:prstGeom prst="rect">
            <a:avLst/>
          </a:prstGeom>
        </p:spPr>
      </p:pic>
      <p:pic>
        <p:nvPicPr>
          <p:cNvPr descr="Drop.png" id="109" name="Image 108"/>
          <p:cNvPicPr>
            <a:picLocks noChangeAspect="1"/>
          </p:cNvPicPr>
          <p:nvPr/>
        </p:nvPicPr>
        <p:blipFill>
          <a:blip r:embed="rId6">
            <a:biLevel thresh="75000"/>
          </a:blip>
          <a:stretch>
            <a:fillRect/>
          </a:stretch>
        </p:blipFill>
        <p:spPr>
          <a:xfrm>
            <a:off x="4746148" y="7753825"/>
            <a:ext cx="317460" cy="469841"/>
          </a:xfrm>
          <a:prstGeom prst="rect">
            <a:avLst/>
          </a:prstGeom>
        </p:spPr>
      </p:pic>
      <p:pic>
        <p:nvPicPr>
          <p:cNvPr descr="Drop.png" id="110" name="Image 109"/>
          <p:cNvPicPr>
            <a:picLocks noChangeAspect="1"/>
          </p:cNvPicPr>
          <p:nvPr/>
        </p:nvPicPr>
        <p:blipFill>
          <a:blip r:embed="rId6">
            <a:biLevel thresh="75000"/>
          </a:blip>
          <a:stretch>
            <a:fillRect/>
          </a:stretch>
        </p:blipFill>
        <p:spPr>
          <a:xfrm>
            <a:off x="10572356" y="5182057"/>
            <a:ext cx="317460" cy="469841"/>
          </a:xfrm>
          <a:prstGeom prst="rect">
            <a:avLst/>
          </a:prstGeom>
        </p:spPr>
      </p:pic>
      <p:pic>
        <p:nvPicPr>
          <p:cNvPr descr="Drop.png" id="111" name="Image 110"/>
          <p:cNvPicPr>
            <a:picLocks noChangeAspect="1"/>
          </p:cNvPicPr>
          <p:nvPr/>
        </p:nvPicPr>
        <p:blipFill>
          <a:blip r:embed="rId6">
            <a:biLevel thresh="75000"/>
          </a:blip>
          <a:stretch>
            <a:fillRect/>
          </a:stretch>
        </p:blipFill>
        <p:spPr>
          <a:xfrm>
            <a:off x="10572356" y="5712348"/>
            <a:ext cx="317460" cy="469841"/>
          </a:xfrm>
          <a:prstGeom prst="rect">
            <a:avLst/>
          </a:prstGeom>
        </p:spPr>
      </p:pic>
      <p:grpSp>
        <p:nvGrpSpPr>
          <p:cNvPr id="117" name="Groupe 116"/>
          <p:cNvGrpSpPr/>
          <p:nvPr/>
        </p:nvGrpSpPr>
        <p:grpSpPr>
          <a:xfrm>
            <a:off x="4246082" y="10611345"/>
            <a:ext cx="1214446" cy="1477328"/>
            <a:chOff x="3191606" y="10002066"/>
            <a:chExt cx="1214446" cy="1477328"/>
          </a:xfrm>
        </p:grpSpPr>
        <p:sp>
          <p:nvSpPr>
            <p:cNvPr id="112" name="Ellipse 111"/>
            <p:cNvSpPr/>
            <p:nvPr/>
          </p:nvSpPr>
          <p:spPr>
            <a:xfrm>
              <a:off x="3191606" y="10144942"/>
              <a:ext cx="1214446" cy="1214446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fr-FR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113" name="ZoneTexte 112"/>
            <p:cNvSpPr txBox="1"/>
            <p:nvPr/>
          </p:nvSpPr>
          <p:spPr>
            <a:xfrm>
              <a:off x="3305282" y="10002065"/>
              <a:ext cx="987742" cy="1463040"/>
            </a:xfrm>
            <a:prstGeom prst="rect">
              <a:avLst/>
            </a:prstGeom>
            <a:noFill/>
            <a:ln>
              <a:noFill/>
            </a:ln>
          </p:spPr>
          <p:txBody>
            <a:bodyPr rtlCol="0" wrap="none">
              <a:spAutoFit/>
            </a:bodyPr>
            <a:lstStyle/>
            <a:p>
              <a:pPr algn="ctr"/>
              <a:r>
                <a:rPr lang="fr-FR" smtClean="0" sz="9000">
                  <a:latin typeface="+mn-ea"/>
                </a:rPr>
                <a:t>A</a:t>
              </a:r>
            </a:p>
          </p:txBody>
        </p:sp>
      </p:grpSp>
      <p:grpSp>
        <p:nvGrpSpPr>
          <p:cNvPr id="118" name="Groupe 117"/>
          <p:cNvGrpSpPr/>
          <p:nvPr/>
        </p:nvGrpSpPr>
        <p:grpSpPr>
          <a:xfrm>
            <a:off x="8603800" y="10622780"/>
            <a:ext cx="1214446" cy="1477328"/>
            <a:chOff x="3191606" y="10013501"/>
            <a:chExt cx="1214446" cy="1477328"/>
          </a:xfrm>
        </p:grpSpPr>
        <p:sp>
          <p:nvSpPr>
            <p:cNvPr id="119" name="Ellipse 118"/>
            <p:cNvSpPr/>
            <p:nvPr/>
          </p:nvSpPr>
          <p:spPr>
            <a:xfrm>
              <a:off x="3191606" y="10144942"/>
              <a:ext cx="1214446" cy="1214446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fr-FR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120" name="ZoneTexte 119"/>
            <p:cNvSpPr txBox="1"/>
            <p:nvPr/>
          </p:nvSpPr>
          <p:spPr>
            <a:xfrm>
              <a:off x="3348614" y="10013500"/>
              <a:ext cx="900430" cy="1463040"/>
            </a:xfrm>
            <a:prstGeom prst="rect">
              <a:avLst/>
            </a:prstGeom>
            <a:noFill/>
            <a:ln>
              <a:noFill/>
            </a:ln>
          </p:spPr>
          <p:txBody>
            <a:bodyPr rtlCol="0" wrap="none">
              <a:spAutoFit/>
            </a:bodyPr>
            <a:lstStyle/>
            <a:p>
              <a:pPr algn="ctr"/>
              <a:r>
                <a:rPr lang="fr-FR" smtClean="0" sz="9000">
                  <a:latin typeface="+mn-ea"/>
                </a:rPr>
                <a:t>B</a:t>
              </a:r>
            </a:p>
          </p:txBody>
        </p:sp>
      </p:grpSp>
      <p:grpSp>
        <p:nvGrpSpPr>
          <p:cNvPr id="121" name="Groupe 120"/>
          <p:cNvGrpSpPr/>
          <p:nvPr/>
        </p:nvGrpSpPr>
        <p:grpSpPr>
          <a:xfrm>
            <a:off x="12961518" y="10622780"/>
            <a:ext cx="1214446" cy="1477328"/>
            <a:chOff x="3191606" y="10013501"/>
            <a:chExt cx="1214446" cy="1477328"/>
          </a:xfrm>
        </p:grpSpPr>
        <p:sp>
          <p:nvSpPr>
            <p:cNvPr id="122" name="Ellipse 121"/>
            <p:cNvSpPr/>
            <p:nvPr/>
          </p:nvSpPr>
          <p:spPr>
            <a:xfrm>
              <a:off x="3191606" y="10144942"/>
              <a:ext cx="1214446" cy="1214446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fr-FR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123" name="ZoneTexte 122"/>
            <p:cNvSpPr txBox="1"/>
            <p:nvPr/>
          </p:nvSpPr>
          <p:spPr>
            <a:xfrm>
              <a:off x="3421733" y="10013500"/>
              <a:ext cx="703146" cy="1463040"/>
            </a:xfrm>
            <a:prstGeom prst="rect">
              <a:avLst/>
            </a:prstGeom>
            <a:noFill/>
            <a:ln>
              <a:noFill/>
            </a:ln>
          </p:spPr>
          <p:txBody>
            <a:bodyPr rtlCol="0" wrap="square">
              <a:spAutoFit/>
            </a:bodyPr>
            <a:lstStyle/>
            <a:p>
              <a:pPr algn="ctr"/>
              <a:r>
                <a:rPr lang="fr-FR" smtClean="0" sz="9000">
                  <a:latin typeface="+mn-ea"/>
                </a:rPr>
                <a:t>C</a:t>
              </a:r>
            </a:p>
          </p:txBody>
        </p:sp>
      </p:grpSp>
      <p:sp>
        <p:nvSpPr>
          <p:cNvPr id="37" name="TextBox 10"/>
          <p:cNvSpPr txBox="1"/>
          <p:nvPr/>
        </p:nvSpPr>
        <p:spPr>
          <a:xfrm>
            <a:off x="1103313" y="593725"/>
            <a:ext cx="11185568" cy="17526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r>
              <a:rPr altLang="en-US" b="1" lang="zh-CN" smtClean="0" sz="11500">
                <a:latin typeface="+mn-ea"/>
              </a:rPr>
              <a:t>服务类型</a:t>
            </a:r>
          </a:p>
        </p:txBody>
      </p:sp>
    </p:spTree>
  </p:cSld>
  <p:clrMapOvr>
    <a:masterClrMapping/>
  </p:clrMapOvr>
  <mc:AlternateContent>
    <mc:Choice Requires="p14">
      <p:transition advTm="5000" p14:dur="700" spd="med">
        <p:fade/>
      </p:transition>
    </mc:Choice>
    <mc:Fallback>
      <p:transition advTm="5000"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8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4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6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2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3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4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36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8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4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2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4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6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id="4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1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id="52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54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5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id="5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8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9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id="6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2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3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id="6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6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7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id="68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7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1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fill="hold" id="7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4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5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fill="hold" id="7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78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9" nodeType="clickPar">
                      <p:stCondLst>
                        <p:cond delay="indefinite"/>
                        <p:cond delay="0" evt="onBegin">
                          <p:tn val="78"/>
                        </p:cond>
                      </p:stCondLst>
                      <p:childTnLst>
                        <p:par>
                          <p:cTn fill="hold" id="8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81" nodeType="click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83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4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86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7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89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4"/>
      <p:bldP grpId="0" spid="44"/>
      <p:bldP grpId="0" spid="51"/>
      <p:bldP grpId="0" spid="52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TextBox 10"/>
          <p:cNvSpPr txBox="1"/>
          <p:nvPr/>
        </p:nvSpPr>
        <p:spPr>
          <a:xfrm>
            <a:off x="1157808" y="658915"/>
            <a:ext cx="11185568" cy="1585112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r>
              <a:rPr altLang="en-US" b="1" lang="zh-CN" sz="10401">
                <a:latin typeface="+mn-ea"/>
              </a:rPr>
              <a:t>目录页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519691" y="5701387"/>
            <a:ext cx="2862656" cy="97536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ctr"/>
            <a:r>
              <a:rPr lang="en-US" sz="6400">
                <a:latin typeface="+mn-ea"/>
              </a:rPr>
              <a:t>10分钟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519691" y="5118252"/>
            <a:ext cx="2862656" cy="650291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ctr"/>
            <a:r>
              <a:rPr altLang="en-US" lang="zh-CN" sz="4267">
                <a:latin typeface="+mn-ea"/>
              </a:rPr>
              <a:t>关于我们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813676" y="5701387"/>
            <a:ext cx="4028924" cy="97536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ctr"/>
            <a:r>
              <a:rPr lang="en-US" sz="6400">
                <a:latin typeface="+mn-ea"/>
              </a:rPr>
              <a:t>20分钟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760665" y="5118251"/>
            <a:ext cx="4064267" cy="650291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ctr"/>
            <a:r>
              <a:rPr altLang="en-US" lang="zh-CN" sz="4267">
                <a:latin typeface="+mn-ea"/>
              </a:rPr>
              <a:t>科技产品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0231354" y="5701387"/>
            <a:ext cx="4028924" cy="97536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ctr"/>
            <a:r>
              <a:rPr lang="en-US" sz="6400">
                <a:latin typeface="+mn-ea"/>
              </a:rPr>
              <a:t>25分钟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0196015" y="5118251"/>
            <a:ext cx="4064267" cy="650291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ctr"/>
            <a:r>
              <a:rPr altLang="en-US" lang="zh-CN" sz="4267">
                <a:latin typeface="+mn-ea"/>
              </a:rPr>
              <a:t>客户资源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4472323" y="5701387"/>
            <a:ext cx="4028924" cy="97536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ctr"/>
            <a:r>
              <a:rPr lang="en-US" sz="6400">
                <a:latin typeface="+mn-ea"/>
              </a:rPr>
              <a:t>20分钟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4436984" y="5118251"/>
            <a:ext cx="4064267" cy="650291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ctr"/>
            <a:r>
              <a:rPr altLang="en-US" lang="zh-CN" sz="4267">
                <a:latin typeface="+mn-ea"/>
              </a:rPr>
              <a:t>产品特征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9119717" y="5701387"/>
            <a:ext cx="4028924" cy="97536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ctr"/>
            <a:r>
              <a:rPr lang="en-US" sz="6400">
                <a:latin typeface="+mn-ea"/>
              </a:rPr>
              <a:t>20分钟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9084379" y="5118251"/>
            <a:ext cx="4064267" cy="650291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ctr"/>
            <a:r>
              <a:rPr altLang="en-US" lang="zh-CN" sz="4267">
                <a:latin typeface="+mn-ea"/>
              </a:rPr>
              <a:t>茶歇时间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410459" y="10366458"/>
            <a:ext cx="4028924" cy="97536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ctr"/>
            <a:r>
              <a:rPr lang="en-US" sz="6400">
                <a:latin typeface="+mn-ea"/>
              </a:rPr>
              <a:t>15分钟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375120" y="9783323"/>
            <a:ext cx="4064267" cy="650291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ctr"/>
            <a:r>
              <a:rPr altLang="en-US" lang="zh-CN" sz="4267">
                <a:latin typeface="+mn-ea"/>
              </a:rPr>
              <a:t>产品组合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075526" y="10366458"/>
            <a:ext cx="4028924" cy="97536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ctr"/>
            <a:r>
              <a:rPr lang="en-US" sz="6400">
                <a:latin typeface="+mn-ea"/>
              </a:rPr>
              <a:t>25分钟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057857" y="9783323"/>
            <a:ext cx="4064267" cy="650291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ctr"/>
            <a:r>
              <a:rPr altLang="en-US" lang="zh-CN" sz="4267">
                <a:latin typeface="+mn-ea"/>
              </a:rPr>
              <a:t>数据分析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2422519" y="10366458"/>
            <a:ext cx="4028924" cy="97536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ctr"/>
            <a:r>
              <a:rPr lang="en-US" sz="6400">
                <a:latin typeface="+mn-ea"/>
              </a:rPr>
              <a:t>30分钟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2404852" y="9783323"/>
            <a:ext cx="4064267" cy="650291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ctr"/>
            <a:r>
              <a:rPr altLang="en-US" lang="zh-CN" sz="4267">
                <a:latin typeface="+mn-ea"/>
              </a:rPr>
              <a:t>功能亮点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6787191" y="10366458"/>
            <a:ext cx="4028924" cy="97536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ctr"/>
            <a:r>
              <a:rPr lang="en-US" sz="6400">
                <a:latin typeface="+mn-ea"/>
              </a:rPr>
              <a:t>10分钟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6769521" y="9783323"/>
            <a:ext cx="4064267" cy="650291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ctr"/>
            <a:r>
              <a:rPr altLang="en-US" lang="zh-CN" sz="4267">
                <a:latin typeface="+mn-ea"/>
              </a:rPr>
              <a:t>问答环节</a:t>
            </a:r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4457164" y="7930049"/>
            <a:ext cx="1787031" cy="1787031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1997585" y="3295065"/>
            <a:ext cx="1787031" cy="1787031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9151893" y="7940639"/>
            <a:ext cx="1787031" cy="1787031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15586912" y="3340740"/>
            <a:ext cx="1787031" cy="1787031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11320344" y="3302177"/>
            <a:ext cx="1787031" cy="1787031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6878340" y="3351332"/>
            <a:ext cx="1787031" cy="1787031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17909781" y="7944274"/>
            <a:ext cx="1787031" cy="1787031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13485320" y="7923257"/>
            <a:ext cx="1787031" cy="1787031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20201037" y="3340902"/>
            <a:ext cx="1787031" cy="1787031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 rot="1193493">
            <a:off x="9160933" y="3946660"/>
            <a:ext cx="1575921" cy="832353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 rot="1193493">
            <a:off x="13476656" y="3946660"/>
            <a:ext cx="1575921" cy="832353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 rot="1193493">
            <a:off x="17950269" y="3946660"/>
            <a:ext cx="1575921" cy="832353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 rot="1193493">
            <a:off x="6845182" y="8437817"/>
            <a:ext cx="1575921" cy="832353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 rot="1193493">
            <a:off x="11406516" y="8437817"/>
            <a:ext cx="1575921" cy="832353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 rot="1193493">
            <a:off x="15827504" y="8437817"/>
            <a:ext cx="1575921" cy="832353"/>
          </a:xfrm>
          <a:prstGeom prst="rect">
            <a:avLst/>
          </a:prstGeom>
        </p:spPr>
      </p:pic>
      <p:pic>
        <p:nvPicPr>
          <p:cNvPr id="43" name="Picture 6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 rot="1193493">
            <a:off x="4431212" y="3945113"/>
            <a:ext cx="1575921" cy="832353"/>
          </a:xfrm>
          <a:prstGeom prst="rect">
            <a:avLst/>
          </a:prstGeom>
        </p:spPr>
      </p:pic>
    </p:spTree>
    <p:extLst>
      <p:ext uri="{BB962C8B-B14F-4D97-AF65-F5344CB8AC3E}">
        <p14:creationId val="2403017514"/>
      </p:ext>
    </p:extLst>
  </p:cSld>
  <p:clrMapOvr>
    <a:masterClrMapping/>
  </p:clrMapOvr>
  <mc:AlternateContent>
    <mc:Choice Requires="p14">
      <p:transition advTm="5000" p14:dur="700" spd="med">
        <p:fade/>
      </p:transition>
    </mc:Choice>
    <mc:Fallback>
      <p:transition advTm="5000"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1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5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9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3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2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7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2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1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3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5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3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9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42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3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45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6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48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9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5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2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54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5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57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8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6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1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63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4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66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7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69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0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2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3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5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6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8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9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8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2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84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5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87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8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9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1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93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94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96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97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99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00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02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03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05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06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08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09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11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2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14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4"/>
      <p:bldP grpId="0" spid="25"/>
      <p:bldP grpId="0" spid="26"/>
      <p:bldP grpId="0" spid="27"/>
      <p:bldP grpId="0" spid="29"/>
      <p:bldP grpId="0" spid="30"/>
      <p:bldP grpId="0" spid="31"/>
      <p:bldP grpId="0" spid="32"/>
      <p:bldP grpId="0" spid="33"/>
      <p:bldP grpId="0" spid="34"/>
      <p:bldP grpId="0" spid="35"/>
      <p:bldP grpId="0" spid="36"/>
      <p:bldP grpId="0" spid="37"/>
      <p:bldP grpId="0" spid="38"/>
      <p:bldP grpId="0" spid="39"/>
      <p:bldP grpId="0" spid="40"/>
      <p:bldP grpId="0" spid="41"/>
      <p:bldP grpId="0" spid="42"/>
    </p:bldLst>
  </p:timing>
</p:sld>
</file>

<file path=ppt/slides/slide3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Glass.png" id="47" name="Image 46"/>
          <p:cNvPicPr>
            <a:picLocks noChangeAspect="1"/>
          </p:cNvPicPr>
          <p:nvPr/>
        </p:nvPicPr>
        <p:blipFill>
          <a:blip r:embed="rId3">
            <a:biLevel thresh="75000"/>
          </a:blip>
          <a:stretch>
            <a:fillRect/>
          </a:stretch>
        </p:blipFill>
        <p:spPr>
          <a:xfrm>
            <a:off x="12938047" y="7650882"/>
            <a:ext cx="1180951" cy="2211144"/>
          </a:xfrm>
          <a:prstGeom prst="rect">
            <a:avLst/>
          </a:prstGeom>
        </p:spPr>
      </p:pic>
      <p:pic>
        <p:nvPicPr>
          <p:cNvPr descr="Glass.png" id="48" name="Image 47"/>
          <p:cNvPicPr>
            <a:picLocks noChangeAspect="1"/>
          </p:cNvPicPr>
          <p:nvPr/>
        </p:nvPicPr>
        <p:blipFill>
          <a:blip r:embed="rId3">
            <a:biLevel thresh="75000"/>
          </a:blip>
          <a:stretch>
            <a:fillRect/>
          </a:stretch>
        </p:blipFill>
        <p:spPr>
          <a:xfrm>
            <a:off x="8618273" y="7650882"/>
            <a:ext cx="1180951" cy="2211144"/>
          </a:xfrm>
          <a:prstGeom prst="rect">
            <a:avLst/>
          </a:prstGeom>
        </p:spPr>
      </p:pic>
      <p:pic>
        <p:nvPicPr>
          <p:cNvPr descr="Glass.png" id="49" name="Image 48"/>
          <p:cNvPicPr>
            <a:picLocks noChangeAspect="1"/>
          </p:cNvPicPr>
          <p:nvPr/>
        </p:nvPicPr>
        <p:blipFill>
          <a:blip r:embed="rId3">
            <a:biLevel thresh="75000"/>
          </a:blip>
          <a:stretch>
            <a:fillRect/>
          </a:stretch>
        </p:blipFill>
        <p:spPr>
          <a:xfrm>
            <a:off x="4331993" y="7650882"/>
            <a:ext cx="1180951" cy="2211144"/>
          </a:xfrm>
          <a:prstGeom prst="rect">
            <a:avLst/>
          </a:prstGeom>
        </p:spPr>
      </p:pic>
      <p:cxnSp>
        <p:nvCxnSpPr>
          <p:cNvPr id="56" name="Connecteur droit 55"/>
          <p:cNvCxnSpPr/>
          <p:nvPr/>
        </p:nvCxnSpPr>
        <p:spPr>
          <a:xfrm rot="5400000">
            <a:off x="11942761" y="7394579"/>
            <a:ext cx="8643998" cy="1588"/>
          </a:xfrm>
          <a:prstGeom prst="line">
            <a:avLst/>
          </a:prstGeom>
          <a:ln w="762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e 89"/>
          <p:cNvGrpSpPr/>
          <p:nvPr/>
        </p:nvGrpSpPr>
        <p:grpSpPr>
          <a:xfrm>
            <a:off x="4903497" y="6067358"/>
            <a:ext cx="8644792" cy="1428760"/>
            <a:chOff x="3834548" y="5644348"/>
            <a:chExt cx="8644792" cy="1428760"/>
          </a:xfrm>
        </p:grpSpPr>
        <p:cxnSp>
          <p:nvCxnSpPr>
            <p:cNvPr id="64" name="Connecteur droit 63"/>
            <p:cNvCxnSpPr/>
            <p:nvPr/>
          </p:nvCxnSpPr>
          <p:spPr>
            <a:xfrm rot="10800000">
              <a:off x="3834548" y="6358728"/>
              <a:ext cx="8643998" cy="1588"/>
            </a:xfrm>
            <a:prstGeom prst="line">
              <a:avLst/>
            </a:prstGeom>
            <a:ln w="38100"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Connecteur droit 82"/>
            <p:cNvCxnSpPr/>
            <p:nvPr/>
          </p:nvCxnSpPr>
          <p:spPr>
            <a:xfrm rot="5400000">
              <a:off x="12121753" y="6715521"/>
              <a:ext cx="714380" cy="794"/>
            </a:xfrm>
            <a:prstGeom prst="line">
              <a:avLst/>
            </a:prstGeom>
            <a:ln w="38100"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Connecteur droit 86"/>
            <p:cNvCxnSpPr/>
            <p:nvPr/>
          </p:nvCxnSpPr>
          <p:spPr>
            <a:xfrm rot="5400000">
              <a:off x="7763240" y="6715521"/>
              <a:ext cx="714380" cy="794"/>
            </a:xfrm>
            <a:prstGeom prst="line">
              <a:avLst/>
            </a:prstGeom>
            <a:ln w="38100"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Connecteur droit 87"/>
            <p:cNvCxnSpPr/>
            <p:nvPr/>
          </p:nvCxnSpPr>
          <p:spPr>
            <a:xfrm rot="5400000">
              <a:off x="3477755" y="6715521"/>
              <a:ext cx="714380" cy="794"/>
            </a:xfrm>
            <a:prstGeom prst="line">
              <a:avLst/>
            </a:prstGeom>
            <a:ln w="38100"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Connecteur droit 88"/>
            <p:cNvCxnSpPr/>
            <p:nvPr/>
          </p:nvCxnSpPr>
          <p:spPr>
            <a:xfrm rot="5400000">
              <a:off x="9335671" y="6001141"/>
              <a:ext cx="714380" cy="794"/>
            </a:xfrm>
            <a:prstGeom prst="line">
              <a:avLst/>
            </a:prstGeom>
            <a:ln w="38100">
              <a:solidFill>
                <a:srgbClr val="585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1" name="Connecteur droit 90"/>
          <p:cNvCxnSpPr/>
          <p:nvPr/>
        </p:nvCxnSpPr>
        <p:spPr>
          <a:xfrm rot="5400000">
            <a:off x="13154586" y="10030579"/>
            <a:ext cx="787406" cy="1588"/>
          </a:xfrm>
          <a:prstGeom prst="line">
            <a:avLst/>
          </a:prstGeom>
          <a:ln w="762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Connecteur droit 100"/>
          <p:cNvCxnSpPr/>
          <p:nvPr/>
        </p:nvCxnSpPr>
        <p:spPr>
          <a:xfrm rot="5400000">
            <a:off x="8796868" y="10030579"/>
            <a:ext cx="787406" cy="1588"/>
          </a:xfrm>
          <a:prstGeom prst="line">
            <a:avLst/>
          </a:prstGeom>
          <a:ln w="762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Connecteur droit 101"/>
          <p:cNvCxnSpPr/>
          <p:nvPr/>
        </p:nvCxnSpPr>
        <p:spPr>
          <a:xfrm rot="5400000">
            <a:off x="4510588" y="10030579"/>
            <a:ext cx="787406" cy="1588"/>
          </a:xfrm>
          <a:prstGeom prst="line">
            <a:avLst/>
          </a:prstGeom>
          <a:ln w="762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descr="Drop.png" id="105" name="Image 104"/>
          <p:cNvPicPr>
            <a:picLocks noChangeAspect="1"/>
          </p:cNvPicPr>
          <p:nvPr/>
        </p:nvPicPr>
        <p:blipFill>
          <a:blip r:embed="rId4">
            <a:biLevel thresh="75000"/>
          </a:blip>
          <a:stretch>
            <a:fillRect/>
          </a:stretch>
        </p:blipFill>
        <p:spPr>
          <a:xfrm>
            <a:off x="13372911" y="7567556"/>
            <a:ext cx="317460" cy="469841"/>
          </a:xfrm>
          <a:prstGeom prst="rect">
            <a:avLst/>
          </a:prstGeom>
        </p:spPr>
      </p:pic>
      <p:pic>
        <p:nvPicPr>
          <p:cNvPr descr="Drop.png" id="108" name="Image 107"/>
          <p:cNvPicPr>
            <a:picLocks noChangeAspect="1"/>
          </p:cNvPicPr>
          <p:nvPr/>
        </p:nvPicPr>
        <p:blipFill>
          <a:blip r:embed="rId4">
            <a:biLevel thresh="75000"/>
          </a:blip>
          <a:stretch>
            <a:fillRect/>
          </a:stretch>
        </p:blipFill>
        <p:spPr>
          <a:xfrm>
            <a:off x="9046901" y="7567556"/>
            <a:ext cx="317460" cy="469841"/>
          </a:xfrm>
          <a:prstGeom prst="rect">
            <a:avLst/>
          </a:prstGeom>
        </p:spPr>
      </p:pic>
      <p:pic>
        <p:nvPicPr>
          <p:cNvPr descr="Drop.png" id="109" name="Image 108"/>
          <p:cNvPicPr>
            <a:picLocks noChangeAspect="1"/>
          </p:cNvPicPr>
          <p:nvPr/>
        </p:nvPicPr>
        <p:blipFill>
          <a:blip r:embed="rId4">
            <a:biLevel thresh="75000"/>
          </a:blip>
          <a:stretch>
            <a:fillRect/>
          </a:stretch>
        </p:blipFill>
        <p:spPr>
          <a:xfrm>
            <a:off x="4760621" y="7567556"/>
            <a:ext cx="317460" cy="469841"/>
          </a:xfrm>
          <a:prstGeom prst="rect">
            <a:avLst/>
          </a:prstGeom>
        </p:spPr>
      </p:pic>
      <p:pic>
        <p:nvPicPr>
          <p:cNvPr descr="Drop.png" id="111" name="Image 110"/>
          <p:cNvPicPr>
            <a:picLocks noChangeAspect="1"/>
          </p:cNvPicPr>
          <p:nvPr/>
        </p:nvPicPr>
        <p:blipFill>
          <a:blip r:embed="rId4">
            <a:biLevel thresh="75000"/>
          </a:blip>
          <a:stretch>
            <a:fillRect/>
          </a:stretch>
        </p:blipFill>
        <p:spPr>
          <a:xfrm>
            <a:off x="10586829" y="5352978"/>
            <a:ext cx="317460" cy="469841"/>
          </a:xfrm>
          <a:prstGeom prst="rect">
            <a:avLst/>
          </a:prstGeom>
        </p:spPr>
      </p:pic>
      <p:grpSp>
        <p:nvGrpSpPr>
          <p:cNvPr id="3" name="Groupe 116"/>
          <p:cNvGrpSpPr/>
          <p:nvPr/>
        </p:nvGrpSpPr>
        <p:grpSpPr>
          <a:xfrm>
            <a:off x="4260555" y="10397316"/>
            <a:ext cx="1214446" cy="1477328"/>
            <a:chOff x="3191606" y="9974306"/>
            <a:chExt cx="1214446" cy="1477328"/>
          </a:xfrm>
        </p:grpSpPr>
        <p:sp>
          <p:nvSpPr>
            <p:cNvPr id="112" name="Ellipse 111"/>
            <p:cNvSpPr/>
            <p:nvPr/>
          </p:nvSpPr>
          <p:spPr>
            <a:xfrm>
              <a:off x="3191606" y="10144942"/>
              <a:ext cx="1214446" cy="1214446"/>
            </a:xfrm>
            <a:prstGeom prst="ellipse">
              <a:avLst/>
            </a:prstGeom>
            <a:no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 rtlCol="0"/>
            <a:lstStyle/>
            <a:p>
              <a:pPr algn="ctr"/>
              <a:endParaRPr lang="fr-FR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113" name="ZoneTexte 112"/>
            <p:cNvSpPr txBox="1"/>
            <p:nvPr/>
          </p:nvSpPr>
          <p:spPr>
            <a:xfrm>
              <a:off x="3328391" y="9974305"/>
              <a:ext cx="987742" cy="14630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ctr"/>
              <a:r>
                <a:rPr lang="fr-FR" smtClean="0" sz="9000">
                  <a:latin typeface="+mn-ea"/>
                </a:rPr>
                <a:t>A</a:t>
              </a:r>
            </a:p>
          </p:txBody>
        </p:sp>
      </p:grpSp>
      <p:grpSp>
        <p:nvGrpSpPr>
          <p:cNvPr id="4" name="Groupe 117"/>
          <p:cNvGrpSpPr/>
          <p:nvPr/>
        </p:nvGrpSpPr>
        <p:grpSpPr>
          <a:xfrm>
            <a:off x="8618273" y="10436511"/>
            <a:ext cx="1214446" cy="1477328"/>
            <a:chOff x="3191606" y="10013501"/>
            <a:chExt cx="1214446" cy="1477328"/>
          </a:xfrm>
        </p:grpSpPr>
        <p:sp>
          <p:nvSpPr>
            <p:cNvPr id="119" name="Ellipse 118"/>
            <p:cNvSpPr/>
            <p:nvPr/>
          </p:nvSpPr>
          <p:spPr>
            <a:xfrm>
              <a:off x="3191606" y="10144942"/>
              <a:ext cx="1214446" cy="1214446"/>
            </a:xfrm>
            <a:prstGeom prst="ellipse">
              <a:avLst/>
            </a:prstGeom>
            <a:noFill/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 rtlCol="0"/>
            <a:lstStyle/>
            <a:p>
              <a:pPr algn="ctr"/>
              <a:endParaRPr lang="fr-FR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120" name="ZoneTexte 119"/>
            <p:cNvSpPr txBox="1"/>
            <p:nvPr/>
          </p:nvSpPr>
          <p:spPr>
            <a:xfrm>
              <a:off x="3352731" y="10013500"/>
              <a:ext cx="900430" cy="14630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ctr"/>
              <a:r>
                <a:rPr lang="fr-FR" smtClean="0" sz="9000">
                  <a:latin typeface="+mn-ea"/>
                </a:rPr>
                <a:t>B</a:t>
              </a:r>
            </a:p>
          </p:txBody>
        </p:sp>
      </p:grpSp>
      <p:grpSp>
        <p:nvGrpSpPr>
          <p:cNvPr id="5" name="Groupe 120"/>
          <p:cNvGrpSpPr/>
          <p:nvPr/>
        </p:nvGrpSpPr>
        <p:grpSpPr>
          <a:xfrm>
            <a:off x="12975991" y="10484657"/>
            <a:ext cx="1214446" cy="1477328"/>
            <a:chOff x="3191606" y="10061647"/>
            <a:chExt cx="1214446" cy="1477328"/>
          </a:xfrm>
        </p:grpSpPr>
        <p:sp>
          <p:nvSpPr>
            <p:cNvPr id="122" name="Ellipse 121"/>
            <p:cNvSpPr/>
            <p:nvPr/>
          </p:nvSpPr>
          <p:spPr>
            <a:xfrm>
              <a:off x="3191606" y="10144942"/>
              <a:ext cx="1214446" cy="121444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fr-FR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123" name="ZoneTexte 122"/>
            <p:cNvSpPr txBox="1"/>
            <p:nvPr/>
          </p:nvSpPr>
          <p:spPr>
            <a:xfrm>
              <a:off x="3289565" y="10061646"/>
              <a:ext cx="948055" cy="14630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ctr"/>
              <a:r>
                <a:rPr lang="fr-FR" smtClean="0" sz="9000">
                  <a:latin typeface="+mn-ea"/>
                </a:rPr>
                <a:t>C</a:t>
              </a:r>
            </a:p>
          </p:txBody>
        </p:sp>
      </p:grpSp>
      <p:pic>
        <p:nvPicPr>
          <p:cNvPr descr="Cup.png" id="46" name="Image 45"/>
          <p:cNvPicPr>
            <a:picLocks noChangeAspect="1"/>
          </p:cNvPicPr>
          <p:nvPr/>
        </p:nvPicPr>
        <p:blipFill>
          <a:blip r:embed="rId5">
            <a:biLevel thresh="75000"/>
          </a:blip>
          <a:stretch>
            <a:fillRect/>
          </a:stretch>
        </p:blipFill>
        <p:spPr>
          <a:xfrm>
            <a:off x="10761413" y="3995656"/>
            <a:ext cx="2692064" cy="2349207"/>
          </a:xfrm>
          <a:prstGeom prst="rect">
            <a:avLst/>
          </a:prstGeom>
        </p:spPr>
      </p:pic>
      <p:sp>
        <p:nvSpPr>
          <p:cNvPr id="36" name="TextBox 10"/>
          <p:cNvSpPr txBox="1"/>
          <p:nvPr/>
        </p:nvSpPr>
        <p:spPr>
          <a:xfrm>
            <a:off x="1103313" y="593725"/>
            <a:ext cx="11185568" cy="17526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r>
              <a:rPr altLang="en-US" b="1" lang="zh-CN" smtClean="0" sz="11500">
                <a:latin typeface="+mn-ea"/>
              </a:rPr>
              <a:t>服务类型</a:t>
            </a:r>
          </a:p>
        </p:txBody>
      </p:sp>
      <p:sp>
        <p:nvSpPr>
          <p:cNvPr id="37" name="ZoneTexte 53"/>
          <p:cNvSpPr txBox="1"/>
          <p:nvPr/>
        </p:nvSpPr>
        <p:spPr>
          <a:xfrm>
            <a:off x="18614129" y="6057445"/>
            <a:ext cx="3230880" cy="10058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b="1" lang="zh-CN" sz="6000">
                <a:latin typeface="+mn-ea"/>
              </a:rPr>
              <a:t>添加标题</a:t>
            </a:r>
          </a:p>
        </p:txBody>
      </p:sp>
      <p:sp>
        <p:nvSpPr>
          <p:cNvPr id="38" name="ZoneTexte 43"/>
          <p:cNvSpPr txBox="1"/>
          <p:nvPr/>
        </p:nvSpPr>
        <p:spPr>
          <a:xfrm>
            <a:off x="17122015" y="7215984"/>
            <a:ext cx="6215106" cy="46634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altLang="en-US" lang="zh-CN" sz="4000">
                <a:latin typeface="+mn-ea"/>
              </a:rPr>
              <a:t>此处添加详细文本描述，建议与标题相关并符合整体语言风格，语言描述尽量简洁生动。尽量将每页幻灯片的字数控制</a:t>
            </a:r>
          </a:p>
        </p:txBody>
      </p:sp>
      <p:grpSp>
        <p:nvGrpSpPr>
          <p:cNvPr id="39" name="组合 38"/>
          <p:cNvGrpSpPr/>
          <p:nvPr/>
        </p:nvGrpSpPr>
        <p:grpSpPr>
          <a:xfrm>
            <a:off x="19074630" y="3188194"/>
            <a:ext cx="2309877" cy="2309877"/>
            <a:chOff x="19550907" y="4429902"/>
            <a:chExt cx="1357322" cy="1357322"/>
          </a:xfrm>
        </p:grpSpPr>
        <p:sp>
          <p:nvSpPr>
            <p:cNvPr id="40" name="Ellipse 70"/>
            <p:cNvSpPr/>
            <p:nvPr/>
          </p:nvSpPr>
          <p:spPr>
            <a:xfrm>
              <a:off x="19550907" y="4429902"/>
              <a:ext cx="1357322" cy="135732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fr-FR">
                <a:solidFill>
                  <a:schemeClr val="tx1"/>
                </a:solidFill>
                <a:latin typeface="+mn-ea"/>
              </a:endParaRPr>
            </a:p>
          </p:txBody>
        </p:sp>
        <p:pic>
          <p:nvPicPr>
            <p:cNvPr descr="Tips icon.png" id="41" name="Image 6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9924807" y="4644216"/>
              <a:ext cx="609524" cy="914286"/>
            </a:xfrm>
            <a:prstGeom prst="rect">
              <a:avLst/>
            </a:prstGeom>
          </p:spPr>
        </p:pic>
      </p:grpSp>
      <p:sp>
        <p:nvSpPr>
          <p:cNvPr id="42" name="ZoneTexte 50"/>
          <p:cNvSpPr txBox="1"/>
          <p:nvPr/>
        </p:nvSpPr>
        <p:spPr>
          <a:xfrm>
            <a:off x="1734737" y="3679011"/>
            <a:ext cx="4400313" cy="1005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cap="all" lang="zh-CN" sz="6000">
                <a:latin typeface="+mn-ea"/>
              </a:rPr>
              <a:t>添加标题</a:t>
            </a:r>
          </a:p>
        </p:txBody>
      </p:sp>
      <p:sp>
        <p:nvSpPr>
          <p:cNvPr id="43" name="ZoneTexte 51"/>
          <p:cNvSpPr txBox="1"/>
          <p:nvPr/>
        </p:nvSpPr>
        <p:spPr>
          <a:xfrm>
            <a:off x="1663299" y="4766112"/>
            <a:ext cx="6143668" cy="17373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altLang="en-US" lang="zh-CN" sz="3600">
                <a:latin typeface="+mn-ea"/>
              </a:rPr>
              <a:t>此处添加详细文本描述，建议与标题相关并符合整体</a:t>
            </a:r>
          </a:p>
        </p:txBody>
      </p:sp>
    </p:spTree>
  </p:cSld>
  <p:clrMapOvr>
    <a:masterClrMapping/>
  </p:clrMapOvr>
  <mc:AlternateContent>
    <mc:Choice Requires="p14">
      <p:transition advTm="5000" p14:dur="700" spd="med">
        <p:fade/>
      </p:transition>
    </mc:Choice>
    <mc:Fallback>
      <p:transition advTm="5000"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8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0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2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6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2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32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4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3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8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4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2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4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6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id="48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5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1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id="5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4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5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id="5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8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9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id="6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2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3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id="64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66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7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id="6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1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fill="hold" id="7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74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7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7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8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8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1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83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7"/>
      <p:bldP grpId="0" spid="38"/>
      <p:bldP grpId="0" spid="42"/>
      <p:bldP grpId="0" spid="43"/>
    </p:bldLst>
  </p:timing>
</p:sld>
</file>

<file path=ppt/slides/slide3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Rectangle 2"/>
          <p:cNvSpPr/>
          <p:nvPr/>
        </p:nvSpPr>
        <p:spPr>
          <a:xfrm>
            <a:off x="1106732" y="3283024"/>
            <a:ext cx="13543380" cy="919149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 sz="11467">
              <a:latin typeface="+mn-ea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956664" y="2964134"/>
            <a:ext cx="13881029" cy="97167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9622948" y="19106"/>
            <a:ext cx="7049811" cy="708465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01045" y="7034649"/>
            <a:ext cx="10785934" cy="90434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5334">
                <a:solidFill>
                  <a:schemeClr val="bg1"/>
                </a:solidFill>
                <a:latin typeface="+mn-ea"/>
              </a:rPr>
              <a:t>添加视频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03313" y="593725"/>
            <a:ext cx="11185568" cy="17526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r>
              <a:rPr altLang="en-US" b="1" lang="zh-CN" smtClean="0" sz="11500">
                <a:latin typeface="+mn-ea"/>
              </a:rPr>
              <a:t>视频展示</a:t>
            </a:r>
          </a:p>
        </p:txBody>
      </p:sp>
      <p:sp>
        <p:nvSpPr>
          <p:cNvPr id="13" name="TextBox 28"/>
          <p:cNvSpPr txBox="1"/>
          <p:nvPr/>
        </p:nvSpPr>
        <p:spPr>
          <a:xfrm>
            <a:off x="15472668" y="5369084"/>
            <a:ext cx="8031309" cy="6675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b="1" lang="zh-CN" sz="3600">
                <a:latin typeface="+mn-ea"/>
                <a:cs charset="0" pitchFamily="34" typeface="Open Sans Semibold"/>
              </a:rPr>
              <a:t>此处添加详细文本描述，建议与标题相关并符合整体语言风格，语言描述尽量简洁生动。</a:t>
            </a:r>
          </a:p>
          <a:p>
            <a:pPr>
              <a:lnSpc>
                <a:spcPct val="150000"/>
              </a:lnSpc>
            </a:pPr>
            <a:r>
              <a:rPr altLang="en-US" b="1" lang="zh-CN" sz="3600">
                <a:latin typeface="+mn-ea"/>
                <a:cs charset="0" pitchFamily="34" typeface="Open Sans Semibold"/>
              </a:rPr>
              <a:t>此处添加详细文本描述，建议与标题相关并符合整体语言风格，语言描述尽量简洁生动。</a:t>
            </a:r>
          </a:p>
          <a:p>
            <a:pPr>
              <a:lnSpc>
                <a:spcPct val="150000"/>
              </a:lnSpc>
            </a:pPr>
            <a:r>
              <a:rPr altLang="en-US" b="1" lang="zh-CN" sz="3600">
                <a:latin typeface="+mn-ea"/>
                <a:cs charset="0" pitchFamily="34" typeface="Open Sans Semibold"/>
              </a:rPr>
              <a:t>此处添加详细文本描述，建议与标题相关并符合整体语言风格</a:t>
            </a:r>
          </a:p>
        </p:txBody>
      </p:sp>
      <p:sp>
        <p:nvSpPr>
          <p:cNvPr id="14" name="TextBox 31"/>
          <p:cNvSpPr txBox="1"/>
          <p:nvPr/>
        </p:nvSpPr>
        <p:spPr>
          <a:xfrm>
            <a:off x="17506400" y="3283024"/>
            <a:ext cx="5997577" cy="146304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r>
              <a:rPr altLang="en-US" b="1" lang="zh-CN" sz="9600">
                <a:latin typeface="+mn-ea"/>
              </a:rPr>
              <a:t>添加标题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15472668" y="3293985"/>
            <a:ext cx="1700407" cy="1700407"/>
          </a:xfrm>
          <a:prstGeom prst="rect">
            <a:avLst/>
          </a:prstGeom>
        </p:spPr>
      </p:pic>
    </p:spTree>
    <p:extLst>
      <p:ext uri="{BB962C8B-B14F-4D97-AF65-F5344CB8AC3E}">
        <p14:creationId val="1417373364"/>
      </p:ext>
    </p:extLst>
  </p:cSld>
  <p:clrMapOvr>
    <a:masterClrMapping/>
  </p:clrMapOvr>
  <mc:AlternateContent>
    <mc:Choice Requires="p14">
      <p:transition advTm="5000" p14:dur="700" spd="med">
        <p:fade/>
      </p:transition>
    </mc:Choice>
    <mc:Fallback>
      <p:transition advTm="5000"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fill="hold" id="1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12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16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18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2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3"/>
      <p:bldP grpId="0" spid="14"/>
    </p:bldLst>
  </p:timing>
</p:sld>
</file>

<file path=ppt/slides/slide3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Rectangle 2"/>
          <p:cNvSpPr/>
          <p:nvPr/>
        </p:nvSpPr>
        <p:spPr>
          <a:xfrm>
            <a:off x="1106732" y="3283024"/>
            <a:ext cx="13543380" cy="9191492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a:blip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 sz="11467">
              <a:latin typeface="+mn-ea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956664" y="2964134"/>
            <a:ext cx="13881029" cy="971672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9622948" y="19106"/>
            <a:ext cx="7049811" cy="7084653"/>
          </a:xfrm>
          <a:prstGeom prst="rect">
            <a:avLst/>
          </a:prstGeom>
        </p:spPr>
      </p:pic>
      <p:sp>
        <p:nvSpPr>
          <p:cNvPr id="11" name="TextBox 28"/>
          <p:cNvSpPr txBox="1"/>
          <p:nvPr/>
        </p:nvSpPr>
        <p:spPr>
          <a:xfrm>
            <a:off x="15472668" y="5369084"/>
            <a:ext cx="8031309" cy="6675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b="1" lang="zh-CN" sz="3600">
                <a:latin typeface="+mn-ea"/>
                <a:cs charset="0" pitchFamily="34" typeface="Open Sans Semibold"/>
              </a:rPr>
              <a:t>此处添加详细文本描述，建议与标题相关并符合整体语言风格，语言描述尽量简洁生动。</a:t>
            </a:r>
          </a:p>
          <a:p>
            <a:pPr>
              <a:lnSpc>
                <a:spcPct val="150000"/>
              </a:lnSpc>
            </a:pPr>
            <a:r>
              <a:rPr altLang="en-US" b="1" lang="zh-CN" sz="3600">
                <a:latin typeface="+mn-ea"/>
                <a:cs charset="0" pitchFamily="34" typeface="Open Sans Semibold"/>
              </a:rPr>
              <a:t>此处添加详细文本描述，建议与标题相关并符合整体语言风格，语言描述尽量简洁生动。</a:t>
            </a:r>
          </a:p>
          <a:p>
            <a:pPr>
              <a:lnSpc>
                <a:spcPct val="150000"/>
              </a:lnSpc>
            </a:pPr>
            <a:r>
              <a:rPr altLang="en-US" b="1" lang="zh-CN" sz="3600">
                <a:latin typeface="+mn-ea"/>
                <a:cs charset="0" pitchFamily="34" typeface="Open Sans Semibold"/>
              </a:rPr>
              <a:t>此处添加详细文本描述，建议与标题相关并符合整体语言风格</a:t>
            </a:r>
          </a:p>
        </p:txBody>
      </p:sp>
      <p:sp>
        <p:nvSpPr>
          <p:cNvPr id="12" name="TextBox 31"/>
          <p:cNvSpPr txBox="1"/>
          <p:nvPr/>
        </p:nvSpPr>
        <p:spPr>
          <a:xfrm>
            <a:off x="17506400" y="3283024"/>
            <a:ext cx="5997577" cy="146304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r>
              <a:rPr altLang="en-US" b="1" lang="zh-CN" sz="9600">
                <a:latin typeface="+mn-ea"/>
              </a:rPr>
              <a:t>添加标题</a:t>
            </a:r>
          </a:p>
        </p:txBody>
      </p:sp>
      <p:pic>
        <p:nvPicPr>
          <p:cNvPr id="16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15472668" y="3293985"/>
            <a:ext cx="1700407" cy="1700407"/>
          </a:xfrm>
          <a:prstGeom prst="rect">
            <a:avLst/>
          </a:prstGeom>
        </p:spPr>
      </p:pic>
      <p:sp>
        <p:nvSpPr>
          <p:cNvPr id="17" name="TextBox 10"/>
          <p:cNvSpPr txBox="1"/>
          <p:nvPr/>
        </p:nvSpPr>
        <p:spPr>
          <a:xfrm>
            <a:off x="1103313" y="593725"/>
            <a:ext cx="11185568" cy="17526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r>
              <a:rPr altLang="en-US" b="1" lang="zh-CN" sz="11500">
                <a:latin typeface="+mn-ea"/>
              </a:rPr>
              <a:t>图片展示</a:t>
            </a:r>
          </a:p>
        </p:txBody>
      </p:sp>
    </p:spTree>
    <p:extLst>
      <p:ext uri="{BB962C8B-B14F-4D97-AF65-F5344CB8AC3E}">
        <p14:creationId val="3473794612"/>
      </p:ext>
    </p:extLst>
  </p:cSld>
  <p:clrMapOvr>
    <a:masterClrMapping/>
  </p:clrMapOvr>
  <mc:AlternateContent>
    <mc:Choice Requires="p14">
      <p:transition advTm="5000" p14:dur="700" spd="med">
        <p:fade/>
      </p:transition>
    </mc:Choice>
    <mc:Fallback>
      <p:transition advTm="5000"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7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fill="hold" id="1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12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16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18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2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1"/>
      <p:bldP grpId="0" spid="12"/>
    </p:bldLst>
  </p:timing>
</p:sld>
</file>

<file path=ppt/slides/slide3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10035628" y="-1218929"/>
            <a:ext cx="7049811" cy="70846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1306621" y="4217570"/>
            <a:ext cx="1788554" cy="21906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5040907" y="4212251"/>
            <a:ext cx="2290890" cy="22759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9244339" y="3789483"/>
            <a:ext cx="1612577" cy="290839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12842882" y="4217570"/>
            <a:ext cx="1788554" cy="219063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16858538" y="4212251"/>
            <a:ext cx="2290890" cy="227591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21099487" y="3789483"/>
            <a:ext cx="1612577" cy="290839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937908" y="7706374"/>
            <a:ext cx="22430198" cy="362381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87352" y="6539599"/>
            <a:ext cx="3933232" cy="812902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ctr"/>
            <a:r>
              <a:rPr altLang="en-US" b="1" lang="zh-CN" sz="5334">
                <a:latin typeface="+mn-ea"/>
              </a:rPr>
              <a:t>公司名称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245321" y="6539599"/>
            <a:ext cx="3933232" cy="812902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ctr"/>
            <a:r>
              <a:rPr altLang="en-US" b="1" lang="zh-CN" sz="5334">
                <a:latin typeface="+mn-ea"/>
              </a:rPr>
              <a:t>公司名称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034469" y="6539599"/>
            <a:ext cx="3933232" cy="812902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ctr"/>
            <a:r>
              <a:rPr altLang="en-US" b="1" lang="zh-CN" sz="5334">
                <a:latin typeface="+mn-ea"/>
              </a:rPr>
              <a:t>公司名称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1786101" y="6539599"/>
            <a:ext cx="3933232" cy="812902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ctr"/>
            <a:r>
              <a:rPr altLang="en-US" b="1" lang="zh-CN" sz="5334">
                <a:latin typeface="+mn-ea"/>
              </a:rPr>
              <a:t>公司名称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6025442" y="6539599"/>
            <a:ext cx="3933232" cy="812902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ctr"/>
            <a:r>
              <a:rPr altLang="en-US" b="1" lang="zh-CN" sz="5334">
                <a:latin typeface="+mn-ea"/>
              </a:rPr>
              <a:t>公司名称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9908380" y="6539599"/>
            <a:ext cx="3933232" cy="812902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ctr"/>
            <a:r>
              <a:rPr altLang="en-US" b="1" lang="zh-CN" sz="5334">
                <a:latin typeface="+mn-ea"/>
              </a:rPr>
              <a:t>公司名称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93824" y="10375351"/>
            <a:ext cx="2348262" cy="650291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ctr"/>
            <a:r>
              <a:rPr altLang="en-US" b="1" lang="zh-CN" sz="4267">
                <a:latin typeface="+mn-ea"/>
              </a:rPr>
              <a:t>公司名称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1327324" y="8810952"/>
            <a:ext cx="1151707" cy="141061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3731950" y="8807525"/>
            <a:ext cx="1475179" cy="146553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6438677" y="8535291"/>
            <a:ext cx="1038390" cy="187280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8755896" y="8810952"/>
            <a:ext cx="1151707" cy="1410617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11341704" y="8807525"/>
            <a:ext cx="1475179" cy="1465538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14072591" y="8535291"/>
            <a:ext cx="1038390" cy="1872807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3219650" y="10289650"/>
            <a:ext cx="2532736" cy="650291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ctr"/>
            <a:r>
              <a:rPr altLang="en-US" b="1" lang="zh-CN" sz="4267">
                <a:latin typeface="+mn-ea"/>
              </a:rPr>
              <a:t>公司名称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659603" y="10289650"/>
            <a:ext cx="2532736" cy="650291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ctr"/>
            <a:r>
              <a:rPr altLang="en-US" b="1" lang="zh-CN" sz="4267">
                <a:latin typeface="+mn-ea"/>
              </a:rPr>
              <a:t>公司名称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075400" y="10289650"/>
            <a:ext cx="2532736" cy="650291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ctr"/>
            <a:r>
              <a:rPr altLang="en-US" b="1" lang="zh-CN" sz="4267">
                <a:latin typeface="+mn-ea"/>
              </a:rPr>
              <a:t>公司名称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05250" y="10289650"/>
            <a:ext cx="2532736" cy="650291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ctr"/>
            <a:r>
              <a:rPr altLang="en-US" b="1" lang="zh-CN" sz="4267">
                <a:latin typeface="+mn-ea"/>
              </a:rPr>
              <a:t>公司名称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3305596" y="10289650"/>
            <a:ext cx="2532736" cy="650291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ctr"/>
            <a:r>
              <a:rPr altLang="en-US" b="1" lang="zh-CN" sz="4267">
                <a:latin typeface="+mn-ea"/>
              </a:rPr>
              <a:t>公司名称</a:t>
            </a:r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16443945" y="8810952"/>
            <a:ext cx="1151707" cy="1410617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19029756" y="8807525"/>
            <a:ext cx="1475179" cy="1465538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21760642" y="8535291"/>
            <a:ext cx="1038390" cy="1872807"/>
          </a:xfrm>
          <a:prstGeom prst="rect">
            <a:avLst/>
          </a:prstGeom>
        </p:spPr>
      </p:pic>
      <p:sp>
        <p:nvSpPr>
          <p:cNvPr id="65" name="TextBox 64"/>
          <p:cNvSpPr txBox="1"/>
          <p:nvPr/>
        </p:nvSpPr>
        <p:spPr>
          <a:xfrm>
            <a:off x="15763449" y="10289650"/>
            <a:ext cx="2532736" cy="650291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ctr"/>
            <a:r>
              <a:rPr altLang="en-US" b="1" lang="zh-CN" sz="4267">
                <a:latin typeface="+mn-ea"/>
              </a:rPr>
              <a:t>公司名称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18493302" y="10289650"/>
            <a:ext cx="2532736" cy="650291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ctr"/>
            <a:r>
              <a:rPr altLang="en-US" b="1" lang="zh-CN" sz="4267">
                <a:latin typeface="+mn-ea"/>
              </a:rPr>
              <a:t>公司名称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20993647" y="10289650"/>
            <a:ext cx="2532736" cy="650291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ctr"/>
            <a:r>
              <a:rPr altLang="en-US" b="1" lang="zh-CN" sz="4267">
                <a:latin typeface="+mn-ea"/>
              </a:rPr>
              <a:t>公司名称</a:t>
            </a:r>
          </a:p>
        </p:txBody>
      </p:sp>
      <p:pic>
        <p:nvPicPr>
          <p:cNvPr id="69" name="Picture 68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937908" y="12208332"/>
            <a:ext cx="22430198" cy="362381"/>
          </a:xfrm>
          <a:prstGeom prst="rect">
            <a:avLst/>
          </a:prstGeom>
        </p:spPr>
      </p:pic>
      <p:sp>
        <p:nvSpPr>
          <p:cNvPr id="43" name="TextBox 10"/>
          <p:cNvSpPr txBox="1"/>
          <p:nvPr/>
        </p:nvSpPr>
        <p:spPr>
          <a:xfrm>
            <a:off x="1103313" y="593725"/>
            <a:ext cx="11185568" cy="17526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r>
              <a:rPr altLang="en-US" b="1" lang="zh-CN" smtClean="0" sz="11500">
                <a:latin typeface="+mn-ea"/>
              </a:rPr>
              <a:t>客户资源</a:t>
            </a:r>
          </a:p>
        </p:txBody>
      </p:sp>
    </p:spTree>
    <p:extLst>
      <p:ext uri="{BB962C8B-B14F-4D97-AF65-F5344CB8AC3E}">
        <p14:creationId val="1793442752"/>
      </p:ext>
    </p:extLst>
  </p:cSld>
  <p:clrMapOvr>
    <a:masterClrMapping/>
  </p:clrMapOvr>
  <mc:AlternateContent>
    <mc:Choice Requires="p14">
      <p:transition advTm="5000" p14:dur="700" spd="med">
        <p:fade/>
      </p:transition>
    </mc:Choice>
    <mc:Fallback>
      <p:transition advTm="5000"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fill="hold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1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15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id="1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19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2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23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id="2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27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3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grpId="0" id="3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35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3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39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4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43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4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47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grpId="0" id="4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5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5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55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id="5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59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0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6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63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4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id="6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67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8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6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7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2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fill="hold" id="7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75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6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7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79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0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fill="hold" id="8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83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4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id="8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87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8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fill="hold" id="8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91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2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9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95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6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fill="hold" grpId="0" id="9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99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0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10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103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4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fill="hold" grpId="0" id="10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107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8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grpId="0" id="10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111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2" nodeType="afterGroup">
                            <p:stCondLst>
                              <p:cond delay="6750"/>
                            </p:stCondLst>
                            <p:childTnLst>
                              <p:par>
                                <p:cTn fill="hold" grpId="0" id="11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115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6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grpId="0" id="11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119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0" nodeType="afterGroup">
                            <p:stCondLst>
                              <p:cond delay="7250"/>
                            </p:stCondLst>
                            <p:childTnLst>
                              <p:par>
                                <p:cTn fill="hold" grpId="0" id="12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123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4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grpId="0" id="12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127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8" nodeType="afterGroup">
                            <p:stCondLst>
                              <p:cond delay="7750"/>
                            </p:stCondLst>
                            <p:childTnLst>
                              <p:par>
                                <p:cTn fill="hold" id="12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131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2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fill="hold" id="133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135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136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3"/>
      <p:bldP grpId="0" spid="24"/>
      <p:bldP grpId="0" spid="25"/>
      <p:bldP grpId="0" spid="26"/>
      <p:bldP grpId="0" spid="27"/>
      <p:bldP grpId="0" spid="28"/>
      <p:bldP grpId="0" spid="36"/>
      <p:bldP grpId="0" spid="37"/>
      <p:bldP grpId="0" spid="38"/>
      <p:bldP grpId="0" spid="39"/>
      <p:bldP grpId="0" spid="40"/>
      <p:bldP grpId="0" spid="41"/>
      <p:bldP grpId="0" spid="65"/>
      <p:bldP grpId="0" spid="66"/>
      <p:bldP grpId="0" spid="67"/>
    </p:bldLst>
  </p:timing>
</p:sld>
</file>

<file path=ppt/slides/slide3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Freeform 9"/>
          <p:cNvSpPr/>
          <p:nvPr/>
        </p:nvSpPr>
        <p:spPr>
          <a:xfrm>
            <a:off x="9981925" y="348"/>
            <a:ext cx="14403663" cy="13693446"/>
          </a:xfrm>
          <a:custGeom>
            <a:gdLst>
              <a:gd fmla="*/ 5401022 w 5401022" name="connsiteX0"/>
              <a:gd fmla="*/ 5134708 h 5134708" name="connsiteY0"/>
              <a:gd fmla="*/ 5401022 w 5401022" name="connsiteX1"/>
              <a:gd fmla="*/ 0 h 5134708" name="connsiteY1"/>
              <a:gd fmla="*/ 435127 w 5401022" name="connsiteX2"/>
              <a:gd fmla="*/ 0 h 5134708" name="connsiteY2"/>
              <a:gd fmla="*/ 313170 w 5401022" name="connsiteX3"/>
              <a:gd fmla="*/ 305496 h 5134708" name="connsiteY3"/>
              <a:gd fmla="*/ 547778 w 5401022" name="connsiteX4"/>
              <a:gd fmla="*/ 337734 h 5134708" name="connsiteY4"/>
              <a:gd fmla="*/ 662371 w 5401022" name="connsiteX5"/>
              <a:gd fmla="*/ 368361 h 5134708" name="connsiteY5"/>
              <a:gd fmla="*/ 749817 w 5401022" name="connsiteX6"/>
              <a:gd fmla="*/ 499622 h 5134708" name="connsiteY6"/>
              <a:gd fmla="*/ 854666 w 5401022" name="connsiteX7"/>
              <a:gd fmla="*/ 574504 h 5134708" name="connsiteY7"/>
              <a:gd fmla="*/ 428971 w 5401022" name="connsiteX8"/>
              <a:gd fmla="*/ 926306 h 5134708" name="connsiteY8"/>
              <a:gd fmla="*/ 359476 w 5401022" name="connsiteX9"/>
              <a:gd fmla="*/ 1034414 h 5134708" name="connsiteY9"/>
              <a:gd fmla="*/ 139266 w 5401022" name="connsiteX10"/>
              <a:gd fmla="*/ 1213082 h 5134708" name="connsiteY10"/>
              <a:gd fmla="*/ 200848 w 5401022" name="connsiteX11"/>
              <a:gd fmla="*/ 1367497 h 5134708" name="connsiteY11"/>
              <a:gd fmla="*/ 438497 w 5401022" name="connsiteX12"/>
              <a:gd fmla="*/ 1433512 h 5134708" name="connsiteY12"/>
              <a:gd fmla="*/ 557303 w 5401022" name="connsiteX13"/>
              <a:gd fmla="*/ 1629911 h 5134708" name="connsiteY13"/>
              <a:gd fmla="*/ 990800 w 5401022" name="connsiteX14"/>
              <a:gd fmla="*/ 1645920 h 5134708" name="connsiteY14"/>
              <a:gd fmla="*/ 1290765 w 5401022" name="connsiteX15"/>
              <a:gd fmla="*/ 1688343 h 5134708" name="connsiteY15"/>
              <a:gd fmla="*/ 1030623 w 5401022" name="connsiteX16"/>
              <a:gd fmla="*/ 1854775 h 5134708" name="connsiteY16"/>
              <a:gd fmla="*/ 901852 w 5401022" name="connsiteX17"/>
              <a:gd fmla="*/ 2028238 h 5134708" name="connsiteY17"/>
              <a:gd fmla="*/ 646362 w 5401022" name="connsiteX18"/>
              <a:gd fmla="*/ 2229839 h 5134708" name="connsiteY18"/>
              <a:gd fmla="*/ 591813 w 5401022" name="connsiteX19"/>
              <a:gd fmla="*/ 2305160 h 5134708" name="connsiteY19"/>
              <a:gd fmla="*/ 424210 w 5401022" name="connsiteX20"/>
              <a:gd fmla="*/ 2421731 h 5134708" name="connsiteY20"/>
              <a:gd fmla="*/ 327238 w 5401022" name="connsiteX21"/>
              <a:gd fmla="*/ 2501778 h 5134708" name="connsiteY21"/>
              <a:gd fmla="*/ 385780 w 5401022" name="connsiteX22"/>
              <a:gd fmla="*/ 2699056 h 5134708" name="connsiteY22"/>
              <a:gd fmla="*/ 840928 w 5401022" name="connsiteX23"/>
              <a:gd fmla="*/ 2750344 h 5134708" name="connsiteY23"/>
              <a:gd fmla="*/ 1070333 w 5401022" name="connsiteX24"/>
              <a:gd fmla="*/ 2771446 h 5134708" name="connsiteY24"/>
              <a:gd fmla="*/ 1307324 w 5401022" name="connsiteX25"/>
              <a:gd fmla="*/ 2806505 h 5134708" name="connsiteY25"/>
              <a:gd fmla="*/ 1258087 w 5401022" name="connsiteX26"/>
              <a:gd fmla="*/ 2931172 h 5134708" name="connsiteY26"/>
              <a:gd fmla="*/ 1368137 w 5401022" name="connsiteX27"/>
              <a:gd fmla="*/ 3017960 h 5134708" name="connsiteY27"/>
              <a:gd fmla="*/ 1028351 w 5401022" name="connsiteX28"/>
              <a:gd fmla="*/ 3219341 h 5134708" name="connsiteY28"/>
              <a:gd fmla="*/ 903574 w 5401022" name="connsiteX29"/>
              <a:gd fmla="*/ 3435118 h 5134708" name="connsiteY29"/>
              <a:gd fmla="*/ 958012 w 5401022" name="connsiteX30"/>
              <a:gd fmla="*/ 3568541 h 5134708" name="connsiteY30"/>
              <a:gd fmla="*/ 814954 w 5401022" name="connsiteX31"/>
              <a:gd fmla="*/ 3692769 h 5134708" name="connsiteY31"/>
              <a:gd fmla="*/ 697540 w 5401022" name="connsiteX32"/>
              <a:gd fmla="*/ 3910709 h 5134708" name="connsiteY32"/>
              <a:gd fmla="*/ 62333 w 5401022" name="connsiteX33"/>
              <a:gd fmla="*/ 4269545 h 5134708" name="connsiteY33"/>
              <a:gd fmla="*/ 130290 w 5401022" name="connsiteX34"/>
              <a:gd fmla="*/ 4511187 h 5134708" name="connsiteY34"/>
              <a:gd fmla="*/ 702413 w 5401022" name="connsiteX35"/>
              <a:gd fmla="*/ 4740812 h 5134708" name="connsiteY35"/>
              <a:gd fmla="*/ 845471 w 5401022" name="connsiteX36"/>
              <a:gd fmla="*/ 4860937 h 5134708" name="connsiteY36"/>
              <a:gd fmla="*/ 1025970 w 5401022" name="connsiteX37"/>
              <a:gd fmla="*/ 5134708 h 5134708" name="connsiteY37"/>
              <a:gd fmla="*/ 5401022 w 5401022" name="connsiteX38"/>
              <a:gd fmla="*/ 5134708 h 5134708" name="connsiteY3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b="b" l="l" r="r" t="t"/>
            <a:pathLst>
              <a:path h="5134708" w="5401022">
                <a:moveTo>
                  <a:pt x="5401022" y="5134708"/>
                </a:moveTo>
                <a:lnTo>
                  <a:pt x="5401022" y="0"/>
                </a:lnTo>
                <a:lnTo>
                  <a:pt x="435127" y="0"/>
                </a:lnTo>
                <a:cubicBezTo>
                  <a:pt x="380981" y="89926"/>
                  <a:pt x="272066" y="177470"/>
                  <a:pt x="313170" y="305496"/>
                </a:cubicBezTo>
                <a:cubicBezTo>
                  <a:pt x="395340" y="387680"/>
                  <a:pt x="465606" y="338893"/>
                  <a:pt x="547778" y="337734"/>
                </a:cubicBezTo>
                <a:cubicBezTo>
                  <a:pt x="604232" y="332068"/>
                  <a:pt x="646398" y="326402"/>
                  <a:pt x="662371" y="368361"/>
                </a:cubicBezTo>
                <a:cubicBezTo>
                  <a:pt x="650244" y="455772"/>
                  <a:pt x="700030" y="490793"/>
                  <a:pt x="749817" y="499622"/>
                </a:cubicBezTo>
                <a:cubicBezTo>
                  <a:pt x="787942" y="505533"/>
                  <a:pt x="861785" y="525730"/>
                  <a:pt x="854666" y="574504"/>
                </a:cubicBezTo>
                <a:cubicBezTo>
                  <a:pt x="855961" y="635299"/>
                  <a:pt x="575797" y="842510"/>
                  <a:pt x="428971" y="926306"/>
                </a:cubicBezTo>
                <a:cubicBezTo>
                  <a:pt x="279599" y="1010760"/>
                  <a:pt x="385023" y="992822"/>
                  <a:pt x="359476" y="1034414"/>
                </a:cubicBezTo>
                <a:cubicBezTo>
                  <a:pt x="283691" y="1095558"/>
                  <a:pt x="226957" y="1120982"/>
                  <a:pt x="139266" y="1213082"/>
                </a:cubicBezTo>
                <a:cubicBezTo>
                  <a:pt x="97087" y="1258998"/>
                  <a:pt x="123964" y="1354919"/>
                  <a:pt x="200848" y="1367497"/>
                </a:cubicBezTo>
                <a:cubicBezTo>
                  <a:pt x="276096" y="1379184"/>
                  <a:pt x="377537" y="1388487"/>
                  <a:pt x="438497" y="1433512"/>
                </a:cubicBezTo>
                <a:cubicBezTo>
                  <a:pt x="470162" y="1483898"/>
                  <a:pt x="456582" y="1574764"/>
                  <a:pt x="557303" y="1629911"/>
                </a:cubicBezTo>
                <a:cubicBezTo>
                  <a:pt x="691483" y="1703510"/>
                  <a:pt x="871013" y="1658949"/>
                  <a:pt x="990800" y="1645920"/>
                </a:cubicBezTo>
                <a:cubicBezTo>
                  <a:pt x="1124670" y="1631359"/>
                  <a:pt x="1228083" y="1609908"/>
                  <a:pt x="1290765" y="1688343"/>
                </a:cubicBezTo>
                <a:cubicBezTo>
                  <a:pt x="1204051" y="1742233"/>
                  <a:pt x="1129243" y="1769929"/>
                  <a:pt x="1030623" y="1854775"/>
                </a:cubicBezTo>
                <a:cubicBezTo>
                  <a:pt x="990875" y="1910215"/>
                  <a:pt x="946363" y="1968035"/>
                  <a:pt x="901852" y="2028238"/>
                </a:cubicBezTo>
                <a:cubicBezTo>
                  <a:pt x="807164" y="2114489"/>
                  <a:pt x="736288" y="2165020"/>
                  <a:pt x="646362" y="2229839"/>
                </a:cubicBezTo>
                <a:cubicBezTo>
                  <a:pt x="616273" y="2247802"/>
                  <a:pt x="609996" y="2280053"/>
                  <a:pt x="591813" y="2305160"/>
                </a:cubicBezTo>
                <a:cubicBezTo>
                  <a:pt x="536739" y="2347986"/>
                  <a:pt x="479284" y="2378905"/>
                  <a:pt x="424210" y="2421731"/>
                </a:cubicBezTo>
                <a:lnTo>
                  <a:pt x="327238" y="2501778"/>
                </a:lnTo>
                <a:cubicBezTo>
                  <a:pt x="291983" y="2562775"/>
                  <a:pt x="275778" y="2638060"/>
                  <a:pt x="385780" y="2699056"/>
                </a:cubicBezTo>
                <a:cubicBezTo>
                  <a:pt x="620839" y="2747108"/>
                  <a:pt x="689212" y="2733248"/>
                  <a:pt x="840928" y="2750344"/>
                </a:cubicBezTo>
                <a:lnTo>
                  <a:pt x="1070333" y="2771446"/>
                </a:lnTo>
                <a:lnTo>
                  <a:pt x="1307324" y="2806505"/>
                </a:lnTo>
                <a:cubicBezTo>
                  <a:pt x="1309962" y="2827423"/>
                  <a:pt x="1257830" y="2881680"/>
                  <a:pt x="1258087" y="2931172"/>
                </a:cubicBezTo>
                <a:cubicBezTo>
                  <a:pt x="1286039" y="3002963"/>
                  <a:pt x="1352091" y="2986650"/>
                  <a:pt x="1368137" y="3017960"/>
                </a:cubicBezTo>
                <a:cubicBezTo>
                  <a:pt x="1323137" y="3073975"/>
                  <a:pt x="1142407" y="3156183"/>
                  <a:pt x="1028351" y="3219341"/>
                </a:cubicBezTo>
                <a:cubicBezTo>
                  <a:pt x="977234" y="3255548"/>
                  <a:pt x="909447" y="3289373"/>
                  <a:pt x="903574" y="3435118"/>
                </a:cubicBezTo>
                <a:lnTo>
                  <a:pt x="958012" y="3568541"/>
                </a:lnTo>
                <a:cubicBezTo>
                  <a:pt x="899214" y="3589312"/>
                  <a:pt x="852321" y="3636279"/>
                  <a:pt x="814954" y="3692769"/>
                </a:cubicBezTo>
                <a:cubicBezTo>
                  <a:pt x="775816" y="3765416"/>
                  <a:pt x="772396" y="3802343"/>
                  <a:pt x="697540" y="3910709"/>
                </a:cubicBezTo>
                <a:cubicBezTo>
                  <a:pt x="552479" y="4063658"/>
                  <a:pt x="178819" y="4152315"/>
                  <a:pt x="62333" y="4269545"/>
                </a:cubicBezTo>
                <a:cubicBezTo>
                  <a:pt x="-45984" y="4359617"/>
                  <a:pt x="-6662" y="4454453"/>
                  <a:pt x="130290" y="4511187"/>
                </a:cubicBezTo>
                <a:cubicBezTo>
                  <a:pt x="332904" y="4575823"/>
                  <a:pt x="497418" y="4657127"/>
                  <a:pt x="702413" y="4740812"/>
                </a:cubicBezTo>
                <a:cubicBezTo>
                  <a:pt x="750099" y="4780854"/>
                  <a:pt x="797785" y="4799464"/>
                  <a:pt x="845471" y="4860937"/>
                </a:cubicBezTo>
                <a:cubicBezTo>
                  <a:pt x="858012" y="5006963"/>
                  <a:pt x="925323" y="5079170"/>
                  <a:pt x="1025970" y="5134708"/>
                </a:cubicBezTo>
                <a:lnTo>
                  <a:pt x="5401022" y="5134708"/>
                </a:lnTo>
                <a:close/>
              </a:path>
            </a:pathLst>
          </a:custGeom>
          <a:blipFill>
            <a:blip r:embed="rId3">
              <a:grayscl/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a:blip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 rtlCol="0"/>
          <a:lstStyle/>
          <a:p>
            <a:pPr algn="ctr"/>
            <a:endParaRPr lang="en-US" sz="11467">
              <a:latin typeface="+mn-ea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1472563" y="3016744"/>
            <a:ext cx="1580023" cy="158002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03313" y="593725"/>
            <a:ext cx="11185568" cy="17526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r>
              <a:rPr altLang="en-US" b="1" lang="zh-CN" smtClean="0" sz="11500">
                <a:latin typeface="+mn-ea"/>
              </a:rPr>
              <a:t>成功案例</a:t>
            </a:r>
          </a:p>
        </p:txBody>
      </p:sp>
      <p:sp>
        <p:nvSpPr>
          <p:cNvPr id="13" name="TextBox 28"/>
          <p:cNvSpPr txBox="1"/>
          <p:nvPr/>
        </p:nvSpPr>
        <p:spPr>
          <a:xfrm>
            <a:off x="1478937" y="5042876"/>
            <a:ext cx="8031309" cy="6675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b="1" lang="zh-CN" sz="3600">
                <a:latin typeface="+mn-ea"/>
                <a:cs charset="0" pitchFamily="34" typeface="Open Sans Semibold"/>
              </a:rPr>
              <a:t>此处添加详细文本描述，建议与标题相关并符合整体语言风格，语言描述尽量简洁生动。</a:t>
            </a:r>
          </a:p>
          <a:p>
            <a:pPr>
              <a:lnSpc>
                <a:spcPct val="150000"/>
              </a:lnSpc>
            </a:pPr>
            <a:r>
              <a:rPr altLang="en-US" b="1" lang="zh-CN" sz="3600">
                <a:latin typeface="+mn-ea"/>
                <a:cs charset="0" pitchFamily="34" typeface="Open Sans Semibold"/>
              </a:rPr>
              <a:t>此处添加详细文本描述，建议与标题相关并符合整体语言风格，语言描述尽量简洁生动。</a:t>
            </a:r>
          </a:p>
          <a:p>
            <a:pPr>
              <a:lnSpc>
                <a:spcPct val="150000"/>
              </a:lnSpc>
            </a:pPr>
            <a:r>
              <a:rPr altLang="en-US" b="1" lang="zh-CN" sz="3600">
                <a:latin typeface="+mn-ea"/>
                <a:cs charset="0" pitchFamily="34" typeface="Open Sans Semibold"/>
              </a:rPr>
              <a:t>此处添加详细文本描述，建议与标题相关并符合整体语言风格</a:t>
            </a:r>
          </a:p>
        </p:txBody>
      </p:sp>
      <p:sp>
        <p:nvSpPr>
          <p:cNvPr id="14" name="TextBox 31"/>
          <p:cNvSpPr txBox="1"/>
          <p:nvPr/>
        </p:nvSpPr>
        <p:spPr>
          <a:xfrm>
            <a:off x="3512669" y="2956816"/>
            <a:ext cx="5997577" cy="146304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r>
              <a:rPr altLang="en-US" b="1" lang="zh-CN" sz="9600">
                <a:latin typeface="+mn-ea"/>
              </a:rPr>
              <a:t>添加标题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6901974" y="6871841"/>
            <a:ext cx="6159902" cy="6845747"/>
          </a:xfrm>
          <a:prstGeom prst="rect">
            <a:avLst/>
          </a:prstGeom>
        </p:spPr>
      </p:pic>
    </p:spTree>
    <p:extLst>
      <p:ext uri="{BB962C8B-B14F-4D97-AF65-F5344CB8AC3E}">
        <p14:creationId val="3976585112"/>
      </p:ext>
    </p:extLst>
  </p:cSld>
  <p:clrMapOvr>
    <a:masterClrMapping/>
  </p:clrMapOvr>
  <mc:AlternateContent>
    <mc:Choice Requires="p14">
      <p:transition advTm="5000" p14:dur="700" spd="med">
        <p:fade/>
      </p:transition>
    </mc:Choice>
    <mc:Fallback>
      <p:transition advTm="5000"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7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1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12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id="14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250" id="16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8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2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2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24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0"/>
      <p:bldP grpId="0" spid="13"/>
      <p:bldP grpId="0" spid="14"/>
    </p:bldLst>
  </p:timing>
</p:sld>
</file>

<file path=ppt/slides/slide3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14157565" y="8554158"/>
            <a:ext cx="1915845" cy="174990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17159061" y="6885026"/>
            <a:ext cx="1795162" cy="182533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20438853" y="6268398"/>
            <a:ext cx="2006355" cy="162922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15591286" y="2875177"/>
            <a:ext cx="1644307" cy="194601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20570165" y="3039166"/>
            <a:ext cx="877926" cy="71290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14165669" y="6230542"/>
            <a:ext cx="822091" cy="97293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10725020" y="5089889"/>
            <a:ext cx="848757" cy="86302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8785804" y="10856428"/>
            <a:ext cx="9097699" cy="286116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1472563" y="3016744"/>
            <a:ext cx="1580023" cy="1580023"/>
          </a:xfrm>
          <a:prstGeom prst="rect">
            <a:avLst/>
          </a:prstGeom>
        </p:spPr>
      </p:pic>
      <p:sp>
        <p:nvSpPr>
          <p:cNvPr id="18" name="TextBox 10"/>
          <p:cNvSpPr txBox="1"/>
          <p:nvPr/>
        </p:nvSpPr>
        <p:spPr>
          <a:xfrm>
            <a:off x="1103313" y="593725"/>
            <a:ext cx="11185568" cy="17526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r>
              <a:rPr altLang="en-US" b="1" lang="zh-CN" smtClean="0" sz="11500">
                <a:latin typeface="+mn-ea"/>
              </a:rPr>
              <a:t>成功案例</a:t>
            </a:r>
          </a:p>
        </p:txBody>
      </p:sp>
      <p:sp>
        <p:nvSpPr>
          <p:cNvPr id="21" name="TextBox 28"/>
          <p:cNvSpPr txBox="1"/>
          <p:nvPr/>
        </p:nvSpPr>
        <p:spPr>
          <a:xfrm>
            <a:off x="1478937" y="5042876"/>
            <a:ext cx="8031309" cy="6675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b="1" lang="zh-CN" sz="3600">
                <a:latin typeface="+mn-ea"/>
                <a:cs charset="0" pitchFamily="34" typeface="Open Sans Semibold"/>
              </a:rPr>
              <a:t>此处添加详细文本描述，建议与标题相关并符合整体语言风格，语言描述尽量简洁生动。</a:t>
            </a:r>
          </a:p>
          <a:p>
            <a:pPr>
              <a:lnSpc>
                <a:spcPct val="150000"/>
              </a:lnSpc>
            </a:pPr>
            <a:r>
              <a:rPr altLang="en-US" b="1" lang="zh-CN" sz="3600">
                <a:latin typeface="+mn-ea"/>
                <a:cs charset="0" pitchFamily="34" typeface="Open Sans Semibold"/>
              </a:rPr>
              <a:t>此处添加详细文本描述，建议与标题相关并符合整体语言风格，语言描述尽量简洁生动。</a:t>
            </a:r>
          </a:p>
          <a:p>
            <a:pPr>
              <a:lnSpc>
                <a:spcPct val="150000"/>
              </a:lnSpc>
            </a:pPr>
            <a:r>
              <a:rPr altLang="en-US" b="1" lang="zh-CN" sz="3600">
                <a:latin typeface="+mn-ea"/>
                <a:cs charset="0" pitchFamily="34" typeface="Open Sans Semibold"/>
              </a:rPr>
              <a:t>此处添加详细文本描述，建议与标题相关并符合整体语言风格</a:t>
            </a:r>
          </a:p>
        </p:txBody>
      </p:sp>
      <p:sp>
        <p:nvSpPr>
          <p:cNvPr id="22" name="TextBox 31"/>
          <p:cNvSpPr txBox="1"/>
          <p:nvPr/>
        </p:nvSpPr>
        <p:spPr>
          <a:xfrm>
            <a:off x="3512669" y="2956816"/>
            <a:ext cx="5997577" cy="146304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r>
              <a:rPr altLang="en-US" b="1" lang="zh-CN" sz="9600">
                <a:latin typeface="+mn-ea"/>
              </a:rPr>
              <a:t>添加标题</a:t>
            </a:r>
          </a:p>
        </p:txBody>
      </p:sp>
    </p:spTree>
    <p:extLst>
      <p:ext uri="{BB962C8B-B14F-4D97-AF65-F5344CB8AC3E}">
        <p14:creationId val="823202429"/>
      </p:ext>
    </p:extLst>
  </p:cSld>
  <p:clrMapOvr>
    <a:masterClrMapping/>
  </p:clrMapOvr>
  <mc:AlternateContent>
    <mc:Choice Requires="p14">
      <p:transition advTm="5000" p14:dur="700" spd="med">
        <p:fade/>
      </p:transition>
    </mc:Choice>
    <mc:Fallback>
      <p:transition advTm="5000"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50" id="7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fill="hold" id="9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50" id="1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3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50" id="15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id="17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50" id="19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21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50" id="23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id="2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50" id="27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9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50" id="3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id="33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50" id="35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37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39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4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4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44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4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48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1"/>
      <p:bldP grpId="0" spid="22"/>
    </p:bldLst>
  </p:timing>
</p:sld>
</file>

<file path=ppt/slides/slide3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1" name="TextBox 20"/>
          <p:cNvSpPr txBox="1"/>
          <p:nvPr/>
        </p:nvSpPr>
        <p:spPr>
          <a:xfrm>
            <a:off x="5691036" y="5271728"/>
            <a:ext cx="16942919" cy="6675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indent="-609630" marL="609630">
              <a:lnSpc>
                <a:spcPct val="150000"/>
              </a:lnSpc>
              <a:buFont typeface="+mj-lt"/>
              <a:buAutoNum type="arabicPeriod"/>
            </a:pPr>
            <a:r>
              <a:rPr altLang="en-US" lang="zh-CN" sz="3600">
                <a:latin typeface="+mn-ea"/>
                <a:cs charset="0" pitchFamily="34" typeface="Open Sans Semibold"/>
              </a:rPr>
              <a:t>此处添加详细文本描述，建议与标题相关并符合整体语言风格，语言描述尽量简洁生动。尽量将每页幻灯片的字数控制在200字以内，据统计每页幻灯片的最好控制在5分钟之内。</a:t>
            </a:r>
          </a:p>
          <a:p>
            <a:pPr indent="-609630" marL="609630">
              <a:lnSpc>
                <a:spcPct val="150000"/>
              </a:lnSpc>
              <a:buFont typeface="+mj-lt"/>
              <a:buAutoNum type="arabicPeriod"/>
            </a:pPr>
            <a:r>
              <a:rPr altLang="en-US" lang="zh-CN" sz="3600">
                <a:latin typeface="+mn-ea"/>
                <a:cs charset="0" pitchFamily="34" typeface="Open Sans Semibold"/>
              </a:rPr>
              <a:t>此处添加详细文本描述，建议与标题相关并符合整体语言风格，语言描述尽量简洁生动。尽量将每页幻灯片的字数控制在200字以内，据统计每页幻灯片的最好控制在5分钟之内。此处添加详细文本描述，建议与标题相关并符合整体语言风格</a:t>
            </a:r>
          </a:p>
          <a:p>
            <a:pPr indent="-609630" marL="609630">
              <a:lnSpc>
                <a:spcPct val="150000"/>
              </a:lnSpc>
              <a:buFont typeface="+mj-lt"/>
              <a:buAutoNum type="arabicPeriod"/>
            </a:pPr>
            <a:r>
              <a:rPr altLang="en-US" lang="zh-CN" sz="3600">
                <a:latin typeface="+mn-ea"/>
                <a:cs charset="0" pitchFamily="34" typeface="Open Sans Semibold"/>
              </a:rPr>
              <a:t>此处添加详细文本描述，建议与标题相关并符合整体语言风格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0" y="5027532"/>
            <a:ext cx="4954195" cy="86897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1296856" y="3526878"/>
            <a:ext cx="1589799" cy="1990706"/>
          </a:xfrm>
          <a:prstGeom prst="rect">
            <a:avLst/>
          </a:prstGeom>
        </p:spPr>
      </p:pic>
      <p:sp>
        <p:nvSpPr>
          <p:cNvPr id="7" name="TextBox 10"/>
          <p:cNvSpPr txBox="1"/>
          <p:nvPr/>
        </p:nvSpPr>
        <p:spPr>
          <a:xfrm>
            <a:off x="1103313" y="593725"/>
            <a:ext cx="11185568" cy="17526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r>
              <a:rPr altLang="en-US" b="1" lang="zh-CN" smtClean="0" sz="11500">
                <a:latin typeface="+mn-ea"/>
              </a:rPr>
              <a:t>文字描述</a:t>
            </a:r>
          </a:p>
        </p:txBody>
      </p:sp>
      <p:sp>
        <p:nvSpPr>
          <p:cNvPr id="9" name="TextBox 31"/>
          <p:cNvSpPr txBox="1"/>
          <p:nvPr/>
        </p:nvSpPr>
        <p:spPr>
          <a:xfrm>
            <a:off x="5691036" y="3526878"/>
            <a:ext cx="5997577" cy="146304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r>
              <a:rPr altLang="en-US" b="1" lang="zh-CN" sz="9600">
                <a:latin typeface="+mn-ea"/>
              </a:rPr>
              <a:t>添加标题</a:t>
            </a:r>
          </a:p>
        </p:txBody>
      </p:sp>
    </p:spTree>
    <p:extLst>
      <p:ext uri="{BB962C8B-B14F-4D97-AF65-F5344CB8AC3E}">
        <p14:creationId val="300508933"/>
      </p:ext>
    </p:extLst>
  </p:cSld>
  <p:clrMapOvr>
    <a:masterClrMapping/>
  </p:clrMapOvr>
  <mc:AlternateContent>
    <mc:Choice Requires="p14">
      <p:transition advTm="5000" p14:dur="700" spd="med">
        <p:fade/>
      </p:transition>
    </mc:Choice>
    <mc:Fallback>
      <p:transition advTm="5000"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fill="hold" id="10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1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18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20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250" id="22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1"/>
      <p:bldP grpId="0" spid="9"/>
    </p:bldLst>
  </p:timing>
</p:sld>
</file>

<file path=ppt/slides/slide3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1018995" y="3395574"/>
            <a:ext cx="2833635" cy="18939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0" y="5027532"/>
            <a:ext cx="4954195" cy="8689710"/>
          </a:xfrm>
          <a:prstGeom prst="rect">
            <a:avLst/>
          </a:prstGeom>
        </p:spPr>
      </p:pic>
      <p:sp>
        <p:nvSpPr>
          <p:cNvPr id="9" name="TextBox 20"/>
          <p:cNvSpPr txBox="1"/>
          <p:nvPr/>
        </p:nvSpPr>
        <p:spPr>
          <a:xfrm>
            <a:off x="5691036" y="5271728"/>
            <a:ext cx="16942919" cy="6675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indent="-571500" marL="571500">
              <a:lnSpc>
                <a:spcPct val="150000"/>
              </a:lnSpc>
              <a:buFont charset="0" pitchFamily="34" typeface="Arial"/>
              <a:buChar char="•"/>
            </a:pPr>
            <a:r>
              <a:rPr altLang="en-US" lang="zh-CN" sz="3600">
                <a:latin typeface="+mn-ea"/>
                <a:cs charset="0" pitchFamily="34" typeface="Open Sans Semibold"/>
              </a:rPr>
              <a:t>此处添加详细文本描述，建议与标题相关并符合整体语言风格，语言描述尽量简洁生动。尽量将每页幻灯片的字数控制在200字以内，据统计每页幻灯片的最好控制在5分钟之内。</a:t>
            </a:r>
          </a:p>
          <a:p>
            <a:pPr indent="-571500" marL="571500">
              <a:lnSpc>
                <a:spcPct val="150000"/>
              </a:lnSpc>
              <a:buFont charset="0" pitchFamily="34" typeface="Arial"/>
              <a:buChar char="•"/>
            </a:pPr>
            <a:r>
              <a:rPr altLang="en-US" lang="zh-CN" sz="3600">
                <a:latin typeface="+mn-ea"/>
                <a:cs charset="0" pitchFamily="34" typeface="Open Sans Semibold"/>
              </a:rPr>
              <a:t>此处添加详细文本描述，建议与标题相关并符合整体语言风格，语言描述尽量简洁生动。尽量将每页幻灯片的字数控制在200字以内，据统计每页幻灯片的最好控制在5分钟之内。此处添加详细文本描述，建议与标题相关并符合整体语言风格</a:t>
            </a:r>
          </a:p>
          <a:p>
            <a:pPr indent="-571500" marL="571500">
              <a:lnSpc>
                <a:spcPct val="150000"/>
              </a:lnSpc>
              <a:buFont charset="0" pitchFamily="34" typeface="Arial"/>
              <a:buChar char="•"/>
            </a:pPr>
            <a:r>
              <a:rPr altLang="en-US" lang="zh-CN" sz="3600">
                <a:latin typeface="+mn-ea"/>
                <a:cs charset="0" pitchFamily="34" typeface="Open Sans Semibold"/>
              </a:rPr>
              <a:t>此处添加详细文本描述，建议与标题相关并符合整体语言风格</a:t>
            </a:r>
          </a:p>
        </p:txBody>
      </p:sp>
      <p:sp>
        <p:nvSpPr>
          <p:cNvPr id="10" name="TextBox 31"/>
          <p:cNvSpPr txBox="1"/>
          <p:nvPr/>
        </p:nvSpPr>
        <p:spPr>
          <a:xfrm>
            <a:off x="5691036" y="3526878"/>
            <a:ext cx="5997577" cy="146304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r>
              <a:rPr altLang="en-US" b="1" lang="zh-CN" sz="9600">
                <a:latin typeface="+mn-ea"/>
              </a:rPr>
              <a:t>添加标题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03313" y="593725"/>
            <a:ext cx="11185568" cy="17526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r>
              <a:rPr altLang="en-US" b="1" lang="zh-CN" smtClean="0" sz="11500">
                <a:latin typeface="+mn-ea"/>
              </a:rPr>
              <a:t>文字描述</a:t>
            </a:r>
          </a:p>
        </p:txBody>
      </p:sp>
    </p:spTree>
    <p:extLst>
      <p:ext uri="{BB962C8B-B14F-4D97-AF65-F5344CB8AC3E}">
        <p14:creationId val="426054930"/>
      </p:ext>
    </p:extLst>
  </p:cSld>
  <p:clrMapOvr>
    <a:masterClrMapping/>
  </p:clrMapOvr>
  <mc:AlternateContent>
    <mc:Choice Requires="p14">
      <p:transition advTm="5000" p14:dur="700" spd="med">
        <p:fade/>
      </p:transition>
    </mc:Choice>
    <mc:Fallback>
      <p:transition advTm="5000"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fill="hold" id="10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16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250" id="18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2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22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"/>
      <p:bldP grpId="0" spid="10"/>
    </p:bldLst>
  </p:timing>
</p:sld>
</file>

<file path=ppt/slides/slide3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19" name="Straight Connector 18"/>
          <p:cNvCxnSpPr/>
          <p:nvPr/>
        </p:nvCxnSpPr>
        <p:spPr>
          <a:xfrm flipH="1">
            <a:off x="4302822" y="3145328"/>
            <a:ext cx="0" cy="2465825"/>
          </a:xfrm>
          <a:prstGeom prst="line">
            <a:avLst/>
          </a:prstGeom>
          <a:ln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8084359" y="3145328"/>
            <a:ext cx="0" cy="2465825"/>
          </a:xfrm>
          <a:prstGeom prst="line">
            <a:avLst/>
          </a:prstGeom>
          <a:ln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12307657" y="3145328"/>
            <a:ext cx="0" cy="2465825"/>
          </a:xfrm>
          <a:prstGeom prst="line">
            <a:avLst/>
          </a:prstGeom>
          <a:ln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16212888" y="3145328"/>
            <a:ext cx="0" cy="2465825"/>
          </a:xfrm>
          <a:prstGeom prst="line">
            <a:avLst/>
          </a:prstGeom>
          <a:ln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20330161" y="3145328"/>
            <a:ext cx="0" cy="2465825"/>
          </a:xfrm>
          <a:prstGeom prst="line">
            <a:avLst/>
          </a:prstGeom>
          <a:ln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773415" y="2974144"/>
            <a:ext cx="22895120" cy="7777493"/>
            <a:chOff x="290011" y="1115101"/>
            <a:chExt cx="8585111" cy="291637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290011" y="1118076"/>
              <a:ext cx="1036745" cy="1025536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1799684" y="1122301"/>
              <a:ext cx="1036745" cy="1025536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3309357" y="1126528"/>
              <a:ext cx="1036745" cy="1025536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4819030" y="1130754"/>
              <a:ext cx="1036745" cy="1025536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6328703" y="1115101"/>
              <a:ext cx="1036745" cy="1025536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7838377" y="1125954"/>
              <a:ext cx="1036745" cy="1025536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290011" y="2993257"/>
              <a:ext cx="1036745" cy="1025536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1799684" y="2997482"/>
              <a:ext cx="1036745" cy="1025536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3309357" y="3001709"/>
              <a:ext cx="1036745" cy="1025536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4819030" y="3005935"/>
              <a:ext cx="1036745" cy="1025536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6328703" y="2990282"/>
              <a:ext cx="1036745" cy="1025536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7838377" y="3001135"/>
              <a:ext cx="1036745" cy="1025536"/>
            </a:xfrm>
            <a:prstGeom prst="rect">
              <a:avLst/>
            </a:prstGeom>
          </p:spPr>
        </p:pic>
      </p:grpSp>
      <p:cxnSp>
        <p:nvCxnSpPr>
          <p:cNvPr id="39" name="Straight Connector 38"/>
          <p:cNvCxnSpPr/>
          <p:nvPr/>
        </p:nvCxnSpPr>
        <p:spPr>
          <a:xfrm flipH="1">
            <a:off x="4302822" y="8146136"/>
            <a:ext cx="0" cy="2465825"/>
          </a:xfrm>
          <a:prstGeom prst="line">
            <a:avLst/>
          </a:prstGeom>
          <a:ln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8084359" y="8146136"/>
            <a:ext cx="0" cy="2465825"/>
          </a:xfrm>
          <a:prstGeom prst="line">
            <a:avLst/>
          </a:prstGeom>
          <a:ln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12307657" y="8146136"/>
            <a:ext cx="0" cy="2465825"/>
          </a:xfrm>
          <a:prstGeom prst="line">
            <a:avLst/>
          </a:prstGeom>
          <a:ln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16212888" y="8146136"/>
            <a:ext cx="0" cy="2465825"/>
          </a:xfrm>
          <a:prstGeom prst="line">
            <a:avLst/>
          </a:prstGeom>
          <a:ln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20330161" y="8146136"/>
            <a:ext cx="0" cy="2465825"/>
          </a:xfrm>
          <a:prstGeom prst="line">
            <a:avLst/>
          </a:prstGeom>
          <a:ln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00809" y="6202766"/>
            <a:ext cx="1808480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z="3200">
                <a:latin typeface="+mn-ea"/>
                <a:cs charset="0" pitchFamily="34" typeface="Open Sans Semibold"/>
              </a:rPr>
              <a:t>公司名称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615595" y="6202766"/>
            <a:ext cx="1808480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z="3200">
                <a:latin typeface="+mn-ea"/>
                <a:cs charset="0" pitchFamily="34" typeface="Open Sans Semibold"/>
              </a:rPr>
              <a:t>公司名称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8630381" y="6202766"/>
            <a:ext cx="1808480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z="3200">
                <a:latin typeface="+mn-ea"/>
                <a:cs charset="0" pitchFamily="34" typeface="Open Sans Semibold"/>
              </a:rPr>
              <a:t>公司名称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2645168" y="6202766"/>
            <a:ext cx="1808480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z="3200">
                <a:latin typeface="+mn-ea"/>
                <a:cs charset="0" pitchFamily="34" typeface="Open Sans Semibold"/>
              </a:rPr>
              <a:t>公司名称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6659957" y="6202766"/>
            <a:ext cx="1808480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z="3200">
                <a:latin typeface="+mn-ea"/>
                <a:cs charset="0" pitchFamily="34" typeface="Open Sans Semibold"/>
              </a:rPr>
              <a:t>公司名称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0674740" y="6202766"/>
            <a:ext cx="1808480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z="3200">
                <a:latin typeface="+mn-ea"/>
                <a:cs charset="0" pitchFamily="34" typeface="Open Sans Semibold"/>
              </a:rPr>
              <a:t>公司名称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00809" y="11327267"/>
            <a:ext cx="1808480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z="3200">
                <a:latin typeface="+mn-ea"/>
                <a:cs charset="0" pitchFamily="34" typeface="Open Sans Semibold"/>
              </a:rPr>
              <a:t>公司名称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615595" y="11327267"/>
            <a:ext cx="1808480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z="3200">
                <a:latin typeface="+mn-ea"/>
                <a:cs charset="0" pitchFamily="34" typeface="Open Sans Semibold"/>
              </a:rPr>
              <a:t>公司名称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8630381" y="11327267"/>
            <a:ext cx="1808480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z="3200">
                <a:latin typeface="+mn-ea"/>
                <a:cs charset="0" pitchFamily="34" typeface="Open Sans Semibold"/>
              </a:rPr>
              <a:t>公司名称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645168" y="11327267"/>
            <a:ext cx="1808480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z="3200">
                <a:latin typeface="+mn-ea"/>
                <a:cs charset="0" pitchFamily="34" typeface="Open Sans Semibold"/>
              </a:rPr>
              <a:t>公司名称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6659957" y="11327267"/>
            <a:ext cx="1808480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z="3200">
                <a:latin typeface="+mn-ea"/>
                <a:cs charset="0" pitchFamily="34" typeface="Open Sans Semibold"/>
              </a:rPr>
              <a:t>公司名称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0674740" y="11327267"/>
            <a:ext cx="1808480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z="3200">
                <a:latin typeface="+mn-ea"/>
                <a:cs charset="0" pitchFamily="34" typeface="Open Sans Semibold"/>
              </a:rPr>
              <a:t>公司名称</a:t>
            </a:r>
          </a:p>
        </p:txBody>
      </p:sp>
      <p:cxnSp>
        <p:nvCxnSpPr>
          <p:cNvPr id="55" name="Straight Connector 54"/>
          <p:cNvCxnSpPr/>
          <p:nvPr/>
        </p:nvCxnSpPr>
        <p:spPr>
          <a:xfrm>
            <a:off x="795183" y="7210001"/>
            <a:ext cx="22724542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7" name="TextBox 10"/>
          <p:cNvSpPr txBox="1"/>
          <p:nvPr/>
        </p:nvSpPr>
        <p:spPr>
          <a:xfrm>
            <a:off x="1103313" y="593725"/>
            <a:ext cx="11185568" cy="17526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r>
              <a:rPr altLang="en-US" b="1" lang="zh-CN" smtClean="0" sz="11500">
                <a:latin typeface="+mn-ea"/>
              </a:rPr>
              <a:t>客户资源</a:t>
            </a:r>
          </a:p>
        </p:txBody>
      </p:sp>
    </p:spTree>
    <p:extLst>
      <p:ext uri="{BB962C8B-B14F-4D97-AF65-F5344CB8AC3E}">
        <p14:creationId val="1840376280"/>
      </p:ext>
    </p:extLst>
  </p:cSld>
  <p:clrMapOvr>
    <a:masterClrMapping/>
  </p:clrMapOvr>
  <mc:AlternateContent>
    <mc:Choice Requires="p14">
      <p:transition advTm="5000" p14:dur="700" spd="med">
        <p:fade/>
      </p:transition>
    </mc:Choice>
    <mc:Fallback>
      <p:transition advTm="5000"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12" name="Table 11"/>
          <p:cNvGraphicFramePr>
            <a:graphicFrameLocks noGrp="1"/>
          </p:cNvGraphicFramePr>
          <p:nvPr>
            <p:extLst/>
          </p:nvPr>
        </p:nvGraphicFramePr>
        <p:xfrm>
          <a:off x="12211552" y="4295902"/>
          <a:ext cx="10864772" cy="5712565"/>
        </p:xfrm>
        <a:graphic>
          <a:graphicData uri="http://schemas.openxmlformats.org/drawingml/2006/table">
            <a:tbl>
              <a:tblPr bandRow="1" firstRow="1">
                <a:tableStyleId>{073A0DAA-6AF3-43AB-8588-CEC1D06C72B9}</a:tableStyleId>
              </a:tblPr>
              <a:tblGrid>
                <a:gridCol w="2716193"/>
                <a:gridCol w="2716193"/>
                <a:gridCol w="2716193"/>
                <a:gridCol w="2716193"/>
              </a:tblGrid>
              <a:tr h="836940">
                <a:tc>
                  <a:txBody>
                    <a:bodyPr vert="horz" wrap="square"/>
                    <a:lstStyle/>
                    <a:p>
                      <a:pPr algn="ctr"/>
                      <a:endParaRPr lang="en-US" sz="2900">
                        <a:latin typeface="+mn-ea"/>
                        <a:ea typeface="+mn-ea"/>
                        <a:cs charset="0" pitchFamily="34" typeface="Open Sans Light"/>
                      </a:endParaRPr>
                    </a:p>
                  </a:txBody>
                  <a:tcPr anchor="ctr" marB="121928" marL="243856" marR="243856" marT="121928"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o-RO" smtClean="0" sz="2900">
                          <a:latin typeface="+mn-ea"/>
                          <a:ea typeface="+mn-ea"/>
                        </a:rPr>
                        <a:t>2011</a:t>
                      </a:r>
                      <a:endParaRPr lang="en-US" sz="2900">
                        <a:latin typeface="+mn-ea"/>
                        <a:ea typeface="+mn-ea"/>
                        <a:cs charset="0" pitchFamily="34" typeface="Open Sans Light"/>
                      </a:endParaRPr>
                    </a:p>
                  </a:txBody>
                  <a:tcPr anchor="ctr" marB="121928" marL="243856" marR="243856" marT="121928"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o-RO" smtClean="0" sz="2900">
                          <a:latin typeface="+mn-ea"/>
                          <a:ea typeface="+mn-ea"/>
                        </a:rPr>
                        <a:t>2012</a:t>
                      </a:r>
                      <a:endParaRPr lang="en-US" sz="2900">
                        <a:latin typeface="+mn-ea"/>
                        <a:ea typeface="+mn-ea"/>
                        <a:cs charset="0" pitchFamily="34" typeface="Open Sans Light"/>
                      </a:endParaRPr>
                    </a:p>
                  </a:txBody>
                  <a:tcPr anchor="ctr" marB="121928" marL="243856" marR="243856" marT="121928"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o-RO" smtClean="0" sz="2900">
                          <a:latin typeface="+mn-ea"/>
                          <a:ea typeface="+mn-ea"/>
                        </a:rPr>
                        <a:t>2013</a:t>
                      </a:r>
                      <a:endParaRPr lang="en-US" sz="2900">
                        <a:latin typeface="+mn-ea"/>
                        <a:ea typeface="+mn-ea"/>
                        <a:cs charset="0" panose="020b0306030504020204" pitchFamily="34" typeface="Open Sans Light"/>
                      </a:endParaRPr>
                    </a:p>
                  </a:txBody>
                  <a:tcPr anchor="ctr" marB="121928" marL="243856" marR="243856" marT="121928"/>
                </a:tc>
              </a:tr>
              <a:tr h="836940">
                <a:tc>
                  <a:txBody>
                    <a:bodyPr vert="horz" wrap="square"/>
                    <a:lstStyle/>
                    <a:p>
                      <a:pPr algn="ctr" defTabSz="914400" eaLnBrk="1" fontAlgn="auto" hangingPunct="1" indent="0" latinLnBrk="0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altLang="en-US" lang="zh-CN" smtClean="0" sz="2900">
                          <a:latin typeface="+mn-ea"/>
                          <a:ea typeface="+mn-ea"/>
                        </a:rPr>
                        <a:t>数据</a:t>
                      </a:r>
                      <a:r>
                        <a:rPr lang="ro-RO" smtClean="0" sz="2900">
                          <a:latin typeface="+mn-ea"/>
                          <a:ea typeface="+mn-ea"/>
                        </a:rPr>
                        <a:t> 01</a:t>
                      </a:r>
                      <a:endParaRPr b="1" lang="en-US" smtClean="0" sz="2900">
                        <a:solidFill>
                          <a:schemeClr val="bg1"/>
                        </a:solidFill>
                        <a:latin typeface="+mn-ea"/>
                        <a:ea typeface="+mn-ea"/>
                        <a:cs charset="0" pitchFamily="34" typeface="Open Sans Light"/>
                      </a:endParaRPr>
                    </a:p>
                  </a:txBody>
                  <a:tcPr anchor="ctr" marB="121928" marL="243856" marR="243856" marT="121928"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o-RO" smtClean="0" sz="2900">
                          <a:latin typeface="+mn-ea"/>
                          <a:ea typeface="+mn-ea"/>
                        </a:rPr>
                        <a:t>12,6</a:t>
                      </a:r>
                      <a:endParaRPr lang="en-US" sz="2900">
                        <a:solidFill>
                          <a:schemeClr val="bg1"/>
                        </a:solidFill>
                        <a:latin typeface="+mn-ea"/>
                        <a:ea typeface="+mn-ea"/>
                        <a:cs charset="0" pitchFamily="34" typeface="Open Sans Light"/>
                      </a:endParaRPr>
                    </a:p>
                  </a:txBody>
                  <a:tcPr anchor="ctr" marB="121928" marL="243856" marR="243856" marT="121928"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o-RO" smtClean="0" sz="2900">
                          <a:latin typeface="+mn-ea"/>
                          <a:ea typeface="+mn-ea"/>
                        </a:rPr>
                        <a:t>12,6</a:t>
                      </a:r>
                      <a:endParaRPr lang="en-US" sz="2900">
                        <a:solidFill>
                          <a:schemeClr val="bg1"/>
                        </a:solidFill>
                        <a:latin typeface="+mn-ea"/>
                        <a:ea typeface="+mn-ea"/>
                        <a:cs charset="0" pitchFamily="34" typeface="Open Sans Light"/>
                      </a:endParaRPr>
                    </a:p>
                  </a:txBody>
                  <a:tcPr anchor="ctr" marB="121928" marL="243856" marR="243856" marT="121928"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o-RO" smtClean="0" sz="2900">
                          <a:latin typeface="+mn-ea"/>
                          <a:ea typeface="+mn-ea"/>
                        </a:rPr>
                        <a:t>12,6</a:t>
                      </a:r>
                      <a:endParaRPr lang="en-US" sz="2900">
                        <a:solidFill>
                          <a:schemeClr val="bg1"/>
                        </a:solidFill>
                        <a:latin typeface="+mn-ea"/>
                        <a:ea typeface="+mn-ea"/>
                        <a:cs charset="0" pitchFamily="34" typeface="Open Sans Light"/>
                      </a:endParaRPr>
                    </a:p>
                  </a:txBody>
                  <a:tcPr anchor="ctr" marB="121928" marL="243856" marR="243856" marT="121928"/>
                </a:tc>
              </a:tr>
              <a:tr h="690925">
                <a:tc>
                  <a:txBody>
                    <a:bodyPr vert="horz" wrap="square"/>
                    <a:lstStyle/>
                    <a:p>
                      <a:pPr algn="ctr" defTabSz="914400" eaLnBrk="1" fontAlgn="auto" hangingPunct="1" indent="0" latinLnBrk="0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altLang="en-US" lang="zh-CN" smtClean="0" sz="2900">
                          <a:latin typeface="+mn-ea"/>
                          <a:ea typeface="+mn-ea"/>
                        </a:rPr>
                        <a:t>数据</a:t>
                      </a:r>
                      <a:r>
                        <a:rPr lang="ro-RO" smtClean="0" sz="2900">
                          <a:latin typeface="+mn-ea"/>
                          <a:ea typeface="+mn-ea"/>
                        </a:rPr>
                        <a:t> 02</a:t>
                      </a:r>
                      <a:endParaRPr b="1" lang="en-US" smtClean="0" sz="2900">
                        <a:solidFill>
                          <a:schemeClr val="bg1"/>
                        </a:solidFill>
                        <a:latin typeface="+mn-ea"/>
                        <a:ea typeface="+mn-ea"/>
                        <a:cs charset="0" pitchFamily="34" typeface="Open Sans Light"/>
                      </a:endParaRPr>
                    </a:p>
                  </a:txBody>
                  <a:tcPr anchor="ctr" marB="121928" marL="243856" marR="243856" marT="121928"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o-RO" smtClean="0" sz="2900">
                          <a:latin typeface="+mn-ea"/>
                          <a:ea typeface="+mn-ea"/>
                        </a:rPr>
                        <a:t>12,6</a:t>
                      </a:r>
                      <a:endParaRPr lang="en-US" sz="2900">
                        <a:solidFill>
                          <a:schemeClr val="bg1"/>
                        </a:solidFill>
                        <a:latin typeface="+mn-ea"/>
                        <a:ea typeface="+mn-ea"/>
                        <a:cs charset="0" pitchFamily="34" typeface="Open Sans Light"/>
                      </a:endParaRPr>
                    </a:p>
                  </a:txBody>
                  <a:tcPr anchor="ctr" marB="121928" marL="243856" marR="243856" marT="121928"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o-RO" smtClean="0" sz="2900">
                          <a:latin typeface="+mn-ea"/>
                          <a:ea typeface="+mn-ea"/>
                        </a:rPr>
                        <a:t>12,6</a:t>
                      </a:r>
                      <a:endParaRPr lang="en-US" sz="2900">
                        <a:solidFill>
                          <a:schemeClr val="bg1"/>
                        </a:solidFill>
                        <a:latin typeface="+mn-ea"/>
                        <a:ea typeface="+mn-ea"/>
                        <a:cs charset="0" pitchFamily="34" typeface="Open Sans Light"/>
                      </a:endParaRPr>
                    </a:p>
                  </a:txBody>
                  <a:tcPr anchor="ctr" marB="121928" marL="243856" marR="243856" marT="121928"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o-RO" smtClean="0" sz="2900">
                          <a:latin typeface="+mn-ea"/>
                          <a:ea typeface="+mn-ea"/>
                        </a:rPr>
                        <a:t>12,6</a:t>
                      </a:r>
                      <a:endParaRPr lang="en-US" sz="2900">
                        <a:solidFill>
                          <a:schemeClr val="bg1"/>
                        </a:solidFill>
                        <a:latin typeface="+mn-ea"/>
                        <a:ea typeface="+mn-ea"/>
                        <a:cs charset="0" pitchFamily="34" typeface="Open Sans Light"/>
                      </a:endParaRPr>
                    </a:p>
                  </a:txBody>
                  <a:tcPr anchor="ctr" marB="121928" marL="243856" marR="243856" marT="121928"/>
                </a:tc>
              </a:tr>
              <a:tr h="836940">
                <a:tc>
                  <a:txBody>
                    <a:bodyPr vert="horz" wrap="square"/>
                    <a:lstStyle/>
                    <a:p>
                      <a:pPr algn="ctr" defTabSz="914400" eaLnBrk="1" fontAlgn="auto" hangingPunct="1" indent="0" latinLnBrk="0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altLang="en-US" lang="zh-CN" smtClean="0" sz="2900">
                          <a:latin typeface="+mn-ea"/>
                          <a:ea typeface="+mn-ea"/>
                        </a:rPr>
                        <a:t>数据</a:t>
                      </a:r>
                      <a:r>
                        <a:rPr lang="ro-RO" smtClean="0" sz="2900">
                          <a:latin typeface="+mn-ea"/>
                          <a:ea typeface="+mn-ea"/>
                        </a:rPr>
                        <a:t> 03</a:t>
                      </a:r>
                      <a:endParaRPr b="1" lang="en-US" smtClean="0" sz="2900">
                        <a:solidFill>
                          <a:schemeClr val="bg1"/>
                        </a:solidFill>
                        <a:latin typeface="+mn-ea"/>
                        <a:ea typeface="+mn-ea"/>
                        <a:cs charset="0" pitchFamily="34" typeface="Open Sans Light"/>
                      </a:endParaRPr>
                    </a:p>
                  </a:txBody>
                  <a:tcPr anchor="ctr" marB="121928" marL="243856" marR="243856" marT="121928"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o-RO" smtClean="0" sz="2900">
                          <a:latin typeface="+mn-ea"/>
                          <a:ea typeface="+mn-ea"/>
                        </a:rPr>
                        <a:t>33.6</a:t>
                      </a:r>
                      <a:endParaRPr lang="en-US" sz="2900">
                        <a:solidFill>
                          <a:schemeClr val="bg1"/>
                        </a:solidFill>
                        <a:latin typeface="+mn-ea"/>
                        <a:ea typeface="+mn-ea"/>
                        <a:cs charset="0" pitchFamily="34" typeface="Open Sans Light"/>
                      </a:endParaRPr>
                    </a:p>
                  </a:txBody>
                  <a:tcPr anchor="ctr" marB="121928" marL="243856" marR="243856" marT="121928"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o-RO" smtClean="0" sz="2900">
                          <a:latin typeface="+mn-ea"/>
                          <a:ea typeface="+mn-ea"/>
                        </a:rPr>
                        <a:t>33.6</a:t>
                      </a:r>
                      <a:endParaRPr lang="en-US" sz="2900">
                        <a:solidFill>
                          <a:schemeClr val="bg1"/>
                        </a:solidFill>
                        <a:latin typeface="+mn-ea"/>
                        <a:ea typeface="+mn-ea"/>
                        <a:cs charset="0" pitchFamily="34" typeface="Open Sans Light"/>
                      </a:endParaRPr>
                    </a:p>
                  </a:txBody>
                  <a:tcPr anchor="ctr" marB="121928" marL="243856" marR="243856" marT="121928"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o-RO" smtClean="0" sz="2900">
                          <a:latin typeface="+mn-ea"/>
                          <a:ea typeface="+mn-ea"/>
                        </a:rPr>
                        <a:t>33.6</a:t>
                      </a:r>
                      <a:endParaRPr lang="en-US" sz="2900">
                        <a:solidFill>
                          <a:schemeClr val="bg1"/>
                        </a:solidFill>
                        <a:latin typeface="+mn-ea"/>
                        <a:ea typeface="+mn-ea"/>
                        <a:cs charset="0" pitchFamily="34" typeface="Open Sans Light"/>
                      </a:endParaRPr>
                    </a:p>
                  </a:txBody>
                  <a:tcPr anchor="ctr" marB="121928" marL="243856" marR="243856" marT="121928"/>
                </a:tc>
              </a:tr>
              <a:tr h="836940">
                <a:tc>
                  <a:txBody>
                    <a:bodyPr vert="horz" wrap="square"/>
                    <a:lstStyle/>
                    <a:p>
                      <a:pPr algn="ctr" defTabSz="914400" eaLnBrk="1" fontAlgn="auto" hangingPunct="1" indent="0" latinLnBrk="0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altLang="en-US" lang="zh-CN" smtClean="0" sz="2900">
                          <a:latin typeface="+mn-ea"/>
                          <a:ea typeface="+mn-ea"/>
                        </a:rPr>
                        <a:t>数据</a:t>
                      </a:r>
                      <a:r>
                        <a:rPr lang="ro-RO" smtClean="0" sz="2900">
                          <a:latin typeface="+mn-ea"/>
                          <a:ea typeface="+mn-ea"/>
                        </a:rPr>
                        <a:t> 04</a:t>
                      </a:r>
                      <a:endParaRPr b="1" lang="en-US" smtClean="0" sz="2900">
                        <a:solidFill>
                          <a:schemeClr val="bg1"/>
                        </a:solidFill>
                        <a:latin typeface="+mn-ea"/>
                        <a:ea typeface="+mn-ea"/>
                        <a:cs charset="0" panose="020b0306030504020204" pitchFamily="34" typeface="Open Sans Light"/>
                      </a:endParaRPr>
                    </a:p>
                  </a:txBody>
                  <a:tcPr anchor="ctr" marB="121928" marL="243856" marR="243856" marT="121928"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o-RO" smtClean="0" sz="2900">
                          <a:latin typeface="+mn-ea"/>
                          <a:ea typeface="+mn-ea"/>
                        </a:rPr>
                        <a:t>12,6</a:t>
                      </a:r>
                      <a:endParaRPr lang="en-US" sz="2900">
                        <a:solidFill>
                          <a:schemeClr val="bg1"/>
                        </a:solidFill>
                        <a:latin typeface="+mn-ea"/>
                        <a:ea typeface="+mn-ea"/>
                        <a:cs charset="0" pitchFamily="34" typeface="Open Sans Light"/>
                      </a:endParaRPr>
                    </a:p>
                  </a:txBody>
                  <a:tcPr anchor="ctr" marB="121928" marL="243856" marR="243856" marT="121928"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o-RO" smtClean="0" sz="2900">
                          <a:latin typeface="+mn-ea"/>
                          <a:ea typeface="+mn-ea"/>
                        </a:rPr>
                        <a:t>12,6</a:t>
                      </a:r>
                      <a:endParaRPr lang="en-US" sz="2900">
                        <a:solidFill>
                          <a:schemeClr val="bg1"/>
                        </a:solidFill>
                        <a:latin typeface="+mn-ea"/>
                        <a:ea typeface="+mn-ea"/>
                        <a:cs charset="0" pitchFamily="34" typeface="Open Sans Light"/>
                      </a:endParaRPr>
                    </a:p>
                  </a:txBody>
                  <a:tcPr anchor="ctr" marB="121928" marL="243856" marR="243856" marT="121928"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o-RO" smtClean="0" sz="2900">
                          <a:latin typeface="+mn-ea"/>
                          <a:ea typeface="+mn-ea"/>
                        </a:rPr>
                        <a:t>12,6</a:t>
                      </a:r>
                      <a:endParaRPr lang="en-US" sz="2900">
                        <a:solidFill>
                          <a:schemeClr val="bg1"/>
                        </a:solidFill>
                        <a:latin typeface="+mn-ea"/>
                        <a:ea typeface="+mn-ea"/>
                        <a:cs charset="0" pitchFamily="34" typeface="Open Sans Light"/>
                      </a:endParaRPr>
                    </a:p>
                  </a:txBody>
                  <a:tcPr anchor="ctr" marB="121928" marL="243856" marR="243856" marT="121928"/>
                </a:tc>
              </a:tr>
              <a:tr h="836940">
                <a:tc>
                  <a:txBody>
                    <a:bodyPr vert="horz" wrap="square"/>
                    <a:lstStyle/>
                    <a:p>
                      <a:pPr algn="ctr"/>
                      <a:r>
                        <a:rPr altLang="en-US" lang="zh-CN" smtClean="0" sz="2900">
                          <a:latin typeface="+mn-ea"/>
                          <a:ea typeface="+mn-ea"/>
                        </a:rPr>
                        <a:t>数据</a:t>
                      </a:r>
                      <a:r>
                        <a:rPr lang="ro-RO" smtClean="0" sz="2900">
                          <a:latin typeface="+mn-ea"/>
                          <a:ea typeface="+mn-ea"/>
                        </a:rPr>
                        <a:t> 04</a:t>
                      </a:r>
                      <a:endParaRPr b="1" lang="en-US" sz="2900">
                        <a:solidFill>
                          <a:schemeClr val="bg1"/>
                        </a:solidFill>
                        <a:latin typeface="+mn-ea"/>
                        <a:ea typeface="+mn-ea"/>
                        <a:cs charset="0" pitchFamily="34" typeface="Open Sans Light"/>
                      </a:endParaRPr>
                    </a:p>
                  </a:txBody>
                  <a:tcPr anchor="ctr" marB="121928" marL="243856" marR="243856" marT="121928"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o-RO" smtClean="0" sz="2900">
                          <a:latin typeface="+mn-ea"/>
                          <a:ea typeface="+mn-ea"/>
                        </a:rPr>
                        <a:t>45,7</a:t>
                      </a:r>
                      <a:endParaRPr lang="en-US" sz="2900">
                        <a:solidFill>
                          <a:schemeClr val="bg1"/>
                        </a:solidFill>
                        <a:latin typeface="+mn-ea"/>
                        <a:ea typeface="+mn-ea"/>
                        <a:cs charset="0" pitchFamily="34" typeface="Open Sans Light"/>
                      </a:endParaRPr>
                    </a:p>
                  </a:txBody>
                  <a:tcPr anchor="ctr" marB="121928" marL="243856" marR="243856" marT="121928"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o-RO" smtClean="0" sz="2900">
                          <a:latin typeface="+mn-ea"/>
                          <a:ea typeface="+mn-ea"/>
                        </a:rPr>
                        <a:t>45,7</a:t>
                      </a:r>
                      <a:endParaRPr lang="en-US" sz="2900">
                        <a:solidFill>
                          <a:schemeClr val="bg1"/>
                        </a:solidFill>
                        <a:latin typeface="+mn-ea"/>
                        <a:ea typeface="+mn-ea"/>
                        <a:cs charset="0" pitchFamily="34" typeface="Open Sans Light"/>
                      </a:endParaRPr>
                    </a:p>
                  </a:txBody>
                  <a:tcPr anchor="ctr" marB="121928" marL="243856" marR="243856" marT="121928"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o-RO" smtClean="0" sz="2900">
                          <a:latin typeface="+mn-ea"/>
                          <a:ea typeface="+mn-ea"/>
                        </a:rPr>
                        <a:t>45,7</a:t>
                      </a:r>
                      <a:endParaRPr lang="en-US" sz="2900">
                        <a:solidFill>
                          <a:schemeClr val="bg1"/>
                        </a:solidFill>
                        <a:latin typeface="+mn-ea"/>
                        <a:ea typeface="+mn-ea"/>
                        <a:cs charset="0" pitchFamily="34" typeface="Open Sans Light"/>
                      </a:endParaRPr>
                    </a:p>
                  </a:txBody>
                  <a:tcPr anchor="ctr" marB="121928" marL="243856" marR="243856" marT="121928"/>
                </a:tc>
              </a:tr>
              <a:tr h="836940">
                <a:tc>
                  <a:txBody>
                    <a:bodyPr vert="horz" wrap="square"/>
                    <a:lstStyle/>
                    <a:p>
                      <a:pPr algn="ctr"/>
                      <a:r>
                        <a:rPr altLang="en-US" lang="zh-CN" smtClean="0" sz="2900">
                          <a:latin typeface="+mn-ea"/>
                          <a:ea typeface="+mn-ea"/>
                        </a:rPr>
                        <a:t>数据</a:t>
                      </a:r>
                      <a:r>
                        <a:rPr lang="ro-RO" smtClean="0" sz="2900">
                          <a:latin typeface="+mn-ea"/>
                          <a:ea typeface="+mn-ea"/>
                        </a:rPr>
                        <a:t> 05</a:t>
                      </a:r>
                      <a:endParaRPr b="1" lang="en-US" sz="2900">
                        <a:solidFill>
                          <a:schemeClr val="bg1"/>
                        </a:solidFill>
                        <a:latin typeface="+mn-ea"/>
                        <a:ea typeface="+mn-ea"/>
                        <a:cs charset="0" panose="020b0306030504020204" pitchFamily="34" typeface="Open Sans Light"/>
                      </a:endParaRPr>
                    </a:p>
                  </a:txBody>
                  <a:tcPr anchor="ctr" marB="121928" marL="243856" marR="243856" marT="121928"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o-RO" smtClean="0" sz="2900">
                          <a:latin typeface="+mn-ea"/>
                          <a:ea typeface="+mn-ea"/>
                        </a:rPr>
                        <a:t>12,6</a:t>
                      </a:r>
                      <a:endParaRPr lang="en-US" sz="2900">
                        <a:solidFill>
                          <a:schemeClr val="bg1"/>
                        </a:solidFill>
                        <a:latin typeface="+mn-ea"/>
                        <a:ea typeface="+mn-ea"/>
                        <a:cs charset="0" pitchFamily="34" typeface="Open Sans Light"/>
                      </a:endParaRPr>
                    </a:p>
                  </a:txBody>
                  <a:tcPr anchor="ctr" marB="121928" marL="243856" marR="243856" marT="121928"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o-RO" smtClean="0" sz="2900">
                          <a:latin typeface="+mn-ea"/>
                          <a:ea typeface="+mn-ea"/>
                        </a:rPr>
                        <a:t>12,6</a:t>
                      </a:r>
                      <a:endParaRPr lang="en-US" sz="2900">
                        <a:solidFill>
                          <a:schemeClr val="bg1"/>
                        </a:solidFill>
                        <a:latin typeface="+mn-ea"/>
                        <a:ea typeface="+mn-ea"/>
                        <a:cs charset="0" pitchFamily="34" typeface="Open Sans Light"/>
                      </a:endParaRPr>
                    </a:p>
                  </a:txBody>
                  <a:tcPr anchor="ctr" marB="121928" marL="243856" marR="243856" marT="121928"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o-RO" smtClean="0" sz="2900">
                          <a:latin typeface="+mn-ea"/>
                          <a:ea typeface="+mn-ea"/>
                        </a:rPr>
                        <a:t>12,6</a:t>
                      </a:r>
                      <a:endParaRPr lang="en-US" sz="2900">
                        <a:solidFill>
                          <a:schemeClr val="bg1"/>
                        </a:solidFill>
                        <a:latin typeface="+mn-ea"/>
                        <a:ea typeface="+mn-ea"/>
                        <a:cs charset="0" panose="020b0306030504020204" pitchFamily="34" typeface="Open Sans Light"/>
                      </a:endParaRPr>
                    </a:p>
                  </a:txBody>
                  <a:tcPr anchor="ctr" marB="121928" marL="243856" marR="243856" marT="121928"/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/>
          </p:nvPr>
        </p:nvGraphicFramePr>
        <p:xfrm>
          <a:off x="12193879" y="10758080"/>
          <a:ext cx="10864772" cy="1673880"/>
        </p:xfrm>
        <a:graphic>
          <a:graphicData uri="http://schemas.openxmlformats.org/drawingml/2006/table">
            <a:tbl>
              <a:tblPr bandRow="1" firstRow="1">
                <a:tableStyleId>{073A0DAA-6AF3-43AB-8588-CEC1D06C72B9}</a:tableStyleId>
              </a:tblPr>
              <a:tblGrid>
                <a:gridCol w="2716193"/>
                <a:gridCol w="2716193"/>
                <a:gridCol w="2716193"/>
                <a:gridCol w="2716193"/>
              </a:tblGrid>
              <a:tr h="836940">
                <a:tc>
                  <a:txBody>
                    <a:bodyPr vert="horz" wrap="square"/>
                    <a:lstStyle/>
                    <a:p>
                      <a:pPr algn="ctr" defTabSz="914400" eaLnBrk="1" fontAlgn="auto" hangingPunct="1" indent="0" latinLnBrk="0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altLang="en-US" lang="zh-CN" smtClean="0" sz="2900">
                          <a:latin typeface="+mn-ea"/>
                          <a:ea typeface="+mn-ea"/>
                        </a:rPr>
                        <a:t>数据</a:t>
                      </a:r>
                      <a:r>
                        <a:rPr lang="ro-RO" smtClean="0" sz="2900">
                          <a:latin typeface="+mn-ea"/>
                          <a:ea typeface="+mn-ea"/>
                        </a:rPr>
                        <a:t> 04</a:t>
                      </a:r>
                      <a:endParaRPr lang="en-US" smtClean="0" sz="2900">
                        <a:latin typeface="+mn-ea"/>
                        <a:ea typeface="+mn-ea"/>
                        <a:cs charset="0" pitchFamily="34" typeface="Open Sans Light"/>
                      </a:endParaRPr>
                    </a:p>
                  </a:txBody>
                  <a:tcPr anchor="ctr" marB="121928" marL="243856" marR="243856" marT="121928"/>
                </a:tc>
                <a:tc>
                  <a:txBody>
                    <a:bodyPr vert="horz" wrap="square"/>
                    <a:lstStyle/>
                    <a:p>
                      <a:pPr algn="ctr" defTabSz="914400" eaLnBrk="1" fontAlgn="auto" hangingPunct="1" indent="0" latinLnBrk="0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o-RO" smtClean="0" sz="2900">
                          <a:latin typeface="+mn-ea"/>
                          <a:ea typeface="+mn-ea"/>
                        </a:rPr>
                        <a:t>2011</a:t>
                      </a:r>
                      <a:endParaRPr lang="en-US" smtClean="0" sz="2900">
                        <a:latin typeface="+mn-ea"/>
                        <a:ea typeface="+mn-ea"/>
                        <a:cs charset="0" panose="020b0306030504020204" pitchFamily="34" typeface="Open Sans Light"/>
                      </a:endParaRPr>
                    </a:p>
                  </a:txBody>
                  <a:tcPr anchor="ctr" marB="121928" marL="243856" marR="243856" marT="121928"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o-RO" smtClean="0" sz="2900">
                          <a:latin typeface="+mn-ea"/>
                          <a:ea typeface="+mn-ea"/>
                        </a:rPr>
                        <a:t>2012</a:t>
                      </a:r>
                      <a:endParaRPr lang="en-US" sz="2900">
                        <a:latin typeface="+mn-ea"/>
                        <a:ea typeface="+mn-ea"/>
                        <a:cs charset="0" pitchFamily="34" typeface="Open Sans Light"/>
                      </a:endParaRPr>
                    </a:p>
                  </a:txBody>
                  <a:tcPr anchor="ctr" marB="121928" marL="243856" marR="243856" marT="121928"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o-RO" smtClean="0" sz="2900">
                          <a:latin typeface="+mn-ea"/>
                          <a:ea typeface="+mn-ea"/>
                        </a:rPr>
                        <a:t>2013</a:t>
                      </a:r>
                      <a:endParaRPr lang="en-US" sz="2900">
                        <a:latin typeface="+mn-ea"/>
                        <a:ea typeface="+mn-ea"/>
                        <a:cs charset="0" pitchFamily="34" typeface="Open Sans Light"/>
                      </a:endParaRPr>
                    </a:p>
                  </a:txBody>
                  <a:tcPr anchor="ctr" marB="121928" marL="243856" marR="243856" marT="121928"/>
                </a:tc>
              </a:tr>
              <a:tr h="836940">
                <a:tc>
                  <a:txBody>
                    <a:bodyPr vert="horz" wrap="square"/>
                    <a:lstStyle/>
                    <a:p>
                      <a:pPr algn="ctr" defTabSz="914400" eaLnBrk="1" fontAlgn="auto" hangingPunct="1" indent="0" latinLnBrk="0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altLang="en-US" lang="zh-CN" smtClean="0" sz="2900">
                          <a:latin typeface="+mn-ea"/>
                          <a:ea typeface="+mn-ea"/>
                        </a:rPr>
                        <a:t>数据</a:t>
                      </a:r>
                      <a:r>
                        <a:rPr lang="ro-RO" smtClean="0" sz="2900">
                          <a:latin typeface="+mn-ea"/>
                          <a:ea typeface="+mn-ea"/>
                        </a:rPr>
                        <a:t> 04</a:t>
                      </a:r>
                      <a:endParaRPr lang="en-US" smtClean="0" sz="2900">
                        <a:solidFill>
                          <a:schemeClr val="bg1"/>
                        </a:solidFill>
                        <a:latin typeface="+mn-ea"/>
                        <a:ea typeface="+mn-ea"/>
                        <a:cs charset="0" pitchFamily="34" typeface="Open Sans Light"/>
                      </a:endParaRPr>
                    </a:p>
                  </a:txBody>
                  <a:tcPr anchor="ctr" marB="121928" marL="243856" marR="243856" marT="121928"/>
                </a:tc>
                <a:tc>
                  <a:txBody>
                    <a:bodyPr vert="horz" wrap="square"/>
                    <a:lstStyle/>
                    <a:p>
                      <a:pPr algn="ctr" defTabSz="914400" eaLnBrk="1" fontAlgn="auto" hangingPunct="1" indent="0" latinLnBrk="0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o-RO" smtClean="0" sz="2900">
                          <a:latin typeface="+mn-ea"/>
                          <a:ea typeface="+mn-ea"/>
                        </a:rPr>
                        <a:t>12,6</a:t>
                      </a:r>
                      <a:endParaRPr lang="en-US" smtClean="0" sz="2900">
                        <a:solidFill>
                          <a:schemeClr val="bg1"/>
                        </a:solidFill>
                        <a:latin typeface="+mn-ea"/>
                        <a:ea typeface="+mn-ea"/>
                        <a:cs charset="0" pitchFamily="34" typeface="Open Sans Light"/>
                      </a:endParaRPr>
                    </a:p>
                  </a:txBody>
                  <a:tcPr anchor="ctr" marB="121928" marL="243856" marR="243856" marT="121928"/>
                </a:tc>
                <a:tc>
                  <a:txBody>
                    <a:bodyPr vert="horz" wrap="square"/>
                    <a:lstStyle/>
                    <a:p>
                      <a:pPr algn="ctr" defTabSz="914400" eaLnBrk="1" fontAlgn="auto" hangingPunct="1" indent="0" latinLnBrk="0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o-RO" smtClean="0" sz="2900">
                          <a:latin typeface="+mn-ea"/>
                          <a:ea typeface="+mn-ea"/>
                        </a:rPr>
                        <a:t>12,6</a:t>
                      </a:r>
                      <a:endParaRPr lang="en-US" smtClean="0" sz="2900">
                        <a:solidFill>
                          <a:schemeClr val="bg1"/>
                        </a:solidFill>
                        <a:latin typeface="+mn-ea"/>
                        <a:ea typeface="+mn-ea"/>
                        <a:cs charset="0" pitchFamily="34" typeface="Open Sans Light"/>
                      </a:endParaRPr>
                    </a:p>
                  </a:txBody>
                  <a:tcPr anchor="ctr" marB="121928" marL="243856" marR="243856" marT="121928"/>
                </a:tc>
                <a:tc>
                  <a:txBody>
                    <a:bodyPr vert="horz" wrap="square"/>
                    <a:lstStyle/>
                    <a:p>
                      <a:pPr algn="ctr" defTabSz="914400" eaLnBrk="1" fontAlgn="auto" hangingPunct="1" indent="0" latinLnBrk="0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o-RO" smtClean="0" sz="2900">
                          <a:latin typeface="+mn-ea"/>
                          <a:ea typeface="+mn-ea"/>
                        </a:rPr>
                        <a:t>12,6</a:t>
                      </a:r>
                      <a:endParaRPr lang="en-US" smtClean="0" sz="2900">
                        <a:solidFill>
                          <a:schemeClr val="bg1"/>
                        </a:solidFill>
                        <a:latin typeface="+mn-ea"/>
                        <a:ea typeface="+mn-ea"/>
                        <a:cs charset="0" panose="020b0306030504020204" pitchFamily="34" typeface="Open Sans Light"/>
                      </a:endParaRPr>
                    </a:p>
                  </a:txBody>
                  <a:tcPr anchor="ctr" marB="121928" marL="243856" marR="243856" marT="121928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1144250" y="3470603"/>
            <a:ext cx="1945633" cy="20472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0" y="5027532"/>
            <a:ext cx="4954195" cy="8689710"/>
          </a:xfrm>
          <a:prstGeom prst="rect">
            <a:avLst/>
          </a:prstGeom>
        </p:spPr>
      </p:pic>
      <p:sp>
        <p:nvSpPr>
          <p:cNvPr id="11" name="TextBox 20"/>
          <p:cNvSpPr txBox="1"/>
          <p:nvPr/>
        </p:nvSpPr>
        <p:spPr>
          <a:xfrm>
            <a:off x="5568058" y="5785395"/>
            <a:ext cx="5997577" cy="6675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indent="-571500" marL="571500">
              <a:lnSpc>
                <a:spcPct val="150000"/>
              </a:lnSpc>
              <a:buFont charset="0" pitchFamily="34" typeface="Arial"/>
              <a:buChar char="•"/>
            </a:pPr>
            <a:r>
              <a:rPr altLang="en-US" lang="zh-CN" sz="3600">
                <a:latin typeface="+mn-ea"/>
                <a:cs charset="0" pitchFamily="34" typeface="Open Sans Semibold"/>
              </a:rPr>
              <a:t>此处添加详细文本描述，建议与标题相关并符合整体语言风格，语言描述尽量简洁生动。</a:t>
            </a:r>
          </a:p>
          <a:p>
            <a:pPr indent="-571500" marL="571500">
              <a:lnSpc>
                <a:spcPct val="150000"/>
              </a:lnSpc>
              <a:buFont charset="0" pitchFamily="34" typeface="Arial"/>
              <a:buChar char="•"/>
            </a:pPr>
            <a:r>
              <a:rPr altLang="en-US" lang="zh-CN" sz="3600">
                <a:latin typeface="+mn-ea"/>
                <a:cs charset="0" pitchFamily="34" typeface="Open Sans Semibold"/>
              </a:rPr>
              <a:t>尽量将每页幻灯片的字数控制在200字以内，据统计每页幻灯片的最好控制在5分钟之内。</a:t>
            </a:r>
          </a:p>
        </p:txBody>
      </p:sp>
      <p:sp>
        <p:nvSpPr>
          <p:cNvPr id="14" name="TextBox 31"/>
          <p:cNvSpPr txBox="1"/>
          <p:nvPr/>
        </p:nvSpPr>
        <p:spPr>
          <a:xfrm>
            <a:off x="5568058" y="4040544"/>
            <a:ext cx="5997577" cy="146304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r>
              <a:rPr altLang="en-US" b="1" lang="zh-CN" sz="9600">
                <a:latin typeface="+mn-ea"/>
              </a:rPr>
              <a:t>添加标题</a:t>
            </a:r>
          </a:p>
        </p:txBody>
      </p:sp>
      <p:sp>
        <p:nvSpPr>
          <p:cNvPr id="15" name="TextBox 10"/>
          <p:cNvSpPr txBox="1"/>
          <p:nvPr/>
        </p:nvSpPr>
        <p:spPr>
          <a:xfrm>
            <a:off x="1103313" y="593725"/>
            <a:ext cx="11185568" cy="17526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r>
              <a:rPr altLang="en-US" b="1" lang="zh-CN" smtClean="0" sz="11500">
                <a:latin typeface="+mn-ea"/>
              </a:rPr>
              <a:t>文字描述</a:t>
            </a:r>
          </a:p>
        </p:txBody>
      </p:sp>
    </p:spTree>
    <p:extLst>
      <p:ext uri="{BB962C8B-B14F-4D97-AF65-F5344CB8AC3E}">
        <p14:creationId val="640654486"/>
      </p:ext>
    </p:extLst>
  </p:cSld>
  <p:clrMapOvr>
    <a:masterClrMapping/>
  </p:clrMapOvr>
  <mc:AlternateContent>
    <mc:Choice Requires="p14">
      <p:transition advTm="5000" p14:dur="700" spd="med">
        <p:fade/>
      </p:transition>
    </mc:Choice>
    <mc:Fallback>
      <p:transition advTm="5000"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7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17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19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250" id="2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23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250" id="25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id="27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250" id="29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1"/>
      <p:bldP grpId="0" spid="14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1" name="组合 20"/>
          <p:cNvGrpSpPr/>
          <p:nvPr/>
        </p:nvGrpSpPr>
        <p:grpSpPr>
          <a:xfrm>
            <a:off x="7512274" y="-4014414"/>
            <a:ext cx="20281729" cy="12385376"/>
            <a:chOff x="7512274" y="-4014414"/>
            <a:chExt cx="20281729" cy="12385376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7512274" y="-4014414"/>
              <a:ext cx="20281729" cy="12385376"/>
            </a:xfrm>
            <a:prstGeom prst="rect">
              <a:avLst/>
            </a:prstGeom>
          </p:spPr>
        </p:pic>
        <p:grpSp>
          <p:nvGrpSpPr>
            <p:cNvPr id="17" name="组合 16"/>
            <p:cNvGrpSpPr/>
            <p:nvPr/>
          </p:nvGrpSpPr>
          <p:grpSpPr>
            <a:xfrm>
              <a:off x="10673300" y="2394298"/>
              <a:ext cx="3071834" cy="3071834"/>
              <a:chOff x="10673300" y="2394298"/>
              <a:chExt cx="3071834" cy="3071834"/>
            </a:xfrm>
          </p:grpSpPr>
          <p:sp>
            <p:nvSpPr>
              <p:cNvPr id="32" name="Ellipse 31"/>
              <p:cNvSpPr/>
              <p:nvPr/>
            </p:nvSpPr>
            <p:spPr>
              <a:xfrm>
                <a:off x="10673300" y="2394298"/>
                <a:ext cx="3071834" cy="307183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lang="fr-FR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+mn-ea"/>
                </a:endParaRPr>
              </a:p>
            </p:txBody>
          </p:sp>
          <p:grpSp>
            <p:nvGrpSpPr>
              <p:cNvPr id="6" name="Group 4"/>
              <p:cNvGrpSpPr>
                <a:grpSpLocks noChangeAspect="1"/>
              </p:cNvGrpSpPr>
              <p:nvPr/>
            </p:nvGrpSpPr>
            <p:grpSpPr>
              <a:xfrm>
                <a:off x="11140175" y="3017058"/>
                <a:ext cx="2106824" cy="1964417"/>
                <a:chOff x="6635" y="3334"/>
                <a:chExt cx="2086" cy="1945"/>
              </a:xfrm>
              <a:solidFill>
                <a:schemeClr val="bg1"/>
              </a:solidFill>
            </p:grpSpPr>
            <p:sp>
              <p:nvSpPr>
                <p:cNvPr id="8" name="Freeform 5"/>
                <p:cNvSpPr>
                  <a:spLocks noEditPoints="1"/>
                </p:cNvSpPr>
                <p:nvPr/>
              </p:nvSpPr>
              <p:spPr bwMode="auto">
                <a:xfrm>
                  <a:off x="6635" y="3334"/>
                  <a:ext cx="1918" cy="1475"/>
                </a:xfrm>
                <a:custGeom>
                  <a:gdLst>
                    <a:gd fmla="*/ 805 w 809" name="T0"/>
                    <a:gd fmla="*/ 149 h 622" name="T1"/>
                    <a:gd fmla="*/ 449 w 809" name="T2"/>
                    <a:gd fmla="*/ 57 h 622" name="T3"/>
                    <a:gd fmla="*/ 178 w 809" name="T4"/>
                    <a:gd fmla="*/ 21 h 622" name="T5"/>
                    <a:gd fmla="*/ 34 w 809" name="T6"/>
                    <a:gd fmla="*/ 21 h 622" name="T7"/>
                    <a:gd fmla="*/ 30 w 809" name="T8"/>
                    <a:gd fmla="*/ 18 h 622" name="T9"/>
                    <a:gd fmla="*/ 11 w 809" name="T10"/>
                    <a:gd fmla="*/ 26 h 622" name="T11"/>
                    <a:gd fmla="*/ 2 w 809" name="T12"/>
                    <a:gd fmla="*/ 40 h 622" name="T13"/>
                    <a:gd fmla="*/ 229 w 809" name="T14"/>
                    <a:gd fmla="*/ 608 h 622" name="T15"/>
                    <a:gd fmla="*/ 263 w 809" name="T16"/>
                    <a:gd fmla="*/ 612 h 622" name="T17"/>
                    <a:gd fmla="*/ 361 w 809" name="T18"/>
                    <a:gd fmla="*/ 524 h 622" name="T19"/>
                    <a:gd fmla="*/ 375 w 809" name="T20"/>
                    <a:gd fmla="*/ 536 h 622" name="T21"/>
                    <a:gd fmla="*/ 558 w 809" name="T22"/>
                    <a:gd fmla="*/ 571 h 622" name="T23"/>
                    <a:gd fmla="*/ 562 w 809" name="T24"/>
                    <a:gd fmla="*/ 577 h 622" name="T25"/>
                    <a:gd fmla="*/ 600 w 809" name="T26"/>
                    <a:gd fmla="*/ 566 h 622" name="T27"/>
                    <a:gd fmla="*/ 597 w 809" name="T28"/>
                    <a:gd fmla="*/ 422 h 622" name="T29"/>
                    <a:gd fmla="*/ 591 w 809" name="T30"/>
                    <a:gd fmla="*/ 291 h 622" name="T31"/>
                    <a:gd fmla="*/ 590 w 809" name="T32"/>
                    <a:gd fmla="*/ 289 h 622" name="T33"/>
                    <a:gd fmla="*/ 656 w 809" name="T34"/>
                    <a:gd fmla="*/ 255 h 622" name="T35"/>
                    <a:gd fmla="*/ 778 w 809" name="T36"/>
                    <a:gd fmla="*/ 182 h 622" name="T37"/>
                    <a:gd fmla="*/ 788 w 809" name="T38"/>
                    <a:gd fmla="*/ 171 h 622" name="T39"/>
                    <a:gd fmla="*/ 789 w 809" name="T40"/>
                    <a:gd fmla="*/ 171 h 622" name="T41"/>
                    <a:gd fmla="*/ 805 w 809" name="T42"/>
                    <a:gd fmla="*/ 149 h 622" name="T43"/>
                    <a:gd fmla="*/ 348 w 809" name="T44"/>
                    <a:gd fmla="*/ 213 h 622" name="T45"/>
                    <a:gd fmla="*/ 550 w 809" name="T46"/>
                    <a:gd fmla="*/ 296 h 622" name="T47"/>
                    <a:gd fmla="*/ 557 w 809" name="T48"/>
                    <a:gd fmla="*/ 286 h 622" name="T49"/>
                    <a:gd fmla="*/ 559 w 809" name="T50"/>
                    <a:gd fmla="*/ 286 h 622" name="T51"/>
                    <a:gd fmla="*/ 556 w 809" name="T52"/>
                    <a:gd fmla="*/ 291 h 622" name="T53"/>
                    <a:gd fmla="*/ 555 w 809" name="T54"/>
                    <a:gd fmla="*/ 405 h 622" name="T55"/>
                    <a:gd fmla="*/ 559 w 809" name="T56"/>
                    <a:gd fmla="*/ 497 h 622" name="T57"/>
                    <a:gd fmla="*/ 479 w 809" name="T58"/>
                    <a:gd fmla="*/ 383 h 622" name="T59"/>
                    <a:gd fmla="*/ 475 w 809" name="T60"/>
                    <a:gd fmla="*/ 370 h 622" name="T61"/>
                    <a:gd fmla="*/ 250 w 809" name="T62"/>
                    <a:gd fmla="*/ 185 h 622" name="T63"/>
                    <a:gd fmla="*/ 170 w 809" name="T64"/>
                    <a:gd fmla="*/ 121 h 622" name="T65"/>
                    <a:gd fmla="*/ 348 w 809" name="T66"/>
                    <a:gd fmla="*/ 213 h 622" name="T67"/>
                    <a:gd fmla="*/ 251 w 809" name="T68"/>
                    <a:gd fmla="*/ 565 h 622" name="T69"/>
                    <a:gd fmla="*/ 47 w 809" name="T70"/>
                    <a:gd fmla="*/ 78 h 622" name="T71"/>
                    <a:gd fmla="*/ 90 w 809" name="T72"/>
                    <a:gd fmla="*/ 110 h 622" name="T73"/>
                    <a:gd fmla="*/ 221 w 809" name="T74"/>
                    <a:gd fmla="*/ 214 h 622" name="T75"/>
                    <a:gd fmla="*/ 438 w 809" name="T76"/>
                    <a:gd fmla="*/ 387 h 622" name="T77"/>
                    <a:gd fmla="*/ 251 w 809" name="T78"/>
                    <a:gd fmla="*/ 565 h 622" name="T79"/>
                    <a:gd fmla="*/ 382 w 809" name="T80"/>
                    <a:gd fmla="*/ 504 h 622" name="T81"/>
                    <a:gd fmla="*/ 471 w 809" name="T82"/>
                    <a:gd fmla="*/ 417 h 622" name="T83"/>
                    <a:gd fmla="*/ 526 w 809" name="T84"/>
                    <a:gd fmla="*/ 517 h 622" name="T85"/>
                    <a:gd fmla="*/ 382 w 809" name="T86"/>
                    <a:gd fmla="*/ 504 h 622" name="T87"/>
                    <a:gd fmla="*/ 641 w 809" name="T88"/>
                    <a:gd fmla="*/ 210 h 622" name="T89"/>
                    <a:gd fmla="*/ 585 w 809" name="T90"/>
                    <a:gd fmla="*/ 245 h 622" name="T91"/>
                    <a:gd fmla="*/ 565 w 809" name="T92"/>
                    <a:gd fmla="*/ 257 h 622" name="T93"/>
                    <a:gd fmla="*/ 559 w 809" name="T94"/>
                    <a:gd fmla="*/ 268 h 622" name="T95"/>
                    <a:gd fmla="*/ 553 w 809" name="T96"/>
                    <a:gd fmla="*/ 273 h 622" name="T97"/>
                    <a:gd fmla="*/ 550 w 809" name="T98"/>
                    <a:gd fmla="*/ 270 h 622" name="T99"/>
                    <a:gd fmla="*/ 331 w 809" name="T100"/>
                    <a:gd fmla="*/ 156 h 622" name="T101"/>
                    <a:gd fmla="*/ 196 w 809" name="T102"/>
                    <a:gd fmla="*/ 79 h 622" name="T103"/>
                    <a:gd fmla="*/ 437 w 809" name="T104"/>
                    <a:gd fmla="*/ 101 h 622" name="T105"/>
                    <a:gd fmla="*/ 667 w 809" name="T106"/>
                    <a:gd fmla="*/ 142 h 622" name="T107"/>
                    <a:gd fmla="*/ 726 w 809" name="T108"/>
                    <a:gd fmla="*/ 159 h 622" name="T109"/>
                    <a:gd fmla="*/ 641 w 809" name="T110"/>
                    <a:gd fmla="*/ 210 h 622" name="T11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b="b" l="0" r="r" t="0"/>
                  <a:pathLst>
                    <a:path h="622" w="809">
                      <a:moveTo>
                        <a:pt x="805" y="149"/>
                      </a:moveTo>
                      <a:cubicBezTo>
                        <a:pt x="784" y="77"/>
                        <a:pt x="507" y="67"/>
                        <a:pt x="449" y="57"/>
                      </a:cubicBezTo>
                      <a:cubicBezTo>
                        <a:pt x="359" y="43"/>
                        <a:pt x="269" y="31"/>
                        <a:pt x="178" y="21"/>
                      </a:cubicBezTo>
                      <a:cubicBezTo>
                        <a:pt x="138" y="16"/>
                        <a:pt x="72" y="0"/>
                        <a:pt x="34" y="21"/>
                      </a:cubicBezTo>
                      <a:cubicBezTo>
                        <a:pt x="33" y="20"/>
                        <a:pt x="32" y="19"/>
                        <a:pt x="30" y="18"/>
                      </a:cubicBezTo>
                      <a:cubicBezTo>
                        <a:pt x="22" y="13"/>
                        <a:pt x="14" y="19"/>
                        <a:pt x="11" y="26"/>
                      </a:cubicBezTo>
                      <a:cubicBezTo>
                        <a:pt x="5" y="28"/>
                        <a:pt x="0" y="33"/>
                        <a:pt x="2" y="40"/>
                      </a:cubicBezTo>
                      <a:cubicBezTo>
                        <a:pt x="61" y="232"/>
                        <a:pt x="108" y="444"/>
                        <a:pt x="229" y="608"/>
                      </a:cubicBezTo>
                      <a:cubicBezTo>
                        <a:pt x="237" y="620"/>
                        <a:pt x="251" y="622"/>
                        <a:pt x="263" y="612"/>
                      </a:cubicBezTo>
                      <a:cubicBezTo>
                        <a:pt x="296" y="584"/>
                        <a:pt x="329" y="554"/>
                        <a:pt x="361" y="524"/>
                      </a:cubicBezTo>
                      <a:cubicBezTo>
                        <a:pt x="363" y="530"/>
                        <a:pt x="368" y="535"/>
                        <a:pt x="375" y="536"/>
                      </a:cubicBezTo>
                      <a:cubicBezTo>
                        <a:pt x="435" y="541"/>
                        <a:pt x="501" y="549"/>
                        <a:pt x="558" y="571"/>
                      </a:cubicBezTo>
                      <a:cubicBezTo>
                        <a:pt x="559" y="573"/>
                        <a:pt x="561" y="575"/>
                        <a:pt x="562" y="577"/>
                      </a:cubicBezTo>
                      <a:cubicBezTo>
                        <a:pt x="573" y="595"/>
                        <a:pt x="599" y="586"/>
                        <a:pt x="600" y="566"/>
                      </a:cubicBezTo>
                      <a:cubicBezTo>
                        <a:pt x="603" y="518"/>
                        <a:pt x="600" y="470"/>
                        <a:pt x="597" y="422"/>
                      </a:cubicBezTo>
                      <a:cubicBezTo>
                        <a:pt x="595" y="379"/>
                        <a:pt x="599" y="333"/>
                        <a:pt x="591" y="291"/>
                      </a:cubicBezTo>
                      <a:cubicBezTo>
                        <a:pt x="591" y="290"/>
                        <a:pt x="590" y="289"/>
                        <a:pt x="590" y="289"/>
                      </a:cubicBezTo>
                      <a:cubicBezTo>
                        <a:pt x="613" y="283"/>
                        <a:pt x="638" y="265"/>
                        <a:pt x="656" y="255"/>
                      </a:cubicBezTo>
                      <a:cubicBezTo>
                        <a:pt x="697" y="231"/>
                        <a:pt x="737" y="205"/>
                        <a:pt x="778" y="182"/>
                      </a:cubicBezTo>
                      <a:cubicBezTo>
                        <a:pt x="784" y="179"/>
                        <a:pt x="786" y="175"/>
                        <a:pt x="788" y="171"/>
                      </a:cubicBezTo>
                      <a:cubicBezTo>
                        <a:pt x="788" y="171"/>
                        <a:pt x="788" y="171"/>
                        <a:pt x="789" y="171"/>
                      </a:cubicBezTo>
                      <a:cubicBezTo>
                        <a:pt x="800" y="171"/>
                        <a:pt x="809" y="161"/>
                        <a:pt x="805" y="149"/>
                      </a:cubicBezTo>
                      <a:close/>
                      <a:moveTo>
                        <a:pt x="348" y="213"/>
                      </a:moveTo>
                      <a:cubicBezTo>
                        <a:pt x="387" y="233"/>
                        <a:pt x="504" y="323"/>
                        <a:pt x="550" y="296"/>
                      </a:cubicBezTo>
                      <a:cubicBezTo>
                        <a:pt x="555" y="294"/>
                        <a:pt x="557" y="290"/>
                        <a:pt x="557" y="286"/>
                      </a:cubicBezTo>
                      <a:cubicBezTo>
                        <a:pt x="558" y="286"/>
                        <a:pt x="558" y="286"/>
                        <a:pt x="559" y="286"/>
                      </a:cubicBezTo>
                      <a:cubicBezTo>
                        <a:pt x="558" y="288"/>
                        <a:pt x="557" y="289"/>
                        <a:pt x="556" y="291"/>
                      </a:cubicBezTo>
                      <a:cubicBezTo>
                        <a:pt x="544" y="325"/>
                        <a:pt x="553" y="369"/>
                        <a:pt x="555" y="405"/>
                      </a:cubicBezTo>
                      <a:cubicBezTo>
                        <a:pt x="557" y="436"/>
                        <a:pt x="559" y="466"/>
                        <a:pt x="559" y="497"/>
                      </a:cubicBezTo>
                      <a:cubicBezTo>
                        <a:pt x="534" y="458"/>
                        <a:pt x="508" y="420"/>
                        <a:pt x="479" y="383"/>
                      </a:cubicBezTo>
                      <a:cubicBezTo>
                        <a:pt x="480" y="378"/>
                        <a:pt x="479" y="374"/>
                        <a:pt x="475" y="370"/>
                      </a:cubicBezTo>
                      <a:cubicBezTo>
                        <a:pt x="410" y="301"/>
                        <a:pt x="325" y="243"/>
                        <a:pt x="250" y="185"/>
                      </a:cubicBezTo>
                      <a:cubicBezTo>
                        <a:pt x="224" y="164"/>
                        <a:pt x="197" y="142"/>
                        <a:pt x="170" y="121"/>
                      </a:cubicBezTo>
                      <a:cubicBezTo>
                        <a:pt x="229" y="151"/>
                        <a:pt x="289" y="181"/>
                        <a:pt x="348" y="213"/>
                      </a:cubicBezTo>
                      <a:close/>
                      <a:moveTo>
                        <a:pt x="251" y="565"/>
                      </a:moveTo>
                      <a:cubicBezTo>
                        <a:pt x="151" y="417"/>
                        <a:pt x="120" y="239"/>
                        <a:pt x="47" y="78"/>
                      </a:cubicBezTo>
                      <a:cubicBezTo>
                        <a:pt x="62" y="91"/>
                        <a:pt x="82" y="103"/>
                        <a:pt x="90" y="110"/>
                      </a:cubicBezTo>
                      <a:cubicBezTo>
                        <a:pt x="134" y="144"/>
                        <a:pt x="177" y="180"/>
                        <a:pt x="221" y="214"/>
                      </a:cubicBezTo>
                      <a:cubicBezTo>
                        <a:pt x="292" y="269"/>
                        <a:pt x="360" y="342"/>
                        <a:pt x="438" y="387"/>
                      </a:cubicBezTo>
                      <a:cubicBezTo>
                        <a:pt x="377" y="448"/>
                        <a:pt x="316" y="508"/>
                        <a:pt x="251" y="565"/>
                      </a:cubicBezTo>
                      <a:close/>
                      <a:moveTo>
                        <a:pt x="382" y="504"/>
                      </a:moveTo>
                      <a:cubicBezTo>
                        <a:pt x="412" y="475"/>
                        <a:pt x="442" y="446"/>
                        <a:pt x="471" y="417"/>
                      </a:cubicBezTo>
                      <a:cubicBezTo>
                        <a:pt x="488" y="451"/>
                        <a:pt x="507" y="484"/>
                        <a:pt x="526" y="517"/>
                      </a:cubicBezTo>
                      <a:cubicBezTo>
                        <a:pt x="479" y="504"/>
                        <a:pt x="426" y="497"/>
                        <a:pt x="382" y="504"/>
                      </a:cubicBezTo>
                      <a:close/>
                      <a:moveTo>
                        <a:pt x="641" y="210"/>
                      </a:moveTo>
                      <a:cubicBezTo>
                        <a:pt x="622" y="222"/>
                        <a:pt x="603" y="233"/>
                        <a:pt x="585" y="245"/>
                      </a:cubicBezTo>
                      <a:cubicBezTo>
                        <a:pt x="578" y="249"/>
                        <a:pt x="571" y="253"/>
                        <a:pt x="565" y="257"/>
                      </a:cubicBezTo>
                      <a:cubicBezTo>
                        <a:pt x="560" y="260"/>
                        <a:pt x="548" y="270"/>
                        <a:pt x="559" y="268"/>
                      </a:cubicBezTo>
                      <a:cubicBezTo>
                        <a:pt x="556" y="269"/>
                        <a:pt x="554" y="271"/>
                        <a:pt x="553" y="273"/>
                      </a:cubicBezTo>
                      <a:cubicBezTo>
                        <a:pt x="552" y="272"/>
                        <a:pt x="552" y="271"/>
                        <a:pt x="550" y="270"/>
                      </a:cubicBezTo>
                      <a:cubicBezTo>
                        <a:pt x="480" y="230"/>
                        <a:pt x="404" y="195"/>
                        <a:pt x="331" y="156"/>
                      </a:cubicBezTo>
                      <a:cubicBezTo>
                        <a:pt x="287" y="133"/>
                        <a:pt x="242" y="104"/>
                        <a:pt x="196" y="79"/>
                      </a:cubicBezTo>
                      <a:cubicBezTo>
                        <a:pt x="278" y="87"/>
                        <a:pt x="363" y="89"/>
                        <a:pt x="437" y="101"/>
                      </a:cubicBezTo>
                      <a:cubicBezTo>
                        <a:pt x="514" y="113"/>
                        <a:pt x="591" y="126"/>
                        <a:pt x="667" y="142"/>
                      </a:cubicBezTo>
                      <a:cubicBezTo>
                        <a:pt x="685" y="145"/>
                        <a:pt x="705" y="153"/>
                        <a:pt x="726" y="159"/>
                      </a:cubicBezTo>
                      <a:cubicBezTo>
                        <a:pt x="697" y="176"/>
                        <a:pt x="669" y="193"/>
                        <a:pt x="641" y="2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9" name="Freeform 6"/>
                <p:cNvSpPr/>
                <p:nvPr/>
              </p:nvSpPr>
              <p:spPr bwMode="auto">
                <a:xfrm>
                  <a:off x="7550" y="5020"/>
                  <a:ext cx="292" cy="259"/>
                </a:xfrm>
                <a:custGeom>
                  <a:gdLst>
                    <a:gd fmla="*/ 121 w 123" name="T0"/>
                    <a:gd fmla="*/ 91 h 109" name="T1"/>
                    <a:gd fmla="*/ 98 w 123" name="T2"/>
                    <a:gd fmla="*/ 67 h 109" name="T3"/>
                    <a:gd fmla="*/ 61 w 123" name="T4"/>
                    <a:gd fmla="*/ 37 h 109" name="T5"/>
                    <a:gd fmla="*/ 30 w 123" name="T6"/>
                    <a:gd fmla="*/ 12 h 109" name="T7"/>
                    <a:gd fmla="*/ 12 w 123" name="T8"/>
                    <a:gd fmla="*/ 4 h 109" name="T9"/>
                    <a:gd fmla="*/ 4 w 123" name="T10"/>
                    <a:gd fmla="*/ 12 h 109" name="T11"/>
                    <a:gd fmla="*/ 11 w 123" name="T12"/>
                    <a:gd fmla="*/ 26 h 109" name="T13"/>
                    <a:gd fmla="*/ 41 w 123" name="T14"/>
                    <a:gd fmla="*/ 57 h 109" name="T15"/>
                    <a:gd fmla="*/ 76 w 123" name="T16"/>
                    <a:gd fmla="*/ 90 h 109" name="T17"/>
                    <a:gd fmla="*/ 107 w 123" name="T18"/>
                    <a:gd fmla="*/ 109 h 109" name="T19"/>
                    <a:gd fmla="*/ 121 w 123" name="T20"/>
                    <a:gd fmla="*/ 91 h 109" name="T2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b="b" l="0" r="r" t="0"/>
                  <a:pathLst>
                    <a:path h="109" w="123">
                      <a:moveTo>
                        <a:pt x="121" y="91"/>
                      </a:moveTo>
                      <a:cubicBezTo>
                        <a:pt x="118" y="80"/>
                        <a:pt x="107" y="74"/>
                        <a:pt x="98" y="67"/>
                      </a:cubicBezTo>
                      <a:cubicBezTo>
                        <a:pt x="86" y="57"/>
                        <a:pt x="73" y="47"/>
                        <a:pt x="61" y="37"/>
                      </a:cubicBezTo>
                      <a:cubicBezTo>
                        <a:pt x="51" y="28"/>
                        <a:pt x="40" y="20"/>
                        <a:pt x="30" y="12"/>
                      </a:cubicBezTo>
                      <a:cubicBezTo>
                        <a:pt x="24" y="8"/>
                        <a:pt x="17" y="7"/>
                        <a:pt x="12" y="4"/>
                      </a:cubicBezTo>
                      <a:cubicBezTo>
                        <a:pt x="7" y="0"/>
                        <a:pt x="0" y="7"/>
                        <a:pt x="4" y="12"/>
                      </a:cubicBezTo>
                      <a:cubicBezTo>
                        <a:pt x="7" y="16"/>
                        <a:pt x="8" y="22"/>
                        <a:pt x="11" y="26"/>
                      </a:cubicBezTo>
                      <a:cubicBezTo>
                        <a:pt x="21" y="37"/>
                        <a:pt x="31" y="47"/>
                        <a:pt x="41" y="57"/>
                      </a:cubicBezTo>
                      <a:cubicBezTo>
                        <a:pt x="52" y="68"/>
                        <a:pt x="64" y="79"/>
                        <a:pt x="76" y="90"/>
                      </a:cubicBezTo>
                      <a:cubicBezTo>
                        <a:pt x="85" y="98"/>
                        <a:pt x="95" y="109"/>
                        <a:pt x="107" y="109"/>
                      </a:cubicBezTo>
                      <a:cubicBezTo>
                        <a:pt x="116" y="109"/>
                        <a:pt x="123" y="100"/>
                        <a:pt x="121" y="9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0" name="Freeform 7"/>
                <p:cNvSpPr/>
                <p:nvPr/>
              </p:nvSpPr>
              <p:spPr bwMode="auto">
                <a:xfrm>
                  <a:off x="7799" y="4977"/>
                  <a:ext cx="308" cy="254"/>
                </a:xfrm>
                <a:custGeom>
                  <a:gdLst>
                    <a:gd fmla="*/ 121 w 130" name="T0"/>
                    <a:gd fmla="*/ 86 h 107" name="T1"/>
                    <a:gd fmla="*/ 76 w 130" name="T2"/>
                    <a:gd fmla="*/ 55 h 107" name="T3"/>
                    <a:gd fmla="*/ 21 w 130" name="T4"/>
                    <a:gd fmla="*/ 8 h 107" name="T5"/>
                    <a:gd fmla="*/ 8 w 130" name="T6"/>
                    <a:gd fmla="*/ 21 h 107" name="T7"/>
                    <a:gd fmla="*/ 55 w 130" name="T8"/>
                    <a:gd fmla="*/ 70 h 107" name="T9"/>
                    <a:gd fmla="*/ 110 w 130" name="T10"/>
                    <a:gd fmla="*/ 106 h 107" name="T11"/>
                    <a:gd fmla="*/ 121 w 130" name="T12"/>
                    <a:gd fmla="*/ 86 h 107" name="T1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b="b" l="0" r="r" t="0"/>
                  <a:pathLst>
                    <a:path h="107" w="130">
                      <a:moveTo>
                        <a:pt x="121" y="86"/>
                      </a:moveTo>
                      <a:cubicBezTo>
                        <a:pt x="109" y="73"/>
                        <a:pt x="90" y="66"/>
                        <a:pt x="76" y="55"/>
                      </a:cubicBezTo>
                      <a:cubicBezTo>
                        <a:pt x="57" y="41"/>
                        <a:pt x="40" y="23"/>
                        <a:pt x="21" y="8"/>
                      </a:cubicBezTo>
                      <a:cubicBezTo>
                        <a:pt x="12" y="0"/>
                        <a:pt x="0" y="12"/>
                        <a:pt x="8" y="21"/>
                      </a:cubicBezTo>
                      <a:cubicBezTo>
                        <a:pt x="22" y="39"/>
                        <a:pt x="39" y="55"/>
                        <a:pt x="55" y="70"/>
                      </a:cubicBezTo>
                      <a:cubicBezTo>
                        <a:pt x="70" y="84"/>
                        <a:pt x="90" y="103"/>
                        <a:pt x="110" y="106"/>
                      </a:cubicBezTo>
                      <a:cubicBezTo>
                        <a:pt x="121" y="107"/>
                        <a:pt x="130" y="96"/>
                        <a:pt x="121" y="8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1" name="Freeform 8"/>
                <p:cNvSpPr/>
                <p:nvPr/>
              </p:nvSpPr>
              <p:spPr bwMode="auto">
                <a:xfrm>
                  <a:off x="8060" y="4918"/>
                  <a:ext cx="256" cy="216"/>
                </a:xfrm>
                <a:custGeom>
                  <a:gdLst>
                    <a:gd fmla="*/ 106 w 108" name="T0"/>
                    <a:gd fmla="*/ 71 h 91" name="T1"/>
                    <a:gd fmla="*/ 90 w 108" name="T2"/>
                    <a:gd fmla="*/ 58 h 91" name="T3"/>
                    <a:gd fmla="*/ 68 w 108" name="T4"/>
                    <a:gd fmla="*/ 45 h 91" name="T5"/>
                    <a:gd fmla="*/ 23 w 108" name="T6"/>
                    <a:gd fmla="*/ 8 h 91" name="T7"/>
                    <a:gd fmla="*/ 8 w 108" name="T8"/>
                    <a:gd fmla="*/ 22 h 91" name="T9"/>
                    <a:gd fmla="*/ 53 w 108" name="T10"/>
                    <a:gd fmla="*/ 64 h 91" name="T11"/>
                    <a:gd fmla="*/ 99 w 108" name="T12"/>
                    <a:gd fmla="*/ 88 h 91" name="T13"/>
                    <a:gd fmla="*/ 106 w 108" name="T14"/>
                    <a:gd fmla="*/ 71 h 91" name="T1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b="b" l="0" r="r" t="0"/>
                  <a:pathLst>
                    <a:path h="91" w="108">
                      <a:moveTo>
                        <a:pt x="106" y="71"/>
                      </a:moveTo>
                      <a:cubicBezTo>
                        <a:pt x="102" y="63"/>
                        <a:pt x="97" y="62"/>
                        <a:pt x="90" y="58"/>
                      </a:cubicBezTo>
                      <a:cubicBezTo>
                        <a:pt x="82" y="55"/>
                        <a:pt x="75" y="50"/>
                        <a:pt x="68" y="45"/>
                      </a:cubicBezTo>
                      <a:cubicBezTo>
                        <a:pt x="52" y="34"/>
                        <a:pt x="38" y="21"/>
                        <a:pt x="23" y="8"/>
                      </a:cubicBezTo>
                      <a:cubicBezTo>
                        <a:pt x="13" y="0"/>
                        <a:pt x="0" y="12"/>
                        <a:pt x="8" y="22"/>
                      </a:cubicBezTo>
                      <a:cubicBezTo>
                        <a:pt x="22" y="38"/>
                        <a:pt x="37" y="51"/>
                        <a:pt x="53" y="64"/>
                      </a:cubicBezTo>
                      <a:cubicBezTo>
                        <a:pt x="66" y="74"/>
                        <a:pt x="81" y="91"/>
                        <a:pt x="99" y="88"/>
                      </a:cubicBezTo>
                      <a:cubicBezTo>
                        <a:pt x="107" y="86"/>
                        <a:pt x="108" y="77"/>
                        <a:pt x="106" y="7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2" name="Freeform 9"/>
                <p:cNvSpPr/>
                <p:nvPr/>
              </p:nvSpPr>
              <p:spPr bwMode="auto">
                <a:xfrm>
                  <a:off x="8219" y="4695"/>
                  <a:ext cx="277" cy="237"/>
                </a:xfrm>
                <a:custGeom>
                  <a:gdLst>
                    <a:gd fmla="*/ 108 w 117" name="T0"/>
                    <a:gd fmla="*/ 75 h 100" name="T1"/>
                    <a:gd fmla="*/ 72 w 117" name="T2"/>
                    <a:gd fmla="*/ 50 h 100" name="T3"/>
                    <a:gd fmla="*/ 24 w 117" name="T4"/>
                    <a:gd fmla="*/ 9 h 100" name="T5"/>
                    <a:gd fmla="*/ 9 w 117" name="T6"/>
                    <a:gd fmla="*/ 24 h 100" name="T7"/>
                    <a:gd fmla="*/ 60 w 117" name="T8"/>
                    <a:gd fmla="*/ 74 h 100" name="T9"/>
                    <a:gd fmla="*/ 105 w 117" name="T10"/>
                    <a:gd fmla="*/ 95 h 100" name="T11"/>
                    <a:gd fmla="*/ 108 w 117" name="T12"/>
                    <a:gd fmla="*/ 75 h 100" name="T1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b="b" l="0" r="r" t="0"/>
                  <a:pathLst>
                    <a:path h="100" w="117">
                      <a:moveTo>
                        <a:pt x="108" y="75"/>
                      </a:moveTo>
                      <a:cubicBezTo>
                        <a:pt x="100" y="71"/>
                        <a:pt x="83" y="58"/>
                        <a:pt x="72" y="50"/>
                      </a:cubicBezTo>
                      <a:cubicBezTo>
                        <a:pt x="55" y="37"/>
                        <a:pt x="39" y="23"/>
                        <a:pt x="24" y="9"/>
                      </a:cubicBezTo>
                      <a:cubicBezTo>
                        <a:pt x="13" y="0"/>
                        <a:pt x="0" y="14"/>
                        <a:pt x="9" y="24"/>
                      </a:cubicBezTo>
                      <a:cubicBezTo>
                        <a:pt x="24" y="42"/>
                        <a:pt x="42" y="58"/>
                        <a:pt x="60" y="74"/>
                      </a:cubicBezTo>
                      <a:cubicBezTo>
                        <a:pt x="73" y="85"/>
                        <a:pt x="87" y="100"/>
                        <a:pt x="105" y="95"/>
                      </a:cubicBezTo>
                      <a:cubicBezTo>
                        <a:pt x="114" y="93"/>
                        <a:pt x="117" y="79"/>
                        <a:pt x="108" y="7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3" name="Freeform 10"/>
                <p:cNvSpPr/>
                <p:nvPr/>
              </p:nvSpPr>
              <p:spPr bwMode="auto">
                <a:xfrm>
                  <a:off x="8280" y="4425"/>
                  <a:ext cx="280" cy="244"/>
                </a:xfrm>
                <a:custGeom>
                  <a:gdLst>
                    <a:gd fmla="*/ 110 w 118" name="T0"/>
                    <a:gd fmla="*/ 78 h 103" name="T1"/>
                    <a:gd fmla="*/ 69 w 118" name="T2"/>
                    <a:gd fmla="*/ 50 h 103" name="T3"/>
                    <a:gd fmla="*/ 21 w 118" name="T4"/>
                    <a:gd fmla="*/ 7 h 103" name="T5"/>
                    <a:gd fmla="*/ 7 w 118" name="T6"/>
                    <a:gd fmla="*/ 19 h 103" name="T7"/>
                    <a:gd fmla="*/ 49 w 118" name="T8"/>
                    <a:gd fmla="*/ 66 h 103" name="T9"/>
                    <a:gd fmla="*/ 97 w 118" name="T10"/>
                    <a:gd fmla="*/ 100 h 103" name="T11"/>
                    <a:gd fmla="*/ 110 w 118" name="T12"/>
                    <a:gd fmla="*/ 78 h 103" name="T1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b="b" l="0" r="r" t="0"/>
                  <a:pathLst>
                    <a:path h="103" w="118">
                      <a:moveTo>
                        <a:pt x="110" y="78"/>
                      </a:moveTo>
                      <a:cubicBezTo>
                        <a:pt x="100" y="66"/>
                        <a:pt x="82" y="59"/>
                        <a:pt x="69" y="50"/>
                      </a:cubicBezTo>
                      <a:cubicBezTo>
                        <a:pt x="51" y="38"/>
                        <a:pt x="36" y="23"/>
                        <a:pt x="21" y="7"/>
                      </a:cubicBezTo>
                      <a:cubicBezTo>
                        <a:pt x="14" y="0"/>
                        <a:pt x="0" y="10"/>
                        <a:pt x="7" y="19"/>
                      </a:cubicBezTo>
                      <a:cubicBezTo>
                        <a:pt x="19" y="36"/>
                        <a:pt x="34" y="51"/>
                        <a:pt x="49" y="66"/>
                      </a:cubicBezTo>
                      <a:cubicBezTo>
                        <a:pt x="62" y="78"/>
                        <a:pt x="80" y="97"/>
                        <a:pt x="97" y="100"/>
                      </a:cubicBezTo>
                      <a:cubicBezTo>
                        <a:pt x="111" y="103"/>
                        <a:pt x="118" y="89"/>
                        <a:pt x="110" y="7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4" name="Freeform 11"/>
                <p:cNvSpPr/>
                <p:nvPr/>
              </p:nvSpPr>
              <p:spPr bwMode="auto">
                <a:xfrm>
                  <a:off x="8361" y="4254"/>
                  <a:ext cx="225" cy="183"/>
                </a:xfrm>
                <a:custGeom>
                  <a:gdLst>
                    <a:gd fmla="*/ 85 w 95" name="T0"/>
                    <a:gd fmla="*/ 51 h 77" name="T1"/>
                    <a:gd fmla="*/ 17 w 95" name="T2"/>
                    <a:gd fmla="*/ 6 h 77" name="T3"/>
                    <a:gd fmla="*/ 5 w 95" name="T4"/>
                    <a:gd fmla="*/ 16 h 77" name="T5"/>
                    <a:gd fmla="*/ 43 w 95" name="T6"/>
                    <a:gd fmla="*/ 58 h 77" name="T7"/>
                    <a:gd fmla="*/ 82 w 95" name="T8"/>
                    <a:gd fmla="*/ 73 h 77" name="T9"/>
                    <a:gd fmla="*/ 85 w 95" name="T10"/>
                    <a:gd fmla="*/ 51 h 77" name="T1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b="b" l="0" r="r" t="0"/>
                  <a:pathLst>
                    <a:path h="77" w="95">
                      <a:moveTo>
                        <a:pt x="85" y="51"/>
                      </a:moveTo>
                      <a:cubicBezTo>
                        <a:pt x="60" y="40"/>
                        <a:pt x="37" y="26"/>
                        <a:pt x="17" y="6"/>
                      </a:cubicBezTo>
                      <a:cubicBezTo>
                        <a:pt x="11" y="0"/>
                        <a:pt x="0" y="8"/>
                        <a:pt x="5" y="16"/>
                      </a:cubicBezTo>
                      <a:cubicBezTo>
                        <a:pt x="14" y="33"/>
                        <a:pt x="28" y="46"/>
                        <a:pt x="43" y="58"/>
                      </a:cubicBezTo>
                      <a:cubicBezTo>
                        <a:pt x="55" y="68"/>
                        <a:pt x="67" y="77"/>
                        <a:pt x="82" y="73"/>
                      </a:cubicBezTo>
                      <a:cubicBezTo>
                        <a:pt x="91" y="70"/>
                        <a:pt x="95" y="56"/>
                        <a:pt x="85" y="5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5" name="Freeform 12"/>
                <p:cNvSpPr/>
                <p:nvPr/>
              </p:nvSpPr>
              <p:spPr bwMode="auto">
                <a:xfrm>
                  <a:off x="8465" y="4090"/>
                  <a:ext cx="256" cy="193"/>
                </a:xfrm>
                <a:custGeom>
                  <a:gdLst>
                    <a:gd fmla="*/ 105 w 108" name="T0"/>
                    <a:gd fmla="*/ 57 h 81" name="T1"/>
                    <a:gd fmla="*/ 56 w 108" name="T2"/>
                    <a:gd fmla="*/ 25 h 81" name="T3"/>
                    <a:gd fmla="*/ 8 w 108" name="T4"/>
                    <a:gd fmla="*/ 6 h 81" name="T5"/>
                    <a:gd fmla="*/ 7 w 108" name="T6"/>
                    <a:gd fmla="*/ 6 h 81" name="T7"/>
                    <a:gd fmla="*/ 6 w 108" name="T8"/>
                    <a:gd fmla="*/ 7 h 81" name="T9"/>
                    <a:gd fmla="*/ 6 w 108" name="T10"/>
                    <a:gd fmla="*/ 7 h 81" name="T11"/>
                    <a:gd fmla="*/ 2 w 108" name="T12"/>
                    <a:gd fmla="*/ 15 h 81" name="T13"/>
                    <a:gd fmla="*/ 4 w 108" name="T14"/>
                    <a:gd fmla="*/ 23 h 81" name="T15"/>
                    <a:gd fmla="*/ 12 w 108" name="T16"/>
                    <a:gd fmla="*/ 30 h 81" name="T17"/>
                    <a:gd fmla="*/ 38 w 108" name="T18"/>
                    <a:gd fmla="*/ 49 h 81" name="T19"/>
                    <a:gd fmla="*/ 93 w 108" name="T20"/>
                    <a:gd fmla="*/ 78 h 81" name="T21"/>
                    <a:gd fmla="*/ 105 w 108" name="T22"/>
                    <a:gd fmla="*/ 57 h 81" name="T2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b="b" l="0" r="r" t="0"/>
                  <a:pathLst>
                    <a:path h="81" w="108">
                      <a:moveTo>
                        <a:pt x="105" y="57"/>
                      </a:moveTo>
                      <a:cubicBezTo>
                        <a:pt x="98" y="41"/>
                        <a:pt x="71" y="33"/>
                        <a:pt x="56" y="25"/>
                      </a:cubicBezTo>
                      <a:cubicBezTo>
                        <a:pt x="45" y="19"/>
                        <a:pt x="21" y="0"/>
                        <a:pt x="8" y="6"/>
                      </a:cubicBezTo>
                      <a:cubicBezTo>
                        <a:pt x="7" y="6"/>
                        <a:pt x="7" y="6"/>
                        <a:pt x="7" y="6"/>
                      </a:cubicBezTo>
                      <a:cubicBezTo>
                        <a:pt x="7" y="6"/>
                        <a:pt x="6" y="6"/>
                        <a:pt x="6" y="7"/>
                      </a:cubicBezTo>
                      <a:cubicBezTo>
                        <a:pt x="6" y="7"/>
                        <a:pt x="6" y="7"/>
                        <a:pt x="6" y="7"/>
                      </a:cubicBezTo>
                      <a:cubicBezTo>
                        <a:pt x="3" y="8"/>
                        <a:pt x="1" y="11"/>
                        <a:pt x="2" y="15"/>
                      </a:cubicBezTo>
                      <a:cubicBezTo>
                        <a:pt x="0" y="9"/>
                        <a:pt x="3" y="21"/>
                        <a:pt x="4" y="23"/>
                      </a:cubicBezTo>
                      <a:cubicBezTo>
                        <a:pt x="5" y="26"/>
                        <a:pt x="9" y="28"/>
                        <a:pt x="12" y="30"/>
                      </a:cubicBezTo>
                      <a:cubicBezTo>
                        <a:pt x="20" y="37"/>
                        <a:pt x="29" y="43"/>
                        <a:pt x="38" y="49"/>
                      </a:cubicBezTo>
                      <a:cubicBezTo>
                        <a:pt x="52" y="58"/>
                        <a:pt x="75" y="81"/>
                        <a:pt x="93" y="78"/>
                      </a:cubicBezTo>
                      <a:cubicBezTo>
                        <a:pt x="101" y="76"/>
                        <a:pt x="108" y="65"/>
                        <a:pt x="105" y="5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</p:grpSp>
        </p:grpSp>
      </p:grpSp>
      <p:grpSp>
        <p:nvGrpSpPr>
          <p:cNvPr id="22" name="组合 21"/>
          <p:cNvGrpSpPr/>
          <p:nvPr/>
        </p:nvGrpSpPr>
        <p:grpSpPr>
          <a:xfrm>
            <a:off x="10673300" y="2394298"/>
            <a:ext cx="3071834" cy="3071834"/>
            <a:chOff x="10673300" y="2394298"/>
            <a:chExt cx="3071834" cy="3071834"/>
          </a:xfrm>
        </p:grpSpPr>
        <p:sp>
          <p:nvSpPr>
            <p:cNvPr id="23" name="Ellipse 31"/>
            <p:cNvSpPr/>
            <p:nvPr/>
          </p:nvSpPr>
          <p:spPr>
            <a:xfrm>
              <a:off x="10673300" y="2394298"/>
              <a:ext cx="3071834" cy="307183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fr-FR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+mn-ea"/>
              </a:endParaRPr>
            </a:p>
          </p:txBody>
        </p:sp>
        <p:grpSp>
          <p:nvGrpSpPr>
            <p:cNvPr id="24" name="Group 4"/>
            <p:cNvGrpSpPr>
              <a:grpSpLocks noChangeAspect="1"/>
            </p:cNvGrpSpPr>
            <p:nvPr/>
          </p:nvGrpSpPr>
          <p:grpSpPr>
            <a:xfrm>
              <a:off x="11140175" y="3017058"/>
              <a:ext cx="2106824" cy="1964417"/>
              <a:chOff x="6635" y="3334"/>
              <a:chExt cx="2086" cy="1945"/>
            </a:xfrm>
            <a:solidFill>
              <a:schemeClr val="bg1"/>
            </a:solidFill>
          </p:grpSpPr>
          <p:sp>
            <p:nvSpPr>
              <p:cNvPr id="25" name="Freeform 5"/>
              <p:cNvSpPr>
                <a:spLocks noEditPoints="1"/>
              </p:cNvSpPr>
              <p:nvPr/>
            </p:nvSpPr>
            <p:spPr bwMode="auto">
              <a:xfrm>
                <a:off x="6635" y="3334"/>
                <a:ext cx="1918" cy="1475"/>
              </a:xfrm>
              <a:custGeom>
                <a:gdLst>
                  <a:gd fmla="*/ 805 w 809" name="T0"/>
                  <a:gd fmla="*/ 149 h 622" name="T1"/>
                  <a:gd fmla="*/ 449 w 809" name="T2"/>
                  <a:gd fmla="*/ 57 h 622" name="T3"/>
                  <a:gd fmla="*/ 178 w 809" name="T4"/>
                  <a:gd fmla="*/ 21 h 622" name="T5"/>
                  <a:gd fmla="*/ 34 w 809" name="T6"/>
                  <a:gd fmla="*/ 21 h 622" name="T7"/>
                  <a:gd fmla="*/ 30 w 809" name="T8"/>
                  <a:gd fmla="*/ 18 h 622" name="T9"/>
                  <a:gd fmla="*/ 11 w 809" name="T10"/>
                  <a:gd fmla="*/ 26 h 622" name="T11"/>
                  <a:gd fmla="*/ 2 w 809" name="T12"/>
                  <a:gd fmla="*/ 40 h 622" name="T13"/>
                  <a:gd fmla="*/ 229 w 809" name="T14"/>
                  <a:gd fmla="*/ 608 h 622" name="T15"/>
                  <a:gd fmla="*/ 263 w 809" name="T16"/>
                  <a:gd fmla="*/ 612 h 622" name="T17"/>
                  <a:gd fmla="*/ 361 w 809" name="T18"/>
                  <a:gd fmla="*/ 524 h 622" name="T19"/>
                  <a:gd fmla="*/ 375 w 809" name="T20"/>
                  <a:gd fmla="*/ 536 h 622" name="T21"/>
                  <a:gd fmla="*/ 558 w 809" name="T22"/>
                  <a:gd fmla="*/ 571 h 622" name="T23"/>
                  <a:gd fmla="*/ 562 w 809" name="T24"/>
                  <a:gd fmla="*/ 577 h 622" name="T25"/>
                  <a:gd fmla="*/ 600 w 809" name="T26"/>
                  <a:gd fmla="*/ 566 h 622" name="T27"/>
                  <a:gd fmla="*/ 597 w 809" name="T28"/>
                  <a:gd fmla="*/ 422 h 622" name="T29"/>
                  <a:gd fmla="*/ 591 w 809" name="T30"/>
                  <a:gd fmla="*/ 291 h 622" name="T31"/>
                  <a:gd fmla="*/ 590 w 809" name="T32"/>
                  <a:gd fmla="*/ 289 h 622" name="T33"/>
                  <a:gd fmla="*/ 656 w 809" name="T34"/>
                  <a:gd fmla="*/ 255 h 622" name="T35"/>
                  <a:gd fmla="*/ 778 w 809" name="T36"/>
                  <a:gd fmla="*/ 182 h 622" name="T37"/>
                  <a:gd fmla="*/ 788 w 809" name="T38"/>
                  <a:gd fmla="*/ 171 h 622" name="T39"/>
                  <a:gd fmla="*/ 789 w 809" name="T40"/>
                  <a:gd fmla="*/ 171 h 622" name="T41"/>
                  <a:gd fmla="*/ 805 w 809" name="T42"/>
                  <a:gd fmla="*/ 149 h 622" name="T43"/>
                  <a:gd fmla="*/ 348 w 809" name="T44"/>
                  <a:gd fmla="*/ 213 h 622" name="T45"/>
                  <a:gd fmla="*/ 550 w 809" name="T46"/>
                  <a:gd fmla="*/ 296 h 622" name="T47"/>
                  <a:gd fmla="*/ 557 w 809" name="T48"/>
                  <a:gd fmla="*/ 286 h 622" name="T49"/>
                  <a:gd fmla="*/ 559 w 809" name="T50"/>
                  <a:gd fmla="*/ 286 h 622" name="T51"/>
                  <a:gd fmla="*/ 556 w 809" name="T52"/>
                  <a:gd fmla="*/ 291 h 622" name="T53"/>
                  <a:gd fmla="*/ 555 w 809" name="T54"/>
                  <a:gd fmla="*/ 405 h 622" name="T55"/>
                  <a:gd fmla="*/ 559 w 809" name="T56"/>
                  <a:gd fmla="*/ 497 h 622" name="T57"/>
                  <a:gd fmla="*/ 479 w 809" name="T58"/>
                  <a:gd fmla="*/ 383 h 622" name="T59"/>
                  <a:gd fmla="*/ 475 w 809" name="T60"/>
                  <a:gd fmla="*/ 370 h 622" name="T61"/>
                  <a:gd fmla="*/ 250 w 809" name="T62"/>
                  <a:gd fmla="*/ 185 h 622" name="T63"/>
                  <a:gd fmla="*/ 170 w 809" name="T64"/>
                  <a:gd fmla="*/ 121 h 622" name="T65"/>
                  <a:gd fmla="*/ 348 w 809" name="T66"/>
                  <a:gd fmla="*/ 213 h 622" name="T67"/>
                  <a:gd fmla="*/ 251 w 809" name="T68"/>
                  <a:gd fmla="*/ 565 h 622" name="T69"/>
                  <a:gd fmla="*/ 47 w 809" name="T70"/>
                  <a:gd fmla="*/ 78 h 622" name="T71"/>
                  <a:gd fmla="*/ 90 w 809" name="T72"/>
                  <a:gd fmla="*/ 110 h 622" name="T73"/>
                  <a:gd fmla="*/ 221 w 809" name="T74"/>
                  <a:gd fmla="*/ 214 h 622" name="T75"/>
                  <a:gd fmla="*/ 438 w 809" name="T76"/>
                  <a:gd fmla="*/ 387 h 622" name="T77"/>
                  <a:gd fmla="*/ 251 w 809" name="T78"/>
                  <a:gd fmla="*/ 565 h 622" name="T79"/>
                  <a:gd fmla="*/ 382 w 809" name="T80"/>
                  <a:gd fmla="*/ 504 h 622" name="T81"/>
                  <a:gd fmla="*/ 471 w 809" name="T82"/>
                  <a:gd fmla="*/ 417 h 622" name="T83"/>
                  <a:gd fmla="*/ 526 w 809" name="T84"/>
                  <a:gd fmla="*/ 517 h 622" name="T85"/>
                  <a:gd fmla="*/ 382 w 809" name="T86"/>
                  <a:gd fmla="*/ 504 h 622" name="T87"/>
                  <a:gd fmla="*/ 641 w 809" name="T88"/>
                  <a:gd fmla="*/ 210 h 622" name="T89"/>
                  <a:gd fmla="*/ 585 w 809" name="T90"/>
                  <a:gd fmla="*/ 245 h 622" name="T91"/>
                  <a:gd fmla="*/ 565 w 809" name="T92"/>
                  <a:gd fmla="*/ 257 h 622" name="T93"/>
                  <a:gd fmla="*/ 559 w 809" name="T94"/>
                  <a:gd fmla="*/ 268 h 622" name="T95"/>
                  <a:gd fmla="*/ 553 w 809" name="T96"/>
                  <a:gd fmla="*/ 273 h 622" name="T97"/>
                  <a:gd fmla="*/ 550 w 809" name="T98"/>
                  <a:gd fmla="*/ 270 h 622" name="T99"/>
                  <a:gd fmla="*/ 331 w 809" name="T100"/>
                  <a:gd fmla="*/ 156 h 622" name="T101"/>
                  <a:gd fmla="*/ 196 w 809" name="T102"/>
                  <a:gd fmla="*/ 79 h 622" name="T103"/>
                  <a:gd fmla="*/ 437 w 809" name="T104"/>
                  <a:gd fmla="*/ 101 h 622" name="T105"/>
                  <a:gd fmla="*/ 667 w 809" name="T106"/>
                  <a:gd fmla="*/ 142 h 622" name="T107"/>
                  <a:gd fmla="*/ 726 w 809" name="T108"/>
                  <a:gd fmla="*/ 159 h 622" name="T109"/>
                  <a:gd fmla="*/ 641 w 809" name="T110"/>
                  <a:gd fmla="*/ 210 h 622" name="T1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b="b" l="0" r="r" t="0"/>
                <a:pathLst>
                  <a:path h="622" w="809">
                    <a:moveTo>
                      <a:pt x="805" y="149"/>
                    </a:moveTo>
                    <a:cubicBezTo>
                      <a:pt x="784" y="77"/>
                      <a:pt x="507" y="67"/>
                      <a:pt x="449" y="57"/>
                    </a:cubicBezTo>
                    <a:cubicBezTo>
                      <a:pt x="359" y="43"/>
                      <a:pt x="269" y="31"/>
                      <a:pt x="178" y="21"/>
                    </a:cubicBezTo>
                    <a:cubicBezTo>
                      <a:pt x="138" y="16"/>
                      <a:pt x="72" y="0"/>
                      <a:pt x="34" y="21"/>
                    </a:cubicBezTo>
                    <a:cubicBezTo>
                      <a:pt x="33" y="20"/>
                      <a:pt x="32" y="19"/>
                      <a:pt x="30" y="18"/>
                    </a:cubicBezTo>
                    <a:cubicBezTo>
                      <a:pt x="22" y="13"/>
                      <a:pt x="14" y="19"/>
                      <a:pt x="11" y="26"/>
                    </a:cubicBezTo>
                    <a:cubicBezTo>
                      <a:pt x="5" y="28"/>
                      <a:pt x="0" y="33"/>
                      <a:pt x="2" y="40"/>
                    </a:cubicBezTo>
                    <a:cubicBezTo>
                      <a:pt x="61" y="232"/>
                      <a:pt x="108" y="444"/>
                      <a:pt x="229" y="608"/>
                    </a:cubicBezTo>
                    <a:cubicBezTo>
                      <a:pt x="237" y="620"/>
                      <a:pt x="251" y="622"/>
                      <a:pt x="263" y="612"/>
                    </a:cubicBezTo>
                    <a:cubicBezTo>
                      <a:pt x="296" y="584"/>
                      <a:pt x="329" y="554"/>
                      <a:pt x="361" y="524"/>
                    </a:cubicBezTo>
                    <a:cubicBezTo>
                      <a:pt x="363" y="530"/>
                      <a:pt x="368" y="535"/>
                      <a:pt x="375" y="536"/>
                    </a:cubicBezTo>
                    <a:cubicBezTo>
                      <a:pt x="435" y="541"/>
                      <a:pt x="501" y="549"/>
                      <a:pt x="558" y="571"/>
                    </a:cubicBezTo>
                    <a:cubicBezTo>
                      <a:pt x="559" y="573"/>
                      <a:pt x="561" y="575"/>
                      <a:pt x="562" y="577"/>
                    </a:cubicBezTo>
                    <a:cubicBezTo>
                      <a:pt x="573" y="595"/>
                      <a:pt x="599" y="586"/>
                      <a:pt x="600" y="566"/>
                    </a:cubicBezTo>
                    <a:cubicBezTo>
                      <a:pt x="603" y="518"/>
                      <a:pt x="600" y="470"/>
                      <a:pt x="597" y="422"/>
                    </a:cubicBezTo>
                    <a:cubicBezTo>
                      <a:pt x="595" y="379"/>
                      <a:pt x="599" y="333"/>
                      <a:pt x="591" y="291"/>
                    </a:cubicBezTo>
                    <a:cubicBezTo>
                      <a:pt x="591" y="290"/>
                      <a:pt x="590" y="289"/>
                      <a:pt x="590" y="289"/>
                    </a:cubicBezTo>
                    <a:cubicBezTo>
                      <a:pt x="613" y="283"/>
                      <a:pt x="638" y="265"/>
                      <a:pt x="656" y="255"/>
                    </a:cubicBezTo>
                    <a:cubicBezTo>
                      <a:pt x="697" y="231"/>
                      <a:pt x="737" y="205"/>
                      <a:pt x="778" y="182"/>
                    </a:cubicBezTo>
                    <a:cubicBezTo>
                      <a:pt x="784" y="179"/>
                      <a:pt x="786" y="175"/>
                      <a:pt x="788" y="171"/>
                    </a:cubicBezTo>
                    <a:cubicBezTo>
                      <a:pt x="788" y="171"/>
                      <a:pt x="788" y="171"/>
                      <a:pt x="789" y="171"/>
                    </a:cubicBezTo>
                    <a:cubicBezTo>
                      <a:pt x="800" y="171"/>
                      <a:pt x="809" y="161"/>
                      <a:pt x="805" y="149"/>
                    </a:cubicBezTo>
                    <a:close/>
                    <a:moveTo>
                      <a:pt x="348" y="213"/>
                    </a:moveTo>
                    <a:cubicBezTo>
                      <a:pt x="387" y="233"/>
                      <a:pt x="504" y="323"/>
                      <a:pt x="550" y="296"/>
                    </a:cubicBezTo>
                    <a:cubicBezTo>
                      <a:pt x="555" y="294"/>
                      <a:pt x="557" y="290"/>
                      <a:pt x="557" y="286"/>
                    </a:cubicBezTo>
                    <a:cubicBezTo>
                      <a:pt x="558" y="286"/>
                      <a:pt x="558" y="286"/>
                      <a:pt x="559" y="286"/>
                    </a:cubicBezTo>
                    <a:cubicBezTo>
                      <a:pt x="558" y="288"/>
                      <a:pt x="557" y="289"/>
                      <a:pt x="556" y="291"/>
                    </a:cubicBezTo>
                    <a:cubicBezTo>
                      <a:pt x="544" y="325"/>
                      <a:pt x="553" y="369"/>
                      <a:pt x="555" y="405"/>
                    </a:cubicBezTo>
                    <a:cubicBezTo>
                      <a:pt x="557" y="436"/>
                      <a:pt x="559" y="466"/>
                      <a:pt x="559" y="497"/>
                    </a:cubicBezTo>
                    <a:cubicBezTo>
                      <a:pt x="534" y="458"/>
                      <a:pt x="508" y="420"/>
                      <a:pt x="479" y="383"/>
                    </a:cubicBezTo>
                    <a:cubicBezTo>
                      <a:pt x="480" y="378"/>
                      <a:pt x="479" y="374"/>
                      <a:pt x="475" y="370"/>
                    </a:cubicBezTo>
                    <a:cubicBezTo>
                      <a:pt x="410" y="301"/>
                      <a:pt x="325" y="243"/>
                      <a:pt x="250" y="185"/>
                    </a:cubicBezTo>
                    <a:cubicBezTo>
                      <a:pt x="224" y="164"/>
                      <a:pt x="197" y="142"/>
                      <a:pt x="170" y="121"/>
                    </a:cubicBezTo>
                    <a:cubicBezTo>
                      <a:pt x="229" y="151"/>
                      <a:pt x="289" y="181"/>
                      <a:pt x="348" y="213"/>
                    </a:cubicBezTo>
                    <a:close/>
                    <a:moveTo>
                      <a:pt x="251" y="565"/>
                    </a:moveTo>
                    <a:cubicBezTo>
                      <a:pt x="151" y="417"/>
                      <a:pt x="120" y="239"/>
                      <a:pt x="47" y="78"/>
                    </a:cubicBezTo>
                    <a:cubicBezTo>
                      <a:pt x="62" y="91"/>
                      <a:pt x="82" y="103"/>
                      <a:pt x="90" y="110"/>
                    </a:cubicBezTo>
                    <a:cubicBezTo>
                      <a:pt x="134" y="144"/>
                      <a:pt x="177" y="180"/>
                      <a:pt x="221" y="214"/>
                    </a:cubicBezTo>
                    <a:cubicBezTo>
                      <a:pt x="292" y="269"/>
                      <a:pt x="360" y="342"/>
                      <a:pt x="438" y="387"/>
                    </a:cubicBezTo>
                    <a:cubicBezTo>
                      <a:pt x="377" y="448"/>
                      <a:pt x="316" y="508"/>
                      <a:pt x="251" y="565"/>
                    </a:cubicBezTo>
                    <a:close/>
                    <a:moveTo>
                      <a:pt x="382" y="504"/>
                    </a:moveTo>
                    <a:cubicBezTo>
                      <a:pt x="412" y="475"/>
                      <a:pt x="442" y="446"/>
                      <a:pt x="471" y="417"/>
                    </a:cubicBezTo>
                    <a:cubicBezTo>
                      <a:pt x="488" y="451"/>
                      <a:pt x="507" y="484"/>
                      <a:pt x="526" y="517"/>
                    </a:cubicBezTo>
                    <a:cubicBezTo>
                      <a:pt x="479" y="504"/>
                      <a:pt x="426" y="497"/>
                      <a:pt x="382" y="504"/>
                    </a:cubicBezTo>
                    <a:close/>
                    <a:moveTo>
                      <a:pt x="641" y="210"/>
                    </a:moveTo>
                    <a:cubicBezTo>
                      <a:pt x="622" y="222"/>
                      <a:pt x="603" y="233"/>
                      <a:pt x="585" y="245"/>
                    </a:cubicBezTo>
                    <a:cubicBezTo>
                      <a:pt x="578" y="249"/>
                      <a:pt x="571" y="253"/>
                      <a:pt x="565" y="257"/>
                    </a:cubicBezTo>
                    <a:cubicBezTo>
                      <a:pt x="560" y="260"/>
                      <a:pt x="548" y="270"/>
                      <a:pt x="559" y="268"/>
                    </a:cubicBezTo>
                    <a:cubicBezTo>
                      <a:pt x="556" y="269"/>
                      <a:pt x="554" y="271"/>
                      <a:pt x="553" y="273"/>
                    </a:cubicBezTo>
                    <a:cubicBezTo>
                      <a:pt x="552" y="272"/>
                      <a:pt x="552" y="271"/>
                      <a:pt x="550" y="270"/>
                    </a:cubicBezTo>
                    <a:cubicBezTo>
                      <a:pt x="480" y="230"/>
                      <a:pt x="404" y="195"/>
                      <a:pt x="331" y="156"/>
                    </a:cubicBezTo>
                    <a:cubicBezTo>
                      <a:pt x="287" y="133"/>
                      <a:pt x="242" y="104"/>
                      <a:pt x="196" y="79"/>
                    </a:cubicBezTo>
                    <a:cubicBezTo>
                      <a:pt x="278" y="87"/>
                      <a:pt x="363" y="89"/>
                      <a:pt x="437" y="101"/>
                    </a:cubicBezTo>
                    <a:cubicBezTo>
                      <a:pt x="514" y="113"/>
                      <a:pt x="591" y="126"/>
                      <a:pt x="667" y="142"/>
                    </a:cubicBezTo>
                    <a:cubicBezTo>
                      <a:pt x="685" y="145"/>
                      <a:pt x="705" y="153"/>
                      <a:pt x="726" y="159"/>
                    </a:cubicBezTo>
                    <a:cubicBezTo>
                      <a:pt x="697" y="176"/>
                      <a:pt x="669" y="193"/>
                      <a:pt x="641" y="2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6" name="Freeform 6"/>
              <p:cNvSpPr/>
              <p:nvPr/>
            </p:nvSpPr>
            <p:spPr bwMode="auto">
              <a:xfrm>
                <a:off x="7550" y="5020"/>
                <a:ext cx="292" cy="259"/>
              </a:xfrm>
              <a:custGeom>
                <a:gdLst>
                  <a:gd fmla="*/ 121 w 123" name="T0"/>
                  <a:gd fmla="*/ 91 h 109" name="T1"/>
                  <a:gd fmla="*/ 98 w 123" name="T2"/>
                  <a:gd fmla="*/ 67 h 109" name="T3"/>
                  <a:gd fmla="*/ 61 w 123" name="T4"/>
                  <a:gd fmla="*/ 37 h 109" name="T5"/>
                  <a:gd fmla="*/ 30 w 123" name="T6"/>
                  <a:gd fmla="*/ 12 h 109" name="T7"/>
                  <a:gd fmla="*/ 12 w 123" name="T8"/>
                  <a:gd fmla="*/ 4 h 109" name="T9"/>
                  <a:gd fmla="*/ 4 w 123" name="T10"/>
                  <a:gd fmla="*/ 12 h 109" name="T11"/>
                  <a:gd fmla="*/ 11 w 123" name="T12"/>
                  <a:gd fmla="*/ 26 h 109" name="T13"/>
                  <a:gd fmla="*/ 41 w 123" name="T14"/>
                  <a:gd fmla="*/ 57 h 109" name="T15"/>
                  <a:gd fmla="*/ 76 w 123" name="T16"/>
                  <a:gd fmla="*/ 90 h 109" name="T17"/>
                  <a:gd fmla="*/ 107 w 123" name="T18"/>
                  <a:gd fmla="*/ 109 h 109" name="T19"/>
                  <a:gd fmla="*/ 121 w 123" name="T20"/>
                  <a:gd fmla="*/ 91 h 109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109" w="123">
                    <a:moveTo>
                      <a:pt x="121" y="91"/>
                    </a:moveTo>
                    <a:cubicBezTo>
                      <a:pt x="118" y="80"/>
                      <a:pt x="107" y="74"/>
                      <a:pt x="98" y="67"/>
                    </a:cubicBezTo>
                    <a:cubicBezTo>
                      <a:pt x="86" y="57"/>
                      <a:pt x="73" y="47"/>
                      <a:pt x="61" y="37"/>
                    </a:cubicBezTo>
                    <a:cubicBezTo>
                      <a:pt x="51" y="28"/>
                      <a:pt x="40" y="20"/>
                      <a:pt x="30" y="12"/>
                    </a:cubicBezTo>
                    <a:cubicBezTo>
                      <a:pt x="24" y="8"/>
                      <a:pt x="17" y="7"/>
                      <a:pt x="12" y="4"/>
                    </a:cubicBezTo>
                    <a:cubicBezTo>
                      <a:pt x="7" y="0"/>
                      <a:pt x="0" y="7"/>
                      <a:pt x="4" y="12"/>
                    </a:cubicBezTo>
                    <a:cubicBezTo>
                      <a:pt x="7" y="16"/>
                      <a:pt x="8" y="22"/>
                      <a:pt x="11" y="26"/>
                    </a:cubicBezTo>
                    <a:cubicBezTo>
                      <a:pt x="21" y="37"/>
                      <a:pt x="31" y="47"/>
                      <a:pt x="41" y="57"/>
                    </a:cubicBezTo>
                    <a:cubicBezTo>
                      <a:pt x="52" y="68"/>
                      <a:pt x="64" y="79"/>
                      <a:pt x="76" y="90"/>
                    </a:cubicBezTo>
                    <a:cubicBezTo>
                      <a:pt x="85" y="98"/>
                      <a:pt x="95" y="109"/>
                      <a:pt x="107" y="109"/>
                    </a:cubicBezTo>
                    <a:cubicBezTo>
                      <a:pt x="116" y="109"/>
                      <a:pt x="123" y="100"/>
                      <a:pt x="121" y="9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7" name="Freeform 7"/>
              <p:cNvSpPr/>
              <p:nvPr/>
            </p:nvSpPr>
            <p:spPr bwMode="auto">
              <a:xfrm>
                <a:off x="7799" y="4977"/>
                <a:ext cx="308" cy="254"/>
              </a:xfrm>
              <a:custGeom>
                <a:gdLst>
                  <a:gd fmla="*/ 121 w 130" name="T0"/>
                  <a:gd fmla="*/ 86 h 107" name="T1"/>
                  <a:gd fmla="*/ 76 w 130" name="T2"/>
                  <a:gd fmla="*/ 55 h 107" name="T3"/>
                  <a:gd fmla="*/ 21 w 130" name="T4"/>
                  <a:gd fmla="*/ 8 h 107" name="T5"/>
                  <a:gd fmla="*/ 8 w 130" name="T6"/>
                  <a:gd fmla="*/ 21 h 107" name="T7"/>
                  <a:gd fmla="*/ 55 w 130" name="T8"/>
                  <a:gd fmla="*/ 70 h 107" name="T9"/>
                  <a:gd fmla="*/ 110 w 130" name="T10"/>
                  <a:gd fmla="*/ 106 h 107" name="T11"/>
                  <a:gd fmla="*/ 121 w 130" name="T12"/>
                  <a:gd fmla="*/ 86 h 107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07" w="130">
                    <a:moveTo>
                      <a:pt x="121" y="86"/>
                    </a:moveTo>
                    <a:cubicBezTo>
                      <a:pt x="109" y="73"/>
                      <a:pt x="90" y="66"/>
                      <a:pt x="76" y="55"/>
                    </a:cubicBezTo>
                    <a:cubicBezTo>
                      <a:pt x="57" y="41"/>
                      <a:pt x="40" y="23"/>
                      <a:pt x="21" y="8"/>
                    </a:cubicBezTo>
                    <a:cubicBezTo>
                      <a:pt x="12" y="0"/>
                      <a:pt x="0" y="12"/>
                      <a:pt x="8" y="21"/>
                    </a:cubicBezTo>
                    <a:cubicBezTo>
                      <a:pt x="22" y="39"/>
                      <a:pt x="39" y="55"/>
                      <a:pt x="55" y="70"/>
                    </a:cubicBezTo>
                    <a:cubicBezTo>
                      <a:pt x="70" y="84"/>
                      <a:pt x="90" y="103"/>
                      <a:pt x="110" y="106"/>
                    </a:cubicBezTo>
                    <a:cubicBezTo>
                      <a:pt x="121" y="107"/>
                      <a:pt x="130" y="96"/>
                      <a:pt x="121" y="8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8" name="Freeform 8"/>
              <p:cNvSpPr/>
              <p:nvPr/>
            </p:nvSpPr>
            <p:spPr bwMode="auto">
              <a:xfrm>
                <a:off x="8060" y="4918"/>
                <a:ext cx="256" cy="216"/>
              </a:xfrm>
              <a:custGeom>
                <a:gdLst>
                  <a:gd fmla="*/ 106 w 108" name="T0"/>
                  <a:gd fmla="*/ 71 h 91" name="T1"/>
                  <a:gd fmla="*/ 90 w 108" name="T2"/>
                  <a:gd fmla="*/ 58 h 91" name="T3"/>
                  <a:gd fmla="*/ 68 w 108" name="T4"/>
                  <a:gd fmla="*/ 45 h 91" name="T5"/>
                  <a:gd fmla="*/ 23 w 108" name="T6"/>
                  <a:gd fmla="*/ 8 h 91" name="T7"/>
                  <a:gd fmla="*/ 8 w 108" name="T8"/>
                  <a:gd fmla="*/ 22 h 91" name="T9"/>
                  <a:gd fmla="*/ 53 w 108" name="T10"/>
                  <a:gd fmla="*/ 64 h 91" name="T11"/>
                  <a:gd fmla="*/ 99 w 108" name="T12"/>
                  <a:gd fmla="*/ 88 h 91" name="T13"/>
                  <a:gd fmla="*/ 106 w 108" name="T14"/>
                  <a:gd fmla="*/ 71 h 91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91" w="108">
                    <a:moveTo>
                      <a:pt x="106" y="71"/>
                    </a:moveTo>
                    <a:cubicBezTo>
                      <a:pt x="102" y="63"/>
                      <a:pt x="97" y="62"/>
                      <a:pt x="90" y="58"/>
                    </a:cubicBezTo>
                    <a:cubicBezTo>
                      <a:pt x="82" y="55"/>
                      <a:pt x="75" y="50"/>
                      <a:pt x="68" y="45"/>
                    </a:cubicBezTo>
                    <a:cubicBezTo>
                      <a:pt x="52" y="34"/>
                      <a:pt x="38" y="21"/>
                      <a:pt x="23" y="8"/>
                    </a:cubicBezTo>
                    <a:cubicBezTo>
                      <a:pt x="13" y="0"/>
                      <a:pt x="0" y="12"/>
                      <a:pt x="8" y="22"/>
                    </a:cubicBezTo>
                    <a:cubicBezTo>
                      <a:pt x="22" y="38"/>
                      <a:pt x="37" y="51"/>
                      <a:pt x="53" y="64"/>
                    </a:cubicBezTo>
                    <a:cubicBezTo>
                      <a:pt x="66" y="74"/>
                      <a:pt x="81" y="91"/>
                      <a:pt x="99" y="88"/>
                    </a:cubicBezTo>
                    <a:cubicBezTo>
                      <a:pt x="107" y="86"/>
                      <a:pt x="108" y="77"/>
                      <a:pt x="106" y="7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9" name="Freeform 9"/>
              <p:cNvSpPr/>
              <p:nvPr/>
            </p:nvSpPr>
            <p:spPr bwMode="auto">
              <a:xfrm>
                <a:off x="8219" y="4695"/>
                <a:ext cx="277" cy="237"/>
              </a:xfrm>
              <a:custGeom>
                <a:gdLst>
                  <a:gd fmla="*/ 108 w 117" name="T0"/>
                  <a:gd fmla="*/ 75 h 100" name="T1"/>
                  <a:gd fmla="*/ 72 w 117" name="T2"/>
                  <a:gd fmla="*/ 50 h 100" name="T3"/>
                  <a:gd fmla="*/ 24 w 117" name="T4"/>
                  <a:gd fmla="*/ 9 h 100" name="T5"/>
                  <a:gd fmla="*/ 9 w 117" name="T6"/>
                  <a:gd fmla="*/ 24 h 100" name="T7"/>
                  <a:gd fmla="*/ 60 w 117" name="T8"/>
                  <a:gd fmla="*/ 74 h 100" name="T9"/>
                  <a:gd fmla="*/ 105 w 117" name="T10"/>
                  <a:gd fmla="*/ 95 h 100" name="T11"/>
                  <a:gd fmla="*/ 108 w 117" name="T12"/>
                  <a:gd fmla="*/ 75 h 100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00" w="117">
                    <a:moveTo>
                      <a:pt x="108" y="75"/>
                    </a:moveTo>
                    <a:cubicBezTo>
                      <a:pt x="100" y="71"/>
                      <a:pt x="83" y="58"/>
                      <a:pt x="72" y="50"/>
                    </a:cubicBezTo>
                    <a:cubicBezTo>
                      <a:pt x="55" y="37"/>
                      <a:pt x="39" y="23"/>
                      <a:pt x="24" y="9"/>
                    </a:cubicBezTo>
                    <a:cubicBezTo>
                      <a:pt x="13" y="0"/>
                      <a:pt x="0" y="14"/>
                      <a:pt x="9" y="24"/>
                    </a:cubicBezTo>
                    <a:cubicBezTo>
                      <a:pt x="24" y="42"/>
                      <a:pt x="42" y="58"/>
                      <a:pt x="60" y="74"/>
                    </a:cubicBezTo>
                    <a:cubicBezTo>
                      <a:pt x="73" y="85"/>
                      <a:pt x="87" y="100"/>
                      <a:pt x="105" y="95"/>
                    </a:cubicBezTo>
                    <a:cubicBezTo>
                      <a:pt x="114" y="93"/>
                      <a:pt x="117" y="79"/>
                      <a:pt x="108" y="7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0" name="Freeform 10"/>
              <p:cNvSpPr/>
              <p:nvPr/>
            </p:nvSpPr>
            <p:spPr bwMode="auto">
              <a:xfrm>
                <a:off x="8280" y="4425"/>
                <a:ext cx="280" cy="244"/>
              </a:xfrm>
              <a:custGeom>
                <a:gdLst>
                  <a:gd fmla="*/ 110 w 118" name="T0"/>
                  <a:gd fmla="*/ 78 h 103" name="T1"/>
                  <a:gd fmla="*/ 69 w 118" name="T2"/>
                  <a:gd fmla="*/ 50 h 103" name="T3"/>
                  <a:gd fmla="*/ 21 w 118" name="T4"/>
                  <a:gd fmla="*/ 7 h 103" name="T5"/>
                  <a:gd fmla="*/ 7 w 118" name="T6"/>
                  <a:gd fmla="*/ 19 h 103" name="T7"/>
                  <a:gd fmla="*/ 49 w 118" name="T8"/>
                  <a:gd fmla="*/ 66 h 103" name="T9"/>
                  <a:gd fmla="*/ 97 w 118" name="T10"/>
                  <a:gd fmla="*/ 100 h 103" name="T11"/>
                  <a:gd fmla="*/ 110 w 118" name="T12"/>
                  <a:gd fmla="*/ 78 h 103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03" w="118">
                    <a:moveTo>
                      <a:pt x="110" y="78"/>
                    </a:moveTo>
                    <a:cubicBezTo>
                      <a:pt x="100" y="66"/>
                      <a:pt x="82" y="59"/>
                      <a:pt x="69" y="50"/>
                    </a:cubicBezTo>
                    <a:cubicBezTo>
                      <a:pt x="51" y="38"/>
                      <a:pt x="36" y="23"/>
                      <a:pt x="21" y="7"/>
                    </a:cubicBezTo>
                    <a:cubicBezTo>
                      <a:pt x="14" y="0"/>
                      <a:pt x="0" y="10"/>
                      <a:pt x="7" y="19"/>
                    </a:cubicBezTo>
                    <a:cubicBezTo>
                      <a:pt x="19" y="36"/>
                      <a:pt x="34" y="51"/>
                      <a:pt x="49" y="66"/>
                    </a:cubicBezTo>
                    <a:cubicBezTo>
                      <a:pt x="62" y="78"/>
                      <a:pt x="80" y="97"/>
                      <a:pt x="97" y="100"/>
                    </a:cubicBezTo>
                    <a:cubicBezTo>
                      <a:pt x="111" y="103"/>
                      <a:pt x="118" y="89"/>
                      <a:pt x="110" y="7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3" name="Freeform 11"/>
              <p:cNvSpPr/>
              <p:nvPr/>
            </p:nvSpPr>
            <p:spPr bwMode="auto">
              <a:xfrm>
                <a:off x="8361" y="4254"/>
                <a:ext cx="225" cy="183"/>
              </a:xfrm>
              <a:custGeom>
                <a:gdLst>
                  <a:gd fmla="*/ 85 w 95" name="T0"/>
                  <a:gd fmla="*/ 51 h 77" name="T1"/>
                  <a:gd fmla="*/ 17 w 95" name="T2"/>
                  <a:gd fmla="*/ 6 h 77" name="T3"/>
                  <a:gd fmla="*/ 5 w 95" name="T4"/>
                  <a:gd fmla="*/ 16 h 77" name="T5"/>
                  <a:gd fmla="*/ 43 w 95" name="T6"/>
                  <a:gd fmla="*/ 58 h 77" name="T7"/>
                  <a:gd fmla="*/ 82 w 95" name="T8"/>
                  <a:gd fmla="*/ 73 h 77" name="T9"/>
                  <a:gd fmla="*/ 85 w 95" name="T10"/>
                  <a:gd fmla="*/ 51 h 77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77" w="95">
                    <a:moveTo>
                      <a:pt x="85" y="51"/>
                    </a:moveTo>
                    <a:cubicBezTo>
                      <a:pt x="60" y="40"/>
                      <a:pt x="37" y="26"/>
                      <a:pt x="17" y="6"/>
                    </a:cubicBezTo>
                    <a:cubicBezTo>
                      <a:pt x="11" y="0"/>
                      <a:pt x="0" y="8"/>
                      <a:pt x="5" y="16"/>
                    </a:cubicBezTo>
                    <a:cubicBezTo>
                      <a:pt x="14" y="33"/>
                      <a:pt x="28" y="46"/>
                      <a:pt x="43" y="58"/>
                    </a:cubicBezTo>
                    <a:cubicBezTo>
                      <a:pt x="55" y="68"/>
                      <a:pt x="67" y="77"/>
                      <a:pt x="82" y="73"/>
                    </a:cubicBezTo>
                    <a:cubicBezTo>
                      <a:pt x="91" y="70"/>
                      <a:pt x="95" y="56"/>
                      <a:pt x="85" y="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4" name="Freeform 12"/>
              <p:cNvSpPr/>
              <p:nvPr/>
            </p:nvSpPr>
            <p:spPr bwMode="auto">
              <a:xfrm>
                <a:off x="8465" y="4090"/>
                <a:ext cx="256" cy="193"/>
              </a:xfrm>
              <a:custGeom>
                <a:gdLst>
                  <a:gd fmla="*/ 105 w 108" name="T0"/>
                  <a:gd fmla="*/ 57 h 81" name="T1"/>
                  <a:gd fmla="*/ 56 w 108" name="T2"/>
                  <a:gd fmla="*/ 25 h 81" name="T3"/>
                  <a:gd fmla="*/ 8 w 108" name="T4"/>
                  <a:gd fmla="*/ 6 h 81" name="T5"/>
                  <a:gd fmla="*/ 7 w 108" name="T6"/>
                  <a:gd fmla="*/ 6 h 81" name="T7"/>
                  <a:gd fmla="*/ 6 w 108" name="T8"/>
                  <a:gd fmla="*/ 7 h 81" name="T9"/>
                  <a:gd fmla="*/ 6 w 108" name="T10"/>
                  <a:gd fmla="*/ 7 h 81" name="T11"/>
                  <a:gd fmla="*/ 2 w 108" name="T12"/>
                  <a:gd fmla="*/ 15 h 81" name="T13"/>
                  <a:gd fmla="*/ 4 w 108" name="T14"/>
                  <a:gd fmla="*/ 23 h 81" name="T15"/>
                  <a:gd fmla="*/ 12 w 108" name="T16"/>
                  <a:gd fmla="*/ 30 h 81" name="T17"/>
                  <a:gd fmla="*/ 38 w 108" name="T18"/>
                  <a:gd fmla="*/ 49 h 81" name="T19"/>
                  <a:gd fmla="*/ 93 w 108" name="T20"/>
                  <a:gd fmla="*/ 78 h 81" name="T21"/>
                  <a:gd fmla="*/ 105 w 108" name="T22"/>
                  <a:gd fmla="*/ 57 h 81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81" w="108">
                    <a:moveTo>
                      <a:pt x="105" y="57"/>
                    </a:moveTo>
                    <a:cubicBezTo>
                      <a:pt x="98" y="41"/>
                      <a:pt x="71" y="33"/>
                      <a:pt x="56" y="25"/>
                    </a:cubicBezTo>
                    <a:cubicBezTo>
                      <a:pt x="45" y="19"/>
                      <a:pt x="21" y="0"/>
                      <a:pt x="8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6"/>
                      <a:pt x="6" y="6"/>
                      <a:pt x="6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3" y="8"/>
                      <a:pt x="1" y="11"/>
                      <a:pt x="2" y="15"/>
                    </a:cubicBezTo>
                    <a:cubicBezTo>
                      <a:pt x="0" y="9"/>
                      <a:pt x="3" y="21"/>
                      <a:pt x="4" y="23"/>
                    </a:cubicBezTo>
                    <a:cubicBezTo>
                      <a:pt x="5" y="26"/>
                      <a:pt x="9" y="28"/>
                      <a:pt x="12" y="30"/>
                    </a:cubicBezTo>
                    <a:cubicBezTo>
                      <a:pt x="20" y="37"/>
                      <a:pt x="29" y="43"/>
                      <a:pt x="38" y="49"/>
                    </a:cubicBezTo>
                    <a:cubicBezTo>
                      <a:pt x="52" y="58"/>
                      <a:pt x="75" y="81"/>
                      <a:pt x="93" y="78"/>
                    </a:cubicBezTo>
                    <a:cubicBezTo>
                      <a:pt x="101" y="76"/>
                      <a:pt x="108" y="65"/>
                      <a:pt x="105" y="5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</p:grpSp>
      <p:sp>
        <p:nvSpPr>
          <p:cNvPr id="3" name="ZoneTexte 2"/>
          <p:cNvSpPr txBox="1"/>
          <p:nvPr/>
        </p:nvSpPr>
        <p:spPr>
          <a:xfrm>
            <a:off x="9268214" y="6236833"/>
            <a:ext cx="6024880" cy="18440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b="1" lang="zh-CN" smtClean="0" sz="11500">
                <a:latin typeface="+mn-ea"/>
              </a:rPr>
              <a:t>关于我们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624065" y="8098880"/>
            <a:ext cx="17281920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z="4800">
                <a:latin typeface="+mn-ea"/>
              </a:rPr>
              <a:t>About Us</a:t>
            </a:r>
          </a:p>
        </p:txBody>
      </p:sp>
    </p:spTree>
  </p:cSld>
  <p:clrMapOvr>
    <a:masterClrMapping/>
  </p:clrMapOvr>
  <mc:AlternateContent>
    <mc:Choice Requires="p14">
      <p:transition advTm="5000" p14:dur="700" spd="med">
        <p:fade/>
      </p:transition>
    </mc:Choice>
    <mc:Fallback>
      <p:transition advTm="5000"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69000" fill="hold" id="5" nodeType="clickEffect" presetClass="entr" presetID="2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7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8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0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2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 id="13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16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8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3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5"/>
    </p:bldLst>
  </p:timing>
</p:sld>
</file>

<file path=ppt/slides/slide4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1103313" y="2363440"/>
            <a:ext cx="22197197" cy="1150502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2849225" y="3604066"/>
            <a:ext cx="1307015" cy="130701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5469116" y="5422837"/>
            <a:ext cx="1307015" cy="130701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9929427" y="4058763"/>
            <a:ext cx="1307015" cy="130701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17230213" y="4257573"/>
            <a:ext cx="1307015" cy="13070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17230213" y="6302993"/>
            <a:ext cx="6040121" cy="7414595"/>
          </a:xfrm>
          <a:prstGeom prst="rect">
            <a:avLst/>
          </a:prstGeom>
        </p:spPr>
      </p:pic>
      <p:sp>
        <p:nvSpPr>
          <p:cNvPr id="19" name="TextBox 10"/>
          <p:cNvSpPr txBox="1"/>
          <p:nvPr/>
        </p:nvSpPr>
        <p:spPr>
          <a:xfrm>
            <a:off x="1103313" y="593725"/>
            <a:ext cx="11185568" cy="17526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r>
              <a:rPr altLang="en-US" b="1" lang="zh-CN" smtClean="0" sz="11500">
                <a:latin typeface="+mn-ea"/>
              </a:rPr>
              <a:t>分支机构</a:t>
            </a:r>
          </a:p>
        </p:txBody>
      </p:sp>
    </p:spTree>
    <p:extLst>
      <p:ext uri="{BB962C8B-B14F-4D97-AF65-F5344CB8AC3E}">
        <p14:creationId val="1675050962"/>
      </p:ext>
    </p:extLst>
  </p:cSld>
  <p:clrMapOvr>
    <a:masterClrMapping/>
  </p:clrMapOvr>
  <mc:AlternateContent>
    <mc:Choice Requires="p14">
      <p:transition advTm="5000" p14:dur="700" spd="med">
        <p:fade/>
      </p:transition>
    </mc:Choice>
    <mc:Fallback>
      <p:transition advTm="5000"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2" y="5533692"/>
            <a:ext cx="7046856" cy="6693252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8915675" y="8326285"/>
            <a:ext cx="6554237" cy="1137971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ctr"/>
            <a:r>
              <a:rPr altLang="en-US" lang="zh-CN" sz="7467">
                <a:latin typeface="+mn-ea"/>
              </a:rPr>
              <a:t>公司地址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4735857" y="3953426"/>
            <a:ext cx="3720154" cy="427947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9813575" y="3474467"/>
            <a:ext cx="4758438" cy="4758438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3721298" y="10637309"/>
            <a:ext cx="17087455" cy="836678"/>
            <a:chOff x="5881302" y="10615189"/>
            <a:chExt cx="17087455" cy="836678"/>
          </a:xfrm>
        </p:grpSpPr>
        <p:sp>
          <p:nvSpPr>
            <p:cNvPr id="24" name="TextBox 23"/>
            <p:cNvSpPr txBox="1"/>
            <p:nvPr/>
          </p:nvSpPr>
          <p:spPr>
            <a:xfrm>
              <a:off x="6844363" y="10746084"/>
              <a:ext cx="3935568" cy="650291"/>
            </a:xfrm>
            <a:prstGeom prst="rect">
              <a:avLst/>
            </a:prstGeom>
            <a:noFill/>
          </p:spPr>
          <p:txBody>
            <a:bodyPr bIns="0" lIns="0" rIns="0" rtlCol="0" tIns="0" wrap="square">
              <a:spAutoFit/>
            </a:bodyPr>
            <a:lstStyle/>
            <a:p>
              <a:r>
                <a:rPr lang="en-US" sz="4267">
                  <a:latin typeface="+mn-ea"/>
                </a:rPr>
                <a:t>123-123-123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1383837" y="10746081"/>
              <a:ext cx="5289800" cy="650291"/>
            </a:xfrm>
            <a:prstGeom prst="rect">
              <a:avLst/>
            </a:prstGeom>
            <a:noFill/>
          </p:spPr>
          <p:txBody>
            <a:bodyPr bIns="0" lIns="0" rIns="0" rtlCol="0" tIns="0" wrap="square">
              <a:spAutoFit/>
            </a:bodyPr>
            <a:lstStyle/>
            <a:p>
              <a:r>
                <a:rPr lang="en-US" sz="4267">
                  <a:latin typeface="+mn-ea"/>
                </a:rPr>
                <a:t>@企业邮箱.COM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7161346" y="10727320"/>
              <a:ext cx="5807410" cy="650291"/>
            </a:xfrm>
            <a:prstGeom prst="rect">
              <a:avLst/>
            </a:prstGeom>
            <a:noFill/>
          </p:spPr>
          <p:txBody>
            <a:bodyPr bIns="0" lIns="0" rIns="0" rtlCol="0" tIns="0" wrap="square">
              <a:spAutoFit/>
            </a:bodyPr>
            <a:lstStyle/>
            <a:p>
              <a:r>
                <a:rPr lang="en-US" sz="4267">
                  <a:latin typeface="+mn-ea"/>
                </a:rPr>
                <a:t>WWW.公司网站.COM</a:t>
              </a: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5881302" y="10637085"/>
              <a:ext cx="814680" cy="773946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10420740" y="10615189"/>
              <a:ext cx="828257" cy="787523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16101385" y="10664344"/>
              <a:ext cx="828257" cy="787523"/>
            </a:xfrm>
            <a:prstGeom prst="rect">
              <a:avLst/>
            </a:prstGeom>
          </p:spPr>
        </p:pic>
      </p:grpSp>
      <p:sp>
        <p:nvSpPr>
          <p:cNvPr id="14" name="TextBox 10"/>
          <p:cNvSpPr txBox="1"/>
          <p:nvPr/>
        </p:nvSpPr>
        <p:spPr>
          <a:xfrm>
            <a:off x="1103313" y="593725"/>
            <a:ext cx="11185568" cy="17526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r>
              <a:rPr altLang="en-US" b="1" lang="zh-CN" smtClean="0" sz="11500">
                <a:latin typeface="+mn-ea"/>
              </a:rPr>
              <a:t>联系我们</a:t>
            </a:r>
          </a:p>
        </p:txBody>
      </p:sp>
    </p:spTree>
    <p:extLst>
      <p:ext uri="{BB962C8B-B14F-4D97-AF65-F5344CB8AC3E}">
        <p14:creationId val="4208242514"/>
      </p:ext>
    </p:extLst>
  </p:cSld>
  <p:clrMapOvr>
    <a:masterClrMapping/>
  </p:clrMapOvr>
  <mc:AlternateContent>
    <mc:Choice Requires="p14">
      <p:transition advTm="5000" p14:dur="700" spd="med">
        <p:fade/>
      </p:transition>
    </mc:Choice>
    <mc:Fallback>
      <p:transition advTm="5000"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7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fill="hold" grpId="0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1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3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15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16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id="18" nodeType="afterEffect" presetClass="entr" presetID="6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out)" transition="in">
                                      <p:cBhvr>
                                        <p:cTn dur="250" id="2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 nodeType="clickPar">
                      <p:stCondLst>
                        <p:cond delay="indefinite"/>
                        <p:cond delay="0" evt="onBegin">
                          <p:tn val="20"/>
                        </p:cond>
                      </p:stCondLst>
                      <p:childTnLst>
                        <p:par>
                          <p:cTn fill="hold" id="2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3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5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3"/>
    </p:bldLst>
  </p:timing>
</p:sld>
</file>

<file path=ppt/slides/slide4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1" name="Freeform 49"/>
          <p:cNvSpPr>
            <a:spLocks noEditPoints="1"/>
          </p:cNvSpPr>
          <p:nvPr/>
        </p:nvSpPr>
        <p:spPr bwMode="auto">
          <a:xfrm>
            <a:off x="18127132" y="4139348"/>
            <a:ext cx="2785216" cy="2785205"/>
          </a:xfrm>
          <a:custGeom>
            <a:gdLst>
              <a:gd fmla="*/ 429 w 506" name="T0"/>
              <a:gd fmla="*/ 0 h 506" name="T1"/>
              <a:gd fmla="*/ 0 w 506" name="T2"/>
              <a:gd fmla="*/ 77 h 506" name="T3"/>
              <a:gd fmla="*/ 77 w 506" name="T4"/>
              <a:gd fmla="*/ 506 h 506" name="T5"/>
              <a:gd fmla="*/ 506 w 506" name="T6"/>
              <a:gd fmla="*/ 429 h 506" name="T7"/>
              <a:gd fmla="*/ 108 w 506" name="T8"/>
              <a:gd fmla="*/ 91 h 506" name="T9"/>
              <a:gd fmla="*/ 108 w 506" name="T10"/>
              <a:gd fmla="*/ 161 h 506" name="T11"/>
              <a:gd fmla="*/ 108 w 506" name="T12"/>
              <a:gd fmla="*/ 91 h 506" name="T13"/>
              <a:gd fmla="*/ 92 w 506" name="T14"/>
              <a:gd fmla="*/ 410 h 506" name="T15"/>
              <a:gd fmla="*/ 112 w 506" name="T16"/>
              <a:gd fmla="*/ 285 h 506" name="T17"/>
              <a:gd fmla="*/ 51 w 506" name="T18"/>
              <a:gd fmla="*/ 213 h 506" name="T19"/>
              <a:gd fmla="*/ 135 w 506" name="T20"/>
              <a:gd fmla="*/ 226 h 506" name="T21"/>
              <a:gd fmla="*/ 462 w 506" name="T22"/>
              <a:gd fmla="*/ 342 h 506" name="T23"/>
              <a:gd fmla="*/ 317 w 506" name="T24"/>
              <a:gd fmla="*/ 379 h 506" name="T25"/>
              <a:gd fmla="*/ 399 w 506" name="T26"/>
              <a:gd fmla="*/ 338 h 506" name="T27"/>
              <a:gd fmla="*/ 248 w 506" name="T28"/>
              <a:gd fmla="*/ 156 h 506" name="T29"/>
              <a:gd fmla="*/ 255 w 506" name="T30"/>
              <a:gd fmla="*/ 200 h 506" name="T31"/>
              <a:gd fmla="*/ 386 w 506" name="T32"/>
              <a:gd fmla="*/ 226 h 506" name="T33"/>
              <a:gd fmla="*/ 306 w 506" name="T34"/>
              <a:gd fmla="*/ 253 h 506" name="T35"/>
              <a:gd fmla="*/ 386 w 506" name="T36"/>
              <a:gd fmla="*/ 279 h 506" name="T37"/>
              <a:gd fmla="*/ 306 w 506" name="T38"/>
              <a:gd fmla="*/ 334 h 506" name="T39"/>
              <a:gd fmla="*/ 335 w 506" name="T40"/>
              <a:gd fmla="*/ 294 h 506" name="T41"/>
              <a:gd fmla="*/ 400 w 506" name="T42"/>
              <a:gd fmla="*/ 355 h 506" name="T43"/>
              <a:gd fmla="*/ 350 w 506" name="T44"/>
              <a:gd fmla="*/ 344 h 506" name="T45"/>
              <a:gd fmla="*/ 165 w 506" name="T46"/>
              <a:gd fmla="*/ 294 h 506" name="T47"/>
              <a:gd fmla="*/ 220 w 506" name="T48"/>
              <a:gd fmla="*/ 293 h 506" name="T49"/>
              <a:gd fmla="*/ 249 w 506" name="T50"/>
              <a:gd fmla="*/ 342 h 506" name="T51"/>
              <a:gd fmla="*/ 253 w 506" name="T52"/>
              <a:gd fmla="*/ 279 h 506" name="T53"/>
              <a:gd fmla="*/ 173 w 506" name="T54"/>
              <a:gd fmla="*/ 253 h 506" name="T55"/>
              <a:gd fmla="*/ 253 w 506" name="T56"/>
              <a:gd fmla="*/ 226 h 506" name="T57"/>
              <a:gd fmla="*/ 198 w 506" name="T58"/>
              <a:gd fmla="*/ 255 h 506" name="T59"/>
              <a:gd fmla="*/ 218 w 506" name="T60"/>
              <a:gd fmla="*/ 169 h 506" name="T61"/>
              <a:gd fmla="*/ 163 w 506" name="T62"/>
              <a:gd fmla="*/ 212 h 506" name="T63"/>
              <a:gd fmla="*/ 187 w 506" name="T64"/>
              <a:gd fmla="*/ 85 h 506" name="T65"/>
              <a:gd fmla="*/ 228 w 506" name="T66"/>
              <a:gd fmla="*/ 127 h 506" name="T67"/>
              <a:gd fmla="*/ 462 w 506" name="T68"/>
              <a:gd fmla="*/ 342 h 506" name="T6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b="b" l="0" r="r" t="0"/>
            <a:pathLst>
              <a:path h="506" w="506">
                <a:moveTo>
                  <a:pt x="506" y="77"/>
                </a:moveTo>
                <a:cubicBezTo>
                  <a:pt x="506" y="34"/>
                  <a:pt x="471" y="0"/>
                  <a:pt x="429" y="0"/>
                </a:cubicBezTo>
                <a:cubicBezTo>
                  <a:pt x="77" y="0"/>
                  <a:pt x="77" y="0"/>
                  <a:pt x="77" y="0"/>
                </a:cubicBezTo>
                <a:cubicBezTo>
                  <a:pt x="35" y="0"/>
                  <a:pt x="0" y="34"/>
                  <a:pt x="0" y="77"/>
                </a:cubicBezTo>
                <a:cubicBezTo>
                  <a:pt x="0" y="429"/>
                  <a:pt x="0" y="429"/>
                  <a:pt x="0" y="429"/>
                </a:cubicBezTo>
                <a:cubicBezTo>
                  <a:pt x="0" y="471"/>
                  <a:pt x="35" y="506"/>
                  <a:pt x="77" y="506"/>
                </a:cubicBezTo>
                <a:cubicBezTo>
                  <a:pt x="429" y="506"/>
                  <a:pt x="429" y="506"/>
                  <a:pt x="429" y="506"/>
                </a:cubicBezTo>
                <a:cubicBezTo>
                  <a:pt x="471" y="506"/>
                  <a:pt x="506" y="471"/>
                  <a:pt x="506" y="429"/>
                </a:cubicBezTo>
                <a:lnTo>
                  <a:pt x="506" y="77"/>
                </a:lnTo>
                <a:close/>
                <a:moveTo>
                  <a:pt x="108" y="91"/>
                </a:moveTo>
                <a:cubicBezTo>
                  <a:pt x="129" y="91"/>
                  <a:pt x="147" y="107"/>
                  <a:pt x="147" y="126"/>
                </a:cubicBezTo>
                <a:cubicBezTo>
                  <a:pt x="147" y="145"/>
                  <a:pt x="129" y="161"/>
                  <a:pt x="108" y="161"/>
                </a:cubicBezTo>
                <a:cubicBezTo>
                  <a:pt x="86" y="161"/>
                  <a:pt x="69" y="145"/>
                  <a:pt x="69" y="126"/>
                </a:cubicBezTo>
                <a:cubicBezTo>
                  <a:pt x="69" y="107"/>
                  <a:pt x="86" y="91"/>
                  <a:pt x="108" y="91"/>
                </a:cubicBezTo>
                <a:close/>
                <a:moveTo>
                  <a:pt x="140" y="301"/>
                </a:moveTo>
                <a:cubicBezTo>
                  <a:pt x="130" y="333"/>
                  <a:pt x="133" y="321"/>
                  <a:pt x="92" y="410"/>
                </a:cubicBezTo>
                <a:cubicBezTo>
                  <a:pt x="33" y="373"/>
                  <a:pt x="33" y="373"/>
                  <a:pt x="33" y="373"/>
                </a:cubicBezTo>
                <a:cubicBezTo>
                  <a:pt x="33" y="373"/>
                  <a:pt x="99" y="313"/>
                  <a:pt x="112" y="285"/>
                </a:cubicBezTo>
                <a:cubicBezTo>
                  <a:pt x="127" y="256"/>
                  <a:pt x="96" y="241"/>
                  <a:pt x="96" y="241"/>
                </a:cubicBezTo>
                <a:cubicBezTo>
                  <a:pt x="51" y="213"/>
                  <a:pt x="51" y="213"/>
                  <a:pt x="51" y="213"/>
                </a:cubicBezTo>
                <a:cubicBezTo>
                  <a:pt x="76" y="175"/>
                  <a:pt x="76" y="175"/>
                  <a:pt x="76" y="175"/>
                </a:cubicBezTo>
                <a:cubicBezTo>
                  <a:pt x="110" y="200"/>
                  <a:pt x="112" y="203"/>
                  <a:pt x="135" y="226"/>
                </a:cubicBezTo>
                <a:cubicBezTo>
                  <a:pt x="153" y="244"/>
                  <a:pt x="151" y="268"/>
                  <a:pt x="140" y="301"/>
                </a:cubicBezTo>
                <a:close/>
                <a:moveTo>
                  <a:pt x="462" y="342"/>
                </a:moveTo>
                <a:cubicBezTo>
                  <a:pt x="451" y="451"/>
                  <a:pt x="310" y="410"/>
                  <a:pt x="310" y="410"/>
                </a:cubicBezTo>
                <a:cubicBezTo>
                  <a:pt x="317" y="379"/>
                  <a:pt x="317" y="379"/>
                  <a:pt x="317" y="379"/>
                </a:cubicBezTo>
                <a:cubicBezTo>
                  <a:pt x="347" y="386"/>
                  <a:pt x="347" y="386"/>
                  <a:pt x="347" y="386"/>
                </a:cubicBezTo>
                <a:cubicBezTo>
                  <a:pt x="408" y="390"/>
                  <a:pt x="399" y="338"/>
                  <a:pt x="399" y="338"/>
                </a:cubicBezTo>
                <a:cubicBezTo>
                  <a:pt x="399" y="184"/>
                  <a:pt x="399" y="184"/>
                  <a:pt x="399" y="184"/>
                </a:cubicBezTo>
                <a:cubicBezTo>
                  <a:pt x="399" y="126"/>
                  <a:pt x="347" y="120"/>
                  <a:pt x="248" y="156"/>
                </a:cubicBezTo>
                <a:cubicBezTo>
                  <a:pt x="272" y="166"/>
                  <a:pt x="272" y="166"/>
                  <a:pt x="272" y="166"/>
                </a:cubicBezTo>
                <a:cubicBezTo>
                  <a:pt x="270" y="173"/>
                  <a:pt x="264" y="186"/>
                  <a:pt x="255" y="200"/>
                </a:cubicBezTo>
                <a:cubicBezTo>
                  <a:pt x="386" y="200"/>
                  <a:pt x="386" y="200"/>
                  <a:pt x="386" y="200"/>
                </a:cubicBezTo>
                <a:cubicBezTo>
                  <a:pt x="386" y="226"/>
                  <a:pt x="386" y="226"/>
                  <a:pt x="386" y="226"/>
                </a:cubicBezTo>
                <a:cubicBezTo>
                  <a:pt x="306" y="226"/>
                  <a:pt x="306" y="226"/>
                  <a:pt x="306" y="226"/>
                </a:cubicBezTo>
                <a:cubicBezTo>
                  <a:pt x="306" y="253"/>
                  <a:pt x="306" y="253"/>
                  <a:pt x="306" y="253"/>
                </a:cubicBezTo>
                <a:cubicBezTo>
                  <a:pt x="386" y="253"/>
                  <a:pt x="386" y="253"/>
                  <a:pt x="386" y="253"/>
                </a:cubicBezTo>
                <a:cubicBezTo>
                  <a:pt x="386" y="279"/>
                  <a:pt x="386" y="279"/>
                  <a:pt x="386" y="279"/>
                </a:cubicBezTo>
                <a:cubicBezTo>
                  <a:pt x="306" y="279"/>
                  <a:pt x="306" y="279"/>
                  <a:pt x="306" y="279"/>
                </a:cubicBezTo>
                <a:cubicBezTo>
                  <a:pt x="306" y="334"/>
                  <a:pt x="306" y="334"/>
                  <a:pt x="306" y="334"/>
                </a:cubicBezTo>
                <a:cubicBezTo>
                  <a:pt x="320" y="330"/>
                  <a:pt x="331" y="325"/>
                  <a:pt x="340" y="319"/>
                </a:cubicBezTo>
                <a:cubicBezTo>
                  <a:pt x="335" y="294"/>
                  <a:pt x="335" y="294"/>
                  <a:pt x="335" y="294"/>
                </a:cubicBezTo>
                <a:cubicBezTo>
                  <a:pt x="371" y="283"/>
                  <a:pt x="371" y="283"/>
                  <a:pt x="371" y="283"/>
                </a:cubicBezTo>
                <a:cubicBezTo>
                  <a:pt x="400" y="355"/>
                  <a:pt x="400" y="355"/>
                  <a:pt x="400" y="355"/>
                </a:cubicBezTo>
                <a:cubicBezTo>
                  <a:pt x="357" y="373"/>
                  <a:pt x="357" y="373"/>
                  <a:pt x="357" y="373"/>
                </a:cubicBezTo>
                <a:cubicBezTo>
                  <a:pt x="350" y="344"/>
                  <a:pt x="350" y="344"/>
                  <a:pt x="350" y="344"/>
                </a:cubicBezTo>
                <a:cubicBezTo>
                  <a:pt x="331" y="359"/>
                  <a:pt x="291" y="380"/>
                  <a:pt x="221" y="379"/>
                </a:cubicBezTo>
                <a:cubicBezTo>
                  <a:pt x="146" y="380"/>
                  <a:pt x="165" y="294"/>
                  <a:pt x="165" y="294"/>
                </a:cubicBezTo>
                <a:cubicBezTo>
                  <a:pt x="167" y="293"/>
                  <a:pt x="167" y="293"/>
                  <a:pt x="167" y="293"/>
                </a:cubicBezTo>
                <a:cubicBezTo>
                  <a:pt x="220" y="293"/>
                  <a:pt x="220" y="293"/>
                  <a:pt x="220" y="293"/>
                </a:cubicBezTo>
                <a:cubicBezTo>
                  <a:pt x="219" y="306"/>
                  <a:pt x="215" y="322"/>
                  <a:pt x="221" y="332"/>
                </a:cubicBezTo>
                <a:cubicBezTo>
                  <a:pt x="226" y="340"/>
                  <a:pt x="240" y="342"/>
                  <a:pt x="249" y="342"/>
                </a:cubicBezTo>
                <a:cubicBezTo>
                  <a:pt x="250" y="342"/>
                  <a:pt x="240" y="342"/>
                  <a:pt x="253" y="342"/>
                </a:cubicBezTo>
                <a:cubicBezTo>
                  <a:pt x="253" y="279"/>
                  <a:pt x="253" y="279"/>
                  <a:pt x="253" y="279"/>
                </a:cubicBezTo>
                <a:cubicBezTo>
                  <a:pt x="173" y="279"/>
                  <a:pt x="173" y="279"/>
                  <a:pt x="173" y="279"/>
                </a:cubicBezTo>
                <a:cubicBezTo>
                  <a:pt x="173" y="253"/>
                  <a:pt x="173" y="253"/>
                  <a:pt x="173" y="253"/>
                </a:cubicBezTo>
                <a:cubicBezTo>
                  <a:pt x="253" y="253"/>
                  <a:pt x="253" y="253"/>
                  <a:pt x="253" y="253"/>
                </a:cubicBezTo>
                <a:cubicBezTo>
                  <a:pt x="253" y="226"/>
                  <a:pt x="253" y="226"/>
                  <a:pt x="253" y="226"/>
                </a:cubicBezTo>
                <a:cubicBezTo>
                  <a:pt x="231" y="226"/>
                  <a:pt x="231" y="226"/>
                  <a:pt x="231" y="226"/>
                </a:cubicBezTo>
                <a:cubicBezTo>
                  <a:pt x="214" y="239"/>
                  <a:pt x="198" y="255"/>
                  <a:pt x="198" y="255"/>
                </a:cubicBezTo>
                <a:cubicBezTo>
                  <a:pt x="175" y="233"/>
                  <a:pt x="175" y="233"/>
                  <a:pt x="175" y="233"/>
                </a:cubicBezTo>
                <a:cubicBezTo>
                  <a:pt x="191" y="216"/>
                  <a:pt x="208" y="187"/>
                  <a:pt x="218" y="169"/>
                </a:cubicBezTo>
                <a:cubicBezTo>
                  <a:pt x="210" y="173"/>
                  <a:pt x="201" y="176"/>
                  <a:pt x="192" y="179"/>
                </a:cubicBezTo>
                <a:cubicBezTo>
                  <a:pt x="184" y="190"/>
                  <a:pt x="174" y="201"/>
                  <a:pt x="163" y="212"/>
                </a:cubicBezTo>
                <a:cubicBezTo>
                  <a:pt x="164" y="212"/>
                  <a:pt x="126" y="190"/>
                  <a:pt x="126" y="190"/>
                </a:cubicBezTo>
                <a:cubicBezTo>
                  <a:pt x="165" y="157"/>
                  <a:pt x="187" y="85"/>
                  <a:pt x="187" y="85"/>
                </a:cubicBezTo>
                <a:cubicBezTo>
                  <a:pt x="242" y="100"/>
                  <a:pt x="242" y="100"/>
                  <a:pt x="242" y="100"/>
                </a:cubicBezTo>
                <a:cubicBezTo>
                  <a:pt x="242" y="100"/>
                  <a:pt x="237" y="111"/>
                  <a:pt x="228" y="127"/>
                </a:cubicBezTo>
                <a:cubicBezTo>
                  <a:pt x="446" y="65"/>
                  <a:pt x="459" y="165"/>
                  <a:pt x="459" y="165"/>
                </a:cubicBezTo>
                <a:cubicBezTo>
                  <a:pt x="459" y="165"/>
                  <a:pt x="474" y="234"/>
                  <a:pt x="462" y="34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/>
        </p:spPr>
        <p:txBody>
          <a:bodyPr anchor="t" anchorCtr="0" bIns="121928" compatLnSpc="1" lIns="243856" numCol="1" rIns="243856" tIns="121928" vert="horz" wrap="square">
            <a:prstTxWarp prst="textNoShape">
              <a:avLst/>
            </a:prstTxWarp>
          </a:bodyPr>
          <a:lstStyle/>
          <a:p>
            <a:endParaRPr lang="en-US" sz="11467">
              <a:latin typeface="+mn-ea"/>
            </a:endParaRPr>
          </a:p>
        </p:txBody>
      </p:sp>
      <p:sp>
        <p:nvSpPr>
          <p:cNvPr id="42" name="Freeform 55"/>
          <p:cNvSpPr>
            <a:spLocks noEditPoints="1"/>
          </p:cNvSpPr>
          <p:nvPr/>
        </p:nvSpPr>
        <p:spPr bwMode="auto">
          <a:xfrm>
            <a:off x="8357872" y="4145063"/>
            <a:ext cx="2785216" cy="2796534"/>
          </a:xfrm>
          <a:custGeom>
            <a:gdLst>
              <a:gd fmla="*/ 428 w 505" name="T0"/>
              <a:gd fmla="*/ 0 h 506" name="T1"/>
              <a:gd fmla="*/ 0 w 505" name="T2"/>
              <a:gd fmla="*/ 77 h 506" name="T3"/>
              <a:gd fmla="*/ 77 w 505" name="T4"/>
              <a:gd fmla="*/ 506 h 506" name="T5"/>
              <a:gd fmla="*/ 505 w 505" name="T6"/>
              <a:gd fmla="*/ 429 h 506" name="T7"/>
              <a:gd fmla="*/ 67 w 505" name="T8"/>
              <a:gd fmla="*/ 441 h 506" name="T9"/>
              <a:gd fmla="*/ 56 w 505" name="T10"/>
              <a:gd fmla="*/ 466 h 506" name="T11"/>
              <a:gd fmla="*/ 92 w 505" name="T12"/>
              <a:gd fmla="*/ 233 h 506" name="T13"/>
              <a:gd fmla="*/ 117 w 505" name="T14"/>
              <a:gd fmla="*/ 180 h 506" name="T15"/>
              <a:gd fmla="*/ 200 w 505" name="T16"/>
              <a:gd fmla="*/ 179 h 506" name="T17"/>
              <a:gd fmla="*/ 135 w 505" name="T18"/>
              <a:gd fmla="*/ 213 h 506" name="T19"/>
              <a:gd fmla="*/ 67 w 505" name="T20"/>
              <a:gd fmla="*/ 441 h 506" name="T21"/>
              <a:gd fmla="*/ 129 w 505" name="T22"/>
              <a:gd fmla="*/ 303 h 506" name="T23"/>
              <a:gd fmla="*/ 133 w 505" name="T24"/>
              <a:gd fmla="*/ 282 h 506" name="T25"/>
              <a:gd fmla="*/ 259 w 505" name="T26"/>
              <a:gd fmla="*/ 182 h 506" name="T27"/>
              <a:gd fmla="*/ 54 w 505" name="T28"/>
              <a:gd fmla="*/ 182 h 506" name="T29"/>
              <a:gd fmla="*/ 60 w 505" name="T30"/>
              <a:gd fmla="*/ 243 h 506" name="T31"/>
              <a:gd fmla="*/ 32 w 505" name="T32"/>
              <a:gd fmla="*/ 182 h 506" name="T33"/>
              <a:gd fmla="*/ 282 w 505" name="T34"/>
              <a:gd fmla="*/ 182 h 506" name="T35"/>
              <a:gd fmla="*/ 389 w 505" name="T36"/>
              <a:gd fmla="*/ 161 h 506" name="T37"/>
              <a:gd fmla="*/ 323 w 505" name="T38"/>
              <a:gd fmla="*/ 60 h 506" name="T39"/>
              <a:gd fmla="*/ 451 w 505" name="T40"/>
              <a:gd fmla="*/ 121 h 506" name="T41"/>
              <a:gd fmla="*/ 434 w 505" name="T42"/>
              <a:gd fmla="*/ 135 h 506" name="T43"/>
              <a:gd fmla="*/ 440 w 505" name="T44"/>
              <a:gd fmla="*/ 115 h 506" name="T45"/>
              <a:gd fmla="*/ 334 w 505" name="T46"/>
              <a:gd fmla="*/ 65 h 506" name="T47"/>
              <a:gd fmla="*/ 389 w 505" name="T48"/>
              <a:gd fmla="*/ 149 h 506" name="T49"/>
              <a:gd fmla="*/ 389 w 505" name="T50"/>
              <a:gd fmla="*/ 161 h 506" name="T51"/>
              <a:gd fmla="*/ 495 w 505" name="T52"/>
              <a:gd fmla="*/ 205 h 506" name="T53"/>
              <a:gd fmla="*/ 397 w 505" name="T54"/>
              <a:gd fmla="*/ 135 h 506" name="T55"/>
              <a:gd fmla="*/ 376 w 505" name="T56"/>
              <a:gd fmla="*/ 110 h 506" name="T57"/>
              <a:gd fmla="*/ 396 w 505" name="T58"/>
              <a:gd fmla="*/ 68 h 506" name="T59"/>
              <a:gd fmla="*/ 398 w 505" name="T60"/>
              <a:gd fmla="*/ 109 h 506" name="T61"/>
              <a:gd fmla="*/ 492 w 505" name="T62"/>
              <a:gd fmla="*/ 196 h 506" name="T6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b="b" l="0" r="r" t="0"/>
            <a:pathLst>
              <a:path h="506" w="505">
                <a:moveTo>
                  <a:pt x="505" y="77"/>
                </a:moveTo>
                <a:cubicBezTo>
                  <a:pt x="505" y="34"/>
                  <a:pt x="471" y="0"/>
                  <a:pt x="428" y="0"/>
                </a:cubicBezTo>
                <a:cubicBezTo>
                  <a:pt x="77" y="0"/>
                  <a:pt x="77" y="0"/>
                  <a:pt x="77" y="0"/>
                </a:cubicBezTo>
                <a:cubicBezTo>
                  <a:pt x="34" y="0"/>
                  <a:pt x="0" y="34"/>
                  <a:pt x="0" y="77"/>
                </a:cubicBezTo>
                <a:cubicBezTo>
                  <a:pt x="0" y="429"/>
                  <a:pt x="0" y="429"/>
                  <a:pt x="0" y="429"/>
                </a:cubicBezTo>
                <a:cubicBezTo>
                  <a:pt x="0" y="471"/>
                  <a:pt x="34" y="506"/>
                  <a:pt x="77" y="506"/>
                </a:cubicBezTo>
                <a:cubicBezTo>
                  <a:pt x="428" y="506"/>
                  <a:pt x="428" y="506"/>
                  <a:pt x="428" y="506"/>
                </a:cubicBezTo>
                <a:cubicBezTo>
                  <a:pt x="471" y="506"/>
                  <a:pt x="505" y="471"/>
                  <a:pt x="505" y="429"/>
                </a:cubicBezTo>
                <a:lnTo>
                  <a:pt x="505" y="77"/>
                </a:lnTo>
                <a:close/>
                <a:moveTo>
                  <a:pt x="67" y="441"/>
                </a:moveTo>
                <a:cubicBezTo>
                  <a:pt x="67" y="447"/>
                  <a:pt x="63" y="466"/>
                  <a:pt x="57" y="466"/>
                </a:cubicBezTo>
                <a:cubicBezTo>
                  <a:pt x="56" y="466"/>
                  <a:pt x="56" y="466"/>
                  <a:pt x="56" y="466"/>
                </a:cubicBezTo>
                <a:cubicBezTo>
                  <a:pt x="50" y="466"/>
                  <a:pt x="45" y="449"/>
                  <a:pt x="45" y="443"/>
                </a:cubicBezTo>
                <a:cubicBezTo>
                  <a:pt x="36" y="349"/>
                  <a:pt x="66" y="272"/>
                  <a:pt x="92" y="233"/>
                </a:cubicBezTo>
                <a:cubicBezTo>
                  <a:pt x="102" y="218"/>
                  <a:pt x="112" y="206"/>
                  <a:pt x="121" y="197"/>
                </a:cubicBezTo>
                <a:cubicBezTo>
                  <a:pt x="118" y="191"/>
                  <a:pt x="117" y="186"/>
                  <a:pt x="117" y="180"/>
                </a:cubicBezTo>
                <a:cubicBezTo>
                  <a:pt x="117" y="157"/>
                  <a:pt x="136" y="138"/>
                  <a:pt x="158" y="138"/>
                </a:cubicBezTo>
                <a:cubicBezTo>
                  <a:pt x="181" y="138"/>
                  <a:pt x="200" y="157"/>
                  <a:pt x="200" y="179"/>
                </a:cubicBezTo>
                <a:cubicBezTo>
                  <a:pt x="200" y="202"/>
                  <a:pt x="181" y="221"/>
                  <a:pt x="158" y="221"/>
                </a:cubicBezTo>
                <a:cubicBezTo>
                  <a:pt x="150" y="221"/>
                  <a:pt x="142" y="218"/>
                  <a:pt x="135" y="213"/>
                </a:cubicBezTo>
                <a:cubicBezTo>
                  <a:pt x="127" y="222"/>
                  <a:pt x="118" y="238"/>
                  <a:pt x="110" y="251"/>
                </a:cubicBezTo>
                <a:cubicBezTo>
                  <a:pt x="75" y="303"/>
                  <a:pt x="60" y="372"/>
                  <a:pt x="67" y="441"/>
                </a:cubicBezTo>
                <a:close/>
                <a:moveTo>
                  <a:pt x="157" y="307"/>
                </a:moveTo>
                <a:cubicBezTo>
                  <a:pt x="147" y="307"/>
                  <a:pt x="138" y="305"/>
                  <a:pt x="129" y="303"/>
                </a:cubicBezTo>
                <a:cubicBezTo>
                  <a:pt x="123" y="302"/>
                  <a:pt x="119" y="296"/>
                  <a:pt x="120" y="290"/>
                </a:cubicBezTo>
                <a:cubicBezTo>
                  <a:pt x="122" y="284"/>
                  <a:pt x="128" y="280"/>
                  <a:pt x="133" y="282"/>
                </a:cubicBezTo>
                <a:cubicBezTo>
                  <a:pt x="141" y="284"/>
                  <a:pt x="149" y="284"/>
                  <a:pt x="157" y="284"/>
                </a:cubicBezTo>
                <a:cubicBezTo>
                  <a:pt x="213" y="284"/>
                  <a:pt x="259" y="238"/>
                  <a:pt x="259" y="182"/>
                </a:cubicBezTo>
                <a:cubicBezTo>
                  <a:pt x="259" y="125"/>
                  <a:pt x="213" y="79"/>
                  <a:pt x="157" y="79"/>
                </a:cubicBezTo>
                <a:cubicBezTo>
                  <a:pt x="100" y="79"/>
                  <a:pt x="54" y="125"/>
                  <a:pt x="54" y="182"/>
                </a:cubicBezTo>
                <a:cubicBezTo>
                  <a:pt x="54" y="198"/>
                  <a:pt x="58" y="214"/>
                  <a:pt x="65" y="229"/>
                </a:cubicBezTo>
                <a:cubicBezTo>
                  <a:pt x="68" y="234"/>
                  <a:pt x="66" y="241"/>
                  <a:pt x="60" y="243"/>
                </a:cubicBezTo>
                <a:cubicBezTo>
                  <a:pt x="55" y="246"/>
                  <a:pt x="48" y="244"/>
                  <a:pt x="45" y="239"/>
                </a:cubicBezTo>
                <a:cubicBezTo>
                  <a:pt x="36" y="221"/>
                  <a:pt x="32" y="201"/>
                  <a:pt x="32" y="182"/>
                </a:cubicBezTo>
                <a:cubicBezTo>
                  <a:pt x="32" y="113"/>
                  <a:pt x="88" y="57"/>
                  <a:pt x="157" y="57"/>
                </a:cubicBezTo>
                <a:cubicBezTo>
                  <a:pt x="226" y="57"/>
                  <a:pt x="282" y="113"/>
                  <a:pt x="282" y="182"/>
                </a:cubicBezTo>
                <a:cubicBezTo>
                  <a:pt x="282" y="250"/>
                  <a:pt x="226" y="307"/>
                  <a:pt x="157" y="307"/>
                </a:cubicBezTo>
                <a:close/>
                <a:moveTo>
                  <a:pt x="389" y="161"/>
                </a:moveTo>
                <a:cubicBezTo>
                  <a:pt x="378" y="161"/>
                  <a:pt x="367" y="159"/>
                  <a:pt x="357" y="154"/>
                </a:cubicBezTo>
                <a:cubicBezTo>
                  <a:pt x="321" y="138"/>
                  <a:pt x="306" y="95"/>
                  <a:pt x="323" y="60"/>
                </a:cubicBezTo>
                <a:cubicBezTo>
                  <a:pt x="340" y="25"/>
                  <a:pt x="382" y="9"/>
                  <a:pt x="417" y="26"/>
                </a:cubicBezTo>
                <a:cubicBezTo>
                  <a:pt x="453" y="43"/>
                  <a:pt x="468" y="85"/>
                  <a:pt x="451" y="121"/>
                </a:cubicBezTo>
                <a:cubicBezTo>
                  <a:pt x="449" y="126"/>
                  <a:pt x="446" y="130"/>
                  <a:pt x="443" y="134"/>
                </a:cubicBezTo>
                <a:cubicBezTo>
                  <a:pt x="440" y="137"/>
                  <a:pt x="436" y="138"/>
                  <a:pt x="434" y="135"/>
                </a:cubicBezTo>
                <a:cubicBezTo>
                  <a:pt x="431" y="133"/>
                  <a:pt x="431" y="129"/>
                  <a:pt x="433" y="127"/>
                </a:cubicBezTo>
                <a:cubicBezTo>
                  <a:pt x="435" y="123"/>
                  <a:pt x="438" y="119"/>
                  <a:pt x="440" y="115"/>
                </a:cubicBezTo>
                <a:cubicBezTo>
                  <a:pt x="453" y="86"/>
                  <a:pt x="441" y="51"/>
                  <a:pt x="412" y="38"/>
                </a:cubicBezTo>
                <a:cubicBezTo>
                  <a:pt x="383" y="24"/>
                  <a:pt x="348" y="36"/>
                  <a:pt x="334" y="65"/>
                </a:cubicBezTo>
                <a:cubicBezTo>
                  <a:pt x="320" y="94"/>
                  <a:pt x="333" y="129"/>
                  <a:pt x="362" y="143"/>
                </a:cubicBezTo>
                <a:cubicBezTo>
                  <a:pt x="370" y="147"/>
                  <a:pt x="380" y="149"/>
                  <a:pt x="389" y="149"/>
                </a:cubicBezTo>
                <a:cubicBezTo>
                  <a:pt x="392" y="148"/>
                  <a:pt x="395" y="151"/>
                  <a:pt x="395" y="155"/>
                </a:cubicBezTo>
                <a:cubicBezTo>
                  <a:pt x="395" y="158"/>
                  <a:pt x="393" y="161"/>
                  <a:pt x="389" y="161"/>
                </a:cubicBezTo>
                <a:close/>
                <a:moveTo>
                  <a:pt x="495" y="205"/>
                </a:moveTo>
                <a:cubicBezTo>
                  <a:pt x="495" y="205"/>
                  <a:pt x="495" y="205"/>
                  <a:pt x="495" y="205"/>
                </a:cubicBezTo>
                <a:cubicBezTo>
                  <a:pt x="494" y="208"/>
                  <a:pt x="490" y="209"/>
                  <a:pt x="487" y="208"/>
                </a:cubicBezTo>
                <a:cubicBezTo>
                  <a:pt x="437" y="190"/>
                  <a:pt x="410" y="158"/>
                  <a:pt x="397" y="135"/>
                </a:cubicBezTo>
                <a:cubicBezTo>
                  <a:pt x="392" y="127"/>
                  <a:pt x="388" y="119"/>
                  <a:pt x="386" y="112"/>
                </a:cubicBezTo>
                <a:cubicBezTo>
                  <a:pt x="382" y="112"/>
                  <a:pt x="379" y="111"/>
                  <a:pt x="376" y="110"/>
                </a:cubicBezTo>
                <a:cubicBezTo>
                  <a:pt x="364" y="104"/>
                  <a:pt x="359" y="90"/>
                  <a:pt x="365" y="79"/>
                </a:cubicBezTo>
                <a:cubicBezTo>
                  <a:pt x="371" y="67"/>
                  <a:pt x="385" y="62"/>
                  <a:pt x="396" y="68"/>
                </a:cubicBezTo>
                <a:cubicBezTo>
                  <a:pt x="408" y="73"/>
                  <a:pt x="413" y="87"/>
                  <a:pt x="407" y="99"/>
                </a:cubicBezTo>
                <a:cubicBezTo>
                  <a:pt x="405" y="103"/>
                  <a:pt x="402" y="107"/>
                  <a:pt x="398" y="109"/>
                </a:cubicBezTo>
                <a:cubicBezTo>
                  <a:pt x="400" y="115"/>
                  <a:pt x="404" y="122"/>
                  <a:pt x="408" y="129"/>
                </a:cubicBezTo>
                <a:cubicBezTo>
                  <a:pt x="426" y="160"/>
                  <a:pt x="454" y="183"/>
                  <a:pt x="492" y="196"/>
                </a:cubicBezTo>
                <a:cubicBezTo>
                  <a:pt x="495" y="198"/>
                  <a:pt x="497" y="201"/>
                  <a:pt x="495" y="20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/>
        </p:spPr>
        <p:txBody>
          <a:bodyPr anchor="t" anchorCtr="0" bIns="121928" compatLnSpc="1" lIns="243856" numCol="1" rIns="243856" tIns="121928" vert="horz" wrap="square">
            <a:prstTxWarp prst="textNoShape">
              <a:avLst/>
            </a:prstTxWarp>
          </a:bodyPr>
          <a:lstStyle/>
          <a:p>
            <a:endParaRPr lang="en-US" sz="11467">
              <a:latin typeface="+mn-ea"/>
            </a:endParaRPr>
          </a:p>
        </p:txBody>
      </p:sp>
      <p:grpSp>
        <p:nvGrpSpPr>
          <p:cNvPr id="43" name="组合 42"/>
          <p:cNvGrpSpPr/>
          <p:nvPr/>
        </p:nvGrpSpPr>
        <p:grpSpPr>
          <a:xfrm>
            <a:off x="3473242" y="4144231"/>
            <a:ext cx="2785216" cy="2785216"/>
            <a:chOff x="6221458" y="4811511"/>
            <a:chExt cx="566280" cy="566280"/>
          </a:xfrm>
          <a:solidFill>
            <a:srgbClr val="000000"/>
          </a:solidFill>
        </p:grpSpPr>
        <p:sp>
          <p:nvSpPr>
            <p:cNvPr id="44" name="Oval 56"/>
            <p:cNvSpPr>
              <a:spLocks noChangeArrowheads="1"/>
            </p:cNvSpPr>
            <p:nvPr/>
          </p:nvSpPr>
          <p:spPr bwMode="auto">
            <a:xfrm>
              <a:off x="6361875" y="4965741"/>
              <a:ext cx="46039" cy="41435"/>
            </a:xfrm>
            <a:prstGeom prst="ellipse">
              <a:avLst/>
            </a:prstGeom>
            <a:grpFill/>
            <a:ln>
              <a:noFill/>
            </a:ln>
            <a:extLst/>
          </p:spPr>
          <p:txBody>
            <a:bodyPr anchor="t" anchorCtr="0" bIns="121928" compatLnSpc="1" lIns="243856" numCol="1" rIns="243856" tIns="121928" vert="horz" wrap="square">
              <a:prstTxWarp prst="textNoShape">
                <a:avLst/>
              </a:prstTxWarp>
            </a:bodyPr>
            <a:lstStyle/>
            <a:p>
              <a:endParaRPr lang="en-US" sz="11467">
                <a:latin typeface="+mn-ea"/>
              </a:endParaRPr>
            </a:p>
          </p:txBody>
        </p:sp>
        <p:sp>
          <p:nvSpPr>
            <p:cNvPr id="45" name="Freeform 57"/>
            <p:cNvSpPr/>
            <p:nvPr/>
          </p:nvSpPr>
          <p:spPr bwMode="auto">
            <a:xfrm>
              <a:off x="6541427" y="5087745"/>
              <a:ext cx="39134" cy="32227"/>
            </a:xfrm>
            <a:custGeom>
              <a:gdLst>
                <a:gd fmla="*/ 16 w 34" name="T0"/>
                <a:gd fmla="*/ 0 h 30" name="T1"/>
                <a:gd fmla="*/ 0 w 34" name="T2"/>
                <a:gd fmla="*/ 15 h 30" name="T3"/>
                <a:gd fmla="*/ 16 w 34" name="T4"/>
                <a:gd fmla="*/ 30 h 30" name="T5"/>
                <a:gd fmla="*/ 34 w 34" name="T6"/>
                <a:gd fmla="*/ 15 h 30" name="T7"/>
                <a:gd fmla="*/ 16 w 34" name="T8"/>
                <a:gd fmla="*/ 0 h 3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0" w="34">
                  <a:moveTo>
                    <a:pt x="16" y="0"/>
                  </a:moveTo>
                  <a:cubicBezTo>
                    <a:pt x="8" y="0"/>
                    <a:pt x="0" y="8"/>
                    <a:pt x="0" y="15"/>
                  </a:cubicBezTo>
                  <a:cubicBezTo>
                    <a:pt x="0" y="23"/>
                    <a:pt x="8" y="30"/>
                    <a:pt x="16" y="30"/>
                  </a:cubicBezTo>
                  <a:cubicBezTo>
                    <a:pt x="27" y="30"/>
                    <a:pt x="34" y="23"/>
                    <a:pt x="34" y="15"/>
                  </a:cubicBezTo>
                  <a:cubicBezTo>
                    <a:pt x="34" y="8"/>
                    <a:pt x="27" y="0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anchor="t" anchorCtr="0" bIns="121928" compatLnSpc="1" lIns="243856" numCol="1" rIns="243856" tIns="121928" vert="horz" wrap="square">
              <a:prstTxWarp prst="textNoShape">
                <a:avLst/>
              </a:prstTxWarp>
            </a:bodyPr>
            <a:lstStyle/>
            <a:p>
              <a:endParaRPr lang="en-US" sz="11467">
                <a:latin typeface="+mn-ea"/>
              </a:endParaRPr>
            </a:p>
          </p:txBody>
        </p:sp>
        <p:sp>
          <p:nvSpPr>
            <p:cNvPr id="46" name="Freeform 58"/>
            <p:cNvSpPr>
              <a:spLocks noEditPoints="1"/>
            </p:cNvSpPr>
            <p:nvPr/>
          </p:nvSpPr>
          <p:spPr bwMode="auto">
            <a:xfrm>
              <a:off x="6221458" y="4811511"/>
              <a:ext cx="566280" cy="566280"/>
            </a:xfrm>
            <a:custGeom>
              <a:gdLst>
                <a:gd fmla="*/ 504 w 504" name="T0"/>
                <a:gd fmla="*/ 77 h 504" name="T1"/>
                <a:gd fmla="*/ 427 w 504" name="T2"/>
                <a:gd fmla="*/ 0 h 504" name="T3"/>
                <a:gd fmla="*/ 77 w 504" name="T4"/>
                <a:gd fmla="*/ 0 h 504" name="T5"/>
                <a:gd fmla="*/ 0 w 504" name="T6"/>
                <a:gd fmla="*/ 77 h 504" name="T7"/>
                <a:gd fmla="*/ 0 w 504" name="T8"/>
                <a:gd fmla="*/ 427 h 504" name="T9"/>
                <a:gd fmla="*/ 77 w 504" name="T10"/>
                <a:gd fmla="*/ 504 h 504" name="T11"/>
                <a:gd fmla="*/ 427 w 504" name="T12"/>
                <a:gd fmla="*/ 504 h 504" name="T13"/>
                <a:gd fmla="*/ 504 w 504" name="T14"/>
                <a:gd fmla="*/ 427 h 504" name="T15"/>
                <a:gd fmla="*/ 504 w 504" name="T16"/>
                <a:gd fmla="*/ 77 h 504" name="T17"/>
                <a:gd fmla="*/ 195 w 504" name="T18"/>
                <a:gd fmla="*/ 328 h 504" name="T19"/>
                <a:gd fmla="*/ 143 w 504" name="T20"/>
                <a:gd fmla="*/ 320 h 504" name="T21"/>
                <a:gd fmla="*/ 90 w 504" name="T22"/>
                <a:gd fmla="*/ 347 h 504" name="T23"/>
                <a:gd fmla="*/ 105 w 504" name="T24"/>
                <a:gd fmla="*/ 302 h 504" name="T25"/>
                <a:gd fmla="*/ 45 w 504" name="T26"/>
                <a:gd fmla="*/ 200 h 504" name="T27"/>
                <a:gd fmla="*/ 195 w 504" name="T28"/>
                <a:gd fmla="*/ 72 h 504" name="T29"/>
                <a:gd fmla="*/ 347 w 504" name="T30"/>
                <a:gd fmla="*/ 178 h 504" name="T31"/>
                <a:gd fmla="*/ 332 w 504" name="T32"/>
                <a:gd fmla="*/ 177 h 504" name="T33"/>
                <a:gd fmla="*/ 205 w 504" name="T34"/>
                <a:gd fmla="*/ 296 h 504" name="T35"/>
                <a:gd fmla="*/ 209 w 504" name="T36"/>
                <a:gd fmla="*/ 327 h 504" name="T37"/>
                <a:gd fmla="*/ 195 w 504" name="T38"/>
                <a:gd fmla="*/ 328 h 504" name="T39"/>
                <a:gd fmla="*/ 417 w 504" name="T40"/>
                <a:gd fmla="*/ 381 h 504" name="T41"/>
                <a:gd fmla="*/ 428 w 504" name="T42"/>
                <a:gd fmla="*/ 418 h 504" name="T43"/>
                <a:gd fmla="*/ 387 w 504" name="T44"/>
                <a:gd fmla="*/ 396 h 504" name="T45"/>
                <a:gd fmla="*/ 342 w 504" name="T46"/>
                <a:gd fmla="*/ 403 h 504" name="T47"/>
                <a:gd fmla="*/ 214 w 504" name="T48"/>
                <a:gd fmla="*/ 294 h 504" name="T49"/>
                <a:gd fmla="*/ 342 w 504" name="T50"/>
                <a:gd fmla="*/ 185 h 504" name="T51"/>
                <a:gd fmla="*/ 470 w 504" name="T52"/>
                <a:gd fmla="*/ 294 h 504" name="T53"/>
                <a:gd fmla="*/ 417 w 504" name="T54"/>
                <a:gd fmla="*/ 381 h 504" name="T5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b="b" l="0" r="r" t="0"/>
              <a:pathLst>
                <a:path h="503" w="503">
                  <a:moveTo>
                    <a:pt x="504" y="77"/>
                  </a:moveTo>
                  <a:cubicBezTo>
                    <a:pt x="504" y="34"/>
                    <a:pt x="470" y="0"/>
                    <a:pt x="427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34" y="0"/>
                    <a:pt x="0" y="34"/>
                    <a:pt x="0" y="77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0" y="470"/>
                    <a:pt x="34" y="504"/>
                    <a:pt x="77" y="504"/>
                  </a:cubicBezTo>
                  <a:cubicBezTo>
                    <a:pt x="427" y="504"/>
                    <a:pt x="427" y="504"/>
                    <a:pt x="427" y="504"/>
                  </a:cubicBezTo>
                  <a:cubicBezTo>
                    <a:pt x="470" y="504"/>
                    <a:pt x="504" y="470"/>
                    <a:pt x="504" y="427"/>
                  </a:cubicBezTo>
                  <a:lnTo>
                    <a:pt x="504" y="77"/>
                  </a:lnTo>
                  <a:close/>
                  <a:moveTo>
                    <a:pt x="195" y="328"/>
                  </a:moveTo>
                  <a:cubicBezTo>
                    <a:pt x="176" y="328"/>
                    <a:pt x="161" y="324"/>
                    <a:pt x="143" y="320"/>
                  </a:cubicBezTo>
                  <a:cubicBezTo>
                    <a:pt x="90" y="347"/>
                    <a:pt x="90" y="347"/>
                    <a:pt x="90" y="347"/>
                  </a:cubicBezTo>
                  <a:cubicBezTo>
                    <a:pt x="105" y="302"/>
                    <a:pt x="105" y="302"/>
                    <a:pt x="105" y="302"/>
                  </a:cubicBezTo>
                  <a:cubicBezTo>
                    <a:pt x="67" y="275"/>
                    <a:pt x="45" y="241"/>
                    <a:pt x="45" y="200"/>
                  </a:cubicBezTo>
                  <a:cubicBezTo>
                    <a:pt x="45" y="129"/>
                    <a:pt x="113" y="72"/>
                    <a:pt x="195" y="72"/>
                  </a:cubicBezTo>
                  <a:cubicBezTo>
                    <a:pt x="269" y="72"/>
                    <a:pt x="334" y="117"/>
                    <a:pt x="347" y="178"/>
                  </a:cubicBezTo>
                  <a:cubicBezTo>
                    <a:pt x="342" y="177"/>
                    <a:pt x="337" y="177"/>
                    <a:pt x="332" y="177"/>
                  </a:cubicBezTo>
                  <a:cubicBezTo>
                    <a:pt x="261" y="177"/>
                    <a:pt x="205" y="230"/>
                    <a:pt x="205" y="296"/>
                  </a:cubicBezTo>
                  <a:cubicBezTo>
                    <a:pt x="205" y="307"/>
                    <a:pt x="206" y="317"/>
                    <a:pt x="209" y="327"/>
                  </a:cubicBezTo>
                  <a:cubicBezTo>
                    <a:pt x="205" y="328"/>
                    <a:pt x="200" y="328"/>
                    <a:pt x="195" y="328"/>
                  </a:cubicBezTo>
                  <a:close/>
                  <a:moveTo>
                    <a:pt x="417" y="381"/>
                  </a:moveTo>
                  <a:cubicBezTo>
                    <a:pt x="428" y="418"/>
                    <a:pt x="428" y="418"/>
                    <a:pt x="428" y="418"/>
                  </a:cubicBezTo>
                  <a:cubicBezTo>
                    <a:pt x="387" y="396"/>
                    <a:pt x="387" y="396"/>
                    <a:pt x="387" y="396"/>
                  </a:cubicBezTo>
                  <a:cubicBezTo>
                    <a:pt x="372" y="399"/>
                    <a:pt x="357" y="403"/>
                    <a:pt x="342" y="403"/>
                  </a:cubicBezTo>
                  <a:cubicBezTo>
                    <a:pt x="270" y="403"/>
                    <a:pt x="214" y="354"/>
                    <a:pt x="214" y="294"/>
                  </a:cubicBezTo>
                  <a:cubicBezTo>
                    <a:pt x="214" y="234"/>
                    <a:pt x="270" y="185"/>
                    <a:pt x="342" y="185"/>
                  </a:cubicBezTo>
                  <a:cubicBezTo>
                    <a:pt x="410" y="185"/>
                    <a:pt x="470" y="234"/>
                    <a:pt x="470" y="294"/>
                  </a:cubicBezTo>
                  <a:cubicBezTo>
                    <a:pt x="470" y="328"/>
                    <a:pt x="447" y="358"/>
                    <a:pt x="417" y="381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anchor="t" anchorCtr="0" bIns="121928" compatLnSpc="1" lIns="243856" numCol="1" rIns="243856" tIns="121928" vert="horz" wrap="square">
              <a:prstTxWarp prst="textNoShape">
                <a:avLst/>
              </a:prstTxWarp>
            </a:bodyPr>
            <a:lstStyle/>
            <a:p>
              <a:endParaRPr lang="en-US" sz="11467">
                <a:latin typeface="+mn-ea"/>
              </a:endParaRPr>
            </a:p>
          </p:txBody>
        </p:sp>
        <p:sp>
          <p:nvSpPr>
            <p:cNvPr id="47" name="Freeform 59"/>
            <p:cNvSpPr/>
            <p:nvPr/>
          </p:nvSpPr>
          <p:spPr bwMode="auto">
            <a:xfrm>
              <a:off x="6635808" y="5087745"/>
              <a:ext cx="36831" cy="32227"/>
            </a:xfrm>
            <a:custGeom>
              <a:gdLst>
                <a:gd fmla="*/ 15 w 34" name="T0"/>
                <a:gd fmla="*/ 0 h 30" name="T1"/>
                <a:gd fmla="*/ 0 w 34" name="T2"/>
                <a:gd fmla="*/ 15 h 30" name="T3"/>
                <a:gd fmla="*/ 15 w 34" name="T4"/>
                <a:gd fmla="*/ 30 h 30" name="T5"/>
                <a:gd fmla="*/ 34 w 34" name="T6"/>
                <a:gd fmla="*/ 15 h 30" name="T7"/>
                <a:gd fmla="*/ 15 w 34" name="T8"/>
                <a:gd fmla="*/ 0 h 3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0" w="34">
                  <a:moveTo>
                    <a:pt x="15" y="0"/>
                  </a:moveTo>
                  <a:cubicBezTo>
                    <a:pt x="8" y="0"/>
                    <a:pt x="0" y="8"/>
                    <a:pt x="0" y="15"/>
                  </a:cubicBezTo>
                  <a:cubicBezTo>
                    <a:pt x="0" y="23"/>
                    <a:pt x="8" y="30"/>
                    <a:pt x="15" y="30"/>
                  </a:cubicBezTo>
                  <a:cubicBezTo>
                    <a:pt x="27" y="30"/>
                    <a:pt x="34" y="23"/>
                    <a:pt x="34" y="15"/>
                  </a:cubicBezTo>
                  <a:cubicBezTo>
                    <a:pt x="34" y="8"/>
                    <a:pt x="27" y="0"/>
                    <a:pt x="15" y="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anchor="t" anchorCtr="0" bIns="121928" compatLnSpc="1" lIns="243856" numCol="1" rIns="243856" tIns="121928" vert="horz" wrap="square">
              <a:prstTxWarp prst="textNoShape">
                <a:avLst/>
              </a:prstTxWarp>
            </a:bodyPr>
            <a:lstStyle/>
            <a:p>
              <a:endParaRPr lang="en-US" sz="11467">
                <a:latin typeface="+mn-ea"/>
              </a:endParaRPr>
            </a:p>
          </p:txBody>
        </p:sp>
        <p:sp>
          <p:nvSpPr>
            <p:cNvPr id="48" name="Oval 60"/>
            <p:cNvSpPr>
              <a:spLocks noChangeArrowheads="1"/>
            </p:cNvSpPr>
            <p:nvPr/>
          </p:nvSpPr>
          <p:spPr bwMode="auto">
            <a:xfrm>
              <a:off x="6479275" y="4965741"/>
              <a:ext cx="46039" cy="41435"/>
            </a:xfrm>
            <a:prstGeom prst="ellipse">
              <a:avLst/>
            </a:prstGeom>
            <a:grpFill/>
            <a:ln>
              <a:noFill/>
            </a:ln>
            <a:extLst/>
          </p:spPr>
          <p:txBody>
            <a:bodyPr anchor="t" anchorCtr="0" bIns="121928" compatLnSpc="1" lIns="243856" numCol="1" rIns="243856" tIns="121928" vert="horz" wrap="square">
              <a:prstTxWarp prst="textNoShape">
                <a:avLst/>
              </a:prstTxWarp>
            </a:bodyPr>
            <a:lstStyle/>
            <a:p>
              <a:endParaRPr lang="en-US" sz="11467">
                <a:latin typeface="+mn-ea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13242502" y="4147714"/>
            <a:ext cx="2785216" cy="2785216"/>
            <a:chOff x="8951572" y="4811511"/>
            <a:chExt cx="566280" cy="566280"/>
          </a:xfrm>
          <a:solidFill>
            <a:srgbClr val="000000"/>
          </a:solidFill>
        </p:grpSpPr>
        <p:sp>
          <p:nvSpPr>
            <p:cNvPr id="50" name="Freeform 50"/>
            <p:cNvSpPr>
              <a:spLocks noEditPoints="1"/>
            </p:cNvSpPr>
            <p:nvPr/>
          </p:nvSpPr>
          <p:spPr bwMode="auto">
            <a:xfrm>
              <a:off x="9034442" y="5060121"/>
              <a:ext cx="290046" cy="195665"/>
            </a:xfrm>
            <a:custGeom>
              <a:gdLst>
                <a:gd fmla="*/ 129 w 258" name="T0"/>
                <a:gd fmla="*/ 3 h 175" name="T1"/>
                <a:gd fmla="*/ 0 w 258" name="T2"/>
                <a:gd fmla="*/ 92 h 175" name="T3"/>
                <a:gd fmla="*/ 129 w 258" name="T4"/>
                <a:gd fmla="*/ 172 h 175" name="T5"/>
                <a:gd fmla="*/ 258 w 258" name="T6"/>
                <a:gd fmla="*/ 76 h 175" name="T7"/>
                <a:gd fmla="*/ 129 w 258" name="T8"/>
                <a:gd fmla="*/ 3 h 175" name="T9"/>
                <a:gd fmla="*/ 177 w 258" name="T10"/>
                <a:gd fmla="*/ 123 h 175" name="T11"/>
                <a:gd fmla="*/ 70 w 258" name="T12"/>
                <a:gd fmla="*/ 142 h 175" name="T13"/>
                <a:gd fmla="*/ 51 w 258" name="T14"/>
                <a:gd fmla="*/ 110 h 175" name="T15"/>
                <a:gd fmla="*/ 115 w 258" name="T16"/>
                <a:gd fmla="*/ 34 h 175" name="T17"/>
                <a:gd fmla="*/ 177 w 258" name="T18"/>
                <a:gd fmla="*/ 123 h 175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75" w="258">
                  <a:moveTo>
                    <a:pt x="129" y="3"/>
                  </a:moveTo>
                  <a:cubicBezTo>
                    <a:pt x="58" y="6"/>
                    <a:pt x="0" y="44"/>
                    <a:pt x="0" y="92"/>
                  </a:cubicBezTo>
                  <a:cubicBezTo>
                    <a:pt x="0" y="139"/>
                    <a:pt x="58" y="175"/>
                    <a:pt x="129" y="172"/>
                  </a:cubicBezTo>
                  <a:cubicBezTo>
                    <a:pt x="200" y="169"/>
                    <a:pt x="258" y="124"/>
                    <a:pt x="258" y="76"/>
                  </a:cubicBezTo>
                  <a:cubicBezTo>
                    <a:pt x="258" y="29"/>
                    <a:pt x="200" y="0"/>
                    <a:pt x="129" y="3"/>
                  </a:cubicBezTo>
                  <a:close/>
                  <a:moveTo>
                    <a:pt x="177" y="123"/>
                  </a:moveTo>
                  <a:cubicBezTo>
                    <a:pt x="155" y="151"/>
                    <a:pt x="112" y="165"/>
                    <a:pt x="70" y="142"/>
                  </a:cubicBezTo>
                  <a:cubicBezTo>
                    <a:pt x="50" y="131"/>
                    <a:pt x="51" y="110"/>
                    <a:pt x="51" y="110"/>
                  </a:cubicBezTo>
                  <a:cubicBezTo>
                    <a:pt x="51" y="110"/>
                    <a:pt x="43" y="43"/>
                    <a:pt x="115" y="34"/>
                  </a:cubicBezTo>
                  <a:cubicBezTo>
                    <a:pt x="186" y="26"/>
                    <a:pt x="199" y="94"/>
                    <a:pt x="177" y="123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anchor="t" anchorCtr="0" bIns="121928" compatLnSpc="1" lIns="243856" numCol="1" rIns="243856" tIns="121928" vert="horz" wrap="square">
              <a:prstTxWarp prst="textNoShape">
                <a:avLst/>
              </a:prstTxWarp>
            </a:bodyPr>
            <a:lstStyle/>
            <a:p>
              <a:endParaRPr lang="en-US" sz="11467">
                <a:latin typeface="+mn-ea"/>
              </a:endParaRPr>
            </a:p>
          </p:txBody>
        </p:sp>
        <p:sp>
          <p:nvSpPr>
            <p:cNvPr id="51" name="Freeform 51"/>
            <p:cNvSpPr/>
            <p:nvPr/>
          </p:nvSpPr>
          <p:spPr bwMode="auto">
            <a:xfrm>
              <a:off x="9174861" y="5142992"/>
              <a:ext cx="23020" cy="23020"/>
            </a:xfrm>
            <a:custGeom>
              <a:gdLst>
                <a:gd fmla="*/ 5 w 21" name="T0"/>
                <a:gd fmla="*/ 4 h 22" name="T1"/>
                <a:gd fmla="*/ 2 w 21" name="T2"/>
                <a:gd fmla="*/ 17 h 22" name="T3"/>
                <a:gd fmla="*/ 15 w 21" name="T4"/>
                <a:gd fmla="*/ 18 h 22" name="T5"/>
                <a:gd fmla="*/ 18 w 21" name="T6"/>
                <a:gd fmla="*/ 5 h 22" name="T7"/>
                <a:gd fmla="*/ 5 w 21" name="T8"/>
                <a:gd fmla="*/ 4 h 2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2" w="21">
                  <a:moveTo>
                    <a:pt x="5" y="4"/>
                  </a:moveTo>
                  <a:cubicBezTo>
                    <a:pt x="1" y="7"/>
                    <a:pt x="0" y="13"/>
                    <a:pt x="2" y="17"/>
                  </a:cubicBezTo>
                  <a:cubicBezTo>
                    <a:pt x="5" y="21"/>
                    <a:pt x="10" y="22"/>
                    <a:pt x="15" y="18"/>
                  </a:cubicBezTo>
                  <a:cubicBezTo>
                    <a:pt x="19" y="15"/>
                    <a:pt x="21" y="9"/>
                    <a:pt x="18" y="5"/>
                  </a:cubicBezTo>
                  <a:cubicBezTo>
                    <a:pt x="16" y="1"/>
                    <a:pt x="11" y="0"/>
                    <a:pt x="5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anchor="t" anchorCtr="0" bIns="121928" compatLnSpc="1" lIns="243856" numCol="1" rIns="243856" tIns="121928" vert="horz" wrap="square">
              <a:prstTxWarp prst="textNoShape">
                <a:avLst/>
              </a:prstTxWarp>
            </a:bodyPr>
            <a:lstStyle/>
            <a:p>
              <a:endParaRPr lang="en-US" sz="11467">
                <a:latin typeface="+mn-ea"/>
              </a:endParaRPr>
            </a:p>
          </p:txBody>
        </p:sp>
        <p:sp>
          <p:nvSpPr>
            <p:cNvPr id="52" name="Freeform 52"/>
            <p:cNvSpPr/>
            <p:nvPr/>
          </p:nvSpPr>
          <p:spPr bwMode="auto">
            <a:xfrm>
              <a:off x="9115009" y="5154501"/>
              <a:ext cx="55247" cy="50643"/>
            </a:xfrm>
            <a:custGeom>
              <a:gdLst>
                <a:gd fmla="*/ 23 w 49" name="T0"/>
                <a:gd fmla="*/ 2 h 45" name="T1"/>
                <a:gd fmla="*/ 0 w 49" name="T2"/>
                <a:gd fmla="*/ 26 h 45" name="T3"/>
                <a:gd fmla="*/ 24 w 49" name="T4"/>
                <a:gd fmla="*/ 43 h 45" name="T5"/>
                <a:gd fmla="*/ 49 w 49" name="T6"/>
                <a:gd fmla="*/ 20 h 45" name="T7"/>
                <a:gd fmla="*/ 23 w 49" name="T8"/>
                <a:gd fmla="*/ 2 h 4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5" w="49">
                  <a:moveTo>
                    <a:pt x="23" y="2"/>
                  </a:moveTo>
                  <a:cubicBezTo>
                    <a:pt x="10" y="3"/>
                    <a:pt x="0" y="15"/>
                    <a:pt x="0" y="26"/>
                  </a:cubicBezTo>
                  <a:cubicBezTo>
                    <a:pt x="0" y="37"/>
                    <a:pt x="11" y="45"/>
                    <a:pt x="24" y="43"/>
                  </a:cubicBezTo>
                  <a:cubicBezTo>
                    <a:pt x="38" y="42"/>
                    <a:pt x="49" y="32"/>
                    <a:pt x="49" y="20"/>
                  </a:cubicBezTo>
                  <a:cubicBezTo>
                    <a:pt x="49" y="9"/>
                    <a:pt x="39" y="0"/>
                    <a:pt x="23" y="2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anchor="t" anchorCtr="0" bIns="121928" compatLnSpc="1" lIns="243856" numCol="1" rIns="243856" tIns="121928" vert="horz" wrap="square">
              <a:prstTxWarp prst="textNoShape">
                <a:avLst/>
              </a:prstTxWarp>
            </a:bodyPr>
            <a:lstStyle/>
            <a:p>
              <a:endParaRPr lang="en-US" sz="11467">
                <a:latin typeface="+mn-ea"/>
              </a:endParaRPr>
            </a:p>
          </p:txBody>
        </p:sp>
        <p:sp>
          <p:nvSpPr>
            <p:cNvPr id="53" name="Freeform 53"/>
            <p:cNvSpPr>
              <a:spLocks noEditPoints="1"/>
            </p:cNvSpPr>
            <p:nvPr/>
          </p:nvSpPr>
          <p:spPr bwMode="auto">
            <a:xfrm>
              <a:off x="8951572" y="4811511"/>
              <a:ext cx="566280" cy="566280"/>
            </a:xfrm>
            <a:custGeom>
              <a:gdLst>
                <a:gd fmla="*/ 504 w 504" name="T0"/>
                <a:gd fmla="*/ 77 h 504" name="T1"/>
                <a:gd fmla="*/ 427 w 504" name="T2"/>
                <a:gd fmla="*/ 0 h 504" name="T3"/>
                <a:gd fmla="*/ 77 w 504" name="T4"/>
                <a:gd fmla="*/ 0 h 504" name="T5"/>
                <a:gd fmla="*/ 0 w 504" name="T6"/>
                <a:gd fmla="*/ 77 h 504" name="T7"/>
                <a:gd fmla="*/ 0 w 504" name="T8"/>
                <a:gd fmla="*/ 427 h 504" name="T9"/>
                <a:gd fmla="*/ 77 w 504" name="T10"/>
                <a:gd fmla="*/ 504 h 504" name="T11"/>
                <a:gd fmla="*/ 427 w 504" name="T12"/>
                <a:gd fmla="*/ 504 h 504" name="T13"/>
                <a:gd fmla="*/ 504 w 504" name="T14"/>
                <a:gd fmla="*/ 427 h 504" name="T15"/>
                <a:gd fmla="*/ 504 w 504" name="T16"/>
                <a:gd fmla="*/ 77 h 504" name="T17"/>
                <a:gd fmla="*/ 394 w 504" name="T18"/>
                <a:gd fmla="*/ 328 h 504" name="T19"/>
                <a:gd fmla="*/ 196 w 504" name="T20"/>
                <a:gd fmla="*/ 415 h 504" name="T21"/>
                <a:gd fmla="*/ 32 w 504" name="T22"/>
                <a:gd fmla="*/ 305 h 504" name="T23"/>
                <a:gd fmla="*/ 63 w 504" name="T24"/>
                <a:gd fmla="*/ 219 h 504" name="T25"/>
                <a:gd fmla="*/ 176 w 504" name="T26"/>
                <a:gd fmla="*/ 125 h 504" name="T27"/>
                <a:gd fmla="*/ 244 w 504" name="T28"/>
                <a:gd fmla="*/ 160 h 504" name="T29"/>
                <a:gd fmla="*/ 257 w 504" name="T30"/>
                <a:gd fmla="*/ 181 h 504" name="T31"/>
                <a:gd fmla="*/ 341 w 504" name="T32"/>
                <a:gd fmla="*/ 178 h 504" name="T33"/>
                <a:gd fmla="*/ 345 w 504" name="T34"/>
                <a:gd fmla="*/ 225 h 504" name="T35"/>
                <a:gd fmla="*/ 353 w 504" name="T36"/>
                <a:gd fmla="*/ 237 h 504" name="T37"/>
                <a:gd fmla="*/ 394 w 504" name="T38"/>
                <a:gd fmla="*/ 328 h 504" name="T39"/>
                <a:gd fmla="*/ 335 w 504" name="T40"/>
                <a:gd fmla="*/ 156 h 504" name="T41"/>
                <a:gd fmla="*/ 324 w 504" name="T42"/>
                <a:gd fmla="*/ 144 h 504" name="T43"/>
                <a:gd fmla="*/ 335 w 504" name="T44"/>
                <a:gd fmla="*/ 132 h 504" name="T45"/>
                <a:gd fmla="*/ 400 w 504" name="T46"/>
                <a:gd fmla="*/ 197 h 504" name="T47"/>
                <a:gd fmla="*/ 400 w 504" name="T48"/>
                <a:gd fmla="*/ 199 h 504" name="T49"/>
                <a:gd fmla="*/ 388 w 504" name="T50"/>
                <a:gd fmla="*/ 208 h 504" name="T51"/>
                <a:gd fmla="*/ 376 w 504" name="T52"/>
                <a:gd fmla="*/ 197 h 504" name="T53"/>
                <a:gd fmla="*/ 335 w 504" name="T54"/>
                <a:gd fmla="*/ 156 h 504" name="T55"/>
                <a:gd fmla="*/ 459 w 504" name="T56"/>
                <a:gd fmla="*/ 228 h 504" name="T57"/>
                <a:gd fmla="*/ 459 w 504" name="T58"/>
                <a:gd fmla="*/ 228 h 504" name="T59"/>
                <a:gd fmla="*/ 443 w 504" name="T60"/>
                <a:gd fmla="*/ 238 h 504" name="T61"/>
                <a:gd fmla="*/ 426 w 504" name="T62"/>
                <a:gd fmla="*/ 220 h 504" name="T63"/>
                <a:gd fmla="*/ 429 w 504" name="T64"/>
                <a:gd fmla="*/ 202 h 504" name="T65"/>
                <a:gd fmla="*/ 424 w 504" name="T66"/>
                <a:gd fmla="*/ 145 h 504" name="T67"/>
                <a:gd fmla="*/ 339 w 504" name="T68"/>
                <a:gd fmla="*/ 103 h 504" name="T69"/>
                <a:gd fmla="*/ 324 w 504" name="T70"/>
                <a:gd fmla="*/ 106 h 504" name="T71"/>
                <a:gd fmla="*/ 307 w 504" name="T72"/>
                <a:gd fmla="*/ 89 h 504" name="T73"/>
                <a:gd fmla="*/ 319 w 504" name="T74"/>
                <a:gd fmla="*/ 73 h 504" name="T75"/>
                <a:gd fmla="*/ 319 w 504" name="T76"/>
                <a:gd fmla="*/ 72 h 504" name="T77"/>
                <a:gd fmla="*/ 321 w 504" name="T78"/>
                <a:gd fmla="*/ 72 h 504" name="T79"/>
                <a:gd fmla="*/ 380 w 504" name="T80"/>
                <a:gd fmla="*/ 76 h 504" name="T81"/>
                <a:gd fmla="*/ 459 w 504" name="T82"/>
                <a:gd fmla="*/ 228 h 504" name="T8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b="b" l="0" r="r" t="0"/>
              <a:pathLst>
                <a:path h="503" w="503">
                  <a:moveTo>
                    <a:pt x="504" y="77"/>
                  </a:moveTo>
                  <a:cubicBezTo>
                    <a:pt x="504" y="34"/>
                    <a:pt x="470" y="0"/>
                    <a:pt x="427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34" y="0"/>
                    <a:pt x="0" y="34"/>
                    <a:pt x="0" y="77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0" y="470"/>
                    <a:pt x="34" y="504"/>
                    <a:pt x="77" y="504"/>
                  </a:cubicBezTo>
                  <a:cubicBezTo>
                    <a:pt x="427" y="504"/>
                    <a:pt x="427" y="504"/>
                    <a:pt x="427" y="504"/>
                  </a:cubicBezTo>
                  <a:cubicBezTo>
                    <a:pt x="470" y="504"/>
                    <a:pt x="504" y="470"/>
                    <a:pt x="504" y="427"/>
                  </a:cubicBezTo>
                  <a:lnTo>
                    <a:pt x="504" y="77"/>
                  </a:lnTo>
                  <a:close/>
                  <a:moveTo>
                    <a:pt x="394" y="328"/>
                  </a:moveTo>
                  <a:cubicBezTo>
                    <a:pt x="365" y="390"/>
                    <a:pt x="268" y="421"/>
                    <a:pt x="196" y="415"/>
                  </a:cubicBezTo>
                  <a:cubicBezTo>
                    <a:pt x="128" y="410"/>
                    <a:pt x="41" y="387"/>
                    <a:pt x="32" y="305"/>
                  </a:cubicBezTo>
                  <a:cubicBezTo>
                    <a:pt x="32" y="305"/>
                    <a:pt x="27" y="267"/>
                    <a:pt x="63" y="219"/>
                  </a:cubicBezTo>
                  <a:cubicBezTo>
                    <a:pt x="63" y="219"/>
                    <a:pt x="115" y="146"/>
                    <a:pt x="176" y="125"/>
                  </a:cubicBezTo>
                  <a:cubicBezTo>
                    <a:pt x="237" y="105"/>
                    <a:pt x="244" y="140"/>
                    <a:pt x="244" y="160"/>
                  </a:cubicBezTo>
                  <a:cubicBezTo>
                    <a:pt x="240" y="178"/>
                    <a:pt x="234" y="188"/>
                    <a:pt x="257" y="181"/>
                  </a:cubicBezTo>
                  <a:cubicBezTo>
                    <a:pt x="257" y="181"/>
                    <a:pt x="317" y="153"/>
                    <a:pt x="341" y="178"/>
                  </a:cubicBezTo>
                  <a:cubicBezTo>
                    <a:pt x="361" y="198"/>
                    <a:pt x="345" y="225"/>
                    <a:pt x="345" y="225"/>
                  </a:cubicBezTo>
                  <a:cubicBezTo>
                    <a:pt x="345" y="225"/>
                    <a:pt x="336" y="234"/>
                    <a:pt x="353" y="237"/>
                  </a:cubicBezTo>
                  <a:cubicBezTo>
                    <a:pt x="370" y="241"/>
                    <a:pt x="424" y="266"/>
                    <a:pt x="394" y="328"/>
                  </a:cubicBezTo>
                  <a:close/>
                  <a:moveTo>
                    <a:pt x="335" y="156"/>
                  </a:moveTo>
                  <a:cubicBezTo>
                    <a:pt x="329" y="156"/>
                    <a:pt x="324" y="150"/>
                    <a:pt x="324" y="144"/>
                  </a:cubicBezTo>
                  <a:cubicBezTo>
                    <a:pt x="324" y="137"/>
                    <a:pt x="329" y="132"/>
                    <a:pt x="335" y="132"/>
                  </a:cubicBezTo>
                  <a:cubicBezTo>
                    <a:pt x="335" y="132"/>
                    <a:pt x="409" y="119"/>
                    <a:pt x="400" y="197"/>
                  </a:cubicBezTo>
                  <a:cubicBezTo>
                    <a:pt x="400" y="198"/>
                    <a:pt x="400" y="198"/>
                    <a:pt x="400" y="199"/>
                  </a:cubicBezTo>
                  <a:cubicBezTo>
                    <a:pt x="399" y="204"/>
                    <a:pt x="394" y="208"/>
                    <a:pt x="388" y="208"/>
                  </a:cubicBezTo>
                  <a:cubicBezTo>
                    <a:pt x="382" y="208"/>
                    <a:pt x="376" y="203"/>
                    <a:pt x="376" y="197"/>
                  </a:cubicBezTo>
                  <a:cubicBezTo>
                    <a:pt x="376" y="197"/>
                    <a:pt x="388" y="144"/>
                    <a:pt x="335" y="156"/>
                  </a:cubicBezTo>
                  <a:close/>
                  <a:moveTo>
                    <a:pt x="459" y="228"/>
                  </a:moveTo>
                  <a:cubicBezTo>
                    <a:pt x="459" y="228"/>
                    <a:pt x="459" y="228"/>
                    <a:pt x="459" y="228"/>
                  </a:cubicBezTo>
                  <a:cubicBezTo>
                    <a:pt x="457" y="240"/>
                    <a:pt x="451" y="238"/>
                    <a:pt x="443" y="238"/>
                  </a:cubicBezTo>
                  <a:cubicBezTo>
                    <a:pt x="433" y="238"/>
                    <a:pt x="426" y="229"/>
                    <a:pt x="426" y="220"/>
                  </a:cubicBezTo>
                  <a:cubicBezTo>
                    <a:pt x="426" y="212"/>
                    <a:pt x="429" y="202"/>
                    <a:pt x="429" y="202"/>
                  </a:cubicBezTo>
                  <a:cubicBezTo>
                    <a:pt x="430" y="199"/>
                    <a:pt x="438" y="177"/>
                    <a:pt x="424" y="145"/>
                  </a:cubicBezTo>
                  <a:cubicBezTo>
                    <a:pt x="398" y="101"/>
                    <a:pt x="345" y="100"/>
                    <a:pt x="339" y="103"/>
                  </a:cubicBezTo>
                  <a:cubicBezTo>
                    <a:pt x="333" y="105"/>
                    <a:pt x="324" y="106"/>
                    <a:pt x="324" y="106"/>
                  </a:cubicBezTo>
                  <a:cubicBezTo>
                    <a:pt x="314" y="106"/>
                    <a:pt x="307" y="99"/>
                    <a:pt x="307" y="89"/>
                  </a:cubicBezTo>
                  <a:cubicBezTo>
                    <a:pt x="307" y="81"/>
                    <a:pt x="312" y="75"/>
                    <a:pt x="319" y="73"/>
                  </a:cubicBezTo>
                  <a:cubicBezTo>
                    <a:pt x="319" y="73"/>
                    <a:pt x="319" y="72"/>
                    <a:pt x="319" y="72"/>
                  </a:cubicBezTo>
                  <a:cubicBezTo>
                    <a:pt x="320" y="72"/>
                    <a:pt x="321" y="72"/>
                    <a:pt x="321" y="72"/>
                  </a:cubicBezTo>
                  <a:cubicBezTo>
                    <a:pt x="328" y="70"/>
                    <a:pt x="354" y="70"/>
                    <a:pt x="380" y="76"/>
                  </a:cubicBezTo>
                  <a:cubicBezTo>
                    <a:pt x="425" y="86"/>
                    <a:pt x="487" y="136"/>
                    <a:pt x="459" y="228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anchor="t" anchorCtr="0" bIns="121928" compatLnSpc="1" lIns="243856" numCol="1" rIns="243856" tIns="121928" vert="horz" wrap="square">
              <a:prstTxWarp prst="textNoShape">
                <a:avLst/>
              </a:prstTxWarp>
            </a:bodyPr>
            <a:lstStyle/>
            <a:p>
              <a:endParaRPr lang="en-US" sz="11467">
                <a:latin typeface="+mn-ea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5530934" y="8154433"/>
            <a:ext cx="13323722" cy="1392021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4267">
                <a:latin typeface="+mn-ea"/>
                <a:cs charset="0" pitchFamily="34" typeface="Open Sans"/>
              </a:rPr>
              <a:t>此处添加详细文本描述，建议与标题相关并符合整体语言风格，语言描述尽量简洁生动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346998" y="10030179"/>
            <a:ext cx="4311657" cy="741731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lang="en-US" sz="4267">
                <a:latin typeface="+mn-ea"/>
                <a:cs charset="0" pitchFamily="34" typeface="Open Sans"/>
              </a:rPr>
              <a:t>123-123-123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842596" y="10047850"/>
            <a:ext cx="5725311" cy="741731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lang="en-US" sz="4267">
                <a:latin typeface="+mn-ea"/>
                <a:cs charset="0" pitchFamily="34" typeface="Open Sans"/>
              </a:rPr>
              <a:t>@企业邮箱.com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6398432" y="10047850"/>
            <a:ext cx="5725311" cy="741731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lang="en-US" sz="4267">
                <a:latin typeface="+mn-ea"/>
                <a:cs charset="0" pitchFamily="34" typeface="Open Sans"/>
              </a:rPr>
              <a:t>www.企业网址.com</a:t>
            </a:r>
          </a:p>
        </p:txBody>
      </p:sp>
      <p:sp>
        <p:nvSpPr>
          <p:cNvPr id="55" name="Freeform 87"/>
          <p:cNvSpPr>
            <a:spLocks noEditPoints="1"/>
          </p:cNvSpPr>
          <p:nvPr/>
        </p:nvSpPr>
        <p:spPr bwMode="auto">
          <a:xfrm>
            <a:off x="3751966" y="9958625"/>
            <a:ext cx="533435" cy="1049935"/>
          </a:xfrm>
          <a:custGeom>
            <a:gdLst>
              <a:gd fmla="*/ 73 w 87" name="T0"/>
              <a:gd fmla="*/ 0 h 171" name="T1"/>
              <a:gd fmla="*/ 13 w 87" name="T2"/>
              <a:gd fmla="*/ 0 h 171" name="T3"/>
              <a:gd fmla="*/ 0 w 87" name="T4"/>
              <a:gd fmla="*/ 13 h 171" name="T5"/>
              <a:gd fmla="*/ 0 w 87" name="T6"/>
              <a:gd fmla="*/ 158 h 171" name="T7"/>
              <a:gd fmla="*/ 13 w 87" name="T8"/>
              <a:gd fmla="*/ 171 h 171" name="T9"/>
              <a:gd fmla="*/ 73 w 87" name="T10"/>
              <a:gd fmla="*/ 171 h 171" name="T11"/>
              <a:gd fmla="*/ 87 w 87" name="T12"/>
              <a:gd fmla="*/ 158 h 171" name="T13"/>
              <a:gd fmla="*/ 87 w 87" name="T14"/>
              <a:gd fmla="*/ 13 h 171" name="T15"/>
              <a:gd fmla="*/ 73 w 87" name="T16"/>
              <a:gd fmla="*/ 0 h 171" name="T17"/>
              <a:gd fmla="*/ 32 w 87" name="T18"/>
              <a:gd fmla="*/ 10 h 171" name="T19"/>
              <a:gd fmla="*/ 55 w 87" name="T20"/>
              <a:gd fmla="*/ 10 h 171" name="T21"/>
              <a:gd fmla="*/ 56 w 87" name="T22"/>
              <a:gd fmla="*/ 11 h 171" name="T23"/>
              <a:gd fmla="*/ 55 w 87" name="T24"/>
              <a:gd fmla="*/ 12 h 171" name="T25"/>
              <a:gd fmla="*/ 32 w 87" name="T26"/>
              <a:gd fmla="*/ 12 h 171" name="T27"/>
              <a:gd fmla="*/ 31 w 87" name="T28"/>
              <a:gd fmla="*/ 11 h 171" name="T29"/>
              <a:gd fmla="*/ 32 w 87" name="T30"/>
              <a:gd fmla="*/ 10 h 171" name="T31"/>
              <a:gd fmla="*/ 43 w 87" name="T32"/>
              <a:gd fmla="*/ 162 h 171" name="T33"/>
              <a:gd fmla="*/ 36 w 87" name="T34"/>
              <a:gd fmla="*/ 154 h 171" name="T35"/>
              <a:gd fmla="*/ 43 w 87" name="T36"/>
              <a:gd fmla="*/ 146 h 171" name="T37"/>
              <a:gd fmla="*/ 51 w 87" name="T38"/>
              <a:gd fmla="*/ 154 h 171" name="T39"/>
              <a:gd fmla="*/ 43 w 87" name="T40"/>
              <a:gd fmla="*/ 162 h 171" name="T41"/>
              <a:gd fmla="*/ 81 w 87" name="T42"/>
              <a:gd fmla="*/ 138 h 171" name="T43"/>
              <a:gd fmla="*/ 5 w 87" name="T44"/>
              <a:gd fmla="*/ 138 h 171" name="T45"/>
              <a:gd fmla="*/ 5 w 87" name="T46"/>
              <a:gd fmla="*/ 26 h 171" name="T47"/>
              <a:gd fmla="*/ 81 w 87" name="T48"/>
              <a:gd fmla="*/ 26 h 171" name="T49"/>
              <a:gd fmla="*/ 81 w 87" name="T50"/>
              <a:gd fmla="*/ 138 h 171" name="T5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b="b" l="0" r="r" t="0"/>
            <a:pathLst>
              <a:path h="171" w="87">
                <a:moveTo>
                  <a:pt x="73" y="0"/>
                </a:moveTo>
                <a:cubicBezTo>
                  <a:pt x="13" y="0"/>
                  <a:pt x="13" y="0"/>
                  <a:pt x="13" y="0"/>
                </a:cubicBezTo>
                <a:cubicBezTo>
                  <a:pt x="6" y="0"/>
                  <a:pt x="0" y="6"/>
                  <a:pt x="0" y="13"/>
                </a:cubicBezTo>
                <a:cubicBezTo>
                  <a:pt x="0" y="158"/>
                  <a:pt x="0" y="158"/>
                  <a:pt x="0" y="158"/>
                </a:cubicBezTo>
                <a:cubicBezTo>
                  <a:pt x="0" y="165"/>
                  <a:pt x="6" y="171"/>
                  <a:pt x="13" y="171"/>
                </a:cubicBezTo>
                <a:cubicBezTo>
                  <a:pt x="73" y="171"/>
                  <a:pt x="73" y="171"/>
                  <a:pt x="73" y="171"/>
                </a:cubicBezTo>
                <a:cubicBezTo>
                  <a:pt x="81" y="171"/>
                  <a:pt x="87" y="165"/>
                  <a:pt x="87" y="158"/>
                </a:cubicBezTo>
                <a:cubicBezTo>
                  <a:pt x="87" y="13"/>
                  <a:pt x="87" y="13"/>
                  <a:pt x="87" y="13"/>
                </a:cubicBezTo>
                <a:cubicBezTo>
                  <a:pt x="87" y="6"/>
                  <a:pt x="81" y="0"/>
                  <a:pt x="73" y="0"/>
                </a:cubicBezTo>
                <a:close/>
                <a:moveTo>
                  <a:pt x="32" y="10"/>
                </a:moveTo>
                <a:cubicBezTo>
                  <a:pt x="55" y="10"/>
                  <a:pt x="55" y="10"/>
                  <a:pt x="55" y="10"/>
                </a:cubicBezTo>
                <a:cubicBezTo>
                  <a:pt x="55" y="10"/>
                  <a:pt x="56" y="11"/>
                  <a:pt x="56" y="11"/>
                </a:cubicBezTo>
                <a:cubicBezTo>
                  <a:pt x="56" y="12"/>
                  <a:pt x="55" y="12"/>
                  <a:pt x="55" y="12"/>
                </a:cubicBezTo>
                <a:cubicBezTo>
                  <a:pt x="32" y="12"/>
                  <a:pt x="32" y="12"/>
                  <a:pt x="32" y="12"/>
                </a:cubicBezTo>
                <a:cubicBezTo>
                  <a:pt x="31" y="12"/>
                  <a:pt x="31" y="12"/>
                  <a:pt x="31" y="11"/>
                </a:cubicBezTo>
                <a:cubicBezTo>
                  <a:pt x="31" y="11"/>
                  <a:pt x="31" y="10"/>
                  <a:pt x="32" y="10"/>
                </a:cubicBezTo>
                <a:close/>
                <a:moveTo>
                  <a:pt x="43" y="162"/>
                </a:moveTo>
                <a:cubicBezTo>
                  <a:pt x="39" y="162"/>
                  <a:pt x="36" y="158"/>
                  <a:pt x="36" y="154"/>
                </a:cubicBezTo>
                <a:cubicBezTo>
                  <a:pt x="36" y="150"/>
                  <a:pt x="39" y="146"/>
                  <a:pt x="43" y="146"/>
                </a:cubicBezTo>
                <a:cubicBezTo>
                  <a:pt x="47" y="146"/>
                  <a:pt x="51" y="150"/>
                  <a:pt x="51" y="154"/>
                </a:cubicBezTo>
                <a:cubicBezTo>
                  <a:pt x="51" y="158"/>
                  <a:pt x="47" y="162"/>
                  <a:pt x="43" y="162"/>
                </a:cubicBezTo>
                <a:close/>
                <a:moveTo>
                  <a:pt x="81" y="138"/>
                </a:moveTo>
                <a:cubicBezTo>
                  <a:pt x="5" y="138"/>
                  <a:pt x="5" y="138"/>
                  <a:pt x="5" y="138"/>
                </a:cubicBezTo>
                <a:cubicBezTo>
                  <a:pt x="5" y="26"/>
                  <a:pt x="5" y="26"/>
                  <a:pt x="5" y="26"/>
                </a:cubicBezTo>
                <a:cubicBezTo>
                  <a:pt x="81" y="26"/>
                  <a:pt x="81" y="26"/>
                  <a:pt x="81" y="26"/>
                </a:cubicBezTo>
                <a:lnTo>
                  <a:pt x="81" y="13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/>
        </p:spPr>
        <p:txBody>
          <a:bodyPr anchor="t" anchorCtr="0" bIns="121928" compatLnSpc="1" lIns="243856" numCol="1" rIns="243856" tIns="121928" vert="horz" wrap="square">
            <a:prstTxWarp prst="textNoShape">
              <a:avLst/>
            </a:prstTxWarp>
          </a:bodyPr>
          <a:lstStyle/>
          <a:p>
            <a:endParaRPr lang="en-US" sz="11467">
              <a:latin typeface="+mn-ea"/>
            </a:endParaRPr>
          </a:p>
        </p:txBody>
      </p:sp>
      <p:sp>
        <p:nvSpPr>
          <p:cNvPr id="56" name="Freeform 116"/>
          <p:cNvSpPr>
            <a:spLocks noEditPoints="1"/>
          </p:cNvSpPr>
          <p:nvPr/>
        </p:nvSpPr>
        <p:spPr bwMode="auto">
          <a:xfrm>
            <a:off x="15799008" y="10070818"/>
            <a:ext cx="935629" cy="825555"/>
          </a:xfrm>
          <a:custGeom>
            <a:gdLst>
              <a:gd fmla="*/ 209 w 221" name="T0"/>
              <a:gd fmla="*/ 95 h 195" name="T1"/>
              <a:gd fmla="*/ 209 w 221" name="T2"/>
              <a:gd fmla="*/ 82 h 195" name="T3"/>
              <a:gd fmla="*/ 221 w 221" name="T4"/>
              <a:gd fmla="*/ 82 h 195" name="T5"/>
              <a:gd fmla="*/ 221 w 221" name="T6"/>
              <a:gd fmla="*/ 74 h 195" name="T7"/>
              <a:gd fmla="*/ 110 w 221" name="T8"/>
              <a:gd fmla="*/ 0 h 195" name="T9"/>
              <a:gd fmla="*/ 0 w 221" name="T10"/>
              <a:gd fmla="*/ 74 h 195" name="T11"/>
              <a:gd fmla="*/ 0 w 221" name="T12"/>
              <a:gd fmla="*/ 82 h 195" name="T13"/>
              <a:gd fmla="*/ 10 w 221" name="T14"/>
              <a:gd fmla="*/ 82 h 195" name="T15"/>
              <a:gd fmla="*/ 10 w 221" name="T16"/>
              <a:gd fmla="*/ 95 h 195" name="T17"/>
              <a:gd fmla="*/ 23 w 221" name="T18"/>
              <a:gd fmla="*/ 95 h 195" name="T19"/>
              <a:gd fmla="*/ 23 w 221" name="T20"/>
              <a:gd fmla="*/ 166 h 195" name="T21"/>
              <a:gd fmla="*/ 10 w 221" name="T22"/>
              <a:gd fmla="*/ 166 h 195" name="T23"/>
              <a:gd fmla="*/ 10 w 221" name="T24"/>
              <a:gd fmla="*/ 179 h 195" name="T25"/>
              <a:gd fmla="*/ 0 w 221" name="T26"/>
              <a:gd fmla="*/ 179 h 195" name="T27"/>
              <a:gd fmla="*/ 0 w 221" name="T28"/>
              <a:gd fmla="*/ 195 h 195" name="T29"/>
              <a:gd fmla="*/ 221 w 221" name="T30"/>
              <a:gd fmla="*/ 195 h 195" name="T31"/>
              <a:gd fmla="*/ 221 w 221" name="T32"/>
              <a:gd fmla="*/ 179 h 195" name="T33"/>
              <a:gd fmla="*/ 209 w 221" name="T34"/>
              <a:gd fmla="*/ 179 h 195" name="T35"/>
              <a:gd fmla="*/ 209 w 221" name="T36"/>
              <a:gd fmla="*/ 166 h 195" name="T37"/>
              <a:gd fmla="*/ 197 w 221" name="T38"/>
              <a:gd fmla="*/ 166 h 195" name="T39"/>
              <a:gd fmla="*/ 197 w 221" name="T40"/>
              <a:gd fmla="*/ 95 h 195" name="T41"/>
              <a:gd fmla="*/ 209 w 221" name="T42"/>
              <a:gd fmla="*/ 95 h 195" name="T43"/>
              <a:gd fmla="*/ 73 w 221" name="T44"/>
              <a:gd fmla="*/ 166 h 195" name="T45"/>
              <a:gd fmla="*/ 49 w 221" name="T46"/>
              <a:gd fmla="*/ 166 h 195" name="T47"/>
              <a:gd fmla="*/ 49 w 221" name="T48"/>
              <a:gd fmla="*/ 95 h 195" name="T49"/>
              <a:gd fmla="*/ 73 w 221" name="T50"/>
              <a:gd fmla="*/ 95 h 195" name="T51"/>
              <a:gd fmla="*/ 73 w 221" name="T52"/>
              <a:gd fmla="*/ 166 h 195" name="T53"/>
              <a:gd fmla="*/ 122 w 221" name="T54"/>
              <a:gd fmla="*/ 166 h 195" name="T55"/>
              <a:gd fmla="*/ 99 w 221" name="T56"/>
              <a:gd fmla="*/ 166 h 195" name="T57"/>
              <a:gd fmla="*/ 99 w 221" name="T58"/>
              <a:gd fmla="*/ 95 h 195" name="T59"/>
              <a:gd fmla="*/ 122 w 221" name="T60"/>
              <a:gd fmla="*/ 95 h 195" name="T61"/>
              <a:gd fmla="*/ 122 w 221" name="T62"/>
              <a:gd fmla="*/ 166 h 195" name="T63"/>
              <a:gd fmla="*/ 171 w 221" name="T64"/>
              <a:gd fmla="*/ 166 h 195" name="T65"/>
              <a:gd fmla="*/ 148 w 221" name="T66"/>
              <a:gd fmla="*/ 166 h 195" name="T67"/>
              <a:gd fmla="*/ 148 w 221" name="T68"/>
              <a:gd fmla="*/ 95 h 195" name="T69"/>
              <a:gd fmla="*/ 171 w 221" name="T70"/>
              <a:gd fmla="*/ 95 h 195" name="T71"/>
              <a:gd fmla="*/ 171 w 221" name="T72"/>
              <a:gd fmla="*/ 166 h 195" name="T7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b="b" l="0" r="r" t="0"/>
            <a:pathLst>
              <a:path h="195" w="221">
                <a:moveTo>
                  <a:pt x="209" y="95"/>
                </a:moveTo>
                <a:lnTo>
                  <a:pt x="209" y="82"/>
                </a:lnTo>
                <a:lnTo>
                  <a:pt x="221" y="82"/>
                </a:lnTo>
                <a:lnTo>
                  <a:pt x="221" y="74"/>
                </a:lnTo>
                <a:lnTo>
                  <a:pt x="110" y="0"/>
                </a:lnTo>
                <a:lnTo>
                  <a:pt x="0" y="74"/>
                </a:lnTo>
                <a:lnTo>
                  <a:pt x="0" y="82"/>
                </a:lnTo>
                <a:lnTo>
                  <a:pt x="10" y="82"/>
                </a:lnTo>
                <a:lnTo>
                  <a:pt x="10" y="95"/>
                </a:lnTo>
                <a:lnTo>
                  <a:pt x="23" y="95"/>
                </a:lnTo>
                <a:lnTo>
                  <a:pt x="23" y="166"/>
                </a:lnTo>
                <a:lnTo>
                  <a:pt x="10" y="166"/>
                </a:lnTo>
                <a:lnTo>
                  <a:pt x="10" y="179"/>
                </a:lnTo>
                <a:lnTo>
                  <a:pt x="0" y="179"/>
                </a:lnTo>
                <a:lnTo>
                  <a:pt x="0" y="195"/>
                </a:lnTo>
                <a:lnTo>
                  <a:pt x="221" y="195"/>
                </a:lnTo>
                <a:lnTo>
                  <a:pt x="221" y="179"/>
                </a:lnTo>
                <a:lnTo>
                  <a:pt x="209" y="179"/>
                </a:lnTo>
                <a:lnTo>
                  <a:pt x="209" y="166"/>
                </a:lnTo>
                <a:lnTo>
                  <a:pt x="197" y="166"/>
                </a:lnTo>
                <a:lnTo>
                  <a:pt x="197" y="95"/>
                </a:lnTo>
                <a:lnTo>
                  <a:pt x="209" y="95"/>
                </a:lnTo>
                <a:close/>
                <a:moveTo>
                  <a:pt x="73" y="166"/>
                </a:moveTo>
                <a:lnTo>
                  <a:pt x="49" y="166"/>
                </a:lnTo>
                <a:lnTo>
                  <a:pt x="49" y="95"/>
                </a:lnTo>
                <a:lnTo>
                  <a:pt x="73" y="95"/>
                </a:lnTo>
                <a:lnTo>
                  <a:pt x="73" y="166"/>
                </a:lnTo>
                <a:close/>
                <a:moveTo>
                  <a:pt x="122" y="166"/>
                </a:moveTo>
                <a:lnTo>
                  <a:pt x="99" y="166"/>
                </a:lnTo>
                <a:lnTo>
                  <a:pt x="99" y="95"/>
                </a:lnTo>
                <a:lnTo>
                  <a:pt x="122" y="95"/>
                </a:lnTo>
                <a:lnTo>
                  <a:pt x="122" y="166"/>
                </a:lnTo>
                <a:close/>
                <a:moveTo>
                  <a:pt x="171" y="166"/>
                </a:moveTo>
                <a:lnTo>
                  <a:pt x="148" y="166"/>
                </a:lnTo>
                <a:lnTo>
                  <a:pt x="148" y="95"/>
                </a:lnTo>
                <a:lnTo>
                  <a:pt x="171" y="95"/>
                </a:lnTo>
                <a:lnTo>
                  <a:pt x="171" y="16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/>
        </p:spPr>
        <p:txBody>
          <a:bodyPr anchor="t" anchorCtr="0" bIns="121928" compatLnSpc="1" lIns="243856" numCol="1" rIns="243856" tIns="121928" vert="horz" wrap="square">
            <a:prstTxWarp prst="textNoShape">
              <a:avLst/>
            </a:prstTxWarp>
          </a:bodyPr>
          <a:lstStyle/>
          <a:p>
            <a:endParaRPr lang="en-US" sz="11467">
              <a:latin typeface="+mn-ea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9599790" y="10208411"/>
            <a:ext cx="884826" cy="550369"/>
            <a:chOff x="6158537" y="5185936"/>
            <a:chExt cx="331788" cy="206375"/>
          </a:xfrm>
          <a:solidFill>
            <a:srgbClr val="000000"/>
          </a:solidFill>
        </p:grpSpPr>
        <p:sp>
          <p:nvSpPr>
            <p:cNvPr id="57" name="Freeform 151"/>
            <p:cNvSpPr/>
            <p:nvPr/>
          </p:nvSpPr>
          <p:spPr bwMode="auto">
            <a:xfrm>
              <a:off x="6163299" y="5185936"/>
              <a:ext cx="319088" cy="131763"/>
            </a:xfrm>
            <a:custGeom>
              <a:gdLst>
                <a:gd fmla="*/ 135 w 139" name="T0"/>
                <a:gd fmla="*/ 0 h 57" name="T1"/>
                <a:gd fmla="*/ 4 w 139" name="T2"/>
                <a:gd fmla="*/ 0 h 57" name="T3"/>
                <a:gd fmla="*/ 0 w 139" name="T4"/>
                <a:gd fmla="*/ 1 h 57" name="T5"/>
                <a:gd fmla="*/ 65 w 139" name="T6"/>
                <a:gd fmla="*/ 55 h 57" name="T7"/>
                <a:gd fmla="*/ 74 w 139" name="T8"/>
                <a:gd fmla="*/ 55 h 57" name="T9"/>
                <a:gd fmla="*/ 139 w 139" name="T10"/>
                <a:gd fmla="*/ 1 h 57" name="T11"/>
                <a:gd fmla="*/ 135 w 139" name="T12"/>
                <a:gd fmla="*/ 0 h 57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57" w="139">
                  <a:moveTo>
                    <a:pt x="135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1" y="0"/>
                    <a:pt x="0" y="1"/>
                  </a:cubicBezTo>
                  <a:cubicBezTo>
                    <a:pt x="65" y="55"/>
                    <a:pt x="65" y="55"/>
                    <a:pt x="65" y="55"/>
                  </a:cubicBezTo>
                  <a:cubicBezTo>
                    <a:pt x="68" y="57"/>
                    <a:pt x="72" y="57"/>
                    <a:pt x="74" y="55"/>
                  </a:cubicBezTo>
                  <a:cubicBezTo>
                    <a:pt x="139" y="1"/>
                    <a:pt x="139" y="1"/>
                    <a:pt x="139" y="1"/>
                  </a:cubicBezTo>
                  <a:cubicBezTo>
                    <a:pt x="138" y="0"/>
                    <a:pt x="137" y="0"/>
                    <a:pt x="13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121928" compatLnSpc="1" lIns="243856" numCol="1" rIns="243856" tIns="121928" vert="horz" wrap="square">
              <a:prstTxWarp prst="textNoShape">
                <a:avLst/>
              </a:prstTxWarp>
            </a:bodyPr>
            <a:lstStyle/>
            <a:p>
              <a:endParaRPr lang="en-US" sz="11467">
                <a:latin typeface="+mn-ea"/>
              </a:endParaRPr>
            </a:p>
          </p:txBody>
        </p:sp>
        <p:sp>
          <p:nvSpPr>
            <p:cNvPr id="58" name="Freeform 152"/>
            <p:cNvSpPr>
              <a:spLocks noEditPoints="1"/>
            </p:cNvSpPr>
            <p:nvPr/>
          </p:nvSpPr>
          <p:spPr bwMode="auto">
            <a:xfrm>
              <a:off x="6158537" y="5206573"/>
              <a:ext cx="331788" cy="185738"/>
            </a:xfrm>
            <a:custGeom>
              <a:gdLst>
                <a:gd fmla="*/ 77 w 144" name="T0"/>
                <a:gd fmla="*/ 55 h 81" name="T1"/>
                <a:gd fmla="*/ 67 w 144" name="T2"/>
                <a:gd fmla="*/ 55 h 81" name="T3"/>
                <a:gd fmla="*/ 0 w 144" name="T4"/>
                <a:gd fmla="*/ 0 h 81" name="T5"/>
                <a:gd fmla="*/ 0 w 144" name="T6"/>
                <a:gd fmla="*/ 74 h 81" name="T7"/>
                <a:gd fmla="*/ 6 w 144" name="T8"/>
                <a:gd fmla="*/ 81 h 81" name="T9"/>
                <a:gd fmla="*/ 137 w 144" name="T10"/>
                <a:gd fmla="*/ 81 h 81" name="T11"/>
                <a:gd fmla="*/ 144 w 144" name="T12"/>
                <a:gd fmla="*/ 74 h 81" name="T13"/>
                <a:gd fmla="*/ 144 w 144" name="T14"/>
                <a:gd fmla="*/ 0 h 81" name="T15"/>
                <a:gd fmla="*/ 77 w 144" name="T16"/>
                <a:gd fmla="*/ 55 h 81" name="T17"/>
                <a:gd fmla="*/ 41 w 144" name="T18"/>
                <a:gd fmla="*/ 45 h 81" name="T19"/>
                <a:gd fmla="*/ 10 w 144" name="T20"/>
                <a:gd fmla="*/ 75 h 81" name="T21"/>
                <a:gd fmla="*/ 8 w 144" name="T22"/>
                <a:gd fmla="*/ 76 h 81" name="T23"/>
                <a:gd fmla="*/ 6 w 144" name="T24"/>
                <a:gd fmla="*/ 75 h 81" name="T25"/>
                <a:gd fmla="*/ 6 w 144" name="T26"/>
                <a:gd fmla="*/ 71 h 81" name="T27"/>
                <a:gd fmla="*/ 37 w 144" name="T28"/>
                <a:gd fmla="*/ 41 h 81" name="T29"/>
                <a:gd fmla="*/ 41 w 144" name="T30"/>
                <a:gd fmla="*/ 41 h 81" name="T31"/>
                <a:gd fmla="*/ 41 w 144" name="T32"/>
                <a:gd fmla="*/ 45 h 81" name="T33"/>
                <a:gd fmla="*/ 138 w 144" name="T34"/>
                <a:gd fmla="*/ 75 h 81" name="T35"/>
                <a:gd fmla="*/ 136 w 144" name="T36"/>
                <a:gd fmla="*/ 76 h 81" name="T37"/>
                <a:gd fmla="*/ 134 w 144" name="T38"/>
                <a:gd fmla="*/ 75 h 81" name="T39"/>
                <a:gd fmla="*/ 102 w 144" name="T40"/>
                <a:gd fmla="*/ 45 h 81" name="T41"/>
                <a:gd fmla="*/ 102 w 144" name="T42"/>
                <a:gd fmla="*/ 41 h 81" name="T43"/>
                <a:gd fmla="*/ 106 w 144" name="T44"/>
                <a:gd fmla="*/ 41 h 81" name="T45"/>
                <a:gd fmla="*/ 138 w 144" name="T46"/>
                <a:gd fmla="*/ 71 h 81" name="T47"/>
                <a:gd fmla="*/ 138 w 144" name="T48"/>
                <a:gd fmla="*/ 75 h 81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81" w="144">
                  <a:moveTo>
                    <a:pt x="77" y="55"/>
                  </a:moveTo>
                  <a:cubicBezTo>
                    <a:pt x="74" y="57"/>
                    <a:pt x="69" y="57"/>
                    <a:pt x="67" y="5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8"/>
                    <a:pt x="3" y="81"/>
                    <a:pt x="6" y="81"/>
                  </a:cubicBezTo>
                  <a:cubicBezTo>
                    <a:pt x="137" y="81"/>
                    <a:pt x="137" y="81"/>
                    <a:pt x="137" y="81"/>
                  </a:cubicBezTo>
                  <a:cubicBezTo>
                    <a:pt x="141" y="81"/>
                    <a:pt x="144" y="78"/>
                    <a:pt x="144" y="74"/>
                  </a:cubicBezTo>
                  <a:cubicBezTo>
                    <a:pt x="144" y="0"/>
                    <a:pt x="144" y="0"/>
                    <a:pt x="144" y="0"/>
                  </a:cubicBezTo>
                  <a:lnTo>
                    <a:pt x="77" y="55"/>
                  </a:lnTo>
                  <a:close/>
                  <a:moveTo>
                    <a:pt x="41" y="45"/>
                  </a:moveTo>
                  <a:cubicBezTo>
                    <a:pt x="10" y="75"/>
                    <a:pt x="10" y="75"/>
                    <a:pt x="10" y="75"/>
                  </a:cubicBezTo>
                  <a:cubicBezTo>
                    <a:pt x="9" y="75"/>
                    <a:pt x="8" y="76"/>
                    <a:pt x="8" y="76"/>
                  </a:cubicBezTo>
                  <a:cubicBezTo>
                    <a:pt x="7" y="76"/>
                    <a:pt x="6" y="75"/>
                    <a:pt x="6" y="75"/>
                  </a:cubicBezTo>
                  <a:cubicBezTo>
                    <a:pt x="5" y="74"/>
                    <a:pt x="5" y="72"/>
                    <a:pt x="6" y="71"/>
                  </a:cubicBezTo>
                  <a:cubicBezTo>
                    <a:pt x="37" y="41"/>
                    <a:pt x="37" y="41"/>
                    <a:pt x="37" y="41"/>
                  </a:cubicBezTo>
                  <a:cubicBezTo>
                    <a:pt x="38" y="40"/>
                    <a:pt x="40" y="40"/>
                    <a:pt x="41" y="41"/>
                  </a:cubicBezTo>
                  <a:cubicBezTo>
                    <a:pt x="42" y="42"/>
                    <a:pt x="42" y="44"/>
                    <a:pt x="41" y="45"/>
                  </a:cubicBezTo>
                  <a:close/>
                  <a:moveTo>
                    <a:pt x="138" y="75"/>
                  </a:moveTo>
                  <a:cubicBezTo>
                    <a:pt x="137" y="75"/>
                    <a:pt x="136" y="76"/>
                    <a:pt x="136" y="76"/>
                  </a:cubicBezTo>
                  <a:cubicBezTo>
                    <a:pt x="135" y="76"/>
                    <a:pt x="134" y="75"/>
                    <a:pt x="134" y="75"/>
                  </a:cubicBezTo>
                  <a:cubicBezTo>
                    <a:pt x="102" y="45"/>
                    <a:pt x="102" y="45"/>
                    <a:pt x="102" y="45"/>
                  </a:cubicBezTo>
                  <a:cubicBezTo>
                    <a:pt x="101" y="44"/>
                    <a:pt x="101" y="42"/>
                    <a:pt x="102" y="41"/>
                  </a:cubicBezTo>
                  <a:cubicBezTo>
                    <a:pt x="103" y="40"/>
                    <a:pt x="105" y="40"/>
                    <a:pt x="106" y="41"/>
                  </a:cubicBezTo>
                  <a:cubicBezTo>
                    <a:pt x="138" y="71"/>
                    <a:pt x="138" y="71"/>
                    <a:pt x="138" y="71"/>
                  </a:cubicBezTo>
                  <a:cubicBezTo>
                    <a:pt x="139" y="72"/>
                    <a:pt x="139" y="74"/>
                    <a:pt x="138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121928" compatLnSpc="1" lIns="243856" numCol="1" rIns="243856" tIns="121928" vert="horz" wrap="square">
              <a:prstTxWarp prst="textNoShape">
                <a:avLst/>
              </a:prstTxWarp>
            </a:bodyPr>
            <a:lstStyle/>
            <a:p>
              <a:endParaRPr lang="en-US" sz="11467">
                <a:latin typeface="+mn-ea"/>
              </a:endParaRPr>
            </a:p>
          </p:txBody>
        </p:sp>
      </p:grpSp>
      <p:sp>
        <p:nvSpPr>
          <p:cNvPr id="26" name="TextBox 10"/>
          <p:cNvSpPr txBox="1"/>
          <p:nvPr/>
        </p:nvSpPr>
        <p:spPr>
          <a:xfrm>
            <a:off x="1103313" y="593725"/>
            <a:ext cx="11185568" cy="17526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r>
              <a:rPr altLang="en-US" b="1" lang="zh-CN" smtClean="0" sz="11500">
                <a:latin typeface="+mn-ea"/>
              </a:rPr>
              <a:t>联系我们</a:t>
            </a:r>
          </a:p>
        </p:txBody>
      </p:sp>
    </p:spTree>
    <p:extLst>
      <p:ext uri="{BB962C8B-B14F-4D97-AF65-F5344CB8AC3E}">
        <p14:creationId val="3175035791"/>
      </p:ext>
    </p:extLst>
  </p:cSld>
  <p:clrMapOvr>
    <a:masterClrMapping/>
  </p:clrMapOvr>
  <mc:AlternateContent>
    <mc:Choice Requires="p14">
      <p:transition advTm="5000" p14:dur="700" spd="med">
        <p:fade/>
      </p:transition>
    </mc:Choice>
    <mc:Fallback>
      <p:transition advTm="5000"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3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6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" nodeType="clickPar">
                      <p:stCondLst>
                        <p:cond delay="indefinite"/>
                      </p:stCondLst>
                      <p:childTnLst>
                        <p:par>
                          <p:cTn fill="hold" id="1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9" nodeType="click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2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4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7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8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3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4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6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9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1"/>
      <p:bldP grpId="0" spid="42"/>
      <p:bldP grpId="0" spid="21"/>
      <p:bldP grpId="0" spid="28"/>
      <p:bldP grpId="0" spid="29"/>
      <p:bldP grpId="0" spid="31"/>
      <p:bldP grpId="0" spid="55"/>
      <p:bldP grpId="0" spid="56"/>
    </p:bldLst>
  </p:timing>
</p:sld>
</file>

<file path=ppt/slides/slide4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4376955" y="349"/>
            <a:ext cx="11684131" cy="8220757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8736409" y="5724734"/>
            <a:ext cx="11132551" cy="210312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r>
              <a:rPr altLang="en-US" b="1" lang="zh-CN" sz="13800">
                <a:latin typeface="+mn-ea"/>
              </a:rPr>
              <a:t>谢谢欣赏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 rot="9963890">
            <a:off x="3630609" y="3953426"/>
            <a:ext cx="3720154" cy="4279479"/>
          </a:xfrm>
          <a:prstGeom prst="rect">
            <a:avLst/>
          </a:prstGeom>
        </p:spPr>
      </p:pic>
      <p:pic>
        <p:nvPicPr>
          <p:cNvPr descr="Door.png" id="5" name="Image 12"/>
          <p:cNvPicPr>
            <a:picLocks noChangeAspect="1"/>
          </p:cNvPicPr>
          <p:nvPr/>
        </p:nvPicPr>
        <p:blipFill>
          <a:blip r:embed="rId5">
            <a:biLevel thresh="75000"/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415636" y="2322290"/>
            <a:ext cx="4906650" cy="9941301"/>
          </a:xfrm>
          <a:prstGeom prst="rect">
            <a:avLst/>
          </a:prstGeom>
        </p:spPr>
      </p:pic>
    </p:spTree>
    <p:extLst>
      <p:ext uri="{BB962C8B-B14F-4D97-AF65-F5344CB8AC3E}">
        <p14:creationId val="1171623033"/>
      </p:ext>
    </p:extLst>
  </p:cSld>
  <p:clrMapOvr>
    <a:masterClrMapping/>
  </p:clrMapOvr>
  <mc:AlternateContent>
    <mc:Choice Requires="p14">
      <p:transition advTm="5000" p14:dur="700" spd="med">
        <p:fade/>
      </p:transition>
    </mc:Choice>
    <mc:Fallback>
      <p:transition advTm="5000"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fill="hold" id="10" nodeType="afterEffect" presetClass="entr" presetID="6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out)" transition="in">
                                      <p:cBhvr>
                                        <p:cTn dur="250" id="12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16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" nodeType="clickPar">
                      <p:stCondLst>
                        <p:cond delay="indefinite"/>
                        <p:cond delay="0" evt="onBegin">
                          <p:tn val="16"/>
                        </p:cond>
                      </p:stCondLst>
                      <p:childTnLst>
                        <p:par>
                          <p:cTn fill="hold" id="1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9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2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9" name="TextBox 48"/>
          <p:cNvSpPr txBox="1"/>
          <p:nvPr/>
        </p:nvSpPr>
        <p:spPr>
          <a:xfrm>
            <a:off x="10973516" y="3121815"/>
            <a:ext cx="11185568" cy="134112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r>
              <a:rPr altLang="en-US" b="1" lang="zh-CN" sz="8800">
                <a:latin typeface="+mn-ea"/>
              </a:rPr>
              <a:t>企业理念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973516" y="4976018"/>
            <a:ext cx="12281149" cy="7406641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b="1" lang="zh-CN" sz="3600">
                <a:latin typeface="+mn-ea"/>
              </a:rPr>
              <a:t>此处添加详细文本描述，建议与标题相关并符合整体语言风格，语言描述尽量简洁生动。尽量将每页幻灯片的字数控制在200字以内，据统计每页幻灯片的最好控制在5分钟之内。</a:t>
            </a:r>
          </a:p>
          <a:p>
            <a:pPr>
              <a:lnSpc>
                <a:spcPct val="150000"/>
              </a:lnSpc>
            </a:pPr>
            <a:endParaRPr altLang="en-US" b="1" lang="zh-CN" sz="3600">
              <a:latin typeface="+mn-ea"/>
            </a:endParaRPr>
          </a:p>
          <a:p>
            <a:pPr>
              <a:lnSpc>
                <a:spcPct val="150000"/>
              </a:lnSpc>
            </a:pPr>
            <a:r>
              <a:rPr altLang="en-US" b="1" lang="zh-CN" sz="3600">
                <a:latin typeface="+mn-ea"/>
              </a:rPr>
              <a:t>此处添加详细文本描述，建议与标题相关并符合整体语言风格，语言描述尽量简洁生动。尽量将每页幻灯片的字数控制在200字以内，据统计每页幻灯片的最好控制在5分钟之内。此处添加详细文本描述，建议与标题相关并符合整体语言风格，语言描述尽量简洁生动。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-1" y="6837719"/>
            <a:ext cx="6803224" cy="687952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1298774" y="3491521"/>
            <a:ext cx="2265809" cy="148449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4786379" y="3877480"/>
            <a:ext cx="1903345" cy="143079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2758098" y="5959528"/>
            <a:ext cx="2259366" cy="188280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6808540" y="5351141"/>
            <a:ext cx="2263758" cy="208768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7117747" y="9264861"/>
            <a:ext cx="1987375" cy="1651844"/>
          </a:xfrm>
          <a:prstGeom prst="rect">
            <a:avLst/>
          </a:prstGeom>
        </p:spPr>
      </p:pic>
      <p:sp>
        <p:nvSpPr>
          <p:cNvPr id="12" name="TextBox 10"/>
          <p:cNvSpPr txBox="1"/>
          <p:nvPr/>
        </p:nvSpPr>
        <p:spPr>
          <a:xfrm>
            <a:off x="1103312" y="608811"/>
            <a:ext cx="11179195" cy="17526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r>
              <a:rPr altLang="en-US" b="1" lang="zh-CN" smtClean="0" sz="11500">
                <a:latin typeface="+mn-ea"/>
              </a:rPr>
              <a:t>关于我们</a:t>
            </a:r>
          </a:p>
        </p:txBody>
      </p:sp>
    </p:spTree>
    <p:extLst>
      <p:ext uri="{BB962C8B-B14F-4D97-AF65-F5344CB8AC3E}">
        <p14:creationId val="2332858716"/>
      </p:ext>
    </p:extLst>
  </p:cSld>
  <p:clrMapOvr>
    <a:masterClrMapping/>
  </p:clrMapOvr>
  <mc:AlternateContent>
    <mc:Choice Requires="p14">
      <p:transition advTm="5000" p14:dur="700" spd="med">
        <p:fade/>
      </p:transition>
    </mc:Choice>
    <mc:Fallback>
      <p:transition advTm="5000"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0" nodeType="after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>
                                        <p:cTn dur="250" id="12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id="14" nodeType="after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>
                                        <p:cTn dur="250" id="16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8" nodeType="after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>
                                        <p:cTn dur="250" id="2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id="22" nodeType="after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>
                                        <p:cTn dur="250" id="24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6" nodeType="after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>
                                        <p:cTn dur="250" id="28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grpId="0" id="30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32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34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36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9"/>
      <p:bldP grpId="0" spid="3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2" name="TextBox 31"/>
          <p:cNvSpPr txBox="1"/>
          <p:nvPr/>
        </p:nvSpPr>
        <p:spPr>
          <a:xfrm>
            <a:off x="13389487" y="3063111"/>
            <a:ext cx="3642165" cy="1585112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r>
              <a:rPr altLang="en-US" b="1" lang="zh-CN" sz="10401">
                <a:latin typeface="+mn-ea"/>
              </a:rPr>
              <a:t>设计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9603286" y="3063111"/>
            <a:ext cx="3642165" cy="1585112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r>
              <a:rPr altLang="en-US" b="1" lang="zh-CN" sz="10401">
                <a:latin typeface="+mn-ea"/>
              </a:rPr>
              <a:t>研发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0" y="6286021"/>
            <a:ext cx="5093878" cy="7431220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5663845" y="5336903"/>
            <a:ext cx="5121011" cy="7406641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altLang="en-US" b="1" lang="zh-CN" sz="3600">
                <a:latin typeface="+mn-ea"/>
              </a:rPr>
              <a:t>此处添加详细文本描述，建议与标题相关并符合整体语言风格，语言描述尽量简洁生动。此处添加详细文本描述，建议与标题相关并符合整体语言风格，语言描述尽量简洁生动。此处添加详细文本描述，建议与标题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1777911" y="5336903"/>
            <a:ext cx="5121011" cy="7406641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altLang="en-US" b="1" lang="zh-CN" sz="3600">
                <a:latin typeface="+mn-ea"/>
              </a:rPr>
              <a:t>此处添加详细文本描述，建议与标题相关并符合整体语言风格，语言描述尽量简洁生动。此处添加详细文本描述，建议与标题相关并符合整体语言风格，语言描述尽量简洁生动。此处添加详细文本描述，建议与标题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7944993" y="5336904"/>
            <a:ext cx="5121011" cy="7406641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altLang="en-US" b="1" lang="zh-CN" sz="3600">
                <a:latin typeface="+mn-ea"/>
              </a:rPr>
              <a:t>此处添加详细文本描述，建议与标题相关并符合整体语言风格，语言描述尽量简洁生动。此处添加详细文本描述，建议与标题相关并符合整体语言风格，语言描述尽量简洁生动。此处添加详细文本描述，建议与标题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328428" y="3063111"/>
            <a:ext cx="3642165" cy="1585112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r>
              <a:rPr altLang="en-US" b="1" lang="zh-CN" sz="10401">
                <a:latin typeface="+mn-ea"/>
              </a:rPr>
              <a:t>概念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5393559" y="3270038"/>
            <a:ext cx="1561750" cy="156175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11407535" y="3301648"/>
            <a:ext cx="1561750" cy="156175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17667122" y="3298170"/>
            <a:ext cx="1561750" cy="156175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733431" y="3435516"/>
            <a:ext cx="3336673" cy="270873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645713" y="6323856"/>
            <a:ext cx="2091088" cy="1697564"/>
          </a:xfrm>
          <a:prstGeom prst="rect">
            <a:avLst/>
          </a:prstGeom>
        </p:spPr>
      </p:pic>
      <p:sp>
        <p:nvSpPr>
          <p:cNvPr id="15" name="TextBox 10"/>
          <p:cNvSpPr txBox="1"/>
          <p:nvPr/>
        </p:nvSpPr>
        <p:spPr>
          <a:xfrm>
            <a:off x="1103313" y="593725"/>
            <a:ext cx="11601946" cy="17526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r>
              <a:rPr altLang="en-US" b="1" lang="zh-CN" smtClean="0" sz="11500">
                <a:latin typeface="+mn-ea"/>
              </a:rPr>
              <a:t>关于我们</a:t>
            </a:r>
          </a:p>
        </p:txBody>
      </p:sp>
    </p:spTree>
    <p:extLst>
      <p:ext uri="{BB962C8B-B14F-4D97-AF65-F5344CB8AC3E}">
        <p14:creationId val="2605570327"/>
      </p:ext>
    </p:extLst>
  </p:cSld>
  <p:clrMapOvr>
    <a:masterClrMapping/>
  </p:clrMapOvr>
  <mc:AlternateContent>
    <mc:Choice Requires="p14">
      <p:transition advTm="5000" p14:dur="700" spd="med">
        <p:fade/>
      </p:transition>
    </mc:Choice>
    <mc:Fallback>
      <p:transition advTm="5000"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7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8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11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12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fill="hold" id="14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16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1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2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2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25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2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29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3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33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3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37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grpId="0" id="3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4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43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250" id="45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47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250" id="49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51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250" id="53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2"/>
      <p:bldP grpId="0" spid="36"/>
      <p:bldP grpId="0" spid="38"/>
      <p:bldP grpId="0" spid="39"/>
      <p:bldP grpId="0" spid="40"/>
      <p:bldP grpId="0" spid="41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4" name="TextBox 23"/>
          <p:cNvSpPr txBox="1"/>
          <p:nvPr/>
        </p:nvSpPr>
        <p:spPr>
          <a:xfrm>
            <a:off x="6832151" y="2912163"/>
            <a:ext cx="3094361" cy="812902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r"/>
            <a:r>
              <a:rPr altLang="en-US" b="1" lang="zh-CN" sz="5334">
                <a:latin typeface="+mn-ea"/>
              </a:rPr>
              <a:t>团队简介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617709" y="6545684"/>
            <a:ext cx="5477925" cy="1300582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r"/>
            <a:r>
              <a:rPr altLang="en-US" b="1" lang="zh-CN" sz="8534">
                <a:latin typeface="+mn-ea"/>
              </a:rPr>
              <a:t>选择我们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448587" y="8456483"/>
            <a:ext cx="5477925" cy="146304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r"/>
            <a:r>
              <a:rPr altLang="en-US" b="1" lang="zh-CN" sz="9600">
                <a:latin typeface="+mn-ea"/>
              </a:rPr>
              <a:t>科技产品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448587" y="3684729"/>
            <a:ext cx="5477925" cy="146304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r"/>
            <a:r>
              <a:rPr altLang="en-US" b="1" lang="zh-CN" sz="9600">
                <a:latin typeface="+mn-ea"/>
              </a:rPr>
              <a:t>平面设计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6388051" y="2895037"/>
            <a:ext cx="10134335" cy="9144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r>
              <a:rPr b="1" lang="en-US" sz="6000">
                <a:latin typeface="+mn-ea"/>
              </a:rPr>
              <a:t>7x24 技术支持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6388052" y="3680215"/>
            <a:ext cx="7839521" cy="1137971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r>
              <a:rPr altLang="en-US" b="1" lang="zh-CN" sz="7467">
                <a:latin typeface="+mn-ea"/>
              </a:rPr>
              <a:t>专业设计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6388052" y="4872398"/>
            <a:ext cx="7839521" cy="1137971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r>
              <a:rPr altLang="en-US" b="1" lang="zh-CN" sz="7467">
                <a:latin typeface="+mn-ea"/>
              </a:rPr>
              <a:t>最好的营销团队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6388051" y="6545684"/>
            <a:ext cx="5477925" cy="1300582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r>
              <a:rPr altLang="en-US" b="1" lang="zh-CN" sz="8534">
                <a:latin typeface="+mn-ea"/>
              </a:rPr>
              <a:t>选择成功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6388051" y="8398366"/>
            <a:ext cx="5477925" cy="97536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r>
              <a:rPr altLang="en-US" b="1" lang="zh-CN" sz="6400">
                <a:latin typeface="+mn-ea"/>
              </a:rPr>
              <a:t>高端产品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272339" y="10175173"/>
            <a:ext cx="5477925" cy="134112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r"/>
            <a:r>
              <a:rPr b="1" lang="en-US" sz="8800">
                <a:latin typeface="+mn-ea"/>
              </a:rPr>
              <a:t>IDEAS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6388051" y="9383316"/>
            <a:ext cx="5477925" cy="146304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r>
              <a:rPr altLang="en-US" b="1" lang="zh-CN" sz="9600">
                <a:latin typeface="+mn-ea"/>
              </a:rPr>
              <a:t>科技产品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2" y="4652946"/>
            <a:ext cx="7722100" cy="6278953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11880163" y="2833526"/>
            <a:ext cx="2730487" cy="2471676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11967406" y="5804859"/>
            <a:ext cx="2303446" cy="2872838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12030365" y="9475330"/>
            <a:ext cx="2381094" cy="2963425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 flipH="1">
            <a:off x="15288689" y="2895038"/>
            <a:ext cx="421323" cy="9754238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10604552" y="2895038"/>
            <a:ext cx="421323" cy="9754238"/>
          </a:xfrm>
          <a:prstGeom prst="rect">
            <a:avLst/>
          </a:prstGeom>
        </p:spPr>
      </p:pic>
      <p:sp>
        <p:nvSpPr>
          <p:cNvPr id="21" name="TextBox 10"/>
          <p:cNvSpPr txBox="1"/>
          <p:nvPr/>
        </p:nvSpPr>
        <p:spPr>
          <a:xfrm>
            <a:off x="1103313" y="593725"/>
            <a:ext cx="11601946" cy="17526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r>
              <a:rPr altLang="en-US" b="1" lang="zh-CN" smtClean="0" sz="11500">
                <a:latin typeface="+mn-ea"/>
              </a:rPr>
              <a:t>关于我们</a:t>
            </a:r>
          </a:p>
        </p:txBody>
      </p:sp>
    </p:spTree>
    <p:extLst>
      <p:ext uri="{BB962C8B-B14F-4D97-AF65-F5344CB8AC3E}">
        <p14:creationId val="3704448966"/>
      </p:ext>
    </p:extLst>
  </p:cSld>
  <p:clrMapOvr>
    <a:masterClrMapping/>
  </p:clrMapOvr>
  <mc:AlternateContent>
    <mc:Choice Requires="p14">
      <p:transition advTm="5000" p14:dur="700" spd="med">
        <p:fade/>
      </p:transition>
    </mc:Choice>
    <mc:Fallback>
      <p:transition advTm="5000"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7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fill="hold" grpId="0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1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15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1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19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21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250" id="23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25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250" id="27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9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250" id="31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grpId="0" id="33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250" id="35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37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250" id="39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41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250" id="43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45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250" id="47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id="4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51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52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53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4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5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57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58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59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0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id="6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63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64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65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6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67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6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7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4"/>
      <p:bldP grpId="0" spid="25"/>
      <p:bldP grpId="0" spid="26"/>
      <p:bldP grpId="0" spid="28"/>
      <p:bldP grpId="0" spid="33"/>
      <p:bldP grpId="0" spid="34"/>
      <p:bldP grpId="0" spid="35"/>
      <p:bldP grpId="0" spid="42"/>
      <p:bldP grpId="0" spid="43"/>
      <p:bldP grpId="0" spid="46"/>
      <p:bldP grpId="0" spid="45"/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5" name="TextBox 34"/>
          <p:cNvSpPr txBox="1"/>
          <p:nvPr/>
        </p:nvSpPr>
        <p:spPr>
          <a:xfrm>
            <a:off x="1103313" y="4437539"/>
            <a:ext cx="10281021" cy="3383281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indent="-457200" marL="457200">
              <a:lnSpc>
                <a:spcPct val="150000"/>
              </a:lnSpc>
              <a:buFont charset="0" pitchFamily="34" typeface="Arial"/>
              <a:buChar char="•"/>
            </a:pPr>
            <a:r>
              <a:rPr altLang="en-US" lang="zh-CN" sz="3600">
                <a:latin typeface="+mn-ea"/>
                <a:cs charset="0" pitchFamily="34" typeface="Open Sans Semibold"/>
              </a:rPr>
              <a:t>此处添加详细文本描述，建议与标题相关并符合整体语言风格，语言描述尽量简洁生动。尽量将每页幻灯片的字数控制在200字以内，据统计每页幻灯片的最好控制在5分钟之内。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103313" y="3033162"/>
            <a:ext cx="10895105" cy="12192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r>
              <a:rPr altLang="en-US" b="1" kern="900" lang="zh-CN" smtClean="0" spc="-187" sz="8000">
                <a:latin typeface="+mn-ea"/>
                <a:cs charset="0" pitchFamily="34" typeface="Open Sans Light"/>
              </a:rPr>
              <a:t>办公环境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103312" y="8295348"/>
            <a:ext cx="10281022" cy="4206241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indent="-457200" marL="457200">
              <a:lnSpc>
                <a:spcPct val="150000"/>
              </a:lnSpc>
              <a:buFont charset="0" pitchFamily="34" typeface="Arial"/>
              <a:buChar char="•"/>
            </a:pPr>
            <a:r>
              <a:rPr altLang="en-US" lang="zh-CN" sz="3600">
                <a:latin typeface="+mn-ea"/>
                <a:cs charset="0" pitchFamily="34" typeface="Open Sans Semibold"/>
              </a:rPr>
              <a:t>此处添加详细文本描述，建议与标题相关并符合整体语言风格，语言描述尽量简洁生动。尽量将每页幻灯片的字数控制在200字以内，据统计每页幻灯片的最好控制在5分钟之内。此处添加详细文本描述</a:t>
            </a:r>
          </a:p>
        </p:txBody>
      </p:sp>
      <p:sp>
        <p:nvSpPr>
          <p:cNvPr id="13" name="TextBox 10"/>
          <p:cNvSpPr txBox="1"/>
          <p:nvPr/>
        </p:nvSpPr>
        <p:spPr>
          <a:xfrm>
            <a:off x="1103313" y="593725"/>
            <a:ext cx="11601946" cy="17526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r>
              <a:rPr altLang="en-US" b="1" lang="zh-CN" smtClean="0" sz="11500">
                <a:latin typeface="+mn-ea"/>
              </a:rPr>
              <a:t>关于我们</a:t>
            </a:r>
          </a:p>
        </p:txBody>
      </p:sp>
      <p:sp>
        <p:nvSpPr>
          <p:cNvPr id="15" name="Freeform 33"/>
          <p:cNvSpPr/>
          <p:nvPr/>
        </p:nvSpPr>
        <p:spPr>
          <a:xfrm>
            <a:off x="11384335" y="-17323"/>
            <a:ext cx="13001254" cy="13734563"/>
          </a:xfrm>
          <a:custGeom>
            <a:gdLst>
              <a:gd fmla="*/ 77866 w 4875153" name="connsiteX0"/>
              <a:gd fmla="*/ 0 h 5141843" name="connsiteY0"/>
              <a:gd fmla="*/ 51362 w 4875153" name="connsiteX1"/>
              <a:gd fmla="*/ 318052 h 5141843" name="connsiteY1"/>
              <a:gd fmla="*/ 402544 w 4875153" name="connsiteX2"/>
              <a:gd fmla="*/ 907774 h 5141843" name="connsiteY2"/>
              <a:gd fmla="*/ 130875 w 4875153" name="connsiteX3"/>
              <a:gd fmla="*/ 1292087 h 5141843" name="connsiteY3"/>
              <a:gd fmla="*/ 270023 w 4875153" name="connsiteX4"/>
              <a:gd fmla="*/ 1921565 h 5141843" name="connsiteY4"/>
              <a:gd fmla="*/ 462179 w 4875153" name="connsiteX5"/>
              <a:gd fmla="*/ 2425148 h 5141843" name="connsiteY5"/>
              <a:gd fmla="*/ 177257 w 4875153" name="connsiteX6"/>
              <a:gd fmla="*/ 2941983 h 5141843" name="connsiteY6"/>
              <a:gd fmla="*/ 535066 w 4875153" name="connsiteX7"/>
              <a:gd fmla="*/ 3995530 h 5141843" name="connsiteY7"/>
              <a:gd fmla="*/ 104371 w 4875153" name="connsiteX8"/>
              <a:gd fmla="*/ 4558747 h 5141843" name="connsiteY8"/>
              <a:gd fmla="*/ 554944 w 4875153" name="connsiteX9"/>
              <a:gd fmla="*/ 5141843 h 5141843" name="connsiteY9"/>
              <a:gd fmla="*/ 4875153 w 4875153" name="connsiteX10"/>
              <a:gd fmla="*/ 5141843 h 5141843" name="connsiteY10"/>
              <a:gd fmla="*/ 4875153 w 4875153" name="connsiteX11"/>
              <a:gd fmla="*/ 6626 h 5141843" name="connsiteY11"/>
              <a:gd fmla="*/ 77866 w 4875153" name="connsiteX12"/>
              <a:gd fmla="*/ 0 h 5141843" name="connsiteY12"/>
              <a:gd fmla="*/ 68504 w 4865791" name="connsiteX13"/>
              <a:gd fmla="*/ 0 h 5523951" name="connsiteY13"/>
              <a:gd fmla="*/ 68504 w 4865791" name="connsiteX14"/>
              <a:gd fmla="*/ 0 h 5523951" name="connsiteY14"/>
              <a:gd fmla="*/ 68504 w 4865791" name="connsiteX15"/>
              <a:gd fmla="*/ 0 h 5523951" name="connsiteY15"/>
              <a:gd fmla="*/ 66261 w 4863548" name="connsiteX16"/>
              <a:gd fmla="*/ 0 h 5523951" name="connsiteY1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b="b" l="l" r="r" t="t"/>
            <a:pathLst>
              <a:path h="5141843" w="4875153">
                <a:moveTo>
                  <a:pt x="77866" y="0"/>
                </a:moveTo>
                <a:cubicBezTo>
                  <a:pt x="-36985" y="144671"/>
                  <a:pt x="-6064" y="214243"/>
                  <a:pt x="51362" y="318052"/>
                </a:cubicBezTo>
                <a:cubicBezTo>
                  <a:pt x="184989" y="522357"/>
                  <a:pt x="402544" y="659296"/>
                  <a:pt x="402544" y="907774"/>
                </a:cubicBezTo>
                <a:cubicBezTo>
                  <a:pt x="404753" y="1069008"/>
                  <a:pt x="294318" y="1071218"/>
                  <a:pt x="130875" y="1292087"/>
                </a:cubicBezTo>
                <a:cubicBezTo>
                  <a:pt x="57988" y="1415774"/>
                  <a:pt x="91118" y="1618973"/>
                  <a:pt x="270023" y="1921565"/>
                </a:cubicBezTo>
                <a:cubicBezTo>
                  <a:pt x="373832" y="2109305"/>
                  <a:pt x="457762" y="2237408"/>
                  <a:pt x="462179" y="2425148"/>
                </a:cubicBezTo>
                <a:cubicBezTo>
                  <a:pt x="451135" y="2650435"/>
                  <a:pt x="214806" y="2802836"/>
                  <a:pt x="177257" y="2941983"/>
                </a:cubicBezTo>
                <a:cubicBezTo>
                  <a:pt x="90013" y="3190461"/>
                  <a:pt x="575927" y="3488635"/>
                  <a:pt x="535066" y="3995530"/>
                </a:cubicBezTo>
                <a:cubicBezTo>
                  <a:pt x="466596" y="4300331"/>
                  <a:pt x="93328" y="4359964"/>
                  <a:pt x="104371" y="4558747"/>
                </a:cubicBezTo>
                <a:cubicBezTo>
                  <a:pt x="97745" y="4781826"/>
                  <a:pt x="313092" y="4869069"/>
                  <a:pt x="554944" y="5141843"/>
                </a:cubicBezTo>
                <a:lnTo>
                  <a:pt x="4875153" y="5141843"/>
                </a:lnTo>
                <a:lnTo>
                  <a:pt x="4875153" y="6626"/>
                </a:lnTo>
                <a:lnTo>
                  <a:pt x="77866" y="0"/>
                </a:lnTo>
                <a:close/>
              </a:path>
            </a:pathLst>
          </a:custGeom>
          <a:blipFill dpi="0" rotWithShape="1">
            <a:blip r:embed="rId3">
              <a:grayscl/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 sz="11467">
              <a:latin typeface="+mn-ea"/>
            </a:endParaRPr>
          </a:p>
        </p:txBody>
      </p:sp>
    </p:spTree>
    <p:extLst>
      <p:ext uri="{BB962C8B-B14F-4D97-AF65-F5344CB8AC3E}">
        <p14:creationId val="2276653398"/>
      </p:ext>
    </p:extLst>
  </p:cSld>
  <p:clrMapOvr>
    <a:masterClrMapping/>
  </p:clrMapOvr>
  <mc:AlternateContent>
    <mc:Choice Requires="p14">
      <p:transition advTm="5000" p14:dur="700" spd="med">
        <p:fade/>
      </p:transition>
    </mc:Choice>
    <mc:Fallback>
      <p:transition advTm="5000"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7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5"/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3" name="TextBox 32"/>
          <p:cNvSpPr txBox="1"/>
          <p:nvPr/>
        </p:nvSpPr>
        <p:spPr>
          <a:xfrm>
            <a:off x="2571084" y="9567079"/>
            <a:ext cx="4223304" cy="1300582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ctr"/>
            <a:r>
              <a:rPr altLang="en-US" lang="zh-CN" sz="8534">
                <a:latin typeface="+mn-ea"/>
              </a:rPr>
              <a:t>无名氏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8163865" y="9554315"/>
            <a:ext cx="4223304" cy="1300582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ctr"/>
            <a:r>
              <a:rPr altLang="en-US" lang="zh-CN" sz="8534">
                <a:latin typeface="+mn-ea"/>
              </a:rPr>
              <a:t>无名氏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2746427" y="9513154"/>
            <a:ext cx="5389570" cy="1300582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ctr"/>
            <a:r>
              <a:rPr altLang="en-US" lang="zh-CN" sz="8534">
                <a:latin typeface="+mn-ea"/>
              </a:rPr>
              <a:t>无名氏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7845311" y="9554315"/>
            <a:ext cx="5389570" cy="1300582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pPr algn="ctr"/>
            <a:r>
              <a:rPr altLang="en-US" lang="zh-CN" sz="8534">
                <a:latin typeface="+mn-ea"/>
              </a:rPr>
              <a:t>无名氏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641767" y="10965975"/>
            <a:ext cx="4081938" cy="894131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r>
              <a:rPr altLang="en-US" lang="zh-CN" sz="5867">
                <a:latin typeface="+mn-ea"/>
              </a:rPr>
              <a:t>高级工程师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8234549" y="10932647"/>
            <a:ext cx="4081938" cy="894131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r>
              <a:rPr altLang="en-US" lang="zh-CN" sz="5867">
                <a:latin typeface="+mn-ea"/>
              </a:rPr>
              <a:t>高级工程师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3400244" y="10891489"/>
            <a:ext cx="4081938" cy="894131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r>
              <a:rPr altLang="en-US" lang="zh-CN" sz="5867">
                <a:latin typeface="+mn-ea"/>
              </a:rPr>
              <a:t>高级工程师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8499127" y="10932650"/>
            <a:ext cx="4081938" cy="894131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r>
              <a:rPr altLang="en-US" lang="zh-CN" sz="5867">
                <a:latin typeface="+mn-ea"/>
              </a:rPr>
              <a:t>高级工程师</a:t>
            </a:r>
          </a:p>
        </p:txBody>
      </p:sp>
      <p:sp>
        <p:nvSpPr>
          <p:cNvPr id="24" name="Oval 23"/>
          <p:cNvSpPr/>
          <p:nvPr/>
        </p:nvSpPr>
        <p:spPr>
          <a:xfrm>
            <a:off x="2553411" y="4912809"/>
            <a:ext cx="4258651" cy="4258645"/>
          </a:xfrm>
          <a:prstGeom prst="ellipse">
            <a:avLst/>
          </a:prstGeom>
          <a:blipFill>
            <a:blip r:embed="rId3">
              <a:extLst>
                <a:ext uri="{BEBA8EAE-BF5A-486C-A8C5-ECC9F3942E4B}">
                  <a14:imgProps>
                    <a14:imgLayer xmlns:d3p1="http://schemas.openxmlformats.org/officeDocument/2006/relationships" d3p1:embed="">
                      <a14:imgEffect>
                        <a14:colorTemperature colorTemp="5300"/>
                      </a14:imgEffect>
                    </a14:imgLayer>
                  </a14:imgProps>
                </a:ext>
                <a:ext uri="{28A0092B-C50C-407E-A947-70E740481C1C}">
                  <a14:useLocalDpi/>
                </a:ext>
              </a:extLst>
            </a:blip>
            <a:stretch>
              <a:fillRect/>
            </a:stretch>
          </a:blipFill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 sz="11467">
              <a:solidFill>
                <a:srgbClr val="FFFF00"/>
              </a:solidFill>
              <a:latin typeface="+mn-ea"/>
            </a:endParaRPr>
          </a:p>
        </p:txBody>
      </p:sp>
      <p:sp>
        <p:nvSpPr>
          <p:cNvPr id="50" name="Oval 49"/>
          <p:cNvSpPr/>
          <p:nvPr/>
        </p:nvSpPr>
        <p:spPr>
          <a:xfrm>
            <a:off x="8146193" y="4912809"/>
            <a:ext cx="4258651" cy="4258645"/>
          </a:xfrm>
          <a:prstGeom prst="ellipse">
            <a:avLst/>
          </a:prstGeom>
          <a:blipFill>
            <a:blip r:embed="rId4">
              <a:extLst>
                <a:ext uri="{BEBA8EAE-BF5A-486C-A8C5-ECC9F3942E4B}">
                  <a14:imgProps>
                    <a14:imgLayer xmlns:d3p1="http://schemas.openxmlformats.org/officeDocument/2006/relationships" d3p1:embed="">
                      <a14:imgEffect>
                        <a14:colorTemperature colorTemp="5300"/>
                      </a14:imgEffect>
                    </a14:imgLayer>
                  </a14:imgProps>
                </a:ext>
                <a:ext uri="{28A0092B-C50C-407E-A947-70E740481C1C}">
                  <a14:useLocalDpi/>
                </a:ext>
              </a:extLst>
            </a:blip>
            <a:stretch>
              <a:fillRect/>
            </a:stretch>
          </a:blipFill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 sz="11467">
              <a:solidFill>
                <a:schemeClr val="bg1"/>
              </a:solidFill>
              <a:latin typeface="+mn-ea"/>
            </a:endParaRPr>
          </a:p>
        </p:txBody>
      </p:sp>
      <p:sp>
        <p:nvSpPr>
          <p:cNvPr id="51" name="Oval 50"/>
          <p:cNvSpPr/>
          <p:nvPr/>
        </p:nvSpPr>
        <p:spPr>
          <a:xfrm>
            <a:off x="13182346" y="3251765"/>
            <a:ext cx="4258651" cy="4258645"/>
          </a:xfrm>
          <a:prstGeom prst="ellipse">
            <a:avLst/>
          </a:prstGeom>
          <a:blipFill>
            <a:blip r:embed="rId3">
              <a:extLst>
                <a:ext uri="{BEBA8EAE-BF5A-486C-A8C5-ECC9F3942E4B}">
                  <a14:imgProps>
                    <a14:imgLayer xmlns:d3p1="http://schemas.openxmlformats.org/officeDocument/2006/relationships" d3p1:embed="">
                      <a14:imgEffect>
                        <a14:colorTemperature colorTemp="5300"/>
                      </a14:imgEffect>
                    </a14:imgLayer>
                  </a14:imgProps>
                </a:ext>
                <a:ext uri="{28A0092B-C50C-407E-A947-70E740481C1C}">
                  <a14:useLocalDpi/>
                </a:ext>
              </a:extLst>
            </a:blip>
            <a:stretch>
              <a:fillRect/>
            </a:stretch>
          </a:blipFill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 sz="11467">
              <a:solidFill>
                <a:schemeClr val="bg1"/>
              </a:solidFill>
              <a:latin typeface="+mn-ea"/>
            </a:endParaRPr>
          </a:p>
        </p:txBody>
      </p:sp>
      <p:sp>
        <p:nvSpPr>
          <p:cNvPr id="52" name="Oval 51"/>
          <p:cNvSpPr/>
          <p:nvPr/>
        </p:nvSpPr>
        <p:spPr>
          <a:xfrm>
            <a:off x="18165490" y="4912809"/>
            <a:ext cx="4258651" cy="4258645"/>
          </a:xfrm>
          <a:prstGeom prst="ellipse">
            <a:avLst/>
          </a:prstGeom>
          <a:blipFill>
            <a:blip r:embed="rId3">
              <a:extLst>
                <a:ext uri="{BEBA8EAE-BF5A-486C-A8C5-ECC9F3942E4B}">
                  <a14:imgProps>
                    <a14:imgLayer xmlns:d3p1="http://schemas.openxmlformats.org/officeDocument/2006/relationships" d3p1:embed="">
                      <a14:imgEffect>
                        <a14:colorTemperature colorTemp="5300"/>
                      </a14:imgEffect>
                    </a14:imgLayer>
                  </a14:imgProps>
                </a:ext>
                <a:ext uri="{28A0092B-C50C-407E-A947-70E740481C1C}">
                  <a14:useLocalDpi/>
                </a:ext>
              </a:extLst>
            </a:blip>
            <a:stretch>
              <a:fillRect/>
            </a:stretch>
          </a:blipFill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 sz="11467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1463246" y="3460639"/>
            <a:ext cx="1936267" cy="1884635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6900109" y="3603540"/>
            <a:ext cx="1987903" cy="1807184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11345393" y="3657447"/>
            <a:ext cx="1781367" cy="1445747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17873980" y="3634692"/>
            <a:ext cx="955225" cy="1768459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6918464" y="6671465"/>
            <a:ext cx="942317" cy="800324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14835001" y="7886445"/>
            <a:ext cx="916502" cy="1148853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12549956" y="6671465"/>
            <a:ext cx="942317" cy="800324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17041115" y="6671465"/>
            <a:ext cx="942317" cy="80032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7350464" y="348"/>
            <a:ext cx="9436377" cy="6432141"/>
          </a:xfrm>
          <a:prstGeom prst="rect">
            <a:avLst/>
          </a:prstGeom>
        </p:spPr>
      </p:pic>
      <p:sp>
        <p:nvSpPr>
          <p:cNvPr id="26" name="TextBox 10"/>
          <p:cNvSpPr txBox="1"/>
          <p:nvPr/>
        </p:nvSpPr>
        <p:spPr>
          <a:xfrm>
            <a:off x="1107347" y="599332"/>
            <a:ext cx="11185568" cy="1752600"/>
          </a:xfrm>
          <a:prstGeom prst="rect">
            <a:avLst/>
          </a:prstGeom>
          <a:noFill/>
        </p:spPr>
        <p:txBody>
          <a:bodyPr bIns="0" lIns="0" rIns="0" rtlCol="0" tIns="0" wrap="square">
            <a:spAutoFit/>
          </a:bodyPr>
          <a:lstStyle/>
          <a:p>
            <a:r>
              <a:rPr altLang="en-US" b="1" lang="zh-CN" smtClean="0" sz="11500">
                <a:latin typeface="+mn-ea"/>
              </a:rPr>
              <a:t>团队介绍</a:t>
            </a:r>
          </a:p>
        </p:txBody>
      </p:sp>
    </p:spTree>
    <p:extLst>
      <p:ext uri="{BB962C8B-B14F-4D97-AF65-F5344CB8AC3E}">
        <p14:creationId val="116440400"/>
      </p:ext>
    </p:extLst>
  </p:cSld>
  <p:clrMapOvr>
    <a:masterClrMapping/>
  </p:clrMapOvr>
  <mc:AlternateContent>
    <mc:Choice Requires="p14">
      <p:transition advTm="5000" p14:dur="700" spd="med">
        <p:fade/>
      </p:transition>
    </mc:Choice>
    <mc:Fallback>
      <p:transition advTm="5000"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7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fill="hold" grpId="0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1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15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id="1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19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2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23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id="2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27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31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grpId="0" id="3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35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3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39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id="4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43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4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47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grpId="0" id="4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51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5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55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grpId="0" id="5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59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0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6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63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4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grpId="0" id="6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67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8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6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71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2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fill="hold" grpId="0" id="7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75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6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7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79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0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fill="hold" grpId="0" id="8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83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4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id="85" nodeType="after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87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88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3"/>
      <p:bldP grpId="0" spid="42"/>
      <p:bldP grpId="0" spid="43"/>
      <p:bldP grpId="0" spid="44"/>
      <p:bldP grpId="0" spid="45"/>
      <p:bldP grpId="0" spid="47"/>
      <p:bldP grpId="0" spid="48"/>
      <p:bldP grpId="0" spid="49"/>
      <p:bldP grpId="0" spid="24"/>
      <p:bldP grpId="0" spid="50"/>
      <p:bldP grpId="0" spid="51"/>
      <p:bldP grpId="0" spid="52"/>
    </p:bld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PRESENTATION_TITLE" val="手绘43页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_ULTRA_SCORM_COURSE_ID" val="B0B2A85C-795C-4C69-BA48-38D0386BEEB6"/>
  <p:tag name="ISPRINGCLOUDFOLDERID" val="0"/>
  <p:tag name="ISPRINGCLOUDFOLDERPATH" val="Repository"/>
  <p:tag name="ISPRINGONLINEFOLDERID" val="0"/>
  <p:tag name="ISPRINGONLINEFOLDERPATH" val="Content List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1">
      <a:majorFont>
        <a:latin typeface="微软雅黑"/>
        <a:ea typeface="微软雅黑"/>
        <a:cs typeface="Arial"/>
      </a:majorFont>
      <a:minorFont>
        <a:latin typeface="微软雅黑"/>
        <a:ea typeface="微软雅黑"/>
        <a:cs typeface="Arial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cap="flat" w="25400">
          <a:solidFill>
            <a:srgbClr val="3B3833"/>
          </a:solidFill>
          <a:prstDash val="sysDot"/>
          <a:miter lim="800000"/>
          <a:headEnd len="med" type="none" w="med"/>
          <a:tailEnd len="med" type="none" w="med"/>
        </a:ln>
        <a:extLst>
          <a:ext uri="{909E8E84-426E-40dd-AFC4-6F175D3DCCD1}">
            <a14:hiddenFill xmlns:a14="http://schemas.microsoft.com/office/drawing/2010/main" xmlns:p="http://schemas.openxmlformats.org/presentationml/2006/main">
              <a:solidFill>
                <a:srgbClr val="FFFFFF"/>
              </a:solidFill>
            </a14:hiddenFill>
          </a:ext>
        </a:extLst>
      </a:spPr>
      <a:bodyPr bIns="0" lIns="0" rIns="0" tIns="0"/>
      <a:lstStyle>
        <a:defPPr>
          <a:defRPr sz="6450"/>
        </a:defPPr>
      </a:lstStyle>
    </a:spDef>
  </a:objectDefaults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>http://www.ypppt.com/</Company>
  <PresentationFormat>自定义</PresentationFormat>
  <Paragraphs>272</Paragraphs>
  <Slides>43</Slides>
  <Notes>43</Notes>
  <TotalTime>3265</TotalTime>
  <HiddenSlides>0</HiddenSlides>
  <MMClips>0</MMClips>
  <ScaleCrop>0</ScaleCrop>
  <HeadingPairs>
    <vt:vector baseType="variant" size="6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baseType="lpstr" size="53">
      <vt:lpstr>Arial</vt:lpstr>
      <vt:lpstr>微软雅黑</vt:lpstr>
      <vt:lpstr>Calibri Light</vt:lpstr>
      <vt:lpstr>Calibri</vt:lpstr>
      <vt:lpstr>Open Sans Semibold</vt:lpstr>
      <vt:lpstr>Open Sans Light</vt:lpstr>
      <vt:lpstr>National First Font</vt:lpstr>
      <vt:lpstr>ＭＳ Ｐゴシック</vt:lpstr>
      <vt:lpstr>Open Sans</vt:lpstr>
      <vt:lpstr>Thème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2012-05-12T20:09:12Z</dcterms:created>
  <cp:lastModifiedBy>优品PPT</cp:lastModifiedBy>
  <dcterms:modified xsi:type="dcterms:W3CDTF">2021-08-20T11:21:40Z</dcterms:modified>
  <cp:revision>1026</cp:revision>
  <dc:title>PowerPoint 演示文稿</dc:title>
</cp:coreProperties>
</file>