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93" r:id="rId4"/>
    <p:sldId id="291" r:id="rId5"/>
    <p:sldId id="292" r:id="rId6"/>
    <p:sldId id="271" r:id="rId7"/>
    <p:sldId id="290" r:id="rId8"/>
    <p:sldId id="278" r:id="rId9"/>
    <p:sldId id="299" r:id="rId10"/>
    <p:sldId id="294" r:id="rId11"/>
    <p:sldId id="288" r:id="rId12"/>
    <p:sldId id="277" r:id="rId13"/>
    <p:sldId id="275" r:id="rId14"/>
    <p:sldId id="281" r:id="rId15"/>
    <p:sldId id="295" r:id="rId16"/>
    <p:sldId id="285" r:id="rId17"/>
    <p:sldId id="276" r:id="rId18"/>
    <p:sldId id="279" r:id="rId19"/>
    <p:sldId id="280" r:id="rId20"/>
    <p:sldId id="296" r:id="rId21"/>
    <p:sldId id="283" r:id="rId22"/>
    <p:sldId id="284" r:id="rId23"/>
    <p:sldId id="289" r:id="rId24"/>
    <p:sldId id="298" r:id="rId25"/>
    <p:sldId id="297"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6" userDrawn="1">
          <p15:clr>
            <a:srgbClr val="A4A3A4"/>
          </p15:clr>
        </p15:guide>
        <p15:guide id="2" pos="48" userDrawn="1">
          <p15:clr>
            <a:srgbClr val="A4A3A4"/>
          </p15:clr>
        </p15:guide>
        <p15:guide id="3" pos="7624" userDrawn="1">
          <p15:clr>
            <a:srgbClr val="A4A3A4"/>
          </p15:clr>
        </p15:guide>
        <p15:guide id="4" orient="horz" pos="16" userDrawn="1">
          <p15:clr>
            <a:srgbClr val="A4A3A4"/>
          </p15:clr>
        </p15:guide>
        <p15:guide id="5" orient="horz" pos="428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6314" autoAdjust="0"/>
  </p:normalViewPr>
  <p:slideViewPr>
    <p:cSldViewPr snapToGrid="0" showGuides="1">
      <p:cViewPr varScale="1">
        <p:scale>
          <a:sx n="108" d="100"/>
          <a:sy n="108" d="100"/>
        </p:scale>
        <p:origin x="798" y="84"/>
      </p:cViewPr>
      <p:guideLst>
        <p:guide orient="horz" pos="4296"/>
        <p:guide pos="48"/>
        <p:guide pos="7624"/>
        <p:guide orient="horz" pos="16"/>
        <p:guide orient="horz" pos="4280"/>
      </p:guideLst>
    </p:cSldViewPr>
  </p:slideViewPr>
  <p:notesTextViewPr>
    <p:cViewPr>
      <p:scale>
        <a:sx n="1" d="1"/>
        <a:sy n="1" d="1"/>
      </p:scale>
      <p:origin x="0" y="0"/>
    </p:cViewPr>
  </p:notesTextViewPr>
  <p:sorterViewPr>
    <p:cViewPr>
      <p:scale>
        <a:sx n="50" d="100"/>
        <a:sy n="50" d="100"/>
      </p:scale>
      <p:origin x="0" y="-516"/>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6.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14B76-DCDA-4125-BB3E-C220365070FE}" type="datetimeFigureOut">
              <a:rPr lang="zh-CN" altLang="en-US" smtClean="0"/>
              <a:t>2020/6/17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612BF-322E-4D72-BA5F-CAAB149C1350}" type="slidenum">
              <a:rPr lang="zh-CN" altLang="en-US" smtClean="0"/>
              <a:t>‹#›</a:t>
            </a:fld>
            <a:endParaRPr lang="zh-CN" altLang="en-US"/>
          </a:p>
        </p:txBody>
      </p:sp>
    </p:spTree>
    <p:extLst>
      <p:ext uri="{BB962C8B-B14F-4D97-AF65-F5344CB8AC3E}">
        <p14:creationId val="318933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596D7CC9-8FC5-49E4-ABE2-E165A61AE31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6864FD1-66BC-44B8-B4A8-4B7EB9D04C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C16BD3F-4146-427E-A38E-EC320C990E33}"/>
              </a:ext>
            </a:extLst>
          </p:cNvPr>
          <p:cNvSpPr>
            <a:spLocks noGrp="1"/>
          </p:cNvSpPr>
          <p:nvPr>
            <p:ph type="dt" sz="half" idx="10"/>
          </p:nvPr>
        </p:nvSpPr>
        <p:spPr/>
        <p:txBody>
          <a:bodyPr/>
          <a:lstStyle/>
          <a:p>
            <a:fld id="{BE930D58-870D-4254-ABE3-C1FE61E234F5}" type="datetimeFigureOut">
              <a:rPr lang="zh-CN" altLang="en-US" smtClean="0"/>
              <a:t>2020/6/17</a:t>
            </a:fld>
            <a:endParaRPr lang="zh-CN" altLang="en-US"/>
          </a:p>
        </p:txBody>
      </p:sp>
      <p:sp>
        <p:nvSpPr>
          <p:cNvPr id="5" name="页脚占位符 4">
            <a:extLst>
              <a:ext uri="{FF2B5EF4-FFF2-40B4-BE49-F238E27FC236}">
                <a16:creationId xmlns:a16="http://schemas.microsoft.com/office/drawing/2014/main" id="{F8BE2B3B-A53C-45FA-ABE5-DD229E156E7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8353C73-2C50-4759-A35A-636EB8731135}"/>
              </a:ext>
            </a:extLst>
          </p:cNvPr>
          <p:cNvSpPr>
            <a:spLocks noGrp="1"/>
          </p:cNvSpPr>
          <p:nvPr>
            <p:ph type="sldNum" sz="quarter" idx="12"/>
          </p:nvPr>
        </p:nvSpPr>
        <p:spPr/>
        <p:txBody>
          <a:bodyPr/>
          <a:lstStyle/>
          <a:p>
            <a:fld id="{230B50B5-8230-4C90-ABF5-04C188C73FDB}" type="slidenum">
              <a:rPr lang="zh-CN" altLang="en-US" smtClean="0"/>
              <a:t>‹#›</a:t>
            </a:fld>
            <a:endParaRPr lang="zh-CN" altLang="en-US"/>
          </a:p>
        </p:txBody>
      </p:sp>
      <p:sp>
        <p:nvSpPr>
          <p:cNvPr id="7" name="矩形 6">
            <a:extLst>
              <a:ext uri="{FF2B5EF4-FFF2-40B4-BE49-F238E27FC236}">
                <a16:creationId xmlns:a16="http://schemas.microsoft.com/office/drawing/2014/main" id="{3501AF7D-74B3-4CC1-A78B-6AB90EB7AE1E}"/>
              </a:ext>
            </a:extLst>
          </p:cNvPr>
          <p:cNvSpPr/>
          <p:nvPr userDrawn="1"/>
        </p:nvSpPr>
        <p:spPr>
          <a:xfrm>
            <a:off x="0" y="0"/>
            <a:ext cx="12192000" cy="6858000"/>
          </a:xfrm>
          <a:prstGeom prst="rect">
            <a:avLst/>
          </a:prstGeom>
          <a:solidFill>
            <a:srgbClr val="91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80500995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74D0C388-20FF-46AC-B706-A40945359D2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6C7473E-9385-4D22-90C1-B5DB1977B05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2E21D45-1243-4966-A90A-534D30979FB4}"/>
              </a:ext>
            </a:extLst>
          </p:cNvPr>
          <p:cNvSpPr>
            <a:spLocks noGrp="1"/>
          </p:cNvSpPr>
          <p:nvPr>
            <p:ph type="dt" sz="half" idx="10"/>
          </p:nvPr>
        </p:nvSpPr>
        <p:spPr/>
        <p:txBody>
          <a:bodyPr/>
          <a:lstStyle/>
          <a:p>
            <a:fld id="{BE930D58-870D-4254-ABE3-C1FE61E234F5}" type="datetimeFigureOut">
              <a:rPr lang="zh-CN" altLang="en-US" smtClean="0"/>
              <a:t>2020/6/17</a:t>
            </a:fld>
            <a:endParaRPr lang="zh-CN" altLang="en-US"/>
          </a:p>
        </p:txBody>
      </p:sp>
      <p:sp>
        <p:nvSpPr>
          <p:cNvPr id="5" name="页脚占位符 4">
            <a:extLst>
              <a:ext uri="{FF2B5EF4-FFF2-40B4-BE49-F238E27FC236}">
                <a16:creationId xmlns:a16="http://schemas.microsoft.com/office/drawing/2014/main" id="{948EF6E0-84FB-4008-98E2-3F2ED56A1C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6D8791-8470-4E9A-AEFD-82E00D1A252A}"/>
              </a:ext>
            </a:extLst>
          </p:cNvPr>
          <p:cNvSpPr>
            <a:spLocks noGrp="1"/>
          </p:cNvSpPr>
          <p:nvPr>
            <p:ph type="sldNum" sz="quarter" idx="12"/>
          </p:nvPr>
        </p:nvSpPr>
        <p:spPr/>
        <p:txBody>
          <a:bodyPr/>
          <a:lstStyle/>
          <a:p>
            <a:fld id="{230B50B5-8230-4C90-ABF5-04C188C73FDB}" type="slidenum">
              <a:rPr lang="zh-CN" altLang="en-US" smtClean="0"/>
              <a:t>‹#›</a:t>
            </a:fld>
            <a:endParaRPr lang="zh-CN" altLang="en-US"/>
          </a:p>
        </p:txBody>
      </p:sp>
    </p:spTree>
    <p:extLst>
      <p:ext uri="{BB962C8B-B14F-4D97-AF65-F5344CB8AC3E}">
        <p14:creationId val="347044372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1DBC65DA-59F0-488F-B3ED-CD69B0BC630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23C0340-6B51-4275-B3CC-007D2689459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21C3F6-C5D5-4330-B3CD-2A2702FD8CA2}"/>
              </a:ext>
            </a:extLst>
          </p:cNvPr>
          <p:cNvSpPr>
            <a:spLocks noGrp="1"/>
          </p:cNvSpPr>
          <p:nvPr>
            <p:ph type="dt" sz="half" idx="10"/>
          </p:nvPr>
        </p:nvSpPr>
        <p:spPr/>
        <p:txBody>
          <a:bodyPr/>
          <a:lstStyle/>
          <a:p>
            <a:fld id="{BE930D58-870D-4254-ABE3-C1FE61E234F5}" type="datetimeFigureOut">
              <a:rPr lang="zh-CN" altLang="en-US" smtClean="0"/>
              <a:t>2020/6/17</a:t>
            </a:fld>
            <a:endParaRPr lang="zh-CN" altLang="en-US"/>
          </a:p>
        </p:txBody>
      </p:sp>
      <p:sp>
        <p:nvSpPr>
          <p:cNvPr id="5" name="页脚占位符 4">
            <a:extLst>
              <a:ext uri="{FF2B5EF4-FFF2-40B4-BE49-F238E27FC236}">
                <a16:creationId xmlns:a16="http://schemas.microsoft.com/office/drawing/2014/main" id="{759FA87B-CE81-43D6-8A40-7267CDEEEEE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98649E-6C45-47FB-96A8-725827B07B37}"/>
              </a:ext>
            </a:extLst>
          </p:cNvPr>
          <p:cNvSpPr>
            <a:spLocks noGrp="1"/>
          </p:cNvSpPr>
          <p:nvPr>
            <p:ph type="sldNum" sz="quarter" idx="12"/>
          </p:nvPr>
        </p:nvSpPr>
        <p:spPr/>
        <p:txBody>
          <a:bodyPr/>
          <a:lstStyle/>
          <a:p>
            <a:fld id="{230B50B5-8230-4C90-ABF5-04C188C73FDB}" type="slidenum">
              <a:rPr lang="zh-CN" altLang="en-US" smtClean="0"/>
              <a:t>‹#›</a:t>
            </a:fld>
            <a:endParaRPr lang="zh-CN" altLang="en-US"/>
          </a:p>
        </p:txBody>
      </p:sp>
    </p:spTree>
    <p:extLst>
      <p:ext uri="{BB962C8B-B14F-4D97-AF65-F5344CB8AC3E}">
        <p14:creationId val="321374035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
        <p:nvSpPr>
          <p:cNvPr id="3" name="内容占位符 2">
            <a:extLst>
              <a:ext uri="{FF2B5EF4-FFF2-40B4-BE49-F238E27FC236}">
                <a16:creationId xmlns:a16="http://schemas.microsoft.com/office/drawing/2014/main" id="{686EB504-E0E5-46C5-B6D0-95B1660E27D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val="295852921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882857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433753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736580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40925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9194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775339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897166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B949039-67FA-4085-BC86-42249FF3E0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DE583C9-5FA1-40F5-B24C-1EC7F59EBE2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105038-79E3-4411-B451-C95FDE115EA8}"/>
              </a:ext>
            </a:extLst>
          </p:cNvPr>
          <p:cNvSpPr>
            <a:spLocks noGrp="1"/>
          </p:cNvSpPr>
          <p:nvPr>
            <p:ph type="dt" sz="half" idx="10"/>
          </p:nvPr>
        </p:nvSpPr>
        <p:spPr/>
        <p:txBody>
          <a:bodyPr/>
          <a:lstStyle/>
          <a:p>
            <a:fld id="{BE930D58-870D-4254-ABE3-C1FE61E234F5}" type="datetimeFigureOut">
              <a:rPr lang="zh-CN" altLang="en-US" smtClean="0"/>
              <a:t>2020/6/17</a:t>
            </a:fld>
            <a:endParaRPr lang="zh-CN" altLang="en-US"/>
          </a:p>
        </p:txBody>
      </p:sp>
      <p:sp>
        <p:nvSpPr>
          <p:cNvPr id="5" name="页脚占位符 4">
            <a:extLst>
              <a:ext uri="{FF2B5EF4-FFF2-40B4-BE49-F238E27FC236}">
                <a16:creationId xmlns:a16="http://schemas.microsoft.com/office/drawing/2014/main" id="{E4109A6D-54BF-43F2-A732-A1B6954EE1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16A5FE-D763-4D49-AC4D-FA8DD11107CF}"/>
              </a:ext>
            </a:extLst>
          </p:cNvPr>
          <p:cNvSpPr>
            <a:spLocks noGrp="1"/>
          </p:cNvSpPr>
          <p:nvPr>
            <p:ph type="sldNum" sz="quarter" idx="12"/>
          </p:nvPr>
        </p:nvSpPr>
        <p:spPr/>
        <p:txBody>
          <a:bodyPr/>
          <a:lstStyle/>
          <a:p>
            <a:fld id="{230B50B5-8230-4C90-ABF5-04C188C73FDB}" type="slidenum">
              <a:rPr lang="zh-CN" altLang="en-US" smtClean="0"/>
              <a:t>‹#›</a:t>
            </a:fld>
            <a:endParaRPr lang="zh-CN" altLang="en-US"/>
          </a:p>
        </p:txBody>
      </p:sp>
    </p:spTree>
    <p:extLst>
      <p:ext uri="{BB962C8B-B14F-4D97-AF65-F5344CB8AC3E}">
        <p14:creationId val="52662164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597247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693824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326069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374769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BC426C0-755D-4FB3-A0D8-A58D39868FA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F01F950-A72B-4EE8-B877-4FA33AAC22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FCFEE31-D78D-41A3-8ACF-95E9107B1F7D}"/>
              </a:ext>
            </a:extLst>
          </p:cNvPr>
          <p:cNvSpPr>
            <a:spLocks noGrp="1"/>
          </p:cNvSpPr>
          <p:nvPr>
            <p:ph type="dt" sz="half" idx="10"/>
          </p:nvPr>
        </p:nvSpPr>
        <p:spPr/>
        <p:txBody>
          <a:bodyPr/>
          <a:lstStyle/>
          <a:p>
            <a:fld id="{BE930D58-870D-4254-ABE3-C1FE61E234F5}" type="datetimeFigureOut">
              <a:rPr lang="zh-CN" altLang="en-US" smtClean="0"/>
              <a:t>2020/6/17</a:t>
            </a:fld>
            <a:endParaRPr lang="zh-CN" altLang="en-US"/>
          </a:p>
        </p:txBody>
      </p:sp>
      <p:sp>
        <p:nvSpPr>
          <p:cNvPr id="5" name="页脚占位符 4">
            <a:extLst>
              <a:ext uri="{FF2B5EF4-FFF2-40B4-BE49-F238E27FC236}">
                <a16:creationId xmlns:a16="http://schemas.microsoft.com/office/drawing/2014/main" id="{6FFECB7E-8503-4424-985C-B6D3732C27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1AF6E68-3B61-4477-9649-B1E7B754DEC9}"/>
              </a:ext>
            </a:extLst>
          </p:cNvPr>
          <p:cNvSpPr>
            <a:spLocks noGrp="1"/>
          </p:cNvSpPr>
          <p:nvPr>
            <p:ph type="sldNum" sz="quarter" idx="12"/>
          </p:nvPr>
        </p:nvSpPr>
        <p:spPr/>
        <p:txBody>
          <a:bodyPr/>
          <a:lstStyle/>
          <a:p>
            <a:fld id="{230B50B5-8230-4C90-ABF5-04C188C73FDB}" type="slidenum">
              <a:rPr lang="zh-CN" altLang="en-US" smtClean="0"/>
              <a:t>‹#›</a:t>
            </a:fld>
            <a:endParaRPr lang="zh-CN" altLang="en-US"/>
          </a:p>
        </p:txBody>
      </p:sp>
    </p:spTree>
    <p:extLst>
      <p:ext uri="{BB962C8B-B14F-4D97-AF65-F5344CB8AC3E}">
        <p14:creationId val="404358733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51E1A9BA-C95B-4B64-AADF-5A2BBB9072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A62A1FB-3B43-4FB3-98D2-A190CD3488D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3B197D8-3D1B-4D5F-999F-E47EB07CBDF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A3A0B85-3B60-4562-A702-857369D303B6}"/>
              </a:ext>
            </a:extLst>
          </p:cNvPr>
          <p:cNvSpPr>
            <a:spLocks noGrp="1"/>
          </p:cNvSpPr>
          <p:nvPr>
            <p:ph type="dt" sz="half" idx="10"/>
          </p:nvPr>
        </p:nvSpPr>
        <p:spPr/>
        <p:txBody>
          <a:bodyPr/>
          <a:lstStyle/>
          <a:p>
            <a:fld id="{BE930D58-870D-4254-ABE3-C1FE61E234F5}" type="datetimeFigureOut">
              <a:rPr lang="zh-CN" altLang="en-US" smtClean="0"/>
              <a:t>2020/6/17</a:t>
            </a:fld>
            <a:endParaRPr lang="zh-CN" altLang="en-US"/>
          </a:p>
        </p:txBody>
      </p:sp>
      <p:sp>
        <p:nvSpPr>
          <p:cNvPr id="6" name="页脚占位符 5">
            <a:extLst>
              <a:ext uri="{FF2B5EF4-FFF2-40B4-BE49-F238E27FC236}">
                <a16:creationId xmlns:a16="http://schemas.microsoft.com/office/drawing/2014/main" id="{BF39BDF8-2A7E-4235-A358-1C829B82253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7DC630F-7740-4EEF-A090-023DC4BCB170}"/>
              </a:ext>
            </a:extLst>
          </p:cNvPr>
          <p:cNvSpPr>
            <a:spLocks noGrp="1"/>
          </p:cNvSpPr>
          <p:nvPr>
            <p:ph type="sldNum" sz="quarter" idx="12"/>
          </p:nvPr>
        </p:nvSpPr>
        <p:spPr/>
        <p:txBody>
          <a:bodyPr/>
          <a:lstStyle/>
          <a:p>
            <a:fld id="{230B50B5-8230-4C90-ABF5-04C188C73FDB}" type="slidenum">
              <a:rPr lang="zh-CN" altLang="en-US" smtClean="0"/>
              <a:t>‹#›</a:t>
            </a:fld>
            <a:endParaRPr lang="zh-CN" altLang="en-US"/>
          </a:p>
        </p:txBody>
      </p:sp>
    </p:spTree>
    <p:extLst>
      <p:ext uri="{BB962C8B-B14F-4D97-AF65-F5344CB8AC3E}">
        <p14:creationId val="258541293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68F9FF41-1E36-4E7D-B156-045422D8F81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7DDD4D3-D887-4E95-A07A-5FD87C21F5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4C8A75E-C72A-43A2-A855-FC400A30344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FDE1C2D-24F4-4AD2-8E90-1707B2A2A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A60329F-0364-44EA-A55F-903D3676528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8618D2-1F84-4AA9-9FB6-AD26BD2EF619}"/>
              </a:ext>
            </a:extLst>
          </p:cNvPr>
          <p:cNvSpPr>
            <a:spLocks noGrp="1"/>
          </p:cNvSpPr>
          <p:nvPr>
            <p:ph type="dt" sz="half" idx="10"/>
          </p:nvPr>
        </p:nvSpPr>
        <p:spPr/>
        <p:txBody>
          <a:bodyPr/>
          <a:lstStyle/>
          <a:p>
            <a:fld id="{BE930D58-870D-4254-ABE3-C1FE61E234F5}" type="datetimeFigureOut">
              <a:rPr lang="zh-CN" altLang="en-US" smtClean="0"/>
              <a:t>2020/6/17</a:t>
            </a:fld>
            <a:endParaRPr lang="zh-CN" altLang="en-US"/>
          </a:p>
        </p:txBody>
      </p:sp>
      <p:sp>
        <p:nvSpPr>
          <p:cNvPr id="8" name="页脚占位符 7">
            <a:extLst>
              <a:ext uri="{FF2B5EF4-FFF2-40B4-BE49-F238E27FC236}">
                <a16:creationId xmlns:a16="http://schemas.microsoft.com/office/drawing/2014/main" id="{4AAA09A4-1577-4927-937A-C204939FE3E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6169BEA-7254-40ED-88CE-BDDB1EF97525}"/>
              </a:ext>
            </a:extLst>
          </p:cNvPr>
          <p:cNvSpPr>
            <a:spLocks noGrp="1"/>
          </p:cNvSpPr>
          <p:nvPr>
            <p:ph type="sldNum" sz="quarter" idx="12"/>
          </p:nvPr>
        </p:nvSpPr>
        <p:spPr/>
        <p:txBody>
          <a:bodyPr/>
          <a:lstStyle/>
          <a:p>
            <a:fld id="{230B50B5-8230-4C90-ABF5-04C188C73FDB}" type="slidenum">
              <a:rPr lang="zh-CN" altLang="en-US" smtClean="0"/>
              <a:t>‹#›</a:t>
            </a:fld>
            <a:endParaRPr lang="zh-CN" altLang="en-US"/>
          </a:p>
        </p:txBody>
      </p:sp>
    </p:spTree>
    <p:extLst>
      <p:ext uri="{BB962C8B-B14F-4D97-AF65-F5344CB8AC3E}">
        <p14:creationId val="24849916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0ADC895-9DBE-48CB-A8F1-D3CDAAEF4FD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AC460B4-3CAC-4464-B745-C4F1BA4FC975}"/>
              </a:ext>
            </a:extLst>
          </p:cNvPr>
          <p:cNvSpPr>
            <a:spLocks noGrp="1"/>
          </p:cNvSpPr>
          <p:nvPr>
            <p:ph type="dt" sz="half" idx="10"/>
          </p:nvPr>
        </p:nvSpPr>
        <p:spPr/>
        <p:txBody>
          <a:bodyPr/>
          <a:lstStyle/>
          <a:p>
            <a:fld id="{BE930D58-870D-4254-ABE3-C1FE61E234F5}" type="datetimeFigureOut">
              <a:rPr lang="zh-CN" altLang="en-US" smtClean="0"/>
              <a:t>2020/6/17</a:t>
            </a:fld>
            <a:endParaRPr lang="zh-CN" altLang="en-US"/>
          </a:p>
        </p:txBody>
      </p:sp>
      <p:sp>
        <p:nvSpPr>
          <p:cNvPr id="4" name="页脚占位符 3">
            <a:extLst>
              <a:ext uri="{FF2B5EF4-FFF2-40B4-BE49-F238E27FC236}">
                <a16:creationId xmlns:a16="http://schemas.microsoft.com/office/drawing/2014/main" id="{EDBDDF41-36D6-4822-982C-ED9408518CF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A1B5330-41AA-4201-84E1-77B5822B5D98}"/>
              </a:ext>
            </a:extLst>
          </p:cNvPr>
          <p:cNvSpPr>
            <a:spLocks noGrp="1"/>
          </p:cNvSpPr>
          <p:nvPr>
            <p:ph type="sldNum" sz="quarter" idx="12"/>
          </p:nvPr>
        </p:nvSpPr>
        <p:spPr/>
        <p:txBody>
          <a:bodyPr/>
          <a:lstStyle/>
          <a:p>
            <a:fld id="{230B50B5-8230-4C90-ABF5-04C188C73FDB}" type="slidenum">
              <a:rPr lang="zh-CN" altLang="en-US" smtClean="0"/>
              <a:t>‹#›</a:t>
            </a:fld>
            <a:endParaRPr lang="zh-CN" altLang="en-US"/>
          </a:p>
        </p:txBody>
      </p:sp>
    </p:spTree>
    <p:extLst>
      <p:ext uri="{BB962C8B-B14F-4D97-AF65-F5344CB8AC3E}">
        <p14:creationId val="206912546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36C916E6-949D-42C0-BCA1-B401BC47E6FB}"/>
              </a:ext>
            </a:extLst>
          </p:cNvPr>
          <p:cNvSpPr>
            <a:spLocks noGrp="1"/>
          </p:cNvSpPr>
          <p:nvPr>
            <p:ph type="dt" sz="half" idx="10"/>
          </p:nvPr>
        </p:nvSpPr>
        <p:spPr/>
        <p:txBody>
          <a:bodyPr/>
          <a:lstStyle/>
          <a:p>
            <a:fld id="{BE930D58-870D-4254-ABE3-C1FE61E234F5}" type="datetimeFigureOut">
              <a:rPr lang="zh-CN" altLang="en-US" smtClean="0"/>
              <a:t>2020/6/17</a:t>
            </a:fld>
            <a:endParaRPr lang="zh-CN" altLang="en-US"/>
          </a:p>
        </p:txBody>
      </p:sp>
      <p:sp>
        <p:nvSpPr>
          <p:cNvPr id="3" name="页脚占位符 2">
            <a:extLst>
              <a:ext uri="{FF2B5EF4-FFF2-40B4-BE49-F238E27FC236}">
                <a16:creationId xmlns:a16="http://schemas.microsoft.com/office/drawing/2014/main" id="{C0CC1E47-E7E9-40D5-94DE-71C4D927E9A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CB7FACE-1455-40E3-A58B-9E52314E7946}"/>
              </a:ext>
            </a:extLst>
          </p:cNvPr>
          <p:cNvSpPr>
            <a:spLocks noGrp="1"/>
          </p:cNvSpPr>
          <p:nvPr>
            <p:ph type="sldNum" sz="quarter" idx="12"/>
          </p:nvPr>
        </p:nvSpPr>
        <p:spPr/>
        <p:txBody>
          <a:bodyPr/>
          <a:lstStyle/>
          <a:p>
            <a:fld id="{230B50B5-8230-4C90-ABF5-04C188C73FDB}" type="slidenum">
              <a:rPr lang="zh-CN" altLang="en-US" smtClean="0"/>
              <a:t>‹#›</a:t>
            </a:fld>
            <a:endParaRPr lang="zh-CN" altLang="en-US"/>
          </a:p>
        </p:txBody>
      </p:sp>
    </p:spTree>
    <p:extLst>
      <p:ext uri="{BB962C8B-B14F-4D97-AF65-F5344CB8AC3E}">
        <p14:creationId val="192717504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F785F2B-1EF8-4F5A-91DD-4E8FFEACD70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FC0228-5BFB-4E0A-BF51-1CE7022F1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3CD83FA-85E5-463E-B3BD-307A8886B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5CF72A0-19B1-4613-B0BA-60BF4FDE140A}"/>
              </a:ext>
            </a:extLst>
          </p:cNvPr>
          <p:cNvSpPr>
            <a:spLocks noGrp="1"/>
          </p:cNvSpPr>
          <p:nvPr>
            <p:ph type="dt" sz="half" idx="10"/>
          </p:nvPr>
        </p:nvSpPr>
        <p:spPr/>
        <p:txBody>
          <a:bodyPr/>
          <a:lstStyle/>
          <a:p>
            <a:fld id="{BE930D58-870D-4254-ABE3-C1FE61E234F5}" type="datetimeFigureOut">
              <a:rPr lang="zh-CN" altLang="en-US" smtClean="0"/>
              <a:t>2020/6/17</a:t>
            </a:fld>
            <a:endParaRPr lang="zh-CN" altLang="en-US"/>
          </a:p>
        </p:txBody>
      </p:sp>
      <p:sp>
        <p:nvSpPr>
          <p:cNvPr id="6" name="页脚占位符 5">
            <a:extLst>
              <a:ext uri="{FF2B5EF4-FFF2-40B4-BE49-F238E27FC236}">
                <a16:creationId xmlns:a16="http://schemas.microsoft.com/office/drawing/2014/main" id="{9C2800A6-ADA8-4145-BAF7-AD30002E5D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D30E783-7B5A-4AD1-81C3-1B34310C074D}"/>
              </a:ext>
            </a:extLst>
          </p:cNvPr>
          <p:cNvSpPr>
            <a:spLocks noGrp="1"/>
          </p:cNvSpPr>
          <p:nvPr>
            <p:ph type="sldNum" sz="quarter" idx="12"/>
          </p:nvPr>
        </p:nvSpPr>
        <p:spPr/>
        <p:txBody>
          <a:bodyPr/>
          <a:lstStyle/>
          <a:p>
            <a:fld id="{230B50B5-8230-4C90-ABF5-04C188C73FDB}" type="slidenum">
              <a:rPr lang="zh-CN" altLang="en-US" smtClean="0"/>
              <a:t>‹#›</a:t>
            </a:fld>
            <a:endParaRPr lang="zh-CN" altLang="en-US"/>
          </a:p>
        </p:txBody>
      </p:sp>
    </p:spTree>
    <p:extLst>
      <p:ext uri="{BB962C8B-B14F-4D97-AF65-F5344CB8AC3E}">
        <p14:creationId val="393068738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BB27829-85F3-459E-8E86-FA1D913EDDA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FB8D7B-4C04-4451-AF76-18CA922F68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1A4ED65-04CD-40FF-BB19-CD0E6F42E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228E52A-D9AC-48E9-8B80-AA1C280D67A7}"/>
              </a:ext>
            </a:extLst>
          </p:cNvPr>
          <p:cNvSpPr>
            <a:spLocks noGrp="1"/>
          </p:cNvSpPr>
          <p:nvPr>
            <p:ph type="dt" sz="half" idx="10"/>
          </p:nvPr>
        </p:nvSpPr>
        <p:spPr/>
        <p:txBody>
          <a:bodyPr/>
          <a:lstStyle/>
          <a:p>
            <a:fld id="{BE930D58-870D-4254-ABE3-C1FE61E234F5}" type="datetimeFigureOut">
              <a:rPr lang="zh-CN" altLang="en-US" smtClean="0"/>
              <a:t>2020/6/17</a:t>
            </a:fld>
            <a:endParaRPr lang="zh-CN" altLang="en-US"/>
          </a:p>
        </p:txBody>
      </p:sp>
      <p:sp>
        <p:nvSpPr>
          <p:cNvPr id="6" name="页脚占位符 5">
            <a:extLst>
              <a:ext uri="{FF2B5EF4-FFF2-40B4-BE49-F238E27FC236}">
                <a16:creationId xmlns:a16="http://schemas.microsoft.com/office/drawing/2014/main" id="{21739818-8E2E-4B06-A5F9-159040CB840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D59E801-8D9C-4A10-928B-BAD4E8F90429}"/>
              </a:ext>
            </a:extLst>
          </p:cNvPr>
          <p:cNvSpPr>
            <a:spLocks noGrp="1"/>
          </p:cNvSpPr>
          <p:nvPr>
            <p:ph type="sldNum" sz="quarter" idx="12"/>
          </p:nvPr>
        </p:nvSpPr>
        <p:spPr/>
        <p:txBody>
          <a:bodyPr/>
          <a:lstStyle/>
          <a:p>
            <a:fld id="{230B50B5-8230-4C90-ABF5-04C188C73FDB}" type="slidenum">
              <a:rPr lang="zh-CN" altLang="en-US" smtClean="0"/>
              <a:t>‹#›</a:t>
            </a:fld>
            <a:endParaRPr lang="zh-CN" altLang="en-US"/>
          </a:p>
        </p:txBody>
      </p:sp>
    </p:spTree>
    <p:extLst>
      <p:ext uri="{BB962C8B-B14F-4D97-AF65-F5344CB8AC3E}">
        <p14:creationId val="167383154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1.png" Type="http://schemas.openxmlformats.org/officeDocument/2006/relationships/image"/><Relationship Id="rId14" Target="../media/image2.png" Type="http://schemas.openxmlformats.org/officeDocument/2006/relationships/image"/><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62FEC12F-4BCF-4935-BEAE-772817008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D663452-28B6-4EED-9AD8-2F8DDFA1A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A6AE9B-3D50-4AA1-AEEF-1D36A57090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30D58-870D-4254-ABE3-C1FE61E234F5}" type="datetimeFigureOut">
              <a:rPr lang="zh-CN" altLang="en-US" smtClean="0"/>
              <a:t>2020/6/17</a:t>
            </a:fld>
            <a:endParaRPr lang="zh-CN" altLang="en-US"/>
          </a:p>
        </p:txBody>
      </p:sp>
      <p:sp>
        <p:nvSpPr>
          <p:cNvPr id="5" name="页脚占位符 4">
            <a:extLst>
              <a:ext uri="{FF2B5EF4-FFF2-40B4-BE49-F238E27FC236}">
                <a16:creationId xmlns:a16="http://schemas.microsoft.com/office/drawing/2014/main" id="{B46AA547-8EC3-4F5B-9794-E10F83CBA6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05F91FD-5042-4324-81D6-C698FED7C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B50B5-8230-4C90-ABF5-04C188C73FDB}" type="slidenum">
              <a:rPr lang="zh-CN" altLang="en-US" smtClean="0"/>
              <a:t>‹#›</a:t>
            </a:fld>
            <a:endParaRPr lang="zh-CN" altLang="en-US"/>
          </a:p>
        </p:txBody>
      </p:sp>
      <p:sp>
        <p:nvSpPr>
          <p:cNvPr id="7" name="矩形 6">
            <a:extLst>
              <a:ext uri="{FF2B5EF4-FFF2-40B4-BE49-F238E27FC236}">
                <a16:creationId xmlns:a16="http://schemas.microsoft.com/office/drawing/2014/main" id="{6A652491-0CE1-439E-A4A5-097D6AACF184}"/>
              </a:ext>
            </a:extLst>
          </p:cNvPr>
          <p:cNvSpPr/>
          <p:nvPr userDrawn="1"/>
        </p:nvSpPr>
        <p:spPr>
          <a:xfrm>
            <a:off x="0" y="0"/>
            <a:ext cx="12192000" cy="6858000"/>
          </a:xfrm>
          <a:prstGeom prst="rect">
            <a:avLst/>
          </a:prstGeom>
          <a:solidFill>
            <a:srgbClr val="91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060506F5-4D37-452A-A051-C3894F913067}"/>
              </a:ext>
            </a:extLst>
          </p:cNvPr>
          <p:cNvSpPr/>
          <p:nvPr userDrawn="1"/>
        </p:nvSpPr>
        <p:spPr>
          <a:xfrm>
            <a:off x="473075" y="474662"/>
            <a:ext cx="11245850" cy="5908675"/>
          </a:xfrm>
          <a:prstGeom prst="roundRect">
            <a:avLst>
              <a:gd name="adj" fmla="val 10553"/>
            </a:avLst>
          </a:prstGeom>
          <a:solidFill>
            <a:srgbClr val="FAF7F4"/>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图片包含 游戏机, 消防栓, 黄色, 华美  描述已自动生成">
            <a:extLst>
              <a:ext uri="{FF2B5EF4-FFF2-40B4-BE49-F238E27FC236}">
                <a16:creationId xmlns:a16="http://schemas.microsoft.com/office/drawing/2014/main" id="{2778783F-D6A3-4ABD-9739-F198B6D56AE8}"/>
              </a:ext>
            </a:extLst>
          </p:cNvPr>
          <p:cNvPicPr>
            <a:picLocks noChangeAspect="1"/>
          </p:cNvPicPr>
          <p:nvPr userDrawn="1"/>
        </p:nvPicPr>
        <p:blipFill>
          <a:blip r:embed="rId13">
            <a:extLst>
              <a:ext uri="{28A0092B-C50C-407E-A947-70E740481C1C}">
                <a14:useLocalDpi val="0"/>
              </a:ext>
            </a:extLst>
          </a:blip>
          <a:srcRect l="5560" r="8404" b="3200"/>
          <a:stretch>
            <a:fillRect/>
          </a:stretch>
        </p:blipFill>
        <p:spPr>
          <a:xfrm>
            <a:off x="-3" y="-1"/>
            <a:ext cx="12192001" cy="6858001"/>
          </a:xfrm>
          <a:prstGeom prst="rect">
            <a:avLst/>
          </a:prstGeom>
          <a:effectLst>
            <a:outerShdw blurRad="292100" sx="98000" sy="98000" algn="ctr" rotWithShape="0">
              <a:prstClr val="black">
                <a:alpha val="40000"/>
              </a:prstClr>
            </a:outerShdw>
          </a:effectLst>
        </p:spPr>
      </p:pic>
      <p:grpSp>
        <p:nvGrpSpPr>
          <p:cNvPr id="11" name="组合 10">
            <a:extLst>
              <a:ext uri="{FF2B5EF4-FFF2-40B4-BE49-F238E27FC236}">
                <a16:creationId xmlns:a16="http://schemas.microsoft.com/office/drawing/2014/main" id="{9C7119BA-BB31-450F-AC7B-F488662F3AE3}"/>
              </a:ext>
            </a:extLst>
          </p:cNvPr>
          <p:cNvGrpSpPr/>
          <p:nvPr userDrawn="1"/>
        </p:nvGrpSpPr>
        <p:grpSpPr>
          <a:xfrm>
            <a:off x="-2" y="4955458"/>
            <a:ext cx="12192002" cy="1902542"/>
            <a:chOff x="-2" y="4572323"/>
            <a:chExt cx="12192002" cy="2285677"/>
          </a:xfrm>
        </p:grpSpPr>
        <p:pic>
          <p:nvPicPr>
            <p:cNvPr id="12" name="图片 11" descr="图片包含 站, 一群, 游戏机, 显示器  描述已自动生成">
              <a:extLst>
                <a:ext uri="{FF2B5EF4-FFF2-40B4-BE49-F238E27FC236}">
                  <a16:creationId xmlns:a16="http://schemas.microsoft.com/office/drawing/2014/main" id="{FE341F42-8013-40E8-AC4F-919C27BFA024}"/>
                </a:ext>
              </a:extLst>
            </p:cNvPr>
            <p:cNvPicPr>
              <a:picLocks noChangeAspect="1"/>
            </p:cNvPicPr>
            <p:nvPr/>
          </p:nvPicPr>
          <p:blipFill>
            <a:blip r:embed="rId14">
              <a:extLst>
                <a:ext uri="{28A0092B-C50C-407E-A947-70E740481C1C}">
                  <a14:useLocalDpi val="0"/>
                </a:ext>
              </a:extLst>
            </a:blip>
            <a:srcRect t="72607" r="48125"/>
            <a:stretch>
              <a:fillRect/>
            </a:stretch>
          </p:blipFill>
          <p:spPr>
            <a:xfrm>
              <a:off x="-2" y="4572323"/>
              <a:ext cx="6324600" cy="2285677"/>
            </a:xfrm>
            <a:prstGeom prst="rect">
              <a:avLst/>
            </a:prstGeom>
          </p:spPr>
        </p:pic>
        <p:pic>
          <p:nvPicPr>
            <p:cNvPr id="13" name="图片 12" descr="图片包含 站, 一群, 游戏机, 显示器  描述已自动生成">
              <a:extLst>
                <a:ext uri="{FF2B5EF4-FFF2-40B4-BE49-F238E27FC236}">
                  <a16:creationId xmlns:a16="http://schemas.microsoft.com/office/drawing/2014/main" id="{65A25042-6BB6-4F5A-A7E6-EEE709929350}"/>
                </a:ext>
              </a:extLst>
            </p:cNvPr>
            <p:cNvPicPr>
              <a:picLocks noChangeAspect="1"/>
            </p:cNvPicPr>
            <p:nvPr/>
          </p:nvPicPr>
          <p:blipFill>
            <a:blip r:embed="rId14">
              <a:extLst>
                <a:ext uri="{28A0092B-C50C-407E-A947-70E740481C1C}">
                  <a14:useLocalDpi val="0"/>
                </a:ext>
              </a:extLst>
            </a:blip>
            <a:srcRect t="72607" r="48125"/>
            <a:stretch>
              <a:fillRect/>
            </a:stretch>
          </p:blipFill>
          <p:spPr>
            <a:xfrm flipH="1">
              <a:off x="5867400" y="4572323"/>
              <a:ext cx="6324600" cy="2285677"/>
            </a:xfrm>
            <a:prstGeom prst="rect">
              <a:avLst/>
            </a:prstGeom>
          </p:spPr>
        </p:pic>
      </p:grpSp>
    </p:spTree>
    <p:extLst>
      <p:ext uri="{BB962C8B-B14F-4D97-AF65-F5344CB8AC3E}">
        <p14:creationId val="3255995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p15:guide id="1" orient="horz" pos="4296" userDrawn="1">
          <p15:clr>
            <a:srgbClr val="F26B43"/>
          </p15:clr>
        </p15:guide>
        <p15:guide id="2" pos="48" userDrawn="1">
          <p15:clr>
            <a:srgbClr val="F26B43"/>
          </p15:clr>
        </p15:guide>
        <p15:guide id="3" pos="7624" userDrawn="1">
          <p15:clr>
            <a:srgbClr val="F26B43"/>
          </p15:clr>
        </p15:guide>
        <p15:guide id="4" orient="horz" pos="16" userDrawn="1">
          <p15:clr>
            <a:srgbClr val="F26B43"/>
          </p15:clr>
        </p15:guide>
        <p15:guide id="5" orient="horz" pos="42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2020/6/17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20520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 Id="rId9" Target="../media/image10.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 Id="rId4"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tags/tag5.xml" Type="http://schemas.openxmlformats.org/officeDocument/2006/relationships/tags"/><Relationship Id="rId3" Target="../media/image2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 Id="rId4" Target="../media/image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 Id="rId9"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 Id="rId4"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tags/tag1.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media/image12.png" Type="http://schemas.openxmlformats.org/officeDocument/2006/relationships/image"/><Relationship Id="rId6" Target="../tags/tag4.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 Id="rId4"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游戏机, 黑暗, 日落  描述已自动生成" id="27" name="图片 26">
            <a:extLst>
              <a:ext uri="{FF2B5EF4-FFF2-40B4-BE49-F238E27FC236}">
                <a16:creationId xmlns:a16="http://schemas.microsoft.com/office/drawing/2014/main" id="{5ADD008B-26DA-4214-8AD4-81961AE24107}"/>
              </a:ext>
            </a:extLst>
          </p:cNvPr>
          <p:cNvPicPr>
            <a:picLocks noChangeAspect="1"/>
          </p:cNvPicPr>
          <p:nvPr/>
        </p:nvPicPr>
        <p:blipFill>
          <a:blip r:embed="rId2">
            <a:extLst>
              <a:ext uri="{28A0092B-C50C-407E-A947-70E740481C1C}">
                <a14:useLocalDpi val="0"/>
              </a:ext>
            </a:extLst>
          </a:blip>
          <a:srcRect r="72824"/>
          <a:stretch>
            <a:fillRect/>
          </a:stretch>
        </p:blipFill>
        <p:spPr>
          <a:xfrm>
            <a:off x="0" y="-12615"/>
            <a:ext cx="3727790" cy="6858000"/>
          </a:xfrm>
          <a:prstGeom prst="rect">
            <a:avLst/>
          </a:prstGeom>
        </p:spPr>
      </p:pic>
      <p:pic>
        <p:nvPicPr>
          <p:cNvPr descr="图片包含 蛋糕, 桌子, 照片, 亮  描述已自动生成" id="11" name="图片 10">
            <a:extLst>
              <a:ext uri="{FF2B5EF4-FFF2-40B4-BE49-F238E27FC236}">
                <a16:creationId xmlns:a16="http://schemas.microsoft.com/office/drawing/2014/main" id="{F99BE7E2-BCE1-474C-B137-24266AC99998}"/>
              </a:ext>
            </a:extLst>
          </p:cNvPr>
          <p:cNvPicPr>
            <a:picLocks noChangeAspect="1"/>
          </p:cNvPicPr>
          <p:nvPr/>
        </p:nvPicPr>
        <p:blipFill>
          <a:blip r:embed="rId3">
            <a:extLst>
              <a:ext uri="{28A0092B-C50C-407E-A947-70E740481C1C}">
                <a14:useLocalDpi val="0"/>
              </a:ext>
            </a:extLst>
          </a:blip>
          <a:srcRect l="65837"/>
          <a:stretch>
            <a:fillRect/>
          </a:stretch>
        </p:blipFill>
        <p:spPr>
          <a:xfrm>
            <a:off x="7505700" y="0"/>
            <a:ext cx="4686300" cy="6858000"/>
          </a:xfrm>
          <a:prstGeom prst="rect">
            <a:avLst/>
          </a:prstGeom>
        </p:spPr>
      </p:pic>
      <p:grpSp>
        <p:nvGrpSpPr>
          <p:cNvPr id="30" name="组合 29">
            <a:extLst>
              <a:ext uri="{FF2B5EF4-FFF2-40B4-BE49-F238E27FC236}">
                <a16:creationId xmlns:a16="http://schemas.microsoft.com/office/drawing/2014/main" id="{93309182-224C-47E9-AE60-00D09F78559A}"/>
              </a:ext>
            </a:extLst>
          </p:cNvPr>
          <p:cNvGrpSpPr/>
          <p:nvPr/>
        </p:nvGrpSpPr>
        <p:grpSpPr>
          <a:xfrm>
            <a:off x="0" y="2962115"/>
            <a:ext cx="12245115" cy="3895885"/>
            <a:chOff x="0" y="2962115"/>
            <a:chExt cx="12245115" cy="3895885"/>
          </a:xfrm>
        </p:grpSpPr>
        <p:pic>
          <p:nvPicPr>
            <p:cNvPr descr="图片包含 游戏机, 食物  描述已自动生成" id="15" name="图片 14">
              <a:extLst>
                <a:ext uri="{FF2B5EF4-FFF2-40B4-BE49-F238E27FC236}">
                  <a16:creationId xmlns:a16="http://schemas.microsoft.com/office/drawing/2014/main" id="{86F6DB16-EE2F-4D7F-9745-84BCB4ACE3ED}"/>
                </a:ext>
              </a:extLst>
            </p:cNvPr>
            <p:cNvPicPr>
              <a:picLocks noChangeAspect="1"/>
            </p:cNvPicPr>
            <p:nvPr/>
          </p:nvPicPr>
          <p:blipFill>
            <a:blip r:embed="rId4">
              <a:extLst>
                <a:ext uri="{28A0092B-C50C-407E-A947-70E740481C1C}">
                  <a14:useLocalDpi val="0"/>
                </a:ext>
              </a:extLst>
            </a:blip>
            <a:srcRect l="33125" r="21876" t="62501"/>
            <a:stretch>
              <a:fillRect/>
            </a:stretch>
          </p:blipFill>
          <p:spPr>
            <a:xfrm>
              <a:off x="2894054" y="2962275"/>
              <a:ext cx="9351061" cy="3895725"/>
            </a:xfrm>
            <a:prstGeom prst="rect">
              <a:avLst/>
            </a:prstGeom>
          </p:spPr>
        </p:pic>
        <p:pic>
          <p:nvPicPr>
            <p:cNvPr descr="图片包含 游戏机, 食物  描述已自动生成" id="21" name="图片 20">
              <a:extLst>
                <a:ext uri="{FF2B5EF4-FFF2-40B4-BE49-F238E27FC236}">
                  <a16:creationId xmlns:a16="http://schemas.microsoft.com/office/drawing/2014/main" id="{D1594F57-202C-44B5-8507-58978165EC16}"/>
                </a:ext>
              </a:extLst>
            </p:cNvPr>
            <p:cNvPicPr>
              <a:picLocks noChangeAspect="1"/>
            </p:cNvPicPr>
            <p:nvPr/>
          </p:nvPicPr>
          <p:blipFill>
            <a:blip r:embed="rId4">
              <a:extLst>
                <a:ext uri="{28A0092B-C50C-407E-A947-70E740481C1C}">
                  <a14:useLocalDpi val="0"/>
                </a:ext>
              </a:extLst>
            </a:blip>
            <a:srcRect l="33125" r="21876" t="62501"/>
            <a:stretch>
              <a:fillRect/>
            </a:stretch>
          </p:blipFill>
          <p:spPr>
            <a:xfrm flipH="1">
              <a:off x="0" y="2962115"/>
              <a:ext cx="9351061" cy="3895725"/>
            </a:xfrm>
            <a:prstGeom prst="rect">
              <a:avLst/>
            </a:prstGeom>
          </p:spPr>
        </p:pic>
      </p:grpSp>
      <p:pic>
        <p:nvPicPr>
          <p:cNvPr id="13" name="图片 12">
            <a:extLst>
              <a:ext uri="{FF2B5EF4-FFF2-40B4-BE49-F238E27FC236}">
                <a16:creationId xmlns:a16="http://schemas.microsoft.com/office/drawing/2014/main" id="{B35F7931-C1E6-4C1C-A9CC-EA31E8ACDAE0}"/>
              </a:ext>
            </a:extLst>
          </p:cNvPr>
          <p:cNvPicPr>
            <a:picLocks noChangeAspect="1"/>
          </p:cNvPicPr>
          <p:nvPr/>
        </p:nvPicPr>
        <p:blipFill>
          <a:blip r:embed="rId5">
            <a:extLst>
              <a:ext uri="{28A0092B-C50C-407E-A947-70E740481C1C}">
                <a14:useLocalDpi val="0"/>
              </a:ext>
            </a:extLst>
          </a:blip>
          <a:stretch>
            <a:fillRect/>
          </a:stretch>
        </p:blipFill>
        <p:spPr>
          <a:xfrm>
            <a:off x="2571751" y="3564908"/>
            <a:ext cx="7048498" cy="3292550"/>
          </a:xfrm>
          <a:prstGeom prst="rect">
            <a:avLst/>
          </a:prstGeom>
        </p:spPr>
      </p:pic>
      <p:pic>
        <p:nvPicPr>
          <p:cNvPr id="20" name="图片 19">
            <a:extLst>
              <a:ext uri="{FF2B5EF4-FFF2-40B4-BE49-F238E27FC236}">
                <a16:creationId xmlns:a16="http://schemas.microsoft.com/office/drawing/2014/main" id="{7B320CE7-4AF9-4BB0-A4D1-6CB26F3E86D2}"/>
              </a:ext>
            </a:extLst>
          </p:cNvPr>
          <p:cNvPicPr>
            <a:picLocks noChangeAspect="1"/>
          </p:cNvPicPr>
          <p:nvPr/>
        </p:nvPicPr>
        <p:blipFill>
          <a:blip r:embed="rId6">
            <a:extLst>
              <a:ext uri="{28A0092B-C50C-407E-A947-70E740481C1C}">
                <a14:useLocalDpi val="0"/>
              </a:ext>
            </a:extLst>
          </a:blip>
          <a:stretch>
            <a:fillRect/>
          </a:stretch>
        </p:blipFill>
        <p:spPr>
          <a:xfrm flipH="1" rot="295557">
            <a:off x="7335104" y="2473457"/>
            <a:ext cx="4570290" cy="4570290"/>
          </a:xfrm>
          <a:prstGeom prst="rect">
            <a:avLst/>
          </a:prstGeom>
        </p:spPr>
      </p:pic>
      <p:pic>
        <p:nvPicPr>
          <p:cNvPr id="25" name="图片 24">
            <a:extLst>
              <a:ext uri="{FF2B5EF4-FFF2-40B4-BE49-F238E27FC236}">
                <a16:creationId xmlns:a16="http://schemas.microsoft.com/office/drawing/2014/main" id="{A254E06D-C153-4728-B0A7-BBBAAA2E4B48}"/>
              </a:ext>
            </a:extLst>
          </p:cNvPr>
          <p:cNvPicPr>
            <a:picLocks noChangeAspect="1"/>
          </p:cNvPicPr>
          <p:nvPr/>
        </p:nvPicPr>
        <p:blipFill>
          <a:blip r:embed="rId7">
            <a:extLst>
              <a:ext uri="{28A0092B-C50C-407E-A947-70E740481C1C}">
                <a14:useLocalDpi val="0"/>
              </a:ext>
            </a:extLst>
          </a:blip>
          <a:stretch>
            <a:fillRect/>
          </a:stretch>
        </p:blipFill>
        <p:spPr>
          <a:xfrm>
            <a:off x="1480150" y="117710"/>
            <a:ext cx="9675772" cy="4116313"/>
          </a:xfrm>
          <a:prstGeom prst="rect">
            <a:avLst/>
          </a:prstGeom>
        </p:spPr>
      </p:pic>
      <p:pic>
        <p:nvPicPr>
          <p:cNvPr descr="卡通人物  描述已自动生成" id="28" name="图片 27">
            <a:extLst>
              <a:ext uri="{FF2B5EF4-FFF2-40B4-BE49-F238E27FC236}">
                <a16:creationId xmlns:a16="http://schemas.microsoft.com/office/drawing/2014/main" id="{340ADFC9-4A96-40CF-869B-E5FCCEB565EC}"/>
              </a:ext>
            </a:extLst>
          </p:cNvPr>
          <p:cNvPicPr>
            <a:picLocks noChangeAspect="1"/>
          </p:cNvPicPr>
          <p:nvPr/>
        </p:nvPicPr>
        <p:blipFill>
          <a:blip r:embed="rId8">
            <a:extLst>
              <a:ext uri="{28A0092B-C50C-407E-A947-70E740481C1C}">
                <a14:useLocalDpi val="0"/>
              </a:ext>
            </a:extLst>
          </a:blip>
          <a:srcRect b="60998" l="91" r="-91" t="10452"/>
          <a:stretch>
            <a:fillRect/>
          </a:stretch>
        </p:blipFill>
        <p:spPr>
          <a:xfrm>
            <a:off x="1231230" y="979186"/>
            <a:ext cx="9487849" cy="2083606"/>
          </a:xfrm>
          <a:prstGeom prst="rect">
            <a:avLst/>
          </a:prstGeom>
        </p:spPr>
      </p:pic>
      <p:grpSp>
        <p:nvGrpSpPr>
          <p:cNvPr id="29" name="组合 28">
            <a:extLst>
              <a:ext uri="{FF2B5EF4-FFF2-40B4-BE49-F238E27FC236}">
                <a16:creationId xmlns:a16="http://schemas.microsoft.com/office/drawing/2014/main" id="{9128EE2E-B773-4A18-865A-E5481144B38E}"/>
              </a:ext>
            </a:extLst>
          </p:cNvPr>
          <p:cNvGrpSpPr/>
          <p:nvPr/>
        </p:nvGrpSpPr>
        <p:grpSpPr>
          <a:xfrm>
            <a:off x="-2" y="4572323"/>
            <a:ext cx="12192002" cy="2285677"/>
            <a:chOff x="-2" y="4572323"/>
            <a:chExt cx="12192002" cy="2285677"/>
          </a:xfrm>
        </p:grpSpPr>
        <p:pic>
          <p:nvPicPr>
            <p:cNvPr descr="图片包含 站, 一群, 游戏机, 显示器  描述已自动生成" id="9" name="图片 8">
              <a:extLst>
                <a:ext uri="{FF2B5EF4-FFF2-40B4-BE49-F238E27FC236}">
                  <a16:creationId xmlns:a16="http://schemas.microsoft.com/office/drawing/2014/main" id="{AF514B77-9FD5-4134-A495-9FBA18D5D50E}"/>
                </a:ext>
              </a:extLst>
            </p:cNvPr>
            <p:cNvPicPr>
              <a:picLocks noChangeAspect="1"/>
            </p:cNvPicPr>
            <p:nvPr/>
          </p:nvPicPr>
          <p:blipFill>
            <a:blip r:embed="rId9">
              <a:extLst>
                <a:ext uri="{28A0092B-C50C-407E-A947-70E740481C1C}">
                  <a14:useLocalDpi val="0"/>
                </a:ext>
              </a:extLst>
            </a:blip>
            <a:srcRect r="48125" t="72607"/>
            <a:stretch>
              <a:fillRect/>
            </a:stretch>
          </p:blipFill>
          <p:spPr>
            <a:xfrm>
              <a:off x="-2" y="4572323"/>
              <a:ext cx="6324600" cy="2285677"/>
            </a:xfrm>
            <a:prstGeom prst="rect">
              <a:avLst/>
            </a:prstGeom>
          </p:spPr>
        </p:pic>
        <p:pic>
          <p:nvPicPr>
            <p:cNvPr descr="图片包含 站, 一群, 游戏机, 显示器  描述已自动生成" id="16" name="图片 15">
              <a:extLst>
                <a:ext uri="{FF2B5EF4-FFF2-40B4-BE49-F238E27FC236}">
                  <a16:creationId xmlns:a16="http://schemas.microsoft.com/office/drawing/2014/main" id="{8A6744F3-80BD-4B73-A5AD-6776822F6F8C}"/>
                </a:ext>
              </a:extLst>
            </p:cNvPr>
            <p:cNvPicPr>
              <a:picLocks noChangeAspect="1"/>
            </p:cNvPicPr>
            <p:nvPr/>
          </p:nvPicPr>
          <p:blipFill>
            <a:blip r:embed="rId9">
              <a:extLst>
                <a:ext uri="{28A0092B-C50C-407E-A947-70E740481C1C}">
                  <a14:useLocalDpi val="0"/>
                </a:ext>
              </a:extLst>
            </a:blip>
            <a:srcRect r="48125" t="72607"/>
            <a:stretch>
              <a:fillRect/>
            </a:stretch>
          </p:blipFill>
          <p:spPr>
            <a:xfrm flipH="1">
              <a:off x="5867400" y="4572323"/>
              <a:ext cx="6324600" cy="2285677"/>
            </a:xfrm>
            <a:prstGeom prst="rect">
              <a:avLst/>
            </a:prstGeom>
          </p:spPr>
        </p:pic>
      </p:grpSp>
    </p:spTree>
    <p:extLst>
      <p:ext uri="{BB962C8B-B14F-4D97-AF65-F5344CB8AC3E}">
        <p14:creationId val="38210422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7"/>
                                        </p:tgtEl>
                                        <p:attrNameLst>
                                          <p:attrName>style.visibility</p:attrName>
                                        </p:attrNameLst>
                                      </p:cBhvr>
                                      <p:to>
                                        <p:strVal val="visible"/>
                                      </p:to>
                                    </p:set>
                                    <p:animEffect filter="wipe(left)" transition="in">
                                      <p:cBhvr>
                                        <p:cTn dur="500" id="7"/>
                                        <p:tgtEl>
                                          <p:spTgt spid="27"/>
                                        </p:tgtEl>
                                      </p:cBhvr>
                                    </p:animEffect>
                                  </p:childTnLst>
                                </p:cTn>
                              </p:par>
                              <p:par>
                                <p:cTn fill="hold" id="8" nodeType="withEffect" presetClass="entr" presetID="22" presetSubtype="2">
                                  <p:stCondLst>
                                    <p:cond delay="0"/>
                                  </p:stCondLst>
                                  <p:childTnLst>
                                    <p:set>
                                      <p:cBhvr>
                                        <p:cTn dur="1" fill="hold" id="9">
                                          <p:stCondLst>
                                            <p:cond delay="0"/>
                                          </p:stCondLst>
                                        </p:cTn>
                                        <p:tgtEl>
                                          <p:spTgt spid="11"/>
                                        </p:tgtEl>
                                        <p:attrNameLst>
                                          <p:attrName>style.visibility</p:attrName>
                                        </p:attrNameLst>
                                      </p:cBhvr>
                                      <p:to>
                                        <p:strVal val="visible"/>
                                      </p:to>
                                    </p:set>
                                    <p:animEffect filter="wipe(right)" transition="in">
                                      <p:cBhvr>
                                        <p:cTn dur="500" id="10"/>
                                        <p:tgtEl>
                                          <p:spTgt spid="11"/>
                                        </p:tgtEl>
                                      </p:cBhvr>
                                    </p:animEffect>
                                  </p:childTnLst>
                                </p:cTn>
                              </p:par>
                            </p:childTnLst>
                          </p:cTn>
                        </p:par>
                        <p:par>
                          <p:cTn fill="hold" id="11" nodeType="afterGroup">
                            <p:stCondLst>
                              <p:cond delay="500"/>
                            </p:stCondLst>
                            <p:childTnLst>
                              <p:par>
                                <p:cTn fill="hold" id="12" nodeType="afterEffect" presetClass="entr" presetID="16" presetSubtype="21">
                                  <p:stCondLst>
                                    <p:cond delay="0"/>
                                  </p:stCondLst>
                                  <p:childTnLst>
                                    <p:set>
                                      <p:cBhvr>
                                        <p:cTn dur="1" fill="hold" id="13">
                                          <p:stCondLst>
                                            <p:cond delay="0"/>
                                          </p:stCondLst>
                                        </p:cTn>
                                        <p:tgtEl>
                                          <p:spTgt spid="30"/>
                                        </p:tgtEl>
                                        <p:attrNameLst>
                                          <p:attrName>style.visibility</p:attrName>
                                        </p:attrNameLst>
                                      </p:cBhvr>
                                      <p:to>
                                        <p:strVal val="visible"/>
                                      </p:to>
                                    </p:set>
                                    <p:animEffect filter="barn(inVertical)" transition="in">
                                      <p:cBhvr>
                                        <p:cTn dur="750" id="14"/>
                                        <p:tgtEl>
                                          <p:spTgt spid="30"/>
                                        </p:tgtEl>
                                      </p:cBhvr>
                                    </p:animEffect>
                                  </p:childTnLst>
                                </p:cTn>
                              </p:par>
                            </p:childTnLst>
                          </p:cTn>
                        </p:par>
                        <p:par>
                          <p:cTn fill="hold" id="15" nodeType="afterGroup">
                            <p:stCondLst>
                              <p:cond delay="1250"/>
                            </p:stCondLst>
                            <p:childTnLst>
                              <p:par>
                                <p:cTn fill="hold" id="16" nodeType="afterEffect" presetClass="entr" presetID="37" presetSubtype="0">
                                  <p:stCondLst>
                                    <p:cond delay="0"/>
                                  </p:stCondLst>
                                  <p:childTnLst>
                                    <p:set>
                                      <p:cBhvr>
                                        <p:cTn dur="1" fill="hold" id="17">
                                          <p:stCondLst>
                                            <p:cond delay="0"/>
                                          </p:stCondLst>
                                        </p:cTn>
                                        <p:tgtEl>
                                          <p:spTgt spid="13"/>
                                        </p:tgtEl>
                                        <p:attrNameLst>
                                          <p:attrName>style.visibility</p:attrName>
                                        </p:attrNameLst>
                                      </p:cBhvr>
                                      <p:to>
                                        <p:strVal val="visible"/>
                                      </p:to>
                                    </p:set>
                                    <p:animEffect filter="fade" transition="in">
                                      <p:cBhvr>
                                        <p:cTn dur="1000" id="18"/>
                                        <p:tgtEl>
                                          <p:spTgt spid="13"/>
                                        </p:tgtEl>
                                      </p:cBhvr>
                                    </p:animEffect>
                                    <p:anim calcmode="lin" valueType="num">
                                      <p:cBhvr>
                                        <p:cTn dur="1000" fill="hold" id="19"/>
                                        <p:tgtEl>
                                          <p:spTgt spid="13"/>
                                        </p:tgtEl>
                                        <p:attrNameLst>
                                          <p:attrName>ppt_x</p:attrName>
                                        </p:attrNameLst>
                                      </p:cBhvr>
                                      <p:tavLst>
                                        <p:tav tm="0">
                                          <p:val>
                                            <p:strVal val="#ppt_x"/>
                                          </p:val>
                                        </p:tav>
                                        <p:tav tm="100000">
                                          <p:val>
                                            <p:strVal val="#ppt_x"/>
                                          </p:val>
                                        </p:tav>
                                      </p:tavLst>
                                    </p:anim>
                                    <p:anim calcmode="lin" valueType="num">
                                      <p:cBhvr>
                                        <p:cTn decel="100000" dur="900" fill="hold" id="20"/>
                                        <p:tgtEl>
                                          <p:spTgt spid="13"/>
                                        </p:tgtEl>
                                        <p:attrNameLst>
                                          <p:attrName>ppt_y</p:attrName>
                                        </p:attrNameLst>
                                      </p:cBhvr>
                                      <p:tavLst>
                                        <p:tav tm="0">
                                          <p:val>
                                            <p:strVal val="#ppt_y+1"/>
                                          </p:val>
                                        </p:tav>
                                        <p:tav tm="100000">
                                          <p:val>
                                            <p:strVal val="#ppt_y-.03"/>
                                          </p:val>
                                        </p:tav>
                                      </p:tavLst>
                                    </p:anim>
                                    <p:anim calcmode="lin" valueType="num">
                                      <p:cBhvr>
                                        <p:cTn accel="100000" dur="100" fill="hold" id="21">
                                          <p:stCondLst>
                                            <p:cond delay="900"/>
                                          </p:stCondLst>
                                        </p:cTn>
                                        <p:tgtEl>
                                          <p:spTgt spid="13"/>
                                        </p:tgtEl>
                                        <p:attrNameLst>
                                          <p:attrName>ppt_y</p:attrName>
                                        </p:attrNameLst>
                                      </p:cBhvr>
                                      <p:tavLst>
                                        <p:tav tm="0">
                                          <p:val>
                                            <p:strVal val="#ppt_y-.03"/>
                                          </p:val>
                                        </p:tav>
                                        <p:tav tm="100000">
                                          <p:val>
                                            <p:strVal val="#ppt_y"/>
                                          </p:val>
                                        </p:tav>
                                      </p:tavLst>
                                    </p:anim>
                                  </p:childTnLst>
                                </p:cTn>
                              </p:par>
                              <p:par>
                                <p:cTn fill="hold" id="22" nodeType="withEffect" presetClass="entr" presetID="22" presetSubtype="4">
                                  <p:stCondLst>
                                    <p:cond delay="750"/>
                                  </p:stCondLst>
                                  <p:childTnLst>
                                    <p:set>
                                      <p:cBhvr>
                                        <p:cTn dur="1" fill="hold" id="23">
                                          <p:stCondLst>
                                            <p:cond delay="0"/>
                                          </p:stCondLst>
                                        </p:cTn>
                                        <p:tgtEl>
                                          <p:spTgt spid="29"/>
                                        </p:tgtEl>
                                        <p:attrNameLst>
                                          <p:attrName>style.visibility</p:attrName>
                                        </p:attrNameLst>
                                      </p:cBhvr>
                                      <p:to>
                                        <p:strVal val="visible"/>
                                      </p:to>
                                    </p:set>
                                    <p:animEffect filter="wipe(down)" transition="in">
                                      <p:cBhvr>
                                        <p:cTn dur="500" id="24"/>
                                        <p:tgtEl>
                                          <p:spTgt spid="29"/>
                                        </p:tgtEl>
                                      </p:cBhvr>
                                    </p:animEffect>
                                  </p:childTnLst>
                                </p:cTn>
                              </p:par>
                            </p:childTnLst>
                          </p:cTn>
                        </p:par>
                        <p:par>
                          <p:cTn fill="hold" id="25" nodeType="afterGroup">
                            <p:stCondLst>
                              <p:cond delay="2500"/>
                            </p:stCondLst>
                            <p:childTnLst>
                              <p:par>
                                <p:cTn fill="hold" id="26" nodeType="afterEffect" presetClass="entr" presetID="37" presetSubtype="0">
                                  <p:stCondLst>
                                    <p:cond delay="0"/>
                                  </p:stCondLst>
                                  <p:childTnLst>
                                    <p:set>
                                      <p:cBhvr>
                                        <p:cTn dur="1" fill="hold" id="27">
                                          <p:stCondLst>
                                            <p:cond delay="0"/>
                                          </p:stCondLst>
                                        </p:cTn>
                                        <p:tgtEl>
                                          <p:spTgt spid="20"/>
                                        </p:tgtEl>
                                        <p:attrNameLst>
                                          <p:attrName>style.visibility</p:attrName>
                                        </p:attrNameLst>
                                      </p:cBhvr>
                                      <p:to>
                                        <p:strVal val="visible"/>
                                      </p:to>
                                    </p:set>
                                    <p:animEffect filter="fade" transition="in">
                                      <p:cBhvr>
                                        <p:cTn dur="1000" id="28"/>
                                        <p:tgtEl>
                                          <p:spTgt spid="20"/>
                                        </p:tgtEl>
                                      </p:cBhvr>
                                    </p:animEffect>
                                    <p:anim calcmode="lin" valueType="num">
                                      <p:cBhvr>
                                        <p:cTn dur="1000" fill="hold" id="29"/>
                                        <p:tgtEl>
                                          <p:spTgt spid="20"/>
                                        </p:tgtEl>
                                        <p:attrNameLst>
                                          <p:attrName>ppt_x</p:attrName>
                                        </p:attrNameLst>
                                      </p:cBhvr>
                                      <p:tavLst>
                                        <p:tav tm="0">
                                          <p:val>
                                            <p:strVal val="#ppt_x"/>
                                          </p:val>
                                        </p:tav>
                                        <p:tav tm="100000">
                                          <p:val>
                                            <p:strVal val="#ppt_x"/>
                                          </p:val>
                                        </p:tav>
                                      </p:tavLst>
                                    </p:anim>
                                    <p:anim calcmode="lin" valueType="num">
                                      <p:cBhvr>
                                        <p:cTn decel="100000" dur="900" fill="hold" id="30"/>
                                        <p:tgtEl>
                                          <p:spTgt spid="20"/>
                                        </p:tgtEl>
                                        <p:attrNameLst>
                                          <p:attrName>ppt_y</p:attrName>
                                        </p:attrNameLst>
                                      </p:cBhvr>
                                      <p:tavLst>
                                        <p:tav tm="0">
                                          <p:val>
                                            <p:strVal val="#ppt_y+1"/>
                                          </p:val>
                                        </p:tav>
                                        <p:tav tm="100000">
                                          <p:val>
                                            <p:strVal val="#ppt_y-.03"/>
                                          </p:val>
                                        </p:tav>
                                      </p:tavLst>
                                    </p:anim>
                                    <p:anim calcmode="lin" valueType="num">
                                      <p:cBhvr>
                                        <p:cTn accel="100000" dur="100" fill="hold" id="31">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文本框 20">
            <a:extLst>
              <a:ext uri="{FF2B5EF4-FFF2-40B4-BE49-F238E27FC236}">
                <a16:creationId xmlns:a16="http://schemas.microsoft.com/office/drawing/2014/main" id="{83BAD715-7B20-4099-B716-91B275D9E394}"/>
              </a:ext>
            </a:extLst>
          </p:cNvPr>
          <p:cNvSpPr txBox="1"/>
          <p:nvPr/>
        </p:nvSpPr>
        <p:spPr>
          <a:xfrm>
            <a:off x="4753685" y="704666"/>
            <a:ext cx="2684629" cy="518160"/>
          </a:xfrm>
          <a:prstGeom prst="rect">
            <a:avLst/>
          </a:prstGeom>
          <a:noFill/>
        </p:spPr>
        <p:txBody>
          <a:bodyPr rtlCol="0" wrap="square">
            <a:spAutoFit/>
          </a:bodyPr>
          <a:lstStyle/>
          <a:p>
            <a:pPr algn="ctr"/>
            <a:r>
              <a:rPr altLang="en-US" lang="zh-CN" sz="2800">
                <a:solidFill>
                  <a:srgbClr val="13223F"/>
                </a:solidFill>
                <a:latin charset="-122" panose="02010601030101010101" pitchFamily="2" typeface="字体视界-NEW魏碑体"/>
                <a:ea charset="-122" panose="02010601030101010101" pitchFamily="2" typeface="字体视界-NEW魏碑体"/>
              </a:rPr>
              <a:t>输入标题</a:t>
            </a:r>
          </a:p>
        </p:txBody>
      </p:sp>
      <p:grpSp>
        <p:nvGrpSpPr>
          <p:cNvPr id="8" name="组合 7">
            <a:extLst>
              <a:ext uri="{FF2B5EF4-FFF2-40B4-BE49-F238E27FC236}">
                <a16:creationId xmlns:a16="http://schemas.microsoft.com/office/drawing/2014/main" id="{AFB6AE96-67AF-4D02-887D-772D55DC1F3E}"/>
              </a:ext>
            </a:extLst>
          </p:cNvPr>
          <p:cNvGrpSpPr/>
          <p:nvPr/>
        </p:nvGrpSpPr>
        <p:grpSpPr>
          <a:xfrm>
            <a:off x="2789074" y="1685420"/>
            <a:ext cx="1804962" cy="1289521"/>
            <a:chOff x="470268" y="2423554"/>
            <a:chExt cx="1933298" cy="1289521"/>
          </a:xfrm>
        </p:grpSpPr>
        <p:sp>
          <p:nvSpPr>
            <p:cNvPr id="9" name="TextBox 18">
              <a:extLst>
                <a:ext uri="{FF2B5EF4-FFF2-40B4-BE49-F238E27FC236}">
                  <a16:creationId xmlns:a16="http://schemas.microsoft.com/office/drawing/2014/main" id="{7D490A03-2004-465C-80C4-D14B778C47A7}"/>
                </a:ext>
              </a:extLst>
            </p:cNvPr>
            <p:cNvSpPr txBox="1"/>
            <p:nvPr/>
          </p:nvSpPr>
          <p:spPr>
            <a:xfrm flipH="1">
              <a:off x="37527" y="2423554"/>
              <a:ext cx="1284122" cy="396240"/>
            </a:xfrm>
            <a:prstGeom prst="rect">
              <a:avLst/>
            </a:prstGeom>
            <a:noFill/>
          </p:spPr>
          <p:txBody>
            <a:bodyPr rtlCol="0" wrap="none">
              <a:spAutoFit/>
            </a:bodyPr>
            <a:lstStyle>
              <a:defPPr>
                <a:defRPr lang="zh-CN"/>
              </a:defPPr>
              <a:lvl1pPr>
                <a:defRPr sz="2000">
                  <a:cs typeface="+mn-ea"/>
                </a:defRPr>
              </a:lvl1pPr>
            </a:lstStyle>
            <a:p>
              <a:r>
                <a:rPr altLang="en-US" lang="zh-CN">
                  <a:solidFill>
                    <a:srgbClr val="13223F"/>
                  </a:solidFill>
                  <a:latin charset="-122" panose="02010601030101010101" pitchFamily="2" typeface="字体视界-NEW魏碑体"/>
                  <a:ea charset="-122" panose="02010601030101010101" pitchFamily="2" typeface="字体视界-NEW魏碑体"/>
                  <a:sym typeface="+mn-lt"/>
                </a:rPr>
                <a:t>输入标题</a:t>
              </a:r>
            </a:p>
          </p:txBody>
        </p:sp>
        <p:sp>
          <p:nvSpPr>
            <p:cNvPr id="10" name="矩形 9">
              <a:extLst>
                <a:ext uri="{FF2B5EF4-FFF2-40B4-BE49-F238E27FC236}">
                  <a16:creationId xmlns:a16="http://schemas.microsoft.com/office/drawing/2014/main" id="{03AF12D7-3C67-4E89-A5DA-C396C25D3FA2}"/>
                </a:ext>
              </a:extLst>
            </p:cNvPr>
            <p:cNvSpPr/>
            <p:nvPr/>
          </p:nvSpPr>
          <p:spPr>
            <a:xfrm>
              <a:off x="470268" y="2823664"/>
              <a:ext cx="1933298" cy="1188720"/>
            </a:xfrm>
            <a:prstGeom prst="rect">
              <a:avLst/>
            </a:prstGeom>
          </p:spPr>
          <p:txBody>
            <a:bodyPr wrap="square">
              <a:spAutoFit/>
            </a:bodyPr>
            <a:lstStyle/>
            <a:p>
              <a:pPr>
                <a:lnSpc>
                  <a:spcPct val="150000"/>
                </a:lnSpc>
              </a:pPr>
              <a:r>
                <a:rPr altLang="en-US" lang="zh-CN" sz="12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点击添加主要文字内容点击添加主要文字内容点击添加主要文字内容点击添加主要文字内容</a:t>
              </a:r>
            </a:p>
          </p:txBody>
        </p:sp>
      </p:grpSp>
      <p:grpSp>
        <p:nvGrpSpPr>
          <p:cNvPr id="11" name="组合 10">
            <a:extLst>
              <a:ext uri="{FF2B5EF4-FFF2-40B4-BE49-F238E27FC236}">
                <a16:creationId xmlns:a16="http://schemas.microsoft.com/office/drawing/2014/main" id="{7FCC99D9-4B83-4299-9FE3-80A3A1745CDF}"/>
              </a:ext>
            </a:extLst>
          </p:cNvPr>
          <p:cNvGrpSpPr/>
          <p:nvPr/>
        </p:nvGrpSpPr>
        <p:grpSpPr>
          <a:xfrm>
            <a:off x="5148156" y="1685420"/>
            <a:ext cx="1804962" cy="1289521"/>
            <a:chOff x="470268" y="2423554"/>
            <a:chExt cx="1933298" cy="1289521"/>
          </a:xfrm>
        </p:grpSpPr>
        <p:sp>
          <p:nvSpPr>
            <p:cNvPr id="12" name="TextBox 18">
              <a:extLst>
                <a:ext uri="{FF2B5EF4-FFF2-40B4-BE49-F238E27FC236}">
                  <a16:creationId xmlns:a16="http://schemas.microsoft.com/office/drawing/2014/main" id="{659C375D-CB90-4762-AF12-E95AB6EBCBB3}"/>
                </a:ext>
              </a:extLst>
            </p:cNvPr>
            <p:cNvSpPr txBox="1"/>
            <p:nvPr/>
          </p:nvSpPr>
          <p:spPr>
            <a:xfrm flipH="1">
              <a:off x="37528" y="2423554"/>
              <a:ext cx="1284122" cy="396240"/>
            </a:xfrm>
            <a:prstGeom prst="rect">
              <a:avLst/>
            </a:prstGeom>
            <a:noFill/>
          </p:spPr>
          <p:txBody>
            <a:bodyPr rtlCol="0" wrap="none">
              <a:spAutoFit/>
            </a:bodyPr>
            <a:lstStyle>
              <a:defPPr>
                <a:defRPr lang="zh-CN"/>
              </a:defPPr>
              <a:lvl1pPr>
                <a:defRPr sz="2000">
                  <a:cs typeface="+mn-ea"/>
                </a:defRPr>
              </a:lvl1pPr>
            </a:lstStyle>
            <a:p>
              <a:r>
                <a:rPr altLang="en-US" lang="zh-CN">
                  <a:solidFill>
                    <a:srgbClr val="13223F"/>
                  </a:solidFill>
                  <a:latin charset="-122" panose="02010601030101010101" pitchFamily="2" typeface="字体视界-NEW魏碑体"/>
                  <a:ea charset="-122" panose="02010601030101010101" pitchFamily="2" typeface="字体视界-NEW魏碑体"/>
                  <a:sym typeface="+mn-lt"/>
                </a:rPr>
                <a:t>输入标题</a:t>
              </a:r>
            </a:p>
          </p:txBody>
        </p:sp>
        <p:sp>
          <p:nvSpPr>
            <p:cNvPr id="13" name="矩形 12">
              <a:extLst>
                <a:ext uri="{FF2B5EF4-FFF2-40B4-BE49-F238E27FC236}">
                  <a16:creationId xmlns:a16="http://schemas.microsoft.com/office/drawing/2014/main" id="{B362B9BC-2FC0-46ED-80BF-90079EF3BEDC}"/>
                </a:ext>
              </a:extLst>
            </p:cNvPr>
            <p:cNvSpPr/>
            <p:nvPr/>
          </p:nvSpPr>
          <p:spPr>
            <a:xfrm>
              <a:off x="470268" y="2823664"/>
              <a:ext cx="1933298" cy="1188720"/>
            </a:xfrm>
            <a:prstGeom prst="rect">
              <a:avLst/>
            </a:prstGeom>
          </p:spPr>
          <p:txBody>
            <a:bodyPr wrap="square">
              <a:spAutoFit/>
            </a:bodyPr>
            <a:lstStyle/>
            <a:p>
              <a:pPr>
                <a:lnSpc>
                  <a:spcPct val="150000"/>
                </a:lnSpc>
              </a:pPr>
              <a:r>
                <a:rPr altLang="en-US" lang="zh-CN" sz="12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点击添加主要文字内容点击添加主要文字内容点击添加主要文字内容点击添加主要文字内容</a:t>
              </a:r>
            </a:p>
          </p:txBody>
        </p:sp>
      </p:grpSp>
      <p:grpSp>
        <p:nvGrpSpPr>
          <p:cNvPr id="15" name="组合 14">
            <a:extLst>
              <a:ext uri="{FF2B5EF4-FFF2-40B4-BE49-F238E27FC236}">
                <a16:creationId xmlns:a16="http://schemas.microsoft.com/office/drawing/2014/main" id="{797D5F01-5059-4329-82D5-14C3FC39CCC1}"/>
              </a:ext>
            </a:extLst>
          </p:cNvPr>
          <p:cNvGrpSpPr/>
          <p:nvPr/>
        </p:nvGrpSpPr>
        <p:grpSpPr>
          <a:xfrm>
            <a:off x="2789074" y="3819756"/>
            <a:ext cx="1804962" cy="1289521"/>
            <a:chOff x="470268" y="2423554"/>
            <a:chExt cx="1933298" cy="1289521"/>
          </a:xfrm>
        </p:grpSpPr>
        <p:sp>
          <p:nvSpPr>
            <p:cNvPr id="16" name="TextBox 18">
              <a:extLst>
                <a:ext uri="{FF2B5EF4-FFF2-40B4-BE49-F238E27FC236}">
                  <a16:creationId xmlns:a16="http://schemas.microsoft.com/office/drawing/2014/main" id="{668AA384-5A70-49B4-9394-66DF74245180}"/>
                </a:ext>
              </a:extLst>
            </p:cNvPr>
            <p:cNvSpPr txBox="1"/>
            <p:nvPr/>
          </p:nvSpPr>
          <p:spPr>
            <a:xfrm flipH="1">
              <a:off x="37527" y="2423555"/>
              <a:ext cx="1284122" cy="396240"/>
            </a:xfrm>
            <a:prstGeom prst="rect">
              <a:avLst/>
            </a:prstGeom>
            <a:noFill/>
          </p:spPr>
          <p:txBody>
            <a:bodyPr rtlCol="0" wrap="none">
              <a:spAutoFit/>
            </a:bodyPr>
            <a:lstStyle>
              <a:defPPr>
                <a:defRPr lang="zh-CN"/>
              </a:defPPr>
              <a:lvl1pPr>
                <a:defRPr sz="2000">
                  <a:cs typeface="+mn-ea"/>
                </a:defRPr>
              </a:lvl1pPr>
            </a:lstStyle>
            <a:p>
              <a:r>
                <a:rPr altLang="en-US" lang="zh-CN">
                  <a:solidFill>
                    <a:srgbClr val="13223F"/>
                  </a:solidFill>
                  <a:latin charset="-122" panose="02010601030101010101" pitchFamily="2" typeface="字体视界-NEW魏碑体"/>
                  <a:ea charset="-122" panose="02010601030101010101" pitchFamily="2" typeface="字体视界-NEW魏碑体"/>
                  <a:sym typeface="+mn-lt"/>
                </a:rPr>
                <a:t>输入标题</a:t>
              </a:r>
            </a:p>
          </p:txBody>
        </p:sp>
        <p:sp>
          <p:nvSpPr>
            <p:cNvPr id="17" name="矩形 16">
              <a:extLst>
                <a:ext uri="{FF2B5EF4-FFF2-40B4-BE49-F238E27FC236}">
                  <a16:creationId xmlns:a16="http://schemas.microsoft.com/office/drawing/2014/main" id="{577F99A6-6D81-4080-B0FD-0F31E0D5ED19}"/>
                </a:ext>
              </a:extLst>
            </p:cNvPr>
            <p:cNvSpPr/>
            <p:nvPr/>
          </p:nvSpPr>
          <p:spPr>
            <a:xfrm>
              <a:off x="470268" y="2823664"/>
              <a:ext cx="1933298" cy="1188720"/>
            </a:xfrm>
            <a:prstGeom prst="rect">
              <a:avLst/>
            </a:prstGeom>
          </p:spPr>
          <p:txBody>
            <a:bodyPr wrap="square">
              <a:spAutoFit/>
            </a:bodyPr>
            <a:lstStyle/>
            <a:p>
              <a:pPr>
                <a:lnSpc>
                  <a:spcPct val="150000"/>
                </a:lnSpc>
              </a:pPr>
              <a:r>
                <a:rPr altLang="en-US" lang="zh-CN" sz="12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点击添加主要文字内容点击添加主要文字内容点击添加主要文字内容点击添加主要文字内容</a:t>
              </a:r>
            </a:p>
          </p:txBody>
        </p:sp>
      </p:grpSp>
      <p:grpSp>
        <p:nvGrpSpPr>
          <p:cNvPr id="19" name="组合 18">
            <a:extLst>
              <a:ext uri="{FF2B5EF4-FFF2-40B4-BE49-F238E27FC236}">
                <a16:creationId xmlns:a16="http://schemas.microsoft.com/office/drawing/2014/main" id="{60085ADA-C41F-4C55-9002-0AF74F1763CD}"/>
              </a:ext>
            </a:extLst>
          </p:cNvPr>
          <p:cNvGrpSpPr/>
          <p:nvPr/>
        </p:nvGrpSpPr>
        <p:grpSpPr>
          <a:xfrm>
            <a:off x="5148156" y="3819756"/>
            <a:ext cx="1804962" cy="1289521"/>
            <a:chOff x="470268" y="2423554"/>
            <a:chExt cx="1933298" cy="1289521"/>
          </a:xfrm>
        </p:grpSpPr>
        <p:sp>
          <p:nvSpPr>
            <p:cNvPr id="20" name="TextBox 18">
              <a:extLst>
                <a:ext uri="{FF2B5EF4-FFF2-40B4-BE49-F238E27FC236}">
                  <a16:creationId xmlns:a16="http://schemas.microsoft.com/office/drawing/2014/main" id="{1FA32181-75CB-4A52-A357-EA893ECF3812}"/>
                </a:ext>
              </a:extLst>
            </p:cNvPr>
            <p:cNvSpPr txBox="1"/>
            <p:nvPr/>
          </p:nvSpPr>
          <p:spPr>
            <a:xfrm flipH="1">
              <a:off x="37528" y="2423555"/>
              <a:ext cx="1284122" cy="396240"/>
            </a:xfrm>
            <a:prstGeom prst="rect">
              <a:avLst/>
            </a:prstGeom>
            <a:noFill/>
          </p:spPr>
          <p:txBody>
            <a:bodyPr rtlCol="0" wrap="none">
              <a:spAutoFit/>
            </a:bodyPr>
            <a:lstStyle>
              <a:defPPr>
                <a:defRPr lang="zh-CN"/>
              </a:defPPr>
              <a:lvl1pPr>
                <a:defRPr sz="2000">
                  <a:cs typeface="+mn-ea"/>
                </a:defRPr>
              </a:lvl1pPr>
            </a:lstStyle>
            <a:p>
              <a:r>
                <a:rPr altLang="en-US" lang="zh-CN">
                  <a:solidFill>
                    <a:srgbClr val="13223F"/>
                  </a:solidFill>
                  <a:latin charset="-122" panose="02010601030101010101" pitchFamily="2" typeface="字体视界-NEW魏碑体"/>
                  <a:ea charset="-122" panose="02010601030101010101" pitchFamily="2" typeface="字体视界-NEW魏碑体"/>
                  <a:sym typeface="+mn-lt"/>
                </a:rPr>
                <a:t>输入标题</a:t>
              </a:r>
            </a:p>
          </p:txBody>
        </p:sp>
        <p:sp>
          <p:nvSpPr>
            <p:cNvPr id="22" name="矩形 21">
              <a:extLst>
                <a:ext uri="{FF2B5EF4-FFF2-40B4-BE49-F238E27FC236}">
                  <a16:creationId xmlns:a16="http://schemas.microsoft.com/office/drawing/2014/main" id="{27EB03D1-1520-4A2B-BF03-6514486F6838}"/>
                </a:ext>
              </a:extLst>
            </p:cNvPr>
            <p:cNvSpPr/>
            <p:nvPr/>
          </p:nvSpPr>
          <p:spPr>
            <a:xfrm>
              <a:off x="470268" y="2823664"/>
              <a:ext cx="1933298" cy="1188720"/>
            </a:xfrm>
            <a:prstGeom prst="rect">
              <a:avLst/>
            </a:prstGeom>
          </p:spPr>
          <p:txBody>
            <a:bodyPr wrap="square">
              <a:spAutoFit/>
            </a:bodyPr>
            <a:lstStyle/>
            <a:p>
              <a:pPr>
                <a:lnSpc>
                  <a:spcPct val="150000"/>
                </a:lnSpc>
              </a:pPr>
              <a:r>
                <a:rPr altLang="en-US" lang="zh-CN" sz="12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点击添加主要文字内容点击添加主要文字内容点击添加主要文字内容点击添加主要文字内容</a:t>
              </a:r>
            </a:p>
          </p:txBody>
        </p:sp>
      </p:grpSp>
      <p:grpSp>
        <p:nvGrpSpPr>
          <p:cNvPr id="23" name="组合 22">
            <a:extLst>
              <a:ext uri="{FF2B5EF4-FFF2-40B4-BE49-F238E27FC236}">
                <a16:creationId xmlns:a16="http://schemas.microsoft.com/office/drawing/2014/main" id="{52E5E1C6-0BE6-43FC-99D2-770D039057DD}"/>
              </a:ext>
            </a:extLst>
          </p:cNvPr>
          <p:cNvGrpSpPr/>
          <p:nvPr/>
        </p:nvGrpSpPr>
        <p:grpSpPr>
          <a:xfrm>
            <a:off x="7507238" y="1685420"/>
            <a:ext cx="1804962" cy="1289521"/>
            <a:chOff x="470268" y="2423554"/>
            <a:chExt cx="1933298" cy="1289521"/>
          </a:xfrm>
        </p:grpSpPr>
        <p:sp>
          <p:nvSpPr>
            <p:cNvPr id="24" name="TextBox 18">
              <a:extLst>
                <a:ext uri="{FF2B5EF4-FFF2-40B4-BE49-F238E27FC236}">
                  <a16:creationId xmlns:a16="http://schemas.microsoft.com/office/drawing/2014/main" id="{D240D8B5-1DFD-4A9B-9317-2C1214190847}"/>
                </a:ext>
              </a:extLst>
            </p:cNvPr>
            <p:cNvSpPr txBox="1"/>
            <p:nvPr/>
          </p:nvSpPr>
          <p:spPr>
            <a:xfrm flipH="1">
              <a:off x="37528" y="2423554"/>
              <a:ext cx="1284122" cy="396240"/>
            </a:xfrm>
            <a:prstGeom prst="rect">
              <a:avLst/>
            </a:prstGeom>
            <a:noFill/>
          </p:spPr>
          <p:txBody>
            <a:bodyPr rtlCol="0" wrap="none">
              <a:spAutoFit/>
            </a:bodyPr>
            <a:lstStyle>
              <a:defPPr>
                <a:defRPr lang="zh-CN"/>
              </a:defPPr>
              <a:lvl1pPr>
                <a:defRPr sz="2000">
                  <a:cs typeface="+mn-ea"/>
                </a:defRPr>
              </a:lvl1pPr>
            </a:lstStyle>
            <a:p>
              <a:r>
                <a:rPr altLang="en-US" lang="zh-CN">
                  <a:solidFill>
                    <a:srgbClr val="13223F"/>
                  </a:solidFill>
                  <a:latin charset="-122" panose="02010601030101010101" pitchFamily="2" typeface="字体视界-NEW魏碑体"/>
                  <a:ea charset="-122" panose="02010601030101010101" pitchFamily="2" typeface="字体视界-NEW魏碑体"/>
                  <a:sym typeface="+mn-lt"/>
                </a:rPr>
                <a:t>输入标题</a:t>
              </a:r>
            </a:p>
          </p:txBody>
        </p:sp>
        <p:sp>
          <p:nvSpPr>
            <p:cNvPr id="25" name="矩形 24">
              <a:extLst>
                <a:ext uri="{FF2B5EF4-FFF2-40B4-BE49-F238E27FC236}">
                  <a16:creationId xmlns:a16="http://schemas.microsoft.com/office/drawing/2014/main" id="{1A12EFD5-F8E2-4884-BC69-18DD426948B0}"/>
                </a:ext>
              </a:extLst>
            </p:cNvPr>
            <p:cNvSpPr/>
            <p:nvPr/>
          </p:nvSpPr>
          <p:spPr>
            <a:xfrm>
              <a:off x="470267" y="2823664"/>
              <a:ext cx="1933298" cy="1188720"/>
            </a:xfrm>
            <a:prstGeom prst="rect">
              <a:avLst/>
            </a:prstGeom>
          </p:spPr>
          <p:txBody>
            <a:bodyPr wrap="square">
              <a:spAutoFit/>
            </a:bodyPr>
            <a:lstStyle/>
            <a:p>
              <a:pPr>
                <a:lnSpc>
                  <a:spcPct val="150000"/>
                </a:lnSpc>
              </a:pPr>
              <a:r>
                <a:rPr altLang="en-US" lang="zh-CN" sz="12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点击添加主要文字内容点击添加主要文字内容点击添加主要文字内容点击添加主要文字内容</a:t>
              </a:r>
            </a:p>
          </p:txBody>
        </p:sp>
      </p:grpSp>
      <p:grpSp>
        <p:nvGrpSpPr>
          <p:cNvPr id="26" name="组合 25">
            <a:extLst>
              <a:ext uri="{FF2B5EF4-FFF2-40B4-BE49-F238E27FC236}">
                <a16:creationId xmlns:a16="http://schemas.microsoft.com/office/drawing/2014/main" id="{E183774B-A52E-483F-A5A6-1DBBE5D22602}"/>
              </a:ext>
            </a:extLst>
          </p:cNvPr>
          <p:cNvGrpSpPr/>
          <p:nvPr/>
        </p:nvGrpSpPr>
        <p:grpSpPr>
          <a:xfrm>
            <a:off x="7507238" y="3819756"/>
            <a:ext cx="1804962" cy="1289521"/>
            <a:chOff x="470268" y="2423554"/>
            <a:chExt cx="1933298" cy="1289521"/>
          </a:xfrm>
        </p:grpSpPr>
        <p:sp>
          <p:nvSpPr>
            <p:cNvPr id="27" name="TextBox 18">
              <a:extLst>
                <a:ext uri="{FF2B5EF4-FFF2-40B4-BE49-F238E27FC236}">
                  <a16:creationId xmlns:a16="http://schemas.microsoft.com/office/drawing/2014/main" id="{024F0071-2E78-4A90-8240-A248EDE20497}"/>
                </a:ext>
              </a:extLst>
            </p:cNvPr>
            <p:cNvSpPr txBox="1"/>
            <p:nvPr/>
          </p:nvSpPr>
          <p:spPr>
            <a:xfrm flipH="1">
              <a:off x="37528" y="2423555"/>
              <a:ext cx="1284122" cy="396240"/>
            </a:xfrm>
            <a:prstGeom prst="rect">
              <a:avLst/>
            </a:prstGeom>
            <a:noFill/>
          </p:spPr>
          <p:txBody>
            <a:bodyPr rtlCol="0" wrap="none">
              <a:spAutoFit/>
            </a:bodyPr>
            <a:lstStyle>
              <a:defPPr>
                <a:defRPr lang="zh-CN"/>
              </a:defPPr>
              <a:lvl1pPr>
                <a:defRPr sz="2000">
                  <a:cs typeface="+mn-ea"/>
                </a:defRPr>
              </a:lvl1pPr>
            </a:lstStyle>
            <a:p>
              <a:r>
                <a:rPr altLang="en-US" lang="zh-CN">
                  <a:solidFill>
                    <a:srgbClr val="13223F"/>
                  </a:solidFill>
                  <a:latin charset="-122" panose="02010601030101010101" pitchFamily="2" typeface="字体视界-NEW魏碑体"/>
                  <a:ea charset="-122" panose="02010601030101010101" pitchFamily="2" typeface="字体视界-NEW魏碑体"/>
                  <a:sym typeface="+mn-lt"/>
                </a:rPr>
                <a:t>输入标题</a:t>
              </a:r>
            </a:p>
          </p:txBody>
        </p:sp>
        <p:sp>
          <p:nvSpPr>
            <p:cNvPr id="28" name="矩形 27">
              <a:extLst>
                <a:ext uri="{FF2B5EF4-FFF2-40B4-BE49-F238E27FC236}">
                  <a16:creationId xmlns:a16="http://schemas.microsoft.com/office/drawing/2014/main" id="{A1603FE7-4FEB-405C-8164-C85DA88DF7CC}"/>
                </a:ext>
              </a:extLst>
            </p:cNvPr>
            <p:cNvSpPr/>
            <p:nvPr/>
          </p:nvSpPr>
          <p:spPr>
            <a:xfrm>
              <a:off x="470267" y="2823664"/>
              <a:ext cx="1933298" cy="1188720"/>
            </a:xfrm>
            <a:prstGeom prst="rect">
              <a:avLst/>
            </a:prstGeom>
          </p:spPr>
          <p:txBody>
            <a:bodyPr wrap="square">
              <a:spAutoFit/>
            </a:bodyPr>
            <a:lstStyle/>
            <a:p>
              <a:pPr>
                <a:lnSpc>
                  <a:spcPct val="150000"/>
                </a:lnSpc>
              </a:pPr>
              <a:r>
                <a:rPr altLang="en-US" lang="zh-CN" sz="12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点击添加主要文字内容点击添加主要文字内容点击添加主要文字内容点击添加主要文字内容</a:t>
              </a:r>
            </a:p>
          </p:txBody>
        </p:sp>
      </p:grpSp>
      <p:cxnSp>
        <p:nvCxnSpPr>
          <p:cNvPr id="3" name="直接连接符 2">
            <a:extLst>
              <a:ext uri="{FF2B5EF4-FFF2-40B4-BE49-F238E27FC236}">
                <a16:creationId xmlns:a16="http://schemas.microsoft.com/office/drawing/2014/main" id="{FA228BF7-3A9C-4685-B16C-ADAA5ABE2D38}"/>
              </a:ext>
            </a:extLst>
          </p:cNvPr>
          <p:cNvCxnSpPr/>
          <p:nvPr/>
        </p:nvCxnSpPr>
        <p:spPr>
          <a:xfrm>
            <a:off x="2518913" y="3429000"/>
            <a:ext cx="7039155" cy="0"/>
          </a:xfrm>
          <a:prstGeom prst="line">
            <a:avLst/>
          </a:prstGeom>
          <a:ln>
            <a:solidFill>
              <a:srgbClr val="1322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21172913"/>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1"/>
                                        </p:tgtEl>
                                        <p:attrNameLst>
                                          <p:attrName>style.visibility</p:attrName>
                                        </p:attrNameLst>
                                      </p:cBhvr>
                                      <p:to>
                                        <p:strVal val="visible"/>
                                      </p:to>
                                    </p:set>
                                    <p:animEffect filter="fade" transition="in">
                                      <p:cBhvr>
                                        <p:cTn dur="1000" id="13"/>
                                        <p:tgtEl>
                                          <p:spTgt spid="11"/>
                                        </p:tgtEl>
                                      </p:cBhvr>
                                    </p:animEffect>
                                    <p:anim calcmode="lin" valueType="num">
                                      <p:cBhvr>
                                        <p:cTn dur="1000" fill="hold" id="14"/>
                                        <p:tgtEl>
                                          <p:spTgt spid="11"/>
                                        </p:tgtEl>
                                        <p:attrNameLst>
                                          <p:attrName>ppt_x</p:attrName>
                                        </p:attrNameLst>
                                      </p:cBhvr>
                                      <p:tavLst>
                                        <p:tav tm="0">
                                          <p:val>
                                            <p:strVal val="#ppt_x"/>
                                          </p:val>
                                        </p:tav>
                                        <p:tav tm="100000">
                                          <p:val>
                                            <p:strVal val="#ppt_x"/>
                                          </p:val>
                                        </p:tav>
                                      </p:tavLst>
                                    </p:anim>
                                    <p:anim calcmode="lin" valueType="num">
                                      <p:cBhvr>
                                        <p:cTn dur="1000" fill="hold" id="15"/>
                                        <p:tgtEl>
                                          <p:spTgt spid="11"/>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23"/>
                                        </p:tgtEl>
                                        <p:attrNameLst>
                                          <p:attrName>style.visibility</p:attrName>
                                        </p:attrNameLst>
                                      </p:cBhvr>
                                      <p:to>
                                        <p:strVal val="visible"/>
                                      </p:to>
                                    </p:set>
                                    <p:animEffect filter="fade" transition="in">
                                      <p:cBhvr>
                                        <p:cTn dur="1000" id="19"/>
                                        <p:tgtEl>
                                          <p:spTgt spid="23"/>
                                        </p:tgtEl>
                                      </p:cBhvr>
                                    </p:animEffect>
                                    <p:anim calcmode="lin" valueType="num">
                                      <p:cBhvr>
                                        <p:cTn dur="1000" fill="hold" id="20"/>
                                        <p:tgtEl>
                                          <p:spTgt spid="23"/>
                                        </p:tgtEl>
                                        <p:attrNameLst>
                                          <p:attrName>ppt_x</p:attrName>
                                        </p:attrNameLst>
                                      </p:cBhvr>
                                      <p:tavLst>
                                        <p:tav tm="0">
                                          <p:val>
                                            <p:strVal val="#ppt_x"/>
                                          </p:val>
                                        </p:tav>
                                        <p:tav tm="100000">
                                          <p:val>
                                            <p:strVal val="#ppt_x"/>
                                          </p:val>
                                        </p:tav>
                                      </p:tavLst>
                                    </p:anim>
                                    <p:anim calcmode="lin" valueType="num">
                                      <p:cBhvr>
                                        <p:cTn dur="1000" fill="hold" id="21"/>
                                        <p:tgtEl>
                                          <p:spTgt spid="2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2" presetSubtype="8">
                                  <p:stCondLst>
                                    <p:cond delay="0"/>
                                  </p:stCondLst>
                                  <p:childTnLst>
                                    <p:set>
                                      <p:cBhvr>
                                        <p:cTn dur="1" fill="hold" id="24">
                                          <p:stCondLst>
                                            <p:cond delay="0"/>
                                          </p:stCondLst>
                                        </p:cTn>
                                        <p:tgtEl>
                                          <p:spTgt spid="3"/>
                                        </p:tgtEl>
                                        <p:attrNameLst>
                                          <p:attrName>style.visibility</p:attrName>
                                        </p:attrNameLst>
                                      </p:cBhvr>
                                      <p:to>
                                        <p:strVal val="visible"/>
                                      </p:to>
                                    </p:set>
                                    <p:anim calcmode="lin" valueType="num">
                                      <p:cBhvr additive="base">
                                        <p:cTn dur="500" fill="hold" id="25"/>
                                        <p:tgtEl>
                                          <p:spTgt spid="3"/>
                                        </p:tgtEl>
                                        <p:attrNameLst>
                                          <p:attrName>ppt_x</p:attrName>
                                        </p:attrNameLst>
                                      </p:cBhvr>
                                      <p:tavLst>
                                        <p:tav tm="0">
                                          <p:val>
                                            <p:strVal val="0-#ppt_w/2"/>
                                          </p:val>
                                        </p:tav>
                                        <p:tav tm="100000">
                                          <p:val>
                                            <p:strVal val="#ppt_x"/>
                                          </p:val>
                                        </p:tav>
                                      </p:tavLst>
                                    </p:anim>
                                    <p:anim calcmode="lin" valueType="num">
                                      <p:cBhvr additive="base">
                                        <p:cTn dur="500" fill="hold" id="26"/>
                                        <p:tgtEl>
                                          <p:spTgt spid="3"/>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3500"/>
                            </p:stCondLst>
                            <p:childTnLst>
                              <p:par>
                                <p:cTn fill="hold" id="28" nodeType="afterEffect" presetClass="entr" presetID="47" presetSubtype="0">
                                  <p:stCondLst>
                                    <p:cond delay="0"/>
                                  </p:stCondLst>
                                  <p:childTnLst>
                                    <p:set>
                                      <p:cBhvr>
                                        <p:cTn dur="1" fill="hold" id="29">
                                          <p:stCondLst>
                                            <p:cond delay="0"/>
                                          </p:stCondLst>
                                        </p:cTn>
                                        <p:tgtEl>
                                          <p:spTgt spid="15"/>
                                        </p:tgtEl>
                                        <p:attrNameLst>
                                          <p:attrName>style.visibility</p:attrName>
                                        </p:attrNameLst>
                                      </p:cBhvr>
                                      <p:to>
                                        <p:strVal val="visible"/>
                                      </p:to>
                                    </p:set>
                                    <p:animEffect filter="fade" transition="in">
                                      <p:cBhvr>
                                        <p:cTn dur="1000" id="30"/>
                                        <p:tgtEl>
                                          <p:spTgt spid="15"/>
                                        </p:tgtEl>
                                      </p:cBhvr>
                                    </p:animEffect>
                                    <p:anim calcmode="lin" valueType="num">
                                      <p:cBhvr>
                                        <p:cTn dur="1000" fill="hold" id="31"/>
                                        <p:tgtEl>
                                          <p:spTgt spid="15"/>
                                        </p:tgtEl>
                                        <p:attrNameLst>
                                          <p:attrName>ppt_x</p:attrName>
                                        </p:attrNameLst>
                                      </p:cBhvr>
                                      <p:tavLst>
                                        <p:tav tm="0">
                                          <p:val>
                                            <p:strVal val="#ppt_x"/>
                                          </p:val>
                                        </p:tav>
                                        <p:tav tm="100000">
                                          <p:val>
                                            <p:strVal val="#ppt_x"/>
                                          </p:val>
                                        </p:tav>
                                      </p:tavLst>
                                    </p:anim>
                                    <p:anim calcmode="lin" valueType="num">
                                      <p:cBhvr>
                                        <p:cTn dur="1000" fill="hold" id="32"/>
                                        <p:tgtEl>
                                          <p:spTgt spid="15"/>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500"/>
                            </p:stCondLst>
                            <p:childTnLst>
                              <p:par>
                                <p:cTn fill="hold" id="34" nodeType="afterEffect" presetClass="entr" presetID="47" presetSubtype="0">
                                  <p:stCondLst>
                                    <p:cond delay="0"/>
                                  </p:stCondLst>
                                  <p:childTnLst>
                                    <p:set>
                                      <p:cBhvr>
                                        <p:cTn dur="1" fill="hold" id="35">
                                          <p:stCondLst>
                                            <p:cond delay="0"/>
                                          </p:stCondLst>
                                        </p:cTn>
                                        <p:tgtEl>
                                          <p:spTgt spid="19"/>
                                        </p:tgtEl>
                                        <p:attrNameLst>
                                          <p:attrName>style.visibility</p:attrName>
                                        </p:attrNameLst>
                                      </p:cBhvr>
                                      <p:to>
                                        <p:strVal val="visible"/>
                                      </p:to>
                                    </p:set>
                                    <p:animEffect filter="fade" transition="in">
                                      <p:cBhvr>
                                        <p:cTn dur="1000" id="36"/>
                                        <p:tgtEl>
                                          <p:spTgt spid="19"/>
                                        </p:tgtEl>
                                      </p:cBhvr>
                                    </p:animEffect>
                                    <p:anim calcmode="lin" valueType="num">
                                      <p:cBhvr>
                                        <p:cTn dur="1000" fill="hold" id="37"/>
                                        <p:tgtEl>
                                          <p:spTgt spid="19"/>
                                        </p:tgtEl>
                                        <p:attrNameLst>
                                          <p:attrName>ppt_x</p:attrName>
                                        </p:attrNameLst>
                                      </p:cBhvr>
                                      <p:tavLst>
                                        <p:tav tm="0">
                                          <p:val>
                                            <p:strVal val="#ppt_x"/>
                                          </p:val>
                                        </p:tav>
                                        <p:tav tm="100000">
                                          <p:val>
                                            <p:strVal val="#ppt_x"/>
                                          </p:val>
                                        </p:tav>
                                      </p:tavLst>
                                    </p:anim>
                                    <p:anim calcmode="lin" valueType="num">
                                      <p:cBhvr>
                                        <p:cTn dur="1000" fill="hold" id="38"/>
                                        <p:tgtEl>
                                          <p:spTgt spid="19"/>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5500"/>
                            </p:stCondLst>
                            <p:childTnLst>
                              <p:par>
                                <p:cTn fill="hold" id="40" nodeType="afterEffect" presetClass="entr" presetID="47" presetSubtype="0">
                                  <p:stCondLst>
                                    <p:cond delay="0"/>
                                  </p:stCondLst>
                                  <p:childTnLst>
                                    <p:set>
                                      <p:cBhvr>
                                        <p:cTn dur="1" fill="hold" id="41">
                                          <p:stCondLst>
                                            <p:cond delay="0"/>
                                          </p:stCondLst>
                                        </p:cTn>
                                        <p:tgtEl>
                                          <p:spTgt spid="26"/>
                                        </p:tgtEl>
                                        <p:attrNameLst>
                                          <p:attrName>style.visibility</p:attrName>
                                        </p:attrNameLst>
                                      </p:cBhvr>
                                      <p:to>
                                        <p:strVal val="visible"/>
                                      </p:to>
                                    </p:set>
                                    <p:animEffect filter="fade" transition="in">
                                      <p:cBhvr>
                                        <p:cTn dur="1000" id="42"/>
                                        <p:tgtEl>
                                          <p:spTgt spid="26"/>
                                        </p:tgtEl>
                                      </p:cBhvr>
                                    </p:animEffect>
                                    <p:anim calcmode="lin" valueType="num">
                                      <p:cBhvr>
                                        <p:cTn dur="1000" fill="hold" id="43"/>
                                        <p:tgtEl>
                                          <p:spTgt spid="26"/>
                                        </p:tgtEl>
                                        <p:attrNameLst>
                                          <p:attrName>ppt_x</p:attrName>
                                        </p:attrNameLst>
                                      </p:cBhvr>
                                      <p:tavLst>
                                        <p:tav tm="0">
                                          <p:val>
                                            <p:strVal val="#ppt_x"/>
                                          </p:val>
                                        </p:tav>
                                        <p:tav tm="100000">
                                          <p:val>
                                            <p:strVal val="#ppt_x"/>
                                          </p:val>
                                        </p:tav>
                                      </p:tavLst>
                                    </p:anim>
                                    <p:anim calcmode="lin" valueType="num">
                                      <p:cBhvr>
                                        <p:cTn dur="1000" fill="hold" id="44"/>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文本框 20">
            <a:extLst>
              <a:ext uri="{FF2B5EF4-FFF2-40B4-BE49-F238E27FC236}">
                <a16:creationId xmlns:a16="http://schemas.microsoft.com/office/drawing/2014/main" id="{83BAD715-7B20-4099-B716-91B275D9E394}"/>
              </a:ext>
            </a:extLst>
          </p:cNvPr>
          <p:cNvSpPr txBox="1"/>
          <p:nvPr/>
        </p:nvSpPr>
        <p:spPr>
          <a:xfrm>
            <a:off x="5148156" y="704666"/>
            <a:ext cx="1605280" cy="518160"/>
          </a:xfrm>
          <a:prstGeom prst="rect">
            <a:avLst/>
          </a:prstGeom>
          <a:noFill/>
        </p:spPr>
        <p:txBody>
          <a:bodyPr rtlCol="0" wrap="none">
            <a:spAutoFit/>
          </a:bodyPr>
          <a:lstStyle/>
          <a:p>
            <a:r>
              <a:rPr altLang="en-US" lang="zh-CN" sz="2800">
                <a:solidFill>
                  <a:srgbClr val="13223F"/>
                </a:solidFill>
                <a:latin charset="-122" panose="02010601030101010101" pitchFamily="2" typeface="字体视界-NEW魏碑体"/>
                <a:ea charset="-122" panose="02010601030101010101" pitchFamily="2" typeface="字体视界-NEW魏碑体"/>
              </a:rPr>
              <a:t>输入标题</a:t>
            </a:r>
          </a:p>
        </p:txBody>
      </p:sp>
      <p:grpSp>
        <p:nvGrpSpPr>
          <p:cNvPr id="9" name="组合 8">
            <a:extLst>
              <a:ext uri="{FF2B5EF4-FFF2-40B4-BE49-F238E27FC236}">
                <a16:creationId xmlns:a16="http://schemas.microsoft.com/office/drawing/2014/main" id="{F61E41D5-D1AE-455C-9B4F-C60A471F1DE6}"/>
              </a:ext>
            </a:extLst>
          </p:cNvPr>
          <p:cNvGrpSpPr/>
          <p:nvPr/>
        </p:nvGrpSpPr>
        <p:grpSpPr>
          <a:xfrm>
            <a:off x="2571284" y="1217522"/>
            <a:ext cx="7837580" cy="1746020"/>
            <a:chOff x="468937" y="2419540"/>
            <a:chExt cx="3140810" cy="601530"/>
          </a:xfrm>
        </p:grpSpPr>
        <p:sp>
          <p:nvSpPr>
            <p:cNvPr id="10" name="TextBox 18">
              <a:extLst>
                <a:ext uri="{FF2B5EF4-FFF2-40B4-BE49-F238E27FC236}">
                  <a16:creationId xmlns:a16="http://schemas.microsoft.com/office/drawing/2014/main" id="{ED4F0A80-AFCE-4FB9-9A56-3D5FB6CDC8C0}"/>
                </a:ext>
              </a:extLst>
            </p:cNvPr>
            <p:cNvSpPr txBox="1"/>
            <p:nvPr/>
          </p:nvSpPr>
          <p:spPr>
            <a:xfrm flipH="1">
              <a:off x="478361" y="2419540"/>
              <a:ext cx="643295" cy="178514"/>
            </a:xfrm>
            <a:prstGeom prst="rect">
              <a:avLst/>
            </a:prstGeom>
            <a:noFill/>
          </p:spPr>
          <p:txBody>
            <a:bodyPr rtlCol="0" wrap="none">
              <a:spAutoFit/>
            </a:bodyPr>
            <a:lstStyle/>
            <a:p>
              <a:pPr algn="just"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11" name="矩形 10">
              <a:extLst>
                <a:ext uri="{FF2B5EF4-FFF2-40B4-BE49-F238E27FC236}">
                  <a16:creationId xmlns:a16="http://schemas.microsoft.com/office/drawing/2014/main" id="{D7FE0AFC-55A7-4D2C-86A1-8F12C2E56C36}"/>
                </a:ext>
              </a:extLst>
            </p:cNvPr>
            <p:cNvSpPr/>
            <p:nvPr/>
          </p:nvSpPr>
          <p:spPr>
            <a:xfrm>
              <a:off x="468937" y="2576237"/>
              <a:ext cx="3140810" cy="456785"/>
            </a:xfrm>
            <a:prstGeom prst="rect">
              <a:avLst/>
            </a:prstGeom>
          </p:spPr>
          <p:txBody>
            <a:bodyPr wrap="square">
              <a:spAutoFit/>
            </a:bodyPr>
            <a:lstStyle/>
            <a:p>
              <a:pPr algn="just">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点击添加主要文字内容点击添加主要文字内容点击添加文字添加主要文字内容,点击添加主要文字内容点击添加主要文字内容点击添加文字添加主要文字内容,点击添加主要文字内容点击添加主要文字内容</a:t>
              </a:r>
            </a:p>
          </p:txBody>
        </p:sp>
      </p:grpSp>
      <p:pic>
        <p:nvPicPr>
          <p:cNvPr descr="图片包含 游戏机, 头盔, 帽子  描述已自动生成" id="3" name="图片 2">
            <a:extLst>
              <a:ext uri="{FF2B5EF4-FFF2-40B4-BE49-F238E27FC236}">
                <a16:creationId xmlns:a16="http://schemas.microsoft.com/office/drawing/2014/main" id="{106327C9-7A02-4215-84AC-676617B9AEE9}"/>
              </a:ext>
            </a:extLst>
          </p:cNvPr>
          <p:cNvPicPr>
            <a:picLocks noChangeAspect="1"/>
          </p:cNvPicPr>
          <p:nvPr/>
        </p:nvPicPr>
        <p:blipFill>
          <a:blip r:embed="rId2">
            <a:extLst>
              <a:ext uri="{28A0092B-C50C-407E-A947-70E740481C1C}">
                <a14:useLocalDpi val="0"/>
              </a:ext>
            </a:extLst>
          </a:blip>
          <a:stretch>
            <a:fillRect/>
          </a:stretch>
        </p:blipFill>
        <p:spPr>
          <a:xfrm>
            <a:off x="1783136" y="2454648"/>
            <a:ext cx="4384302" cy="4384302"/>
          </a:xfrm>
          <a:prstGeom prst="rect">
            <a:avLst/>
          </a:prstGeom>
        </p:spPr>
      </p:pic>
      <p:grpSp>
        <p:nvGrpSpPr>
          <p:cNvPr id="12" name="组合 11">
            <a:extLst>
              <a:ext uri="{FF2B5EF4-FFF2-40B4-BE49-F238E27FC236}">
                <a16:creationId xmlns:a16="http://schemas.microsoft.com/office/drawing/2014/main" id="{F291E13B-6F4F-4A1C-B2B7-9F4371AF57B7}"/>
              </a:ext>
            </a:extLst>
          </p:cNvPr>
          <p:cNvGrpSpPr/>
          <p:nvPr/>
        </p:nvGrpSpPr>
        <p:grpSpPr>
          <a:xfrm>
            <a:off x="6167438" y="3675770"/>
            <a:ext cx="3448509" cy="2161520"/>
            <a:chOff x="468937" y="2419540"/>
            <a:chExt cx="1381946" cy="744676"/>
          </a:xfrm>
        </p:grpSpPr>
        <p:sp>
          <p:nvSpPr>
            <p:cNvPr id="13" name="TextBox 18">
              <a:extLst>
                <a:ext uri="{FF2B5EF4-FFF2-40B4-BE49-F238E27FC236}">
                  <a16:creationId xmlns:a16="http://schemas.microsoft.com/office/drawing/2014/main" id="{9464FCB9-EB80-4573-8CD8-6CBE85055484}"/>
                </a:ext>
              </a:extLst>
            </p:cNvPr>
            <p:cNvSpPr txBox="1"/>
            <p:nvPr/>
          </p:nvSpPr>
          <p:spPr>
            <a:xfrm flipH="1">
              <a:off x="478361" y="2419540"/>
              <a:ext cx="643295" cy="178514"/>
            </a:xfrm>
            <a:prstGeom prst="rect">
              <a:avLst/>
            </a:prstGeom>
            <a:noFill/>
          </p:spPr>
          <p:txBody>
            <a:bodyPr rtlCol="0" wrap="none">
              <a:spAutoFit/>
            </a:bodyPr>
            <a:lstStyle/>
            <a:p>
              <a:pPr algn="just"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14" name="矩形 13">
              <a:extLst>
                <a:ext uri="{FF2B5EF4-FFF2-40B4-BE49-F238E27FC236}">
                  <a16:creationId xmlns:a16="http://schemas.microsoft.com/office/drawing/2014/main" id="{B487B5C4-7B91-4F4C-9A12-8EF298C2B233}"/>
                </a:ext>
              </a:extLst>
            </p:cNvPr>
            <p:cNvSpPr/>
            <p:nvPr/>
          </p:nvSpPr>
          <p:spPr>
            <a:xfrm>
              <a:off x="468937" y="2576237"/>
              <a:ext cx="1381946" cy="598547"/>
            </a:xfrm>
            <a:prstGeom prst="rect">
              <a:avLst/>
            </a:prstGeom>
          </p:spPr>
          <p:txBody>
            <a:bodyPr wrap="square">
              <a:spAutoFit/>
            </a:bodyPr>
            <a:lstStyle/>
            <a:p>
              <a:pPr algn="just">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点击添加主要文字内容点击添加主要文字内容点击添加文字添加主要文字内容,点击添加主要文字内容</a:t>
              </a:r>
            </a:p>
          </p:txBody>
        </p:sp>
      </p:grpSp>
    </p:spTree>
    <p:extLst>
      <p:ext uri="{BB962C8B-B14F-4D97-AF65-F5344CB8AC3E}">
        <p14:creationId val="865116162"/>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1000" id="11"/>
                                        <p:tgtEl>
                                          <p:spTgt spid="9"/>
                                        </p:tgtEl>
                                      </p:cBhvr>
                                    </p:animEffect>
                                    <p:anim calcmode="lin" valueType="num">
                                      <p:cBhvr>
                                        <p:cTn dur="1000" fill="hold" id="12"/>
                                        <p:tgtEl>
                                          <p:spTgt spid="9"/>
                                        </p:tgtEl>
                                        <p:attrNameLst>
                                          <p:attrName>ppt_x</p:attrName>
                                        </p:attrNameLst>
                                      </p:cBhvr>
                                      <p:tavLst>
                                        <p:tav tm="0">
                                          <p:val>
                                            <p:strVal val="#ppt_x"/>
                                          </p:val>
                                        </p:tav>
                                        <p:tav tm="100000">
                                          <p:val>
                                            <p:strVal val="#ppt_x"/>
                                          </p:val>
                                        </p:tav>
                                      </p:tavLst>
                                    </p:anim>
                                    <p:anim calcmode="lin" valueType="num">
                                      <p:cBhvr>
                                        <p:cTn dur="1000" fill="hold" id="13"/>
                                        <p:tgtEl>
                                          <p:spTgt spid="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ur="1000" fill="hold" id="19"/>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8" name="直接连接符 7">
            <a:extLst>
              <a:ext uri="{FF2B5EF4-FFF2-40B4-BE49-F238E27FC236}">
                <a16:creationId xmlns:a16="http://schemas.microsoft.com/office/drawing/2014/main" id="{D608C39D-E565-48F8-91AD-EEF23B7A4E09}"/>
              </a:ext>
            </a:extLst>
          </p:cNvPr>
          <p:cNvCxnSpPr/>
          <p:nvPr/>
        </p:nvCxnSpPr>
        <p:spPr>
          <a:xfrm flipH="1">
            <a:off x="4404561" y="2261938"/>
            <a:ext cx="0" cy="2935705"/>
          </a:xfrm>
          <a:prstGeom prst="line">
            <a:avLst/>
          </a:prstGeom>
          <a:ln>
            <a:solidFill>
              <a:srgbClr val="13223F"/>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01C7300F-D43C-4FF7-B61D-18421FD23A0C}"/>
              </a:ext>
            </a:extLst>
          </p:cNvPr>
          <p:cNvCxnSpPr/>
          <p:nvPr/>
        </p:nvCxnSpPr>
        <p:spPr>
          <a:xfrm flipH="1">
            <a:off x="7576887" y="2244582"/>
            <a:ext cx="0" cy="2935705"/>
          </a:xfrm>
          <a:prstGeom prst="line">
            <a:avLst/>
          </a:prstGeom>
          <a:ln>
            <a:solidFill>
              <a:srgbClr val="13223F"/>
            </a:solidFill>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D03932B4-5782-4C57-A598-529EEC2DDFE0}"/>
              </a:ext>
            </a:extLst>
          </p:cNvPr>
          <p:cNvGrpSpPr/>
          <p:nvPr/>
        </p:nvGrpSpPr>
        <p:grpSpPr>
          <a:xfrm>
            <a:off x="1432561" y="3890766"/>
            <a:ext cx="2748976" cy="1289521"/>
            <a:chOff x="470268" y="2423554"/>
            <a:chExt cx="1933298" cy="1289521"/>
          </a:xfrm>
        </p:grpSpPr>
        <p:sp>
          <p:nvSpPr>
            <p:cNvPr id="14" name="TextBox 18">
              <a:extLst>
                <a:ext uri="{FF2B5EF4-FFF2-40B4-BE49-F238E27FC236}">
                  <a16:creationId xmlns:a16="http://schemas.microsoft.com/office/drawing/2014/main" id="{C1AAA787-01DD-4427-A8A1-DA59D3C1E676}"/>
                </a:ext>
              </a:extLst>
            </p:cNvPr>
            <p:cNvSpPr txBox="1"/>
            <p:nvPr/>
          </p:nvSpPr>
          <p:spPr>
            <a:xfrm flipH="1">
              <a:off x="1015306" y="2423554"/>
              <a:ext cx="843147" cy="396240"/>
            </a:xfrm>
            <a:prstGeom prst="rect">
              <a:avLst/>
            </a:prstGeom>
            <a:noFill/>
          </p:spPr>
          <p:txBody>
            <a:bodyPr rtlCol="0" wrap="none">
              <a:spAutoFit/>
            </a:bodyPr>
            <a:lstStyle>
              <a:defPPr>
                <a:defRPr lang="zh-CN"/>
              </a:defPPr>
              <a:lvl1pPr>
                <a:defRPr sz="2000">
                  <a:cs typeface="+mn-ea"/>
                </a:defRPr>
              </a:lvl1pPr>
            </a:lstStyle>
            <a:p>
              <a:r>
                <a:rPr altLang="en-US" lang="zh-CN">
                  <a:solidFill>
                    <a:srgbClr val="13223F"/>
                  </a:solidFill>
                  <a:latin charset="-122" panose="02010601030101010101" pitchFamily="2" typeface="字体视界-NEW魏碑体"/>
                  <a:ea charset="-122" panose="02010601030101010101" pitchFamily="2" typeface="字体视界-NEW魏碑体"/>
                  <a:sym typeface="+mn-lt"/>
                </a:rPr>
                <a:t>输入标题</a:t>
              </a:r>
            </a:p>
          </p:txBody>
        </p:sp>
        <p:sp>
          <p:nvSpPr>
            <p:cNvPr id="15" name="矩形 14">
              <a:extLst>
                <a:ext uri="{FF2B5EF4-FFF2-40B4-BE49-F238E27FC236}">
                  <a16:creationId xmlns:a16="http://schemas.microsoft.com/office/drawing/2014/main" id="{CFA8BF42-CA84-4705-A4F6-922651DB2B70}"/>
                </a:ext>
              </a:extLst>
            </p:cNvPr>
            <p:cNvSpPr/>
            <p:nvPr/>
          </p:nvSpPr>
          <p:spPr>
            <a:xfrm>
              <a:off x="470268" y="2823664"/>
              <a:ext cx="1933298" cy="914400"/>
            </a:xfrm>
            <a:prstGeom prst="rect">
              <a:avLst/>
            </a:prstGeom>
          </p:spPr>
          <p:txBody>
            <a:bodyPr wrap="square">
              <a:spAutoFit/>
            </a:bodyPr>
            <a:lstStyle/>
            <a:p>
              <a:pPr algn="ctr">
                <a:lnSpc>
                  <a:spcPct val="150000"/>
                </a:lnSpc>
              </a:pPr>
              <a:r>
                <a:rPr altLang="en-US" lang="zh-CN" sz="12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点击添加主要文字内容点击添加主要文字内容点击添加主要文字内容点击添加主要文字内容</a:t>
              </a:r>
            </a:p>
          </p:txBody>
        </p:sp>
      </p:grpSp>
      <p:grpSp>
        <p:nvGrpSpPr>
          <p:cNvPr id="16" name="组合 15">
            <a:extLst>
              <a:ext uri="{FF2B5EF4-FFF2-40B4-BE49-F238E27FC236}">
                <a16:creationId xmlns:a16="http://schemas.microsoft.com/office/drawing/2014/main" id="{30B5EC20-2FA7-4549-8DE4-C90E265871C2}"/>
              </a:ext>
            </a:extLst>
          </p:cNvPr>
          <p:cNvGrpSpPr/>
          <p:nvPr/>
        </p:nvGrpSpPr>
        <p:grpSpPr>
          <a:xfrm>
            <a:off x="4590449" y="3890766"/>
            <a:ext cx="2748976" cy="1289521"/>
            <a:chOff x="470268" y="2423554"/>
            <a:chExt cx="1933298" cy="1289521"/>
          </a:xfrm>
        </p:grpSpPr>
        <p:sp>
          <p:nvSpPr>
            <p:cNvPr id="17" name="TextBox 18">
              <a:extLst>
                <a:ext uri="{FF2B5EF4-FFF2-40B4-BE49-F238E27FC236}">
                  <a16:creationId xmlns:a16="http://schemas.microsoft.com/office/drawing/2014/main" id="{A93E4AAB-0146-48EA-BD20-545109BFAEEA}"/>
                </a:ext>
              </a:extLst>
            </p:cNvPr>
            <p:cNvSpPr txBox="1"/>
            <p:nvPr/>
          </p:nvSpPr>
          <p:spPr>
            <a:xfrm flipH="1">
              <a:off x="1015306" y="2423554"/>
              <a:ext cx="843147" cy="396240"/>
            </a:xfrm>
            <a:prstGeom prst="rect">
              <a:avLst/>
            </a:prstGeom>
            <a:noFill/>
          </p:spPr>
          <p:txBody>
            <a:bodyPr rtlCol="0" wrap="none">
              <a:spAutoFit/>
            </a:bodyPr>
            <a:lstStyle>
              <a:defPPr>
                <a:defRPr lang="zh-CN"/>
              </a:defPPr>
              <a:lvl1pPr>
                <a:defRPr sz="2000">
                  <a:cs typeface="+mn-ea"/>
                </a:defRPr>
              </a:lvl1pPr>
            </a:lstStyle>
            <a:p>
              <a:r>
                <a:rPr altLang="en-US" lang="zh-CN">
                  <a:solidFill>
                    <a:srgbClr val="13223F"/>
                  </a:solidFill>
                  <a:latin charset="-122" panose="02010601030101010101" pitchFamily="2" typeface="字体视界-NEW魏碑体"/>
                  <a:ea charset="-122" panose="02010601030101010101" pitchFamily="2" typeface="字体视界-NEW魏碑体"/>
                  <a:sym typeface="+mn-lt"/>
                </a:rPr>
                <a:t>输入标题</a:t>
              </a:r>
            </a:p>
          </p:txBody>
        </p:sp>
        <p:sp>
          <p:nvSpPr>
            <p:cNvPr id="19" name="矩形 18">
              <a:extLst>
                <a:ext uri="{FF2B5EF4-FFF2-40B4-BE49-F238E27FC236}">
                  <a16:creationId xmlns:a16="http://schemas.microsoft.com/office/drawing/2014/main" id="{198AFD04-7908-4276-AEC0-D23A0953C95C}"/>
                </a:ext>
              </a:extLst>
            </p:cNvPr>
            <p:cNvSpPr/>
            <p:nvPr/>
          </p:nvSpPr>
          <p:spPr>
            <a:xfrm>
              <a:off x="470269" y="2823664"/>
              <a:ext cx="1933298" cy="914400"/>
            </a:xfrm>
            <a:prstGeom prst="rect">
              <a:avLst/>
            </a:prstGeom>
          </p:spPr>
          <p:txBody>
            <a:bodyPr wrap="square">
              <a:spAutoFit/>
            </a:bodyPr>
            <a:lstStyle/>
            <a:p>
              <a:pPr algn="ctr">
                <a:lnSpc>
                  <a:spcPct val="150000"/>
                </a:lnSpc>
              </a:pPr>
              <a:r>
                <a:rPr altLang="en-US" lang="zh-CN" sz="12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点击添加主要文字内容点击添加主要文字内容点击添加主要文字内容点击添加主要文字内容</a:t>
              </a:r>
            </a:p>
          </p:txBody>
        </p:sp>
      </p:grpSp>
      <p:grpSp>
        <p:nvGrpSpPr>
          <p:cNvPr id="20" name="组合 19">
            <a:extLst>
              <a:ext uri="{FF2B5EF4-FFF2-40B4-BE49-F238E27FC236}">
                <a16:creationId xmlns:a16="http://schemas.microsoft.com/office/drawing/2014/main" id="{1AA36733-E903-4B45-A0E0-387E034E0755}"/>
              </a:ext>
            </a:extLst>
          </p:cNvPr>
          <p:cNvGrpSpPr/>
          <p:nvPr/>
        </p:nvGrpSpPr>
        <p:grpSpPr>
          <a:xfrm>
            <a:off x="7748337" y="3908122"/>
            <a:ext cx="2748976" cy="1289521"/>
            <a:chOff x="470268" y="2423554"/>
            <a:chExt cx="1933298" cy="1289521"/>
          </a:xfrm>
        </p:grpSpPr>
        <p:sp>
          <p:nvSpPr>
            <p:cNvPr id="22" name="TextBox 18">
              <a:extLst>
                <a:ext uri="{FF2B5EF4-FFF2-40B4-BE49-F238E27FC236}">
                  <a16:creationId xmlns:a16="http://schemas.microsoft.com/office/drawing/2014/main" id="{D46D1B6E-6098-487E-AB1B-1A652350A4C8}"/>
                </a:ext>
              </a:extLst>
            </p:cNvPr>
            <p:cNvSpPr txBox="1"/>
            <p:nvPr/>
          </p:nvSpPr>
          <p:spPr>
            <a:xfrm flipH="1">
              <a:off x="1015305" y="2423555"/>
              <a:ext cx="843147" cy="396240"/>
            </a:xfrm>
            <a:prstGeom prst="rect">
              <a:avLst/>
            </a:prstGeom>
            <a:noFill/>
          </p:spPr>
          <p:txBody>
            <a:bodyPr rtlCol="0" wrap="none">
              <a:spAutoFit/>
            </a:bodyPr>
            <a:lstStyle>
              <a:defPPr>
                <a:defRPr lang="zh-CN"/>
              </a:defPPr>
              <a:lvl1pPr>
                <a:defRPr sz="2000">
                  <a:cs typeface="+mn-ea"/>
                </a:defRPr>
              </a:lvl1pPr>
            </a:lstStyle>
            <a:p>
              <a:r>
                <a:rPr altLang="en-US" lang="zh-CN">
                  <a:solidFill>
                    <a:srgbClr val="13223F"/>
                  </a:solidFill>
                  <a:latin charset="-122" panose="02010601030101010101" pitchFamily="2" typeface="字体视界-NEW魏碑体"/>
                  <a:ea charset="-122" panose="02010601030101010101" pitchFamily="2" typeface="字体视界-NEW魏碑体"/>
                  <a:sym typeface="+mn-lt"/>
                </a:rPr>
                <a:t>输入标题</a:t>
              </a:r>
            </a:p>
          </p:txBody>
        </p:sp>
        <p:sp>
          <p:nvSpPr>
            <p:cNvPr id="23" name="矩形 22">
              <a:extLst>
                <a:ext uri="{FF2B5EF4-FFF2-40B4-BE49-F238E27FC236}">
                  <a16:creationId xmlns:a16="http://schemas.microsoft.com/office/drawing/2014/main" id="{32623E8C-6DC3-4E3A-B156-45443917EDBD}"/>
                </a:ext>
              </a:extLst>
            </p:cNvPr>
            <p:cNvSpPr/>
            <p:nvPr/>
          </p:nvSpPr>
          <p:spPr>
            <a:xfrm>
              <a:off x="470268" y="2823664"/>
              <a:ext cx="1933298" cy="914400"/>
            </a:xfrm>
            <a:prstGeom prst="rect">
              <a:avLst/>
            </a:prstGeom>
          </p:spPr>
          <p:txBody>
            <a:bodyPr wrap="square">
              <a:spAutoFit/>
            </a:bodyPr>
            <a:lstStyle/>
            <a:p>
              <a:pPr algn="ctr">
                <a:lnSpc>
                  <a:spcPct val="150000"/>
                </a:lnSpc>
              </a:pPr>
              <a:r>
                <a:rPr altLang="en-US" lang="zh-CN" sz="12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点击添加主要文字内容点击添加主要文字内容点击添加主要文字内容点击添加主要文字内容</a:t>
              </a:r>
            </a:p>
          </p:txBody>
        </p:sp>
      </p:grpSp>
      <p:sp>
        <p:nvSpPr>
          <p:cNvPr id="24" name="文本框 23">
            <a:extLst>
              <a:ext uri="{FF2B5EF4-FFF2-40B4-BE49-F238E27FC236}">
                <a16:creationId xmlns:a16="http://schemas.microsoft.com/office/drawing/2014/main" id="{12798703-FE56-45B4-8E2E-9FAB5D60B54F}"/>
              </a:ext>
            </a:extLst>
          </p:cNvPr>
          <p:cNvSpPr txBox="1"/>
          <p:nvPr/>
        </p:nvSpPr>
        <p:spPr>
          <a:xfrm>
            <a:off x="5285522" y="704666"/>
            <a:ext cx="1605280" cy="518160"/>
          </a:xfrm>
          <a:prstGeom prst="rect">
            <a:avLst/>
          </a:prstGeom>
          <a:noFill/>
        </p:spPr>
        <p:txBody>
          <a:bodyPr rtlCol="0" wrap="none">
            <a:spAutoFit/>
          </a:bodyPr>
          <a:lstStyle/>
          <a:p>
            <a:r>
              <a:rPr altLang="en-US" lang="zh-CN" sz="2800">
                <a:solidFill>
                  <a:srgbClr val="13223F"/>
                </a:solidFill>
                <a:latin charset="-122" panose="02010601030101010101" pitchFamily="2" typeface="字体视界-NEW魏碑体"/>
                <a:ea charset="-122" panose="02010601030101010101" pitchFamily="2" typeface="字体视界-NEW魏碑体"/>
              </a:rPr>
              <a:t>输入标题</a:t>
            </a:r>
          </a:p>
        </p:txBody>
      </p:sp>
      <p:pic>
        <p:nvPicPr>
          <p:cNvPr descr="图片包含 游戏机, 房间  描述已自动生成" id="3" name="图片 2">
            <a:extLst>
              <a:ext uri="{FF2B5EF4-FFF2-40B4-BE49-F238E27FC236}">
                <a16:creationId xmlns:a16="http://schemas.microsoft.com/office/drawing/2014/main" id="{EF16C8BA-A48D-410B-A1A4-D4BFCDD51E63}"/>
              </a:ext>
            </a:extLst>
          </p:cNvPr>
          <p:cNvPicPr>
            <a:picLocks noChangeAspect="1"/>
          </p:cNvPicPr>
          <p:nvPr/>
        </p:nvPicPr>
        <p:blipFill>
          <a:blip r:embed="rId2">
            <a:extLst>
              <a:ext uri="{28A0092B-C50C-407E-A947-70E740481C1C}">
                <a14:useLocalDpi val="0"/>
              </a:ext>
            </a:extLst>
          </a:blip>
          <a:stretch>
            <a:fillRect/>
          </a:stretch>
        </p:blipFill>
        <p:spPr>
          <a:xfrm>
            <a:off x="1664160" y="1930510"/>
            <a:ext cx="2205288" cy="1960256"/>
          </a:xfrm>
          <a:prstGeom prst="rect">
            <a:avLst/>
          </a:prstGeom>
        </p:spPr>
      </p:pic>
      <p:pic>
        <p:nvPicPr>
          <p:cNvPr descr="图片包含 游戏机, 房间  描述已自动生成" id="25" name="图片 24">
            <a:extLst>
              <a:ext uri="{FF2B5EF4-FFF2-40B4-BE49-F238E27FC236}">
                <a16:creationId xmlns:a16="http://schemas.microsoft.com/office/drawing/2014/main" id="{1228A471-3A5E-4AAC-BE92-D622F02B073C}"/>
              </a:ext>
            </a:extLst>
          </p:cNvPr>
          <p:cNvPicPr>
            <a:picLocks noChangeAspect="1"/>
          </p:cNvPicPr>
          <p:nvPr/>
        </p:nvPicPr>
        <p:blipFill>
          <a:blip r:embed="rId2">
            <a:extLst>
              <a:ext uri="{28A0092B-C50C-407E-A947-70E740481C1C}">
                <a14:useLocalDpi val="0"/>
              </a:ext>
            </a:extLst>
          </a:blip>
          <a:stretch>
            <a:fillRect/>
          </a:stretch>
        </p:blipFill>
        <p:spPr>
          <a:xfrm>
            <a:off x="4722917" y="1930510"/>
            <a:ext cx="2205288" cy="1960256"/>
          </a:xfrm>
          <a:prstGeom prst="rect">
            <a:avLst/>
          </a:prstGeom>
        </p:spPr>
      </p:pic>
      <p:pic>
        <p:nvPicPr>
          <p:cNvPr descr="图片包含 游戏机, 房间  描述已自动生成" id="26" name="图片 25">
            <a:extLst>
              <a:ext uri="{FF2B5EF4-FFF2-40B4-BE49-F238E27FC236}">
                <a16:creationId xmlns:a16="http://schemas.microsoft.com/office/drawing/2014/main" id="{1416B177-FA21-4503-9C05-AC1F58CDB6BB}"/>
              </a:ext>
            </a:extLst>
          </p:cNvPr>
          <p:cNvPicPr>
            <a:picLocks noChangeAspect="1"/>
          </p:cNvPicPr>
          <p:nvPr/>
        </p:nvPicPr>
        <p:blipFill>
          <a:blip r:embed="rId2">
            <a:extLst>
              <a:ext uri="{28A0092B-C50C-407E-A947-70E740481C1C}">
                <a14:useLocalDpi val="0"/>
              </a:ext>
            </a:extLst>
          </a:blip>
          <a:stretch>
            <a:fillRect/>
          </a:stretch>
        </p:blipFill>
        <p:spPr>
          <a:xfrm>
            <a:off x="7781675" y="1930510"/>
            <a:ext cx="2205288" cy="1960256"/>
          </a:xfrm>
          <a:prstGeom prst="rect">
            <a:avLst/>
          </a:prstGeom>
        </p:spPr>
      </p:pic>
    </p:spTree>
    <p:extLst>
      <p:ext uri="{BB962C8B-B14F-4D97-AF65-F5344CB8AC3E}">
        <p14:creationId val="1745972569"/>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3"/>
                                        </p:tgtEl>
                                        <p:attrNameLst>
                                          <p:attrName>style.visibility</p:attrName>
                                        </p:attrNameLst>
                                      </p:cBhvr>
                                      <p:to>
                                        <p:strVal val="visible"/>
                                      </p:to>
                                    </p:set>
                                    <p:animEffect filter="fade" transition="in">
                                      <p:cBhvr>
                                        <p:cTn dur="1000" id="13"/>
                                        <p:tgtEl>
                                          <p:spTgt spid="13"/>
                                        </p:tgtEl>
                                      </p:cBhvr>
                                    </p:animEffect>
                                    <p:anim calcmode="lin" valueType="num">
                                      <p:cBhvr>
                                        <p:cTn dur="1000" fill="hold" id="14"/>
                                        <p:tgtEl>
                                          <p:spTgt spid="13"/>
                                        </p:tgtEl>
                                        <p:attrNameLst>
                                          <p:attrName>ppt_x</p:attrName>
                                        </p:attrNameLst>
                                      </p:cBhvr>
                                      <p:tavLst>
                                        <p:tav tm="0">
                                          <p:val>
                                            <p:strVal val="#ppt_x"/>
                                          </p:val>
                                        </p:tav>
                                        <p:tav tm="100000">
                                          <p:val>
                                            <p:strVal val="#ppt_x"/>
                                          </p:val>
                                        </p:tav>
                                      </p:tavLst>
                                    </p:anim>
                                    <p:anim calcmode="lin" valueType="num">
                                      <p:cBhvr>
                                        <p:cTn dur="1000" fill="hold" id="15"/>
                                        <p:tgtEl>
                                          <p:spTgt spid="1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 presetSubtype="4">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ppt_x"/>
                                          </p:val>
                                        </p:tav>
                                        <p:tav tm="100000">
                                          <p:val>
                                            <p:strVal val="#ppt_x"/>
                                          </p:val>
                                        </p:tav>
                                      </p:tavLst>
                                    </p:anim>
                                    <p:anim calcmode="lin" valueType="num">
                                      <p:cBhvr additive="base">
                                        <p:cTn dur="500" fill="hold" id="20"/>
                                        <p:tgtEl>
                                          <p:spTgt spid="8"/>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2000"/>
                            </p:stCondLst>
                            <p:childTnLst>
                              <p:par>
                                <p:cTn fill="hold" id="22" nodeType="afterEffect" presetClass="entr" presetID="53" presetSubtype="0">
                                  <p:stCondLst>
                                    <p:cond delay="0"/>
                                  </p:stCondLst>
                                  <p:childTnLst>
                                    <p:set>
                                      <p:cBhvr>
                                        <p:cTn dur="1" fill="hold" id="23">
                                          <p:stCondLst>
                                            <p:cond delay="0"/>
                                          </p:stCondLst>
                                        </p:cTn>
                                        <p:tgtEl>
                                          <p:spTgt spid="25"/>
                                        </p:tgtEl>
                                        <p:attrNameLst>
                                          <p:attrName>style.visibility</p:attrName>
                                        </p:attrNameLst>
                                      </p:cBhvr>
                                      <p:to>
                                        <p:strVal val="visible"/>
                                      </p:to>
                                    </p:set>
                                    <p:anim calcmode="lin" valueType="num">
                                      <p:cBhvr>
                                        <p:cTn dur="500" fill="hold" id="24"/>
                                        <p:tgtEl>
                                          <p:spTgt spid="25"/>
                                        </p:tgtEl>
                                        <p:attrNameLst>
                                          <p:attrName>ppt_w</p:attrName>
                                        </p:attrNameLst>
                                      </p:cBhvr>
                                      <p:tavLst>
                                        <p:tav tm="0">
                                          <p:val>
                                            <p:fltVal val="0"/>
                                          </p:val>
                                        </p:tav>
                                        <p:tav tm="100000">
                                          <p:val>
                                            <p:strVal val="#ppt_w"/>
                                          </p:val>
                                        </p:tav>
                                      </p:tavLst>
                                    </p:anim>
                                    <p:anim calcmode="lin" valueType="num">
                                      <p:cBhvr>
                                        <p:cTn dur="500" fill="hold" id="25"/>
                                        <p:tgtEl>
                                          <p:spTgt spid="25"/>
                                        </p:tgtEl>
                                        <p:attrNameLst>
                                          <p:attrName>ppt_h</p:attrName>
                                        </p:attrNameLst>
                                      </p:cBhvr>
                                      <p:tavLst>
                                        <p:tav tm="0">
                                          <p:val>
                                            <p:fltVal val="0"/>
                                          </p:val>
                                        </p:tav>
                                        <p:tav tm="100000">
                                          <p:val>
                                            <p:strVal val="#ppt_h"/>
                                          </p:val>
                                        </p:tav>
                                      </p:tavLst>
                                    </p:anim>
                                    <p:animEffect filter="fade" transition="in">
                                      <p:cBhvr>
                                        <p:cTn dur="500" id="26"/>
                                        <p:tgtEl>
                                          <p:spTgt spid="25"/>
                                        </p:tgtEl>
                                      </p:cBhvr>
                                    </p:animEffect>
                                  </p:childTnLst>
                                </p:cTn>
                              </p:par>
                            </p:childTnLst>
                          </p:cTn>
                        </p:par>
                        <p:par>
                          <p:cTn fill="hold" id="27" nodeType="afterGroup">
                            <p:stCondLst>
                              <p:cond delay="2500"/>
                            </p:stCondLst>
                            <p:childTnLst>
                              <p:par>
                                <p:cTn fill="hold" id="28" nodeType="afterEffect" presetClass="entr" presetID="42" presetSubtype="0">
                                  <p:stCondLst>
                                    <p:cond delay="0"/>
                                  </p:stCondLst>
                                  <p:childTnLst>
                                    <p:set>
                                      <p:cBhvr>
                                        <p:cTn dur="1" fill="hold" id="29">
                                          <p:stCondLst>
                                            <p:cond delay="0"/>
                                          </p:stCondLst>
                                        </p:cTn>
                                        <p:tgtEl>
                                          <p:spTgt spid="16"/>
                                        </p:tgtEl>
                                        <p:attrNameLst>
                                          <p:attrName>style.visibility</p:attrName>
                                        </p:attrNameLst>
                                      </p:cBhvr>
                                      <p:to>
                                        <p:strVal val="visible"/>
                                      </p:to>
                                    </p:set>
                                    <p:animEffect filter="fade" transition="in">
                                      <p:cBhvr>
                                        <p:cTn dur="1000" id="30"/>
                                        <p:tgtEl>
                                          <p:spTgt spid="16"/>
                                        </p:tgtEl>
                                      </p:cBhvr>
                                    </p:animEffect>
                                    <p:anim calcmode="lin" valueType="num">
                                      <p:cBhvr>
                                        <p:cTn dur="1000" fill="hold" id="31"/>
                                        <p:tgtEl>
                                          <p:spTgt spid="16"/>
                                        </p:tgtEl>
                                        <p:attrNameLst>
                                          <p:attrName>ppt_x</p:attrName>
                                        </p:attrNameLst>
                                      </p:cBhvr>
                                      <p:tavLst>
                                        <p:tav tm="0">
                                          <p:val>
                                            <p:strVal val="#ppt_x"/>
                                          </p:val>
                                        </p:tav>
                                        <p:tav tm="100000">
                                          <p:val>
                                            <p:strVal val="#ppt_x"/>
                                          </p:val>
                                        </p:tav>
                                      </p:tavLst>
                                    </p:anim>
                                    <p:anim calcmode="lin" valueType="num">
                                      <p:cBhvr>
                                        <p:cTn dur="1000" fill="hold" id="32"/>
                                        <p:tgtEl>
                                          <p:spTgt spid="16"/>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3500"/>
                            </p:stCondLst>
                            <p:childTnLst>
                              <p:par>
                                <p:cTn fill="hold" id="34" nodeType="afterEffect" presetClass="entr" presetID="2" presetSubtype="4">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additive="base">
                                        <p:cTn dur="500" fill="hold" id="36"/>
                                        <p:tgtEl>
                                          <p:spTgt spid="9"/>
                                        </p:tgtEl>
                                        <p:attrNameLst>
                                          <p:attrName>ppt_x</p:attrName>
                                        </p:attrNameLst>
                                      </p:cBhvr>
                                      <p:tavLst>
                                        <p:tav tm="0">
                                          <p:val>
                                            <p:strVal val="#ppt_x"/>
                                          </p:val>
                                        </p:tav>
                                        <p:tav tm="100000">
                                          <p:val>
                                            <p:strVal val="#ppt_x"/>
                                          </p:val>
                                        </p:tav>
                                      </p:tavLst>
                                    </p:anim>
                                    <p:anim calcmode="lin" valueType="num">
                                      <p:cBhvr additive="base">
                                        <p:cTn dur="500" fill="hold" id="37"/>
                                        <p:tgtEl>
                                          <p:spTgt spid="9"/>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4000"/>
                            </p:stCondLst>
                            <p:childTnLst>
                              <p:par>
                                <p:cTn fill="hold" id="39" nodeType="afterEffect" presetClass="entr" presetID="53" presetSubtype="0">
                                  <p:stCondLst>
                                    <p:cond delay="0"/>
                                  </p:stCondLst>
                                  <p:childTnLst>
                                    <p:set>
                                      <p:cBhvr>
                                        <p:cTn dur="1" fill="hold" id="40">
                                          <p:stCondLst>
                                            <p:cond delay="0"/>
                                          </p:stCondLst>
                                        </p:cTn>
                                        <p:tgtEl>
                                          <p:spTgt spid="26"/>
                                        </p:tgtEl>
                                        <p:attrNameLst>
                                          <p:attrName>style.visibility</p:attrName>
                                        </p:attrNameLst>
                                      </p:cBhvr>
                                      <p:to>
                                        <p:strVal val="visible"/>
                                      </p:to>
                                    </p:set>
                                    <p:anim calcmode="lin" valueType="num">
                                      <p:cBhvr>
                                        <p:cTn dur="500" fill="hold" id="41"/>
                                        <p:tgtEl>
                                          <p:spTgt spid="26"/>
                                        </p:tgtEl>
                                        <p:attrNameLst>
                                          <p:attrName>ppt_w</p:attrName>
                                        </p:attrNameLst>
                                      </p:cBhvr>
                                      <p:tavLst>
                                        <p:tav tm="0">
                                          <p:val>
                                            <p:fltVal val="0"/>
                                          </p:val>
                                        </p:tav>
                                        <p:tav tm="100000">
                                          <p:val>
                                            <p:strVal val="#ppt_w"/>
                                          </p:val>
                                        </p:tav>
                                      </p:tavLst>
                                    </p:anim>
                                    <p:anim calcmode="lin" valueType="num">
                                      <p:cBhvr>
                                        <p:cTn dur="500" fill="hold" id="42"/>
                                        <p:tgtEl>
                                          <p:spTgt spid="26"/>
                                        </p:tgtEl>
                                        <p:attrNameLst>
                                          <p:attrName>ppt_h</p:attrName>
                                        </p:attrNameLst>
                                      </p:cBhvr>
                                      <p:tavLst>
                                        <p:tav tm="0">
                                          <p:val>
                                            <p:fltVal val="0"/>
                                          </p:val>
                                        </p:tav>
                                        <p:tav tm="100000">
                                          <p:val>
                                            <p:strVal val="#ppt_h"/>
                                          </p:val>
                                        </p:tav>
                                      </p:tavLst>
                                    </p:anim>
                                    <p:animEffect filter="fade" transition="in">
                                      <p:cBhvr>
                                        <p:cTn dur="500" id="43"/>
                                        <p:tgtEl>
                                          <p:spTgt spid="26"/>
                                        </p:tgtEl>
                                      </p:cBhvr>
                                    </p:animEffect>
                                  </p:childTnLst>
                                </p:cTn>
                              </p:par>
                            </p:childTnLst>
                          </p:cTn>
                        </p:par>
                        <p:par>
                          <p:cTn fill="hold" id="44" nodeType="afterGroup">
                            <p:stCondLst>
                              <p:cond delay="4500"/>
                            </p:stCondLst>
                            <p:childTnLst>
                              <p:par>
                                <p:cTn fill="hold" id="45" nodeType="afterEffect" presetClass="entr" presetID="42" presetSubtype="0">
                                  <p:stCondLst>
                                    <p:cond delay="0"/>
                                  </p:stCondLst>
                                  <p:childTnLst>
                                    <p:set>
                                      <p:cBhvr>
                                        <p:cTn dur="1" fill="hold" id="46">
                                          <p:stCondLst>
                                            <p:cond delay="0"/>
                                          </p:stCondLst>
                                        </p:cTn>
                                        <p:tgtEl>
                                          <p:spTgt spid="20"/>
                                        </p:tgtEl>
                                        <p:attrNameLst>
                                          <p:attrName>style.visibility</p:attrName>
                                        </p:attrNameLst>
                                      </p:cBhvr>
                                      <p:to>
                                        <p:strVal val="visible"/>
                                      </p:to>
                                    </p:set>
                                    <p:animEffect filter="fade" transition="in">
                                      <p:cBhvr>
                                        <p:cTn dur="1000" id="47"/>
                                        <p:tgtEl>
                                          <p:spTgt spid="20"/>
                                        </p:tgtEl>
                                      </p:cBhvr>
                                    </p:animEffect>
                                    <p:anim calcmode="lin" valueType="num">
                                      <p:cBhvr>
                                        <p:cTn dur="1000" fill="hold" id="48"/>
                                        <p:tgtEl>
                                          <p:spTgt spid="20"/>
                                        </p:tgtEl>
                                        <p:attrNameLst>
                                          <p:attrName>ppt_x</p:attrName>
                                        </p:attrNameLst>
                                      </p:cBhvr>
                                      <p:tavLst>
                                        <p:tav tm="0">
                                          <p:val>
                                            <p:strVal val="#ppt_x"/>
                                          </p:val>
                                        </p:tav>
                                        <p:tav tm="100000">
                                          <p:val>
                                            <p:strVal val="#ppt_x"/>
                                          </p:val>
                                        </p:tav>
                                      </p:tavLst>
                                    </p:anim>
                                    <p:anim calcmode="lin" valueType="num">
                                      <p:cBhvr>
                                        <p:cTn dur="1000" fill="hold" id="49"/>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游戏机, 消防栓, 黄色, 华美  描述已自动生成" id="24" name="图片 23">
            <a:extLst>
              <a:ext uri="{FF2B5EF4-FFF2-40B4-BE49-F238E27FC236}">
                <a16:creationId xmlns:a16="http://schemas.microsoft.com/office/drawing/2014/main" id="{B3A34E2A-D10A-47DA-A783-A623F7963177}"/>
              </a:ext>
            </a:extLst>
          </p:cNvPr>
          <p:cNvPicPr>
            <a:picLocks noChangeAspect="1"/>
          </p:cNvPicPr>
          <p:nvPr/>
        </p:nvPicPr>
        <p:blipFill>
          <a:blip r:embed="rId2">
            <a:extLst>
              <a:ext uri="{28A0092B-C50C-407E-A947-70E740481C1C}">
                <a14:useLocalDpi val="0"/>
              </a:ext>
            </a:extLst>
          </a:blip>
          <a:srcRect b="3200" l="5560" r="8404"/>
          <a:stretch>
            <a:fillRect/>
          </a:stretch>
        </p:blipFill>
        <p:spPr>
          <a:xfrm>
            <a:off x="-3" y="-1"/>
            <a:ext cx="12192001" cy="6858001"/>
          </a:xfrm>
          <a:prstGeom prst="rect">
            <a:avLst/>
          </a:prstGeom>
          <a:effectLst>
            <a:outerShdw algn="ctr" blurRad="292100" rotWithShape="0" sx="98000" sy="98000">
              <a:prstClr val="black">
                <a:alpha val="40000"/>
              </a:prstClr>
            </a:outerShdw>
          </a:effectLst>
        </p:spPr>
      </p:pic>
      <p:grpSp>
        <p:nvGrpSpPr>
          <p:cNvPr id="6" name="组合 5">
            <a:extLst>
              <a:ext uri="{FF2B5EF4-FFF2-40B4-BE49-F238E27FC236}">
                <a16:creationId xmlns:a16="http://schemas.microsoft.com/office/drawing/2014/main" id="{C8D29464-D4FA-4D34-9D7F-7592044E7C58}"/>
              </a:ext>
            </a:extLst>
          </p:cNvPr>
          <p:cNvGrpSpPr/>
          <p:nvPr/>
        </p:nvGrpSpPr>
        <p:grpSpPr>
          <a:xfrm>
            <a:off x="-2" y="4572323"/>
            <a:ext cx="12192002" cy="2285677"/>
            <a:chOff x="-2" y="4572323"/>
            <a:chExt cx="12192002" cy="2285677"/>
          </a:xfrm>
        </p:grpSpPr>
        <p:pic>
          <p:nvPicPr>
            <p:cNvPr descr="图片包含 站, 一群, 游戏机, 显示器  描述已自动生成" id="7" name="图片 6">
              <a:extLst>
                <a:ext uri="{FF2B5EF4-FFF2-40B4-BE49-F238E27FC236}">
                  <a16:creationId xmlns:a16="http://schemas.microsoft.com/office/drawing/2014/main" id="{FB580649-9C29-4F7C-8C45-D5E94F179388}"/>
                </a:ext>
              </a:extLst>
            </p:cNvPr>
            <p:cNvPicPr>
              <a:picLocks noChangeAspect="1"/>
            </p:cNvPicPr>
            <p:nvPr/>
          </p:nvPicPr>
          <p:blipFill>
            <a:blip r:embed="rId3">
              <a:extLst>
                <a:ext uri="{28A0092B-C50C-407E-A947-70E740481C1C}">
                  <a14:useLocalDpi val="0"/>
                </a:ext>
              </a:extLst>
            </a:blip>
            <a:srcRect r="48125" t="72607"/>
            <a:stretch>
              <a:fillRect/>
            </a:stretch>
          </p:blipFill>
          <p:spPr>
            <a:xfrm>
              <a:off x="-2" y="4572323"/>
              <a:ext cx="6324600" cy="2285677"/>
            </a:xfrm>
            <a:prstGeom prst="rect">
              <a:avLst/>
            </a:prstGeom>
          </p:spPr>
        </p:pic>
        <p:pic>
          <p:nvPicPr>
            <p:cNvPr descr="图片包含 站, 一群, 游戏机, 显示器  描述已自动生成" id="8" name="图片 7">
              <a:extLst>
                <a:ext uri="{FF2B5EF4-FFF2-40B4-BE49-F238E27FC236}">
                  <a16:creationId xmlns:a16="http://schemas.microsoft.com/office/drawing/2014/main" id="{7C14CDE9-53B0-48E6-9BCB-42231CB07C4F}"/>
                </a:ext>
              </a:extLst>
            </p:cNvPr>
            <p:cNvPicPr>
              <a:picLocks noChangeAspect="1"/>
            </p:cNvPicPr>
            <p:nvPr/>
          </p:nvPicPr>
          <p:blipFill>
            <a:blip r:embed="rId3">
              <a:extLst>
                <a:ext uri="{28A0092B-C50C-407E-A947-70E740481C1C}">
                  <a14:useLocalDpi val="0"/>
                </a:ext>
              </a:extLst>
            </a:blip>
            <a:srcRect r="48125" t="72607"/>
            <a:stretch>
              <a:fillRect/>
            </a:stretch>
          </p:blipFill>
          <p:spPr>
            <a:xfrm flipH="1">
              <a:off x="5867400" y="4572323"/>
              <a:ext cx="6324600" cy="2285677"/>
            </a:xfrm>
            <a:prstGeom prst="rect">
              <a:avLst/>
            </a:prstGeom>
          </p:spPr>
        </p:pic>
      </p:grpSp>
      <p:sp>
        <p:nvSpPr>
          <p:cNvPr id="22" name="文本框 21">
            <a:extLst>
              <a:ext uri="{FF2B5EF4-FFF2-40B4-BE49-F238E27FC236}">
                <a16:creationId xmlns:a16="http://schemas.microsoft.com/office/drawing/2014/main" id="{5574CAB7-0A11-4210-A58A-2E65EABF4AAD}"/>
              </a:ext>
            </a:extLst>
          </p:cNvPr>
          <p:cNvSpPr txBox="1"/>
          <p:nvPr/>
        </p:nvSpPr>
        <p:spPr>
          <a:xfrm>
            <a:off x="2933700" y="3296377"/>
            <a:ext cx="6324600" cy="2286000"/>
          </a:xfrm>
          <a:prstGeom prst="rect">
            <a:avLst/>
          </a:prstGeom>
          <a:noFill/>
        </p:spPr>
        <p:txBody>
          <a:bodyPr rtlCol="0" wrap="square">
            <a:spAutoFit/>
          </a:bodyPr>
          <a:lstStyle/>
          <a:p>
            <a:pPr algn="ctr"/>
            <a:r>
              <a:rPr altLang="en-US" b="1" lang="zh-CN" sz="7200">
                <a:solidFill>
                  <a:srgbClr val="FFF197"/>
                </a:solidFill>
                <a:latin charset="-122" panose="02010601030101010101" pitchFamily="2" typeface="字体视界-NEW魏碑体"/>
                <a:ea charset="-122" panose="02010601030101010101" pitchFamily="2" typeface="字体视界-NEW魏碑体"/>
              </a:rPr>
              <a:t>叁  </a:t>
            </a:r>
          </a:p>
          <a:p>
            <a:pPr algn="ctr"/>
            <a:r>
              <a:rPr altLang="en-US" b="1" lang="zh-CN" sz="7200">
                <a:solidFill>
                  <a:srgbClr val="FFF197"/>
                </a:solidFill>
                <a:latin charset="-122" panose="02010601030101010101" pitchFamily="2" typeface="字体视界-NEW魏碑体"/>
                <a:ea charset="-122" panose="02010601030101010101" pitchFamily="2" typeface="字体视界-NEW魏碑体"/>
              </a:rPr>
              <a:t>添加你的标题</a:t>
            </a:r>
          </a:p>
        </p:txBody>
      </p:sp>
      <p:pic>
        <p:nvPicPr>
          <p:cNvPr id="23" name="图片 22">
            <a:extLst>
              <a:ext uri="{FF2B5EF4-FFF2-40B4-BE49-F238E27FC236}">
                <a16:creationId xmlns:a16="http://schemas.microsoft.com/office/drawing/2014/main" id="{96A47B54-1EF4-4D6A-9CCB-08BFF950F6EB}"/>
              </a:ext>
            </a:extLst>
          </p:cNvPr>
          <p:cNvPicPr>
            <a:picLocks noChangeAspect="1"/>
          </p:cNvPicPr>
          <p:nvPr/>
        </p:nvPicPr>
        <p:blipFill>
          <a:blip r:embed="rId4">
            <a:extLst>
              <a:ext uri="{28A0092B-C50C-407E-A947-70E740481C1C}">
                <a14:useLocalDpi val="0"/>
              </a:ext>
            </a:extLst>
          </a:blip>
          <a:stretch>
            <a:fillRect/>
          </a:stretch>
        </p:blipFill>
        <p:spPr>
          <a:xfrm>
            <a:off x="3342426" y="621514"/>
            <a:ext cx="5507148" cy="2572542"/>
          </a:xfrm>
          <a:prstGeom prst="rect">
            <a:avLst/>
          </a:prstGeom>
        </p:spPr>
      </p:pic>
    </p:spTree>
    <p:extLst>
      <p:ext uri="{BB962C8B-B14F-4D97-AF65-F5344CB8AC3E}">
        <p14:creationId val="3601788921"/>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4"/>
                                        </p:tgtEl>
                                        <p:attrNameLst>
                                          <p:attrName>style.visibility</p:attrName>
                                        </p:attrNameLst>
                                      </p:cBhvr>
                                      <p:to>
                                        <p:strVal val="visible"/>
                                      </p:to>
                                    </p:set>
                                    <p:animEffect filter="barn(inVertical)"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p:cTn dur="500" fill="hold" id="15"/>
                                        <p:tgtEl>
                                          <p:spTgt spid="23"/>
                                        </p:tgtEl>
                                        <p:attrNameLst>
                                          <p:attrName>ppt_w</p:attrName>
                                        </p:attrNameLst>
                                      </p:cBhvr>
                                      <p:tavLst>
                                        <p:tav tm="0">
                                          <p:val>
                                            <p:fltVal val="0"/>
                                          </p:val>
                                        </p:tav>
                                        <p:tav tm="100000">
                                          <p:val>
                                            <p:strVal val="#ppt_w"/>
                                          </p:val>
                                        </p:tav>
                                      </p:tavLst>
                                    </p:anim>
                                    <p:anim calcmode="lin" valueType="num">
                                      <p:cBhvr>
                                        <p:cTn dur="500" fill="hold" id="16"/>
                                        <p:tgtEl>
                                          <p:spTgt spid="23"/>
                                        </p:tgtEl>
                                        <p:attrNameLst>
                                          <p:attrName>ppt_h</p:attrName>
                                        </p:attrNameLst>
                                      </p:cBhvr>
                                      <p:tavLst>
                                        <p:tav tm="0">
                                          <p:val>
                                            <p:fltVal val="0"/>
                                          </p:val>
                                        </p:tav>
                                        <p:tav tm="100000">
                                          <p:val>
                                            <p:strVal val="#ppt_h"/>
                                          </p:val>
                                        </p:tav>
                                      </p:tavLst>
                                    </p:anim>
                                    <p:animEffect filter="fade" transition="in">
                                      <p:cBhvr>
                                        <p:cTn dur="500" id="17"/>
                                        <p:tgtEl>
                                          <p:spTgt spid="23"/>
                                        </p:tgtEl>
                                      </p:cBhvr>
                                    </p:animEffect>
                                  </p:childTnLst>
                                </p:cTn>
                              </p:par>
                            </p:childTnLst>
                          </p:cTn>
                        </p:par>
                        <p:par>
                          <p:cTn fill="hold" id="18" nodeType="afterGroup">
                            <p:stCondLst>
                              <p:cond delay="1500"/>
                            </p:stCondLst>
                            <p:childTnLst>
                              <p:par>
                                <p:cTn fill="hold" grpId="0" id="19" nodeType="afterEffect" presetClass="entr" presetID="16" presetSubtype="21">
                                  <p:stCondLst>
                                    <p:cond delay="0"/>
                                  </p:stCondLst>
                                  <p:childTnLst>
                                    <p:set>
                                      <p:cBhvr>
                                        <p:cTn dur="1" fill="hold" id="20">
                                          <p:stCondLst>
                                            <p:cond delay="0"/>
                                          </p:stCondLst>
                                        </p:cTn>
                                        <p:tgtEl>
                                          <p:spTgt spid="22"/>
                                        </p:tgtEl>
                                        <p:attrNameLst>
                                          <p:attrName>style.visibility</p:attrName>
                                        </p:attrNameLst>
                                      </p:cBhvr>
                                      <p:to>
                                        <p:strVal val="visible"/>
                                      </p:to>
                                    </p:set>
                                    <p:animEffect filter="barn(inVertical)" transition="in">
                                      <p:cBhvr>
                                        <p:cTn dur="500" id="2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a:extLst>
              <a:ext uri="{FF2B5EF4-FFF2-40B4-BE49-F238E27FC236}">
                <a16:creationId xmlns:a16="http://schemas.microsoft.com/office/drawing/2014/main" id="{CA742EFE-8C89-4109-BC7C-D1272AE4F3BD}"/>
              </a:ext>
            </a:extLst>
          </p:cNvPr>
          <p:cNvGrpSpPr/>
          <p:nvPr/>
        </p:nvGrpSpPr>
        <p:grpSpPr>
          <a:xfrm>
            <a:off x="2905005" y="1461331"/>
            <a:ext cx="6201698" cy="2104873"/>
            <a:chOff x="232902" y="2659604"/>
            <a:chExt cx="2485251" cy="725160"/>
          </a:xfrm>
        </p:grpSpPr>
        <p:sp>
          <p:nvSpPr>
            <p:cNvPr id="11" name="TextBox 18">
              <a:extLst>
                <a:ext uri="{FF2B5EF4-FFF2-40B4-BE49-F238E27FC236}">
                  <a16:creationId xmlns:a16="http://schemas.microsoft.com/office/drawing/2014/main" id="{68B49728-194B-4615-9439-170B83D39013}"/>
                </a:ext>
              </a:extLst>
            </p:cNvPr>
            <p:cNvSpPr txBox="1"/>
            <p:nvPr/>
          </p:nvSpPr>
          <p:spPr>
            <a:xfrm flipH="1">
              <a:off x="2473863" y="2659604"/>
              <a:ext cx="244289" cy="469474"/>
            </a:xfrm>
            <a:prstGeom prst="rect">
              <a:avLst/>
            </a:prstGeom>
            <a:noFill/>
          </p:spPr>
          <p:txBody>
            <a:bodyPr rtlCol="0" vert="eaVert"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12" name="矩形 11">
              <a:extLst>
                <a:ext uri="{FF2B5EF4-FFF2-40B4-BE49-F238E27FC236}">
                  <a16:creationId xmlns:a16="http://schemas.microsoft.com/office/drawing/2014/main" id="{3CFDAC3F-005B-41AB-8D75-704EF693A677}"/>
                </a:ext>
              </a:extLst>
            </p:cNvPr>
            <p:cNvSpPr/>
            <p:nvPr/>
          </p:nvSpPr>
          <p:spPr>
            <a:xfrm>
              <a:off x="232902" y="2659604"/>
              <a:ext cx="2052031" cy="725160"/>
            </a:xfrm>
            <a:prstGeom prst="rect">
              <a:avLst/>
            </a:prstGeom>
          </p:spPr>
          <p:txBody>
            <a:bodyPr vert="eaVert"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点击添加主要文字内容点击添加主要文字内容点击添加文字添加主要文字内容,点击添加主要文字内容点击添加主要文字内容点击添加文字添加主要文字内容</a:t>
              </a:r>
            </a:p>
          </p:txBody>
        </p:sp>
      </p:grpSp>
      <p:sp>
        <p:nvSpPr>
          <p:cNvPr id="13" name="文本框 12">
            <a:extLst>
              <a:ext uri="{FF2B5EF4-FFF2-40B4-BE49-F238E27FC236}">
                <a16:creationId xmlns:a16="http://schemas.microsoft.com/office/drawing/2014/main" id="{8C850ED2-6288-4153-B063-0C1040EB237D}"/>
              </a:ext>
            </a:extLst>
          </p:cNvPr>
          <p:cNvSpPr txBox="1"/>
          <p:nvPr/>
        </p:nvSpPr>
        <p:spPr>
          <a:xfrm>
            <a:off x="5285522" y="704666"/>
            <a:ext cx="1605280" cy="518160"/>
          </a:xfrm>
          <a:prstGeom prst="rect">
            <a:avLst/>
          </a:prstGeom>
          <a:noFill/>
        </p:spPr>
        <p:txBody>
          <a:bodyPr rtlCol="0" wrap="none">
            <a:spAutoFit/>
          </a:bodyPr>
          <a:lstStyle/>
          <a:p>
            <a:r>
              <a:rPr altLang="en-US" lang="zh-CN" sz="2800">
                <a:solidFill>
                  <a:srgbClr val="13223F"/>
                </a:solidFill>
                <a:latin charset="-122" panose="02010601030101010101" pitchFamily="2" typeface="字体视界-NEW魏碑体"/>
                <a:ea charset="-122" panose="02010601030101010101" pitchFamily="2" typeface="字体视界-NEW魏碑体"/>
              </a:rPr>
              <a:t>输入标题</a:t>
            </a:r>
          </a:p>
        </p:txBody>
      </p:sp>
      <p:grpSp>
        <p:nvGrpSpPr>
          <p:cNvPr id="14" name="组合 13">
            <a:extLst>
              <a:ext uri="{FF2B5EF4-FFF2-40B4-BE49-F238E27FC236}">
                <a16:creationId xmlns:a16="http://schemas.microsoft.com/office/drawing/2014/main" id="{0A536B44-7CF5-4C7E-B4D0-2DA834CC5630}"/>
              </a:ext>
            </a:extLst>
          </p:cNvPr>
          <p:cNvGrpSpPr/>
          <p:nvPr/>
        </p:nvGrpSpPr>
        <p:grpSpPr>
          <a:xfrm>
            <a:off x="1058479" y="3800627"/>
            <a:ext cx="6201698" cy="2104873"/>
            <a:chOff x="232902" y="2659604"/>
            <a:chExt cx="2485251" cy="725160"/>
          </a:xfrm>
        </p:grpSpPr>
        <p:sp>
          <p:nvSpPr>
            <p:cNvPr id="15" name="TextBox 18">
              <a:extLst>
                <a:ext uri="{FF2B5EF4-FFF2-40B4-BE49-F238E27FC236}">
                  <a16:creationId xmlns:a16="http://schemas.microsoft.com/office/drawing/2014/main" id="{D280CB98-06FF-452E-9244-DCA4263D7A8F}"/>
                </a:ext>
              </a:extLst>
            </p:cNvPr>
            <p:cNvSpPr txBox="1"/>
            <p:nvPr/>
          </p:nvSpPr>
          <p:spPr>
            <a:xfrm flipH="1">
              <a:off x="2473863" y="2659604"/>
              <a:ext cx="244289" cy="469474"/>
            </a:xfrm>
            <a:prstGeom prst="rect">
              <a:avLst/>
            </a:prstGeom>
            <a:noFill/>
          </p:spPr>
          <p:txBody>
            <a:bodyPr rtlCol="0" vert="eaVert"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16" name="矩形 15">
              <a:extLst>
                <a:ext uri="{FF2B5EF4-FFF2-40B4-BE49-F238E27FC236}">
                  <a16:creationId xmlns:a16="http://schemas.microsoft.com/office/drawing/2014/main" id="{5BCE77F7-C193-4686-A0BA-F17A14173211}"/>
                </a:ext>
              </a:extLst>
            </p:cNvPr>
            <p:cNvSpPr/>
            <p:nvPr/>
          </p:nvSpPr>
          <p:spPr>
            <a:xfrm>
              <a:off x="232902" y="2659604"/>
              <a:ext cx="2052031" cy="725160"/>
            </a:xfrm>
            <a:prstGeom prst="rect">
              <a:avLst/>
            </a:prstGeom>
          </p:spPr>
          <p:txBody>
            <a:bodyPr vert="eaVert"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点击添加主要文字内容点击添加主要文字内容点击添加文字添加主要文字内容,点击添加主要文字内容点击添加主要文字内容点击添加文字添加主要文字内容</a:t>
              </a:r>
            </a:p>
          </p:txBody>
        </p:sp>
      </p:grpSp>
      <p:pic>
        <p:nvPicPr>
          <p:cNvPr descr="图片包含 游戏机, 花  描述已自动生成" id="3" name="图片 2">
            <a:extLst>
              <a:ext uri="{FF2B5EF4-FFF2-40B4-BE49-F238E27FC236}">
                <a16:creationId xmlns:a16="http://schemas.microsoft.com/office/drawing/2014/main" id="{93420FBF-7E0F-4005-9469-E0839D9979A2}"/>
              </a:ext>
            </a:extLst>
          </p:cNvPr>
          <p:cNvPicPr>
            <a:picLocks noChangeAspect="1"/>
          </p:cNvPicPr>
          <p:nvPr/>
        </p:nvPicPr>
        <p:blipFill>
          <a:blip r:embed="rId2">
            <a:extLst>
              <a:ext uri="{28A0092B-C50C-407E-A947-70E740481C1C}">
                <a14:useLocalDpi val="0"/>
              </a:ext>
            </a:extLst>
          </a:blip>
          <a:stretch>
            <a:fillRect/>
          </a:stretch>
        </p:blipFill>
        <p:spPr>
          <a:xfrm>
            <a:off x="8987421" y="1257297"/>
            <a:ext cx="1943103" cy="1943103"/>
          </a:xfrm>
          <a:prstGeom prst="rect">
            <a:avLst/>
          </a:prstGeom>
        </p:spPr>
      </p:pic>
      <p:pic>
        <p:nvPicPr>
          <p:cNvPr descr="图片包含 游戏机, 花  描述已自动生成" id="17" name="图片 16">
            <a:extLst>
              <a:ext uri="{FF2B5EF4-FFF2-40B4-BE49-F238E27FC236}">
                <a16:creationId xmlns:a16="http://schemas.microsoft.com/office/drawing/2014/main" id="{20528FC9-C734-439B-803B-6C994BB42E55}"/>
              </a:ext>
            </a:extLst>
          </p:cNvPr>
          <p:cNvPicPr>
            <a:picLocks noChangeAspect="1"/>
          </p:cNvPicPr>
          <p:nvPr/>
        </p:nvPicPr>
        <p:blipFill>
          <a:blip r:embed="rId2">
            <a:extLst>
              <a:ext uri="{28A0092B-C50C-407E-A947-70E740481C1C}">
                <a14:useLocalDpi val="0"/>
              </a:ext>
            </a:extLst>
          </a:blip>
          <a:stretch>
            <a:fillRect/>
          </a:stretch>
        </p:blipFill>
        <p:spPr>
          <a:xfrm>
            <a:off x="7260177" y="3657600"/>
            <a:ext cx="1943103" cy="1943103"/>
          </a:xfrm>
          <a:prstGeom prst="rect">
            <a:avLst/>
          </a:prstGeom>
        </p:spPr>
      </p:pic>
    </p:spTree>
    <p:extLst>
      <p:ext uri="{BB962C8B-B14F-4D97-AF65-F5344CB8AC3E}">
        <p14:creationId val="2961907942"/>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10"/>
                                        </p:tgtEl>
                                        <p:attrNameLst>
                                          <p:attrName>style.visibility</p:attrName>
                                        </p:attrNameLst>
                                      </p:cBhvr>
                                      <p:to>
                                        <p:strVal val="visible"/>
                                      </p:to>
                                    </p:set>
                                    <p:animEffect filter="wipe(right)" transition="in">
                                      <p:cBhvr>
                                        <p:cTn dur="500" id="11"/>
                                        <p:tgtEl>
                                          <p:spTgt spid="10"/>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7"/>
                                        </p:tgtEl>
                                        <p:attrNameLst>
                                          <p:attrName>style.visibility</p:attrName>
                                        </p:attrNameLst>
                                      </p:cBhvr>
                                      <p:to>
                                        <p:strVal val="visible"/>
                                      </p:to>
                                    </p:set>
                                    <p:animEffect filter="wipe(down)" transition="in">
                                      <p:cBhvr>
                                        <p:cTn dur="500" id="15"/>
                                        <p:tgtEl>
                                          <p:spTgt spid="17"/>
                                        </p:tgtEl>
                                      </p:cBhvr>
                                    </p:animEffect>
                                  </p:childTnLst>
                                </p:cTn>
                              </p:par>
                            </p:childTnLst>
                          </p:cTn>
                        </p:par>
                        <p:par>
                          <p:cTn fill="hold" id="16" nodeType="afterGroup">
                            <p:stCondLst>
                              <p:cond delay="1500"/>
                            </p:stCondLst>
                            <p:childTnLst>
                              <p:par>
                                <p:cTn fill="hold" id="17" nodeType="afterEffect" presetClass="entr" presetID="22" presetSubtype="2">
                                  <p:stCondLst>
                                    <p:cond delay="0"/>
                                  </p:stCondLst>
                                  <p:childTnLst>
                                    <p:set>
                                      <p:cBhvr>
                                        <p:cTn dur="1" fill="hold" id="18">
                                          <p:stCondLst>
                                            <p:cond delay="0"/>
                                          </p:stCondLst>
                                        </p:cTn>
                                        <p:tgtEl>
                                          <p:spTgt spid="14"/>
                                        </p:tgtEl>
                                        <p:attrNameLst>
                                          <p:attrName>style.visibility</p:attrName>
                                        </p:attrNameLst>
                                      </p:cBhvr>
                                      <p:to>
                                        <p:strVal val="visible"/>
                                      </p:to>
                                    </p:set>
                                    <p:animEffect filter="wipe(right)" transition="in">
                                      <p:cBhvr>
                                        <p:cTn dur="500" id="1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文本框 20">
            <a:extLst>
              <a:ext uri="{FF2B5EF4-FFF2-40B4-BE49-F238E27FC236}">
                <a16:creationId xmlns:a16="http://schemas.microsoft.com/office/drawing/2014/main" id="{83BAD715-7B20-4099-B716-91B275D9E394}"/>
              </a:ext>
            </a:extLst>
          </p:cNvPr>
          <p:cNvSpPr txBox="1"/>
          <p:nvPr/>
        </p:nvSpPr>
        <p:spPr>
          <a:xfrm>
            <a:off x="5285522" y="704666"/>
            <a:ext cx="1605280" cy="518160"/>
          </a:xfrm>
          <a:prstGeom prst="rect">
            <a:avLst/>
          </a:prstGeom>
          <a:noFill/>
        </p:spPr>
        <p:txBody>
          <a:bodyPr rtlCol="0" wrap="none">
            <a:spAutoFit/>
          </a:bodyPr>
          <a:lstStyle/>
          <a:p>
            <a:r>
              <a:rPr altLang="en-US" lang="zh-CN" sz="2800">
                <a:solidFill>
                  <a:srgbClr val="13223F"/>
                </a:solidFill>
                <a:latin charset="-122" panose="02010601030101010101" pitchFamily="2" typeface="字体视界-NEW魏碑体"/>
                <a:ea charset="-122" panose="02010601030101010101" pitchFamily="2" typeface="字体视界-NEW魏碑体"/>
              </a:rPr>
              <a:t>输入标题</a:t>
            </a:r>
          </a:p>
        </p:txBody>
      </p:sp>
      <p:grpSp>
        <p:nvGrpSpPr>
          <p:cNvPr id="11" name="组合 10">
            <a:extLst>
              <a:ext uri="{FF2B5EF4-FFF2-40B4-BE49-F238E27FC236}">
                <a16:creationId xmlns:a16="http://schemas.microsoft.com/office/drawing/2014/main" id="{8A69389C-94DD-411A-A0EE-B7BA044EE9F6}"/>
              </a:ext>
            </a:extLst>
          </p:cNvPr>
          <p:cNvGrpSpPr/>
          <p:nvPr/>
        </p:nvGrpSpPr>
        <p:grpSpPr>
          <a:xfrm>
            <a:off x="3924840" y="1807439"/>
            <a:ext cx="5194127" cy="1012522"/>
            <a:chOff x="470268" y="2423554"/>
            <a:chExt cx="1933298" cy="1012522"/>
          </a:xfrm>
        </p:grpSpPr>
        <p:sp>
          <p:nvSpPr>
            <p:cNvPr id="12" name="TextBox 18">
              <a:extLst>
                <a:ext uri="{FF2B5EF4-FFF2-40B4-BE49-F238E27FC236}">
                  <a16:creationId xmlns:a16="http://schemas.microsoft.com/office/drawing/2014/main" id="{BFC940B2-BCEC-4B9C-B045-0FB178129C40}"/>
                </a:ext>
              </a:extLst>
            </p:cNvPr>
            <p:cNvSpPr txBox="1"/>
            <p:nvPr/>
          </p:nvSpPr>
          <p:spPr>
            <a:xfrm flipH="1">
              <a:off x="475818" y="2423554"/>
              <a:ext cx="446233" cy="396240"/>
            </a:xfrm>
            <a:prstGeom prst="rect">
              <a:avLst/>
            </a:prstGeom>
            <a:noFill/>
          </p:spPr>
          <p:txBody>
            <a:bodyPr rtlCol="0" wrap="none">
              <a:spAutoFit/>
            </a:bodyPr>
            <a:lstStyle>
              <a:defPPr>
                <a:defRPr lang="zh-CN"/>
              </a:defPPr>
              <a:lvl1pPr>
                <a:defRPr sz="2000">
                  <a:cs typeface="+mn-ea"/>
                </a:defRPr>
              </a:lvl1pPr>
            </a:lstStyle>
            <a:p>
              <a:r>
                <a:rPr altLang="en-US" lang="zh-CN">
                  <a:solidFill>
                    <a:srgbClr val="13223F"/>
                  </a:solidFill>
                  <a:latin charset="-122" panose="02010601030101010101" pitchFamily="2" typeface="字体视界-NEW魏碑体"/>
                  <a:ea charset="-122" panose="02010601030101010101" pitchFamily="2" typeface="字体视界-NEW魏碑体"/>
                  <a:sym typeface="+mn-lt"/>
                </a:rPr>
                <a:t>输入标题</a:t>
              </a:r>
            </a:p>
          </p:txBody>
        </p:sp>
        <p:sp>
          <p:nvSpPr>
            <p:cNvPr id="13" name="矩形 12">
              <a:extLst>
                <a:ext uri="{FF2B5EF4-FFF2-40B4-BE49-F238E27FC236}">
                  <a16:creationId xmlns:a16="http://schemas.microsoft.com/office/drawing/2014/main" id="{CF67F291-EC6E-48DF-8B65-EF3969B3901D}"/>
                </a:ext>
              </a:extLst>
            </p:cNvPr>
            <p:cNvSpPr/>
            <p:nvPr/>
          </p:nvSpPr>
          <p:spPr>
            <a:xfrm>
              <a:off x="470268" y="2823664"/>
              <a:ext cx="1933298" cy="640080"/>
            </a:xfrm>
            <a:prstGeom prst="rect">
              <a:avLst/>
            </a:prstGeom>
          </p:spPr>
          <p:txBody>
            <a:bodyPr wrap="square">
              <a:spAutoFit/>
            </a:bodyPr>
            <a:lstStyle/>
            <a:p>
              <a:pPr>
                <a:lnSpc>
                  <a:spcPct val="150000"/>
                </a:lnSpc>
              </a:pPr>
              <a:r>
                <a:rPr altLang="en-US" lang="zh-CN" sz="12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点击添加主要文字内容点击添加主要文字内容点击添加主要文字内容点击添加主要文字内容</a:t>
              </a:r>
            </a:p>
          </p:txBody>
        </p:sp>
      </p:grpSp>
      <p:grpSp>
        <p:nvGrpSpPr>
          <p:cNvPr id="14" name="组合 13">
            <a:extLst>
              <a:ext uri="{FF2B5EF4-FFF2-40B4-BE49-F238E27FC236}">
                <a16:creationId xmlns:a16="http://schemas.microsoft.com/office/drawing/2014/main" id="{ABA59A1A-766A-4294-BD02-F85D690B21AA}"/>
              </a:ext>
            </a:extLst>
          </p:cNvPr>
          <p:cNvGrpSpPr/>
          <p:nvPr/>
        </p:nvGrpSpPr>
        <p:grpSpPr>
          <a:xfrm>
            <a:off x="5226017" y="3311844"/>
            <a:ext cx="5194127" cy="1012522"/>
            <a:chOff x="470268" y="2423554"/>
            <a:chExt cx="1933298" cy="1012522"/>
          </a:xfrm>
        </p:grpSpPr>
        <p:sp>
          <p:nvSpPr>
            <p:cNvPr id="15" name="TextBox 18">
              <a:extLst>
                <a:ext uri="{FF2B5EF4-FFF2-40B4-BE49-F238E27FC236}">
                  <a16:creationId xmlns:a16="http://schemas.microsoft.com/office/drawing/2014/main" id="{7A0D5DFF-BD6C-418E-A93A-D29829BF3394}"/>
                </a:ext>
              </a:extLst>
            </p:cNvPr>
            <p:cNvSpPr txBox="1"/>
            <p:nvPr/>
          </p:nvSpPr>
          <p:spPr>
            <a:xfrm flipH="1">
              <a:off x="475819" y="2423554"/>
              <a:ext cx="446233" cy="396240"/>
            </a:xfrm>
            <a:prstGeom prst="rect">
              <a:avLst/>
            </a:prstGeom>
            <a:noFill/>
          </p:spPr>
          <p:txBody>
            <a:bodyPr rtlCol="0" wrap="none">
              <a:spAutoFit/>
            </a:bodyPr>
            <a:lstStyle>
              <a:defPPr>
                <a:defRPr lang="zh-CN"/>
              </a:defPPr>
              <a:lvl1pPr>
                <a:defRPr sz="2000">
                  <a:cs typeface="+mn-ea"/>
                </a:defRPr>
              </a:lvl1pPr>
            </a:lstStyle>
            <a:p>
              <a:r>
                <a:rPr altLang="en-US" lang="zh-CN">
                  <a:solidFill>
                    <a:srgbClr val="13223F"/>
                  </a:solidFill>
                  <a:latin charset="-122" panose="02010601030101010101" pitchFamily="2" typeface="字体视界-NEW魏碑体"/>
                  <a:ea charset="-122" panose="02010601030101010101" pitchFamily="2" typeface="字体视界-NEW魏碑体"/>
                  <a:sym typeface="+mn-lt"/>
                </a:rPr>
                <a:t>输入标题</a:t>
              </a:r>
            </a:p>
          </p:txBody>
        </p:sp>
        <p:sp>
          <p:nvSpPr>
            <p:cNvPr id="16" name="矩形 15">
              <a:extLst>
                <a:ext uri="{FF2B5EF4-FFF2-40B4-BE49-F238E27FC236}">
                  <a16:creationId xmlns:a16="http://schemas.microsoft.com/office/drawing/2014/main" id="{CEACB4A7-BFF0-4BEA-86FD-36E6F7F0C200}"/>
                </a:ext>
              </a:extLst>
            </p:cNvPr>
            <p:cNvSpPr/>
            <p:nvPr/>
          </p:nvSpPr>
          <p:spPr>
            <a:xfrm>
              <a:off x="470268" y="2823663"/>
              <a:ext cx="1933298" cy="640080"/>
            </a:xfrm>
            <a:prstGeom prst="rect">
              <a:avLst/>
            </a:prstGeom>
          </p:spPr>
          <p:txBody>
            <a:bodyPr wrap="square">
              <a:spAutoFit/>
            </a:bodyPr>
            <a:lstStyle/>
            <a:p>
              <a:pPr>
                <a:lnSpc>
                  <a:spcPct val="150000"/>
                </a:lnSpc>
              </a:pPr>
              <a:r>
                <a:rPr altLang="en-US" lang="zh-CN" sz="12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点击添加主要文字内容点击添加主要文字内容点击添加主要文字内容点击添加主要文字内容</a:t>
              </a:r>
            </a:p>
          </p:txBody>
        </p:sp>
      </p:grpSp>
      <p:grpSp>
        <p:nvGrpSpPr>
          <p:cNvPr id="19" name="组合 18">
            <a:extLst>
              <a:ext uri="{FF2B5EF4-FFF2-40B4-BE49-F238E27FC236}">
                <a16:creationId xmlns:a16="http://schemas.microsoft.com/office/drawing/2014/main" id="{7DBCB6FC-EC4E-4FFE-BDD7-2962B8F38097}"/>
              </a:ext>
            </a:extLst>
          </p:cNvPr>
          <p:cNvGrpSpPr/>
          <p:nvPr/>
        </p:nvGrpSpPr>
        <p:grpSpPr>
          <a:xfrm>
            <a:off x="3615156" y="4816853"/>
            <a:ext cx="5194127" cy="1012522"/>
            <a:chOff x="470268" y="2423554"/>
            <a:chExt cx="1933298" cy="1012522"/>
          </a:xfrm>
        </p:grpSpPr>
        <p:sp>
          <p:nvSpPr>
            <p:cNvPr id="20" name="TextBox 18">
              <a:extLst>
                <a:ext uri="{FF2B5EF4-FFF2-40B4-BE49-F238E27FC236}">
                  <a16:creationId xmlns:a16="http://schemas.microsoft.com/office/drawing/2014/main" id="{7891BF60-BF5E-433E-83E2-8E23BBF8EC1C}"/>
                </a:ext>
              </a:extLst>
            </p:cNvPr>
            <p:cNvSpPr txBox="1"/>
            <p:nvPr/>
          </p:nvSpPr>
          <p:spPr>
            <a:xfrm flipH="1">
              <a:off x="475818" y="2423555"/>
              <a:ext cx="446233" cy="396240"/>
            </a:xfrm>
            <a:prstGeom prst="rect">
              <a:avLst/>
            </a:prstGeom>
            <a:noFill/>
          </p:spPr>
          <p:txBody>
            <a:bodyPr rtlCol="0" wrap="none">
              <a:spAutoFit/>
            </a:bodyPr>
            <a:lstStyle>
              <a:defPPr>
                <a:defRPr lang="zh-CN"/>
              </a:defPPr>
              <a:lvl1pPr>
                <a:defRPr sz="2000">
                  <a:cs typeface="+mn-ea"/>
                </a:defRPr>
              </a:lvl1pPr>
            </a:lstStyle>
            <a:p>
              <a:r>
                <a:rPr altLang="en-US" lang="zh-CN">
                  <a:solidFill>
                    <a:srgbClr val="13223F"/>
                  </a:solidFill>
                  <a:latin charset="-122" panose="02010601030101010101" pitchFamily="2" typeface="字体视界-NEW魏碑体"/>
                  <a:ea charset="-122" panose="02010601030101010101" pitchFamily="2" typeface="字体视界-NEW魏碑体"/>
                  <a:sym typeface="+mn-lt"/>
                </a:rPr>
                <a:t>输入标题</a:t>
              </a:r>
            </a:p>
          </p:txBody>
        </p:sp>
        <p:sp>
          <p:nvSpPr>
            <p:cNvPr id="22" name="矩形 21">
              <a:extLst>
                <a:ext uri="{FF2B5EF4-FFF2-40B4-BE49-F238E27FC236}">
                  <a16:creationId xmlns:a16="http://schemas.microsoft.com/office/drawing/2014/main" id="{84DCBC64-87DE-4408-96E0-50FE187E1CB3}"/>
                </a:ext>
              </a:extLst>
            </p:cNvPr>
            <p:cNvSpPr/>
            <p:nvPr/>
          </p:nvSpPr>
          <p:spPr>
            <a:xfrm>
              <a:off x="470268" y="2823663"/>
              <a:ext cx="1933298" cy="640080"/>
            </a:xfrm>
            <a:prstGeom prst="rect">
              <a:avLst/>
            </a:prstGeom>
          </p:spPr>
          <p:txBody>
            <a:bodyPr wrap="square">
              <a:spAutoFit/>
            </a:bodyPr>
            <a:lstStyle/>
            <a:p>
              <a:pPr>
                <a:lnSpc>
                  <a:spcPct val="150000"/>
                </a:lnSpc>
              </a:pPr>
              <a:r>
                <a:rPr altLang="en-US" lang="zh-CN" sz="12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点击添加主要文字内容点击添加主要文字内容点击添加主要文字内容点击添加主要文字内容</a:t>
              </a:r>
            </a:p>
          </p:txBody>
        </p:sp>
      </p:grpSp>
      <p:pic>
        <p:nvPicPr>
          <p:cNvPr id="17" name="图片 16">
            <a:extLst>
              <a:ext uri="{FF2B5EF4-FFF2-40B4-BE49-F238E27FC236}">
                <a16:creationId xmlns:a16="http://schemas.microsoft.com/office/drawing/2014/main" id="{59210517-EAAB-42B2-9F46-EF3DEDF4B6F4}"/>
              </a:ext>
            </a:extLst>
          </p:cNvPr>
          <p:cNvPicPr>
            <a:picLocks noChangeAspect="1"/>
          </p:cNvPicPr>
          <p:nvPr/>
        </p:nvPicPr>
        <p:blipFill>
          <a:blip r:embed="rId2">
            <a:extLst>
              <a:ext uri="{28A0092B-C50C-407E-A947-70E740481C1C}">
                <a14:useLocalDpi val="0"/>
              </a:ext>
            </a:extLst>
          </a:blip>
          <a:stretch>
            <a:fillRect/>
          </a:stretch>
        </p:blipFill>
        <p:spPr>
          <a:xfrm flipH="1" rot="295557">
            <a:off x="2427273" y="1700141"/>
            <a:ext cx="1438465" cy="1438465"/>
          </a:xfrm>
          <a:prstGeom prst="rect">
            <a:avLst/>
          </a:prstGeom>
        </p:spPr>
      </p:pic>
      <p:pic>
        <p:nvPicPr>
          <p:cNvPr id="23" name="图片 22">
            <a:extLst>
              <a:ext uri="{FF2B5EF4-FFF2-40B4-BE49-F238E27FC236}">
                <a16:creationId xmlns:a16="http://schemas.microsoft.com/office/drawing/2014/main" id="{F3C41D46-C228-406E-B7F4-EC76578EA9D0}"/>
              </a:ext>
            </a:extLst>
          </p:cNvPr>
          <p:cNvPicPr>
            <a:picLocks noChangeAspect="1"/>
          </p:cNvPicPr>
          <p:nvPr/>
        </p:nvPicPr>
        <p:blipFill>
          <a:blip r:embed="rId2">
            <a:extLst>
              <a:ext uri="{28A0092B-C50C-407E-A947-70E740481C1C}">
                <a14:useLocalDpi val="0"/>
              </a:ext>
            </a:extLst>
          </a:blip>
          <a:stretch>
            <a:fillRect/>
          </a:stretch>
        </p:blipFill>
        <p:spPr>
          <a:xfrm flipH="1" rot="295557">
            <a:off x="3812505" y="3205150"/>
            <a:ext cx="1438465" cy="1438465"/>
          </a:xfrm>
          <a:prstGeom prst="rect">
            <a:avLst/>
          </a:prstGeom>
        </p:spPr>
      </p:pic>
      <p:pic>
        <p:nvPicPr>
          <p:cNvPr id="24" name="图片 23">
            <a:extLst>
              <a:ext uri="{FF2B5EF4-FFF2-40B4-BE49-F238E27FC236}">
                <a16:creationId xmlns:a16="http://schemas.microsoft.com/office/drawing/2014/main" id="{5EB4EFBA-D4F1-4F7C-B586-B85F0EBAB111}"/>
              </a:ext>
            </a:extLst>
          </p:cNvPr>
          <p:cNvPicPr>
            <a:picLocks noChangeAspect="1"/>
          </p:cNvPicPr>
          <p:nvPr/>
        </p:nvPicPr>
        <p:blipFill>
          <a:blip r:embed="rId2">
            <a:extLst>
              <a:ext uri="{28A0092B-C50C-407E-A947-70E740481C1C}">
                <a14:useLocalDpi val="0"/>
              </a:ext>
            </a:extLst>
          </a:blip>
          <a:stretch>
            <a:fillRect/>
          </a:stretch>
        </p:blipFill>
        <p:spPr>
          <a:xfrm flipH="1" rot="295557">
            <a:off x="2341554" y="4761821"/>
            <a:ext cx="1438465" cy="1438465"/>
          </a:xfrm>
          <a:prstGeom prst="rect">
            <a:avLst/>
          </a:prstGeom>
        </p:spPr>
      </p:pic>
    </p:spTree>
    <p:extLst>
      <p:ext uri="{BB962C8B-B14F-4D97-AF65-F5344CB8AC3E}">
        <p14:creationId val="3348263245"/>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7"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ecel="100000" dur="900" fill="hold" id="9"/>
                                        <p:tgtEl>
                                          <p:spTgt spid="17"/>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id="12" nodeType="afterEffect" presetClass="entr" presetID="42" presetSubtype="0">
                                  <p:stCondLst>
                                    <p:cond delay="0"/>
                                  </p:stCondLst>
                                  <p:childTnLst>
                                    <p:set>
                                      <p:cBhvr>
                                        <p:cTn dur="1" fill="hold" id="13">
                                          <p:stCondLst>
                                            <p:cond delay="0"/>
                                          </p:stCondLst>
                                        </p:cTn>
                                        <p:tgtEl>
                                          <p:spTgt spid="11"/>
                                        </p:tgtEl>
                                        <p:attrNameLst>
                                          <p:attrName>style.visibility</p:attrName>
                                        </p:attrNameLst>
                                      </p:cBhvr>
                                      <p:to>
                                        <p:strVal val="visible"/>
                                      </p:to>
                                    </p:set>
                                    <p:animEffect filter="fade" transition="in">
                                      <p:cBhvr>
                                        <p:cTn dur="1000" id="14"/>
                                        <p:tgtEl>
                                          <p:spTgt spid="11"/>
                                        </p:tgtEl>
                                      </p:cBhvr>
                                    </p:animEffect>
                                    <p:anim calcmode="lin" valueType="num">
                                      <p:cBhvr>
                                        <p:cTn dur="1000" fill="hold" id="15"/>
                                        <p:tgtEl>
                                          <p:spTgt spid="11"/>
                                        </p:tgtEl>
                                        <p:attrNameLst>
                                          <p:attrName>ppt_x</p:attrName>
                                        </p:attrNameLst>
                                      </p:cBhvr>
                                      <p:tavLst>
                                        <p:tav tm="0">
                                          <p:val>
                                            <p:strVal val="#ppt_x"/>
                                          </p:val>
                                        </p:tav>
                                        <p:tav tm="100000">
                                          <p:val>
                                            <p:strVal val="#ppt_x"/>
                                          </p:val>
                                        </p:tav>
                                      </p:tavLst>
                                    </p:anim>
                                    <p:anim calcmode="lin" valueType="num">
                                      <p:cBhvr>
                                        <p:cTn dur="1000" fill="hold" id="16"/>
                                        <p:tgtEl>
                                          <p:spTgt spid="11"/>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000"/>
                            </p:stCondLst>
                            <p:childTnLst>
                              <p:par>
                                <p:cTn fill="hold" id="18" nodeType="afterEffect" presetClass="entr" presetID="37" presetSubtype="0">
                                  <p:stCondLst>
                                    <p:cond delay="0"/>
                                  </p:stCondLst>
                                  <p:childTnLst>
                                    <p:set>
                                      <p:cBhvr>
                                        <p:cTn dur="1" fill="hold" id="19">
                                          <p:stCondLst>
                                            <p:cond delay="0"/>
                                          </p:stCondLst>
                                        </p:cTn>
                                        <p:tgtEl>
                                          <p:spTgt spid="23"/>
                                        </p:tgtEl>
                                        <p:attrNameLst>
                                          <p:attrName>style.visibility</p:attrName>
                                        </p:attrNameLst>
                                      </p:cBhvr>
                                      <p:to>
                                        <p:strVal val="visible"/>
                                      </p:to>
                                    </p:set>
                                    <p:animEffect filter="fade" transition="in">
                                      <p:cBhvr>
                                        <p:cTn dur="1000" id="20"/>
                                        <p:tgtEl>
                                          <p:spTgt spid="23"/>
                                        </p:tgtEl>
                                      </p:cBhvr>
                                    </p:animEffect>
                                    <p:anim calcmode="lin" valueType="num">
                                      <p:cBhvr>
                                        <p:cTn dur="1000" fill="hold" id="21"/>
                                        <p:tgtEl>
                                          <p:spTgt spid="23"/>
                                        </p:tgtEl>
                                        <p:attrNameLst>
                                          <p:attrName>ppt_x</p:attrName>
                                        </p:attrNameLst>
                                      </p:cBhvr>
                                      <p:tavLst>
                                        <p:tav tm="0">
                                          <p:val>
                                            <p:strVal val="#ppt_x"/>
                                          </p:val>
                                        </p:tav>
                                        <p:tav tm="100000">
                                          <p:val>
                                            <p:strVal val="#ppt_x"/>
                                          </p:val>
                                        </p:tav>
                                      </p:tavLst>
                                    </p:anim>
                                    <p:anim calcmode="lin" valueType="num">
                                      <p:cBhvr>
                                        <p:cTn decel="100000" dur="900" fill="hold" id="22"/>
                                        <p:tgtEl>
                                          <p:spTgt spid="23"/>
                                        </p:tgtEl>
                                        <p:attrNameLst>
                                          <p:attrName>ppt_y</p:attrName>
                                        </p:attrNameLst>
                                      </p:cBhvr>
                                      <p:tavLst>
                                        <p:tav tm="0">
                                          <p:val>
                                            <p:strVal val="#ppt_y+1"/>
                                          </p:val>
                                        </p:tav>
                                        <p:tav tm="100000">
                                          <p:val>
                                            <p:strVal val="#ppt_y-.03"/>
                                          </p:val>
                                        </p:tav>
                                      </p:tavLst>
                                    </p:anim>
                                    <p:anim calcmode="lin" valueType="num">
                                      <p:cBhvr>
                                        <p:cTn accel="100000" dur="100" fill="hold" id="23">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fill="hold" id="24" nodeType="afterGroup">
                            <p:stCondLst>
                              <p:cond delay="3000"/>
                            </p:stCondLst>
                            <p:childTnLst>
                              <p:par>
                                <p:cTn fill="hold" id="25" nodeType="afterEffect" presetClass="entr" presetID="42" presetSubtype="0">
                                  <p:stCondLst>
                                    <p:cond delay="0"/>
                                  </p:stCondLst>
                                  <p:childTnLst>
                                    <p:set>
                                      <p:cBhvr>
                                        <p:cTn dur="1" fill="hold" id="26">
                                          <p:stCondLst>
                                            <p:cond delay="0"/>
                                          </p:stCondLst>
                                        </p:cTn>
                                        <p:tgtEl>
                                          <p:spTgt spid="14"/>
                                        </p:tgtEl>
                                        <p:attrNameLst>
                                          <p:attrName>style.visibility</p:attrName>
                                        </p:attrNameLst>
                                      </p:cBhvr>
                                      <p:to>
                                        <p:strVal val="visible"/>
                                      </p:to>
                                    </p:set>
                                    <p:animEffect filter="fade" transition="in">
                                      <p:cBhvr>
                                        <p:cTn dur="1000" id="27"/>
                                        <p:tgtEl>
                                          <p:spTgt spid="14"/>
                                        </p:tgtEl>
                                      </p:cBhvr>
                                    </p:animEffect>
                                    <p:anim calcmode="lin" valueType="num">
                                      <p:cBhvr>
                                        <p:cTn dur="1000" fill="hold" id="28"/>
                                        <p:tgtEl>
                                          <p:spTgt spid="14"/>
                                        </p:tgtEl>
                                        <p:attrNameLst>
                                          <p:attrName>ppt_x</p:attrName>
                                        </p:attrNameLst>
                                      </p:cBhvr>
                                      <p:tavLst>
                                        <p:tav tm="0">
                                          <p:val>
                                            <p:strVal val="#ppt_x"/>
                                          </p:val>
                                        </p:tav>
                                        <p:tav tm="100000">
                                          <p:val>
                                            <p:strVal val="#ppt_x"/>
                                          </p:val>
                                        </p:tav>
                                      </p:tavLst>
                                    </p:anim>
                                    <p:anim calcmode="lin" valueType="num">
                                      <p:cBhvr>
                                        <p:cTn dur="1000" fill="hold" id="29"/>
                                        <p:tgtEl>
                                          <p:spTgt spid="14"/>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4000"/>
                            </p:stCondLst>
                            <p:childTnLst>
                              <p:par>
                                <p:cTn fill="hold" id="31" nodeType="afterEffect" presetClass="entr" presetID="37" presetSubtype="0">
                                  <p:stCondLst>
                                    <p:cond delay="0"/>
                                  </p:stCondLst>
                                  <p:childTnLst>
                                    <p:set>
                                      <p:cBhvr>
                                        <p:cTn dur="1" fill="hold" id="32">
                                          <p:stCondLst>
                                            <p:cond delay="0"/>
                                          </p:stCondLst>
                                        </p:cTn>
                                        <p:tgtEl>
                                          <p:spTgt spid="24"/>
                                        </p:tgtEl>
                                        <p:attrNameLst>
                                          <p:attrName>style.visibility</p:attrName>
                                        </p:attrNameLst>
                                      </p:cBhvr>
                                      <p:to>
                                        <p:strVal val="visible"/>
                                      </p:to>
                                    </p:set>
                                    <p:animEffect filter="fade" transition="in">
                                      <p:cBhvr>
                                        <p:cTn dur="1000" id="33"/>
                                        <p:tgtEl>
                                          <p:spTgt spid="24"/>
                                        </p:tgtEl>
                                      </p:cBhvr>
                                    </p:animEffect>
                                    <p:anim calcmode="lin" valueType="num">
                                      <p:cBhvr>
                                        <p:cTn dur="1000" fill="hold" id="34"/>
                                        <p:tgtEl>
                                          <p:spTgt spid="24"/>
                                        </p:tgtEl>
                                        <p:attrNameLst>
                                          <p:attrName>ppt_x</p:attrName>
                                        </p:attrNameLst>
                                      </p:cBhvr>
                                      <p:tavLst>
                                        <p:tav tm="0">
                                          <p:val>
                                            <p:strVal val="#ppt_x"/>
                                          </p:val>
                                        </p:tav>
                                        <p:tav tm="100000">
                                          <p:val>
                                            <p:strVal val="#ppt_x"/>
                                          </p:val>
                                        </p:tav>
                                      </p:tavLst>
                                    </p:anim>
                                    <p:anim calcmode="lin" valueType="num">
                                      <p:cBhvr>
                                        <p:cTn decel="100000" dur="900" fill="hold" id="35"/>
                                        <p:tgtEl>
                                          <p:spTgt spid="24"/>
                                        </p:tgtEl>
                                        <p:attrNameLst>
                                          <p:attrName>ppt_y</p:attrName>
                                        </p:attrNameLst>
                                      </p:cBhvr>
                                      <p:tavLst>
                                        <p:tav tm="0">
                                          <p:val>
                                            <p:strVal val="#ppt_y+1"/>
                                          </p:val>
                                        </p:tav>
                                        <p:tav tm="100000">
                                          <p:val>
                                            <p:strVal val="#ppt_y-.03"/>
                                          </p:val>
                                        </p:tav>
                                      </p:tavLst>
                                    </p:anim>
                                    <p:anim calcmode="lin" valueType="num">
                                      <p:cBhvr>
                                        <p:cTn accel="100000" dur="100" fill="hold" id="36">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fill="hold" id="37" nodeType="afterGroup">
                            <p:stCondLst>
                              <p:cond delay="5000"/>
                            </p:stCondLst>
                            <p:childTnLst>
                              <p:par>
                                <p:cTn fill="hold" id="38" nodeType="afterEffect" presetClass="entr" presetID="42" presetSubtype="0">
                                  <p:stCondLst>
                                    <p:cond delay="0"/>
                                  </p:stCondLst>
                                  <p:childTnLst>
                                    <p:set>
                                      <p:cBhvr>
                                        <p:cTn dur="1" fill="hold" id="39">
                                          <p:stCondLst>
                                            <p:cond delay="0"/>
                                          </p:stCondLst>
                                        </p:cTn>
                                        <p:tgtEl>
                                          <p:spTgt spid="19"/>
                                        </p:tgtEl>
                                        <p:attrNameLst>
                                          <p:attrName>style.visibility</p:attrName>
                                        </p:attrNameLst>
                                      </p:cBhvr>
                                      <p:to>
                                        <p:strVal val="visible"/>
                                      </p:to>
                                    </p:set>
                                    <p:animEffect filter="fade" transition="in">
                                      <p:cBhvr>
                                        <p:cTn dur="1000" id="40"/>
                                        <p:tgtEl>
                                          <p:spTgt spid="19"/>
                                        </p:tgtEl>
                                      </p:cBhvr>
                                    </p:animEffect>
                                    <p:anim calcmode="lin" valueType="num">
                                      <p:cBhvr>
                                        <p:cTn dur="1000" fill="hold" id="41"/>
                                        <p:tgtEl>
                                          <p:spTgt spid="19"/>
                                        </p:tgtEl>
                                        <p:attrNameLst>
                                          <p:attrName>ppt_x</p:attrName>
                                        </p:attrNameLst>
                                      </p:cBhvr>
                                      <p:tavLst>
                                        <p:tav tm="0">
                                          <p:val>
                                            <p:strVal val="#ppt_x"/>
                                          </p:val>
                                        </p:tav>
                                        <p:tav tm="100000">
                                          <p:val>
                                            <p:strVal val="#ppt_x"/>
                                          </p:val>
                                        </p:tav>
                                      </p:tavLst>
                                    </p:anim>
                                    <p:anim calcmode="lin" valueType="num">
                                      <p:cBhvr>
                                        <p:cTn dur="1000" fill="hold" id="42"/>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MH_Desc_1">
            <a:extLst>
              <a:ext uri="{FF2B5EF4-FFF2-40B4-BE49-F238E27FC236}">
                <a16:creationId xmlns:a16="http://schemas.microsoft.com/office/drawing/2014/main" id="{C3D3B27F-3E5C-4795-9EFB-9D3674102686}"/>
              </a:ext>
            </a:extLst>
          </p:cNvPr>
          <p:cNvSpPr txBox="1">
            <a:spLocks noChangeArrowheads="1"/>
          </p:cNvSpPr>
          <p:nvPr>
            <p:custDataLst>
              <p:tags r:id="rId2"/>
            </p:custDataLst>
          </p:nvPr>
        </p:nvSpPr>
        <p:spPr bwMode="auto">
          <a:xfrm>
            <a:off x="1704529" y="1961716"/>
            <a:ext cx="3858451" cy="3255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noAutofit/>
          </a:bodyPr>
          <a:lstStyle>
            <a:lvl1pPr>
              <a:defRPr>
                <a:solidFill>
                  <a:schemeClr val="tx1"/>
                </a:solidFill>
                <a:latin charset="0" panose="020b0606020202030204" pitchFamily="34" typeface="Arial Narrow"/>
                <a:ea charset="-122" panose="020b0503020204020204" pitchFamily="34" typeface="微软雅黑"/>
              </a:defRPr>
            </a:lvl1pPr>
            <a:lvl2pPr indent="-285750" marL="742950">
              <a:defRPr>
                <a:solidFill>
                  <a:schemeClr val="tx1"/>
                </a:solidFill>
                <a:latin charset="0" panose="020b0606020202030204" pitchFamily="34" typeface="Arial Narrow"/>
                <a:ea charset="-122" panose="020b0503020204020204" pitchFamily="34" typeface="微软雅黑"/>
              </a:defRPr>
            </a:lvl2pPr>
            <a:lvl3pPr indent="-228600" marL="1143000">
              <a:defRPr>
                <a:solidFill>
                  <a:schemeClr val="tx1"/>
                </a:solidFill>
                <a:latin charset="0" panose="020b0606020202030204" pitchFamily="34" typeface="Arial Narrow"/>
                <a:ea charset="-122" panose="020b0503020204020204" pitchFamily="34" typeface="微软雅黑"/>
              </a:defRPr>
            </a:lvl3pPr>
            <a:lvl4pPr indent="-228600" marL="1600200">
              <a:defRPr>
                <a:solidFill>
                  <a:schemeClr val="tx1"/>
                </a:solidFill>
                <a:latin charset="0" panose="020b0606020202030204" pitchFamily="34" typeface="Arial Narrow"/>
                <a:ea charset="-122" panose="020b0503020204020204" pitchFamily="34" typeface="微软雅黑"/>
              </a:defRPr>
            </a:lvl4pPr>
            <a:lvl5pPr indent="-228600" marL="2057400">
              <a:defRPr>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b0503020204020204" pitchFamily="34" typeface="微软雅黑"/>
              </a:defRPr>
            </a:lvl9pPr>
          </a:lstStyle>
          <a:p>
            <a:pPr algn="just">
              <a:lnSpc>
                <a:spcPct val="150000"/>
              </a:lnSpc>
              <a:defRPr/>
            </a:pPr>
            <a:r>
              <a:rPr altLang="en-US" lang="zh-CN" sz="2000">
                <a:solidFill>
                  <a:srgbClr val="13223F"/>
                </a:solidFill>
                <a:latin charset="-122" panose="02010601030101010101" pitchFamily="2" typeface="字体视界-NEW魏碑体"/>
                <a:ea charset="-122" panose="02010601030101010101" pitchFamily="2" typeface="字体视界-NEW魏碑体"/>
                <a:sym charset="-122" panose="020b0503020204020204" pitchFamily="34" typeface="微软雅黑"/>
              </a:rPr>
              <a:t>您的内容打在这里，或者通过复制您的文本后，在此框中选择粘贴，并选择只保留文字。在此输入相关文字，输入您的文字内容输入您的文字内容，输入您的文字内容输入您的文字内容</a:t>
            </a:r>
          </a:p>
        </p:txBody>
      </p:sp>
      <p:sp>
        <p:nvSpPr>
          <p:cNvPr id="11" name="TextBox 14">
            <a:extLst>
              <a:ext uri="{FF2B5EF4-FFF2-40B4-BE49-F238E27FC236}">
                <a16:creationId xmlns:a16="http://schemas.microsoft.com/office/drawing/2014/main" id="{DDCEE4B8-FC28-47FB-B38D-D80431A2E935}"/>
              </a:ext>
            </a:extLst>
          </p:cNvPr>
          <p:cNvSpPr txBox="1"/>
          <p:nvPr/>
        </p:nvSpPr>
        <p:spPr>
          <a:xfrm>
            <a:off x="5576507" y="1961716"/>
            <a:ext cx="585216" cy="3943783"/>
          </a:xfrm>
          <a:prstGeom prst="rect">
            <a:avLst/>
          </a:prstGeom>
          <a:noFill/>
        </p:spPr>
        <p:txBody>
          <a:bodyPr bIns="0" lIns="0" rIns="0" rtlCol="0" tIns="0" vert="eaVert" wrap="square">
            <a:spAutoFit/>
          </a:bodyPr>
          <a:lstStyle>
            <a:defPPr>
              <a:defRPr lang="zh-CN"/>
            </a:defPPr>
            <a:lvl1pPr algn="ctr">
              <a:defRPr b="1" sz="1400">
                <a:solidFill>
                  <a:schemeClr val="bg1"/>
                </a:solidFill>
                <a:latin charset="-122" panose="020b0503020204020204" pitchFamily="34" typeface="微软雅黑"/>
                <a:ea charset="-122" panose="020b0503020204020204" pitchFamily="34" typeface="微软雅黑"/>
              </a:defRPr>
            </a:lvl1pPr>
          </a:lstStyle>
          <a:p>
            <a:pPr algn="l">
              <a:lnSpc>
                <a:spcPct val="120000"/>
              </a:lnSpc>
              <a:buClr>
                <a:srgbClr val="C00000"/>
              </a:buClr>
            </a:pPr>
            <a:r>
              <a:rPr altLang="en-US" lang="zh-CN" sz="3200">
                <a:solidFill>
                  <a:srgbClr val="13223F"/>
                </a:solidFill>
                <a:latin charset="-122" panose="02010601030101010101" pitchFamily="2" typeface="字体视界-NEW魏碑体"/>
                <a:ea charset="-122" panose="02010601030101010101" pitchFamily="2" typeface="字体视界-NEW魏碑体"/>
                <a:cs typeface="+mn-ea"/>
                <a:sym charset="-122" panose="020b0503020204020204" pitchFamily="34" typeface="微软雅黑"/>
              </a:rPr>
              <a:t>添加标题内容</a:t>
            </a:r>
          </a:p>
        </p:txBody>
      </p:sp>
      <p:sp>
        <p:nvSpPr>
          <p:cNvPr id="12" name="文本框 11">
            <a:extLst>
              <a:ext uri="{FF2B5EF4-FFF2-40B4-BE49-F238E27FC236}">
                <a16:creationId xmlns:a16="http://schemas.microsoft.com/office/drawing/2014/main" id="{DC337428-E9C5-492E-BE84-F1B82BE547F9}"/>
              </a:ext>
            </a:extLst>
          </p:cNvPr>
          <p:cNvSpPr txBox="1"/>
          <p:nvPr/>
        </p:nvSpPr>
        <p:spPr>
          <a:xfrm>
            <a:off x="5285522" y="704666"/>
            <a:ext cx="1605280" cy="518160"/>
          </a:xfrm>
          <a:prstGeom prst="rect">
            <a:avLst/>
          </a:prstGeom>
          <a:noFill/>
        </p:spPr>
        <p:txBody>
          <a:bodyPr rtlCol="0" wrap="none">
            <a:spAutoFit/>
          </a:bodyPr>
          <a:lstStyle/>
          <a:p>
            <a:r>
              <a:rPr altLang="en-US" lang="zh-CN" sz="2800">
                <a:solidFill>
                  <a:srgbClr val="13223F"/>
                </a:solidFill>
                <a:latin charset="-122" panose="02010601030101010101" pitchFamily="2" typeface="字体视界-NEW魏碑体"/>
                <a:ea charset="-122" panose="02010601030101010101" pitchFamily="2" typeface="字体视界-NEW魏碑体"/>
              </a:rPr>
              <a:t>输入标题</a:t>
            </a:r>
          </a:p>
        </p:txBody>
      </p:sp>
      <p:pic>
        <p:nvPicPr>
          <p:cNvPr descr="图片包含 游戏机, 鸟, 鹦鹉  描述已自动生成" id="3" name="图片 2">
            <a:extLst>
              <a:ext uri="{FF2B5EF4-FFF2-40B4-BE49-F238E27FC236}">
                <a16:creationId xmlns:a16="http://schemas.microsoft.com/office/drawing/2014/main" id="{3033B5F0-ADF3-4DB7-968F-523C3768EC6E}"/>
              </a:ext>
            </a:extLst>
          </p:cNvPr>
          <p:cNvPicPr>
            <a:picLocks noChangeAspect="1"/>
          </p:cNvPicPr>
          <p:nvPr/>
        </p:nvPicPr>
        <p:blipFill>
          <a:blip r:embed="rId3">
            <a:extLst>
              <a:ext uri="{28A0092B-C50C-407E-A947-70E740481C1C}">
                <a14:useLocalDpi val="0"/>
              </a:ext>
            </a:extLst>
          </a:blip>
          <a:stretch>
            <a:fillRect/>
          </a:stretch>
        </p:blipFill>
        <p:spPr>
          <a:xfrm>
            <a:off x="5285522" y="819150"/>
            <a:ext cx="5676900" cy="5676900"/>
          </a:xfrm>
          <a:prstGeom prst="rect">
            <a:avLst/>
          </a:prstGeom>
        </p:spPr>
      </p:pic>
    </p:spTree>
    <p:extLst>
      <p:ext uri="{BB962C8B-B14F-4D97-AF65-F5344CB8AC3E}">
        <p14:creationId val="1296045448"/>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grpId="0" id="11" nodeType="afterEffect" presetClass="entr" presetID="25" presetSubtype="0">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p:cTn decel="50000" dur="500" fill="hold" id="13">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14">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15">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16"/>
                                        <p:tgtEl>
                                          <p:spTgt spid="10"/>
                                        </p:tgtEl>
                                        <p:attrNameLst>
                                          <p:attrName>ppt_h</p:attrName>
                                        </p:attrNameLst>
                                      </p:cBhvr>
                                      <p:tavLst>
                                        <p:tav tm="0">
                                          <p:val>
                                            <p:strVal val="#ppt_h"/>
                                          </p:val>
                                        </p:tav>
                                        <p:tav tm="100000">
                                          <p:val>
                                            <p:strVal val="#ppt_h"/>
                                          </p:val>
                                        </p:tav>
                                      </p:tavLst>
                                    </p:anim>
                                    <p:anim calcmode="lin" valueType="num">
                                      <p:cBhvr>
                                        <p:cTn decel="50000" dur="500" fill="hold" id="17">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18">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19">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20">
                                          <p:stCondLst>
                                            <p:cond delay="0"/>
                                          </p:stCondLst>
                                        </p:cTn>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a:extLst>
              <a:ext uri="{FF2B5EF4-FFF2-40B4-BE49-F238E27FC236}">
                <a16:creationId xmlns:a16="http://schemas.microsoft.com/office/drawing/2014/main" id="{96D24DF0-FB4B-4AD4-9AB0-9C7390EAE328}"/>
              </a:ext>
            </a:extLst>
          </p:cNvPr>
          <p:cNvGrpSpPr/>
          <p:nvPr/>
        </p:nvGrpSpPr>
        <p:grpSpPr>
          <a:xfrm>
            <a:off x="2026084" y="1485901"/>
            <a:ext cx="3917515" cy="1988004"/>
            <a:chOff x="434298" y="2419540"/>
            <a:chExt cx="1569894" cy="684897"/>
          </a:xfrm>
        </p:grpSpPr>
        <p:sp>
          <p:nvSpPr>
            <p:cNvPr id="13" name="TextBox 18">
              <a:extLst>
                <a:ext uri="{FF2B5EF4-FFF2-40B4-BE49-F238E27FC236}">
                  <a16:creationId xmlns:a16="http://schemas.microsoft.com/office/drawing/2014/main" id="{A805F6BC-90FE-4659-9383-704E86A1FE63}"/>
                </a:ext>
              </a:extLst>
            </p:cNvPr>
            <p:cNvSpPr txBox="1"/>
            <p:nvPr/>
          </p:nvSpPr>
          <p:spPr>
            <a:xfrm flipH="1">
              <a:off x="475220" y="2419540"/>
              <a:ext cx="643295" cy="178514"/>
            </a:xfrm>
            <a:prstGeom prst="rect">
              <a:avLst/>
            </a:prstGeom>
            <a:noFill/>
          </p:spPr>
          <p:txBody>
            <a:bodyPr rtlCol="0"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14" name="矩形 13">
              <a:extLst>
                <a:ext uri="{FF2B5EF4-FFF2-40B4-BE49-F238E27FC236}">
                  <a16:creationId xmlns:a16="http://schemas.microsoft.com/office/drawing/2014/main" id="{996B2F0F-F127-4073-885B-79E10DB32377}"/>
                </a:ext>
              </a:extLst>
            </p:cNvPr>
            <p:cNvSpPr/>
            <p:nvPr/>
          </p:nvSpPr>
          <p:spPr>
            <a:xfrm>
              <a:off x="434298" y="2659604"/>
              <a:ext cx="1569894" cy="456785"/>
            </a:xfrm>
            <a:prstGeom prst="rect">
              <a:avLst/>
            </a:prstGeom>
          </p:spPr>
          <p:txBody>
            <a:bodyPr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点击添加主要文字内容点击添加主要文字内容点击添加文字添加主要文字内容,点击添加主要文字内容</a:t>
              </a:r>
            </a:p>
          </p:txBody>
        </p:sp>
      </p:grpSp>
      <p:sp>
        <p:nvSpPr>
          <p:cNvPr id="8" name="文本框 7">
            <a:extLst>
              <a:ext uri="{FF2B5EF4-FFF2-40B4-BE49-F238E27FC236}">
                <a16:creationId xmlns:a16="http://schemas.microsoft.com/office/drawing/2014/main" id="{09A321E2-848D-4E2C-BA2B-42FB0C11A3CC}"/>
              </a:ext>
            </a:extLst>
          </p:cNvPr>
          <p:cNvSpPr txBox="1"/>
          <p:nvPr/>
        </p:nvSpPr>
        <p:spPr>
          <a:xfrm>
            <a:off x="5285522" y="704666"/>
            <a:ext cx="1605280" cy="518160"/>
          </a:xfrm>
          <a:prstGeom prst="rect">
            <a:avLst/>
          </a:prstGeom>
          <a:noFill/>
        </p:spPr>
        <p:txBody>
          <a:bodyPr rtlCol="0" wrap="none">
            <a:spAutoFit/>
          </a:bodyPr>
          <a:lstStyle/>
          <a:p>
            <a:r>
              <a:rPr altLang="en-US" lang="zh-CN" sz="2800">
                <a:solidFill>
                  <a:srgbClr val="13223F"/>
                </a:solidFill>
                <a:latin charset="-122" panose="02010601030101010101" pitchFamily="2" typeface="字体视界-NEW魏碑体"/>
                <a:ea charset="-122" panose="02010601030101010101" pitchFamily="2" typeface="字体视界-NEW魏碑体"/>
              </a:rPr>
              <a:t>输入标题</a:t>
            </a:r>
          </a:p>
        </p:txBody>
      </p:sp>
      <p:pic>
        <p:nvPicPr>
          <p:cNvPr descr="图片包含 游戏机, 鸟, 华美, 蓝色  描述已自动生成" id="3" name="图片 2">
            <a:extLst>
              <a:ext uri="{FF2B5EF4-FFF2-40B4-BE49-F238E27FC236}">
                <a16:creationId xmlns:a16="http://schemas.microsoft.com/office/drawing/2014/main" id="{97FEA71E-D9D2-406E-B4D7-D13AF128E53D}"/>
              </a:ext>
            </a:extLst>
          </p:cNvPr>
          <p:cNvPicPr>
            <a:picLocks noChangeAspect="1"/>
          </p:cNvPicPr>
          <p:nvPr/>
        </p:nvPicPr>
        <p:blipFill>
          <a:blip r:embed="rId2">
            <a:extLst>
              <a:ext uri="{28A0092B-C50C-407E-A947-70E740481C1C}">
                <a14:useLocalDpi val="0"/>
              </a:ext>
            </a:extLst>
          </a:blip>
          <a:stretch>
            <a:fillRect/>
          </a:stretch>
        </p:blipFill>
        <p:spPr>
          <a:xfrm>
            <a:off x="5943599" y="1477868"/>
            <a:ext cx="4277564" cy="4277564"/>
          </a:xfrm>
          <a:prstGeom prst="rect">
            <a:avLst/>
          </a:prstGeom>
        </p:spPr>
      </p:pic>
      <p:grpSp>
        <p:nvGrpSpPr>
          <p:cNvPr id="11" name="组合 10">
            <a:extLst>
              <a:ext uri="{FF2B5EF4-FFF2-40B4-BE49-F238E27FC236}">
                <a16:creationId xmlns:a16="http://schemas.microsoft.com/office/drawing/2014/main" id="{7AC8D92B-1AC8-4AC0-8F8F-A285A03296E0}"/>
              </a:ext>
            </a:extLst>
          </p:cNvPr>
          <p:cNvGrpSpPr/>
          <p:nvPr/>
        </p:nvGrpSpPr>
        <p:grpSpPr>
          <a:xfrm>
            <a:off x="2026084" y="3657600"/>
            <a:ext cx="3917515" cy="1988004"/>
            <a:chOff x="434298" y="2419540"/>
            <a:chExt cx="1569894" cy="684897"/>
          </a:xfrm>
        </p:grpSpPr>
        <p:sp>
          <p:nvSpPr>
            <p:cNvPr id="15" name="TextBox 18">
              <a:extLst>
                <a:ext uri="{FF2B5EF4-FFF2-40B4-BE49-F238E27FC236}">
                  <a16:creationId xmlns:a16="http://schemas.microsoft.com/office/drawing/2014/main" id="{7C98975E-9970-4822-AE57-15DAA0700B1C}"/>
                </a:ext>
              </a:extLst>
            </p:cNvPr>
            <p:cNvSpPr txBox="1"/>
            <p:nvPr/>
          </p:nvSpPr>
          <p:spPr>
            <a:xfrm flipH="1">
              <a:off x="475220" y="2419540"/>
              <a:ext cx="643295" cy="178514"/>
            </a:xfrm>
            <a:prstGeom prst="rect">
              <a:avLst/>
            </a:prstGeom>
            <a:noFill/>
          </p:spPr>
          <p:txBody>
            <a:bodyPr rtlCol="0"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16" name="矩形 15">
              <a:extLst>
                <a:ext uri="{FF2B5EF4-FFF2-40B4-BE49-F238E27FC236}">
                  <a16:creationId xmlns:a16="http://schemas.microsoft.com/office/drawing/2014/main" id="{019F2669-7757-4CDC-98E1-1E6439E24554}"/>
                </a:ext>
              </a:extLst>
            </p:cNvPr>
            <p:cNvSpPr/>
            <p:nvPr/>
          </p:nvSpPr>
          <p:spPr>
            <a:xfrm>
              <a:off x="434298" y="2659604"/>
              <a:ext cx="1569894" cy="456785"/>
            </a:xfrm>
            <a:prstGeom prst="rect">
              <a:avLst/>
            </a:prstGeom>
          </p:spPr>
          <p:txBody>
            <a:bodyPr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点击添加主要文字内容点击添加主要文字内容点击添加文字添加主要文字内容,点击添加主要文字内容</a:t>
              </a:r>
            </a:p>
          </p:txBody>
        </p:sp>
      </p:grpSp>
    </p:spTree>
    <p:extLst>
      <p:ext uri="{BB962C8B-B14F-4D97-AF65-F5344CB8AC3E}">
        <p14:creationId val="1815832261"/>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11"/>
                                        </p:tgtEl>
                                        <p:attrNameLst>
                                          <p:attrName>style.visibility</p:attrName>
                                        </p:attrNameLst>
                                      </p:cBhvr>
                                      <p:to>
                                        <p:strVal val="visible"/>
                                      </p:to>
                                    </p:set>
                                    <p:animEffect filter="fade" transition="in">
                                      <p:cBhvr>
                                        <p:cTn dur="1000" id="14"/>
                                        <p:tgtEl>
                                          <p:spTgt spid="11"/>
                                        </p:tgtEl>
                                      </p:cBhvr>
                                    </p:animEffect>
                                    <p:anim calcmode="lin" valueType="num">
                                      <p:cBhvr>
                                        <p:cTn dur="1000" fill="hold" id="15"/>
                                        <p:tgtEl>
                                          <p:spTgt spid="11"/>
                                        </p:tgtEl>
                                        <p:attrNameLst>
                                          <p:attrName>ppt_x</p:attrName>
                                        </p:attrNameLst>
                                      </p:cBhvr>
                                      <p:tavLst>
                                        <p:tav tm="0">
                                          <p:val>
                                            <p:strVal val="#ppt_x"/>
                                          </p:val>
                                        </p:tav>
                                        <p:tav tm="100000">
                                          <p:val>
                                            <p:strVal val="#ppt_x"/>
                                          </p:val>
                                        </p:tav>
                                      </p:tavLst>
                                    </p:anim>
                                    <p:anim calcmode="lin" valueType="num">
                                      <p:cBhvr>
                                        <p:cTn dur="1000" fill="hold" id="16"/>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游戏机, 消防栓, 黄色, 华美  描述已自动生成" id="24" name="图片 23">
            <a:extLst>
              <a:ext uri="{FF2B5EF4-FFF2-40B4-BE49-F238E27FC236}">
                <a16:creationId xmlns:a16="http://schemas.microsoft.com/office/drawing/2014/main" id="{B3A34E2A-D10A-47DA-A783-A623F7963177}"/>
              </a:ext>
            </a:extLst>
          </p:cNvPr>
          <p:cNvPicPr>
            <a:picLocks noChangeAspect="1"/>
          </p:cNvPicPr>
          <p:nvPr/>
        </p:nvPicPr>
        <p:blipFill>
          <a:blip r:embed="rId2">
            <a:extLst>
              <a:ext uri="{28A0092B-C50C-407E-A947-70E740481C1C}">
                <a14:useLocalDpi val="0"/>
              </a:ext>
            </a:extLst>
          </a:blip>
          <a:srcRect b="3200" l="5560" r="8404"/>
          <a:stretch>
            <a:fillRect/>
          </a:stretch>
        </p:blipFill>
        <p:spPr>
          <a:xfrm>
            <a:off x="-3" y="-1"/>
            <a:ext cx="12192001" cy="6858001"/>
          </a:xfrm>
          <a:prstGeom prst="rect">
            <a:avLst/>
          </a:prstGeom>
          <a:effectLst>
            <a:outerShdw algn="ctr" blurRad="292100" rotWithShape="0" sx="98000" sy="98000">
              <a:prstClr val="black">
                <a:alpha val="40000"/>
              </a:prstClr>
            </a:outerShdw>
          </a:effectLst>
        </p:spPr>
      </p:pic>
      <p:grpSp>
        <p:nvGrpSpPr>
          <p:cNvPr id="6" name="组合 5">
            <a:extLst>
              <a:ext uri="{FF2B5EF4-FFF2-40B4-BE49-F238E27FC236}">
                <a16:creationId xmlns:a16="http://schemas.microsoft.com/office/drawing/2014/main" id="{C8D29464-D4FA-4D34-9D7F-7592044E7C58}"/>
              </a:ext>
            </a:extLst>
          </p:cNvPr>
          <p:cNvGrpSpPr/>
          <p:nvPr/>
        </p:nvGrpSpPr>
        <p:grpSpPr>
          <a:xfrm>
            <a:off x="-2" y="4572323"/>
            <a:ext cx="12192002" cy="2285677"/>
            <a:chOff x="-2" y="4572323"/>
            <a:chExt cx="12192002" cy="2285677"/>
          </a:xfrm>
        </p:grpSpPr>
        <p:pic>
          <p:nvPicPr>
            <p:cNvPr descr="图片包含 站, 一群, 游戏机, 显示器  描述已自动生成" id="7" name="图片 6">
              <a:extLst>
                <a:ext uri="{FF2B5EF4-FFF2-40B4-BE49-F238E27FC236}">
                  <a16:creationId xmlns:a16="http://schemas.microsoft.com/office/drawing/2014/main" id="{FB580649-9C29-4F7C-8C45-D5E94F179388}"/>
                </a:ext>
              </a:extLst>
            </p:cNvPr>
            <p:cNvPicPr>
              <a:picLocks noChangeAspect="1"/>
            </p:cNvPicPr>
            <p:nvPr/>
          </p:nvPicPr>
          <p:blipFill>
            <a:blip r:embed="rId3">
              <a:extLst>
                <a:ext uri="{28A0092B-C50C-407E-A947-70E740481C1C}">
                  <a14:useLocalDpi val="0"/>
                </a:ext>
              </a:extLst>
            </a:blip>
            <a:srcRect r="48125" t="72607"/>
            <a:stretch>
              <a:fillRect/>
            </a:stretch>
          </p:blipFill>
          <p:spPr>
            <a:xfrm>
              <a:off x="-2" y="4572323"/>
              <a:ext cx="6324600" cy="2285677"/>
            </a:xfrm>
            <a:prstGeom prst="rect">
              <a:avLst/>
            </a:prstGeom>
          </p:spPr>
        </p:pic>
        <p:pic>
          <p:nvPicPr>
            <p:cNvPr descr="图片包含 站, 一群, 游戏机, 显示器  描述已自动生成" id="8" name="图片 7">
              <a:extLst>
                <a:ext uri="{FF2B5EF4-FFF2-40B4-BE49-F238E27FC236}">
                  <a16:creationId xmlns:a16="http://schemas.microsoft.com/office/drawing/2014/main" id="{7C14CDE9-53B0-48E6-9BCB-42231CB07C4F}"/>
                </a:ext>
              </a:extLst>
            </p:cNvPr>
            <p:cNvPicPr>
              <a:picLocks noChangeAspect="1"/>
            </p:cNvPicPr>
            <p:nvPr/>
          </p:nvPicPr>
          <p:blipFill>
            <a:blip r:embed="rId3">
              <a:extLst>
                <a:ext uri="{28A0092B-C50C-407E-A947-70E740481C1C}">
                  <a14:useLocalDpi val="0"/>
                </a:ext>
              </a:extLst>
            </a:blip>
            <a:srcRect r="48125" t="72607"/>
            <a:stretch>
              <a:fillRect/>
            </a:stretch>
          </p:blipFill>
          <p:spPr>
            <a:xfrm flipH="1">
              <a:off x="5867400" y="4572323"/>
              <a:ext cx="6324600" cy="2285677"/>
            </a:xfrm>
            <a:prstGeom prst="rect">
              <a:avLst/>
            </a:prstGeom>
          </p:spPr>
        </p:pic>
      </p:grpSp>
      <p:sp>
        <p:nvSpPr>
          <p:cNvPr id="22" name="文本框 21">
            <a:extLst>
              <a:ext uri="{FF2B5EF4-FFF2-40B4-BE49-F238E27FC236}">
                <a16:creationId xmlns:a16="http://schemas.microsoft.com/office/drawing/2014/main" id="{5574CAB7-0A11-4210-A58A-2E65EABF4AAD}"/>
              </a:ext>
            </a:extLst>
          </p:cNvPr>
          <p:cNvSpPr txBox="1"/>
          <p:nvPr/>
        </p:nvSpPr>
        <p:spPr>
          <a:xfrm>
            <a:off x="2933700" y="3296377"/>
            <a:ext cx="6324600" cy="2286000"/>
          </a:xfrm>
          <a:prstGeom prst="rect">
            <a:avLst/>
          </a:prstGeom>
          <a:noFill/>
        </p:spPr>
        <p:txBody>
          <a:bodyPr rtlCol="0" wrap="square">
            <a:spAutoFit/>
          </a:bodyPr>
          <a:lstStyle/>
          <a:p>
            <a:pPr algn="ctr"/>
            <a:r>
              <a:rPr altLang="en-US" b="1" lang="zh-CN" sz="7200">
                <a:solidFill>
                  <a:srgbClr val="FFF197"/>
                </a:solidFill>
                <a:latin charset="-122" panose="02010601030101010101" pitchFamily="2" typeface="字体视界-NEW魏碑体"/>
                <a:ea charset="-122" panose="02010601030101010101" pitchFamily="2" typeface="字体视界-NEW魏碑体"/>
              </a:rPr>
              <a:t>肆  </a:t>
            </a:r>
          </a:p>
          <a:p>
            <a:pPr algn="ctr"/>
            <a:r>
              <a:rPr altLang="en-US" b="1" lang="zh-CN" sz="7200">
                <a:solidFill>
                  <a:srgbClr val="FFF197"/>
                </a:solidFill>
                <a:latin charset="-122" panose="02010601030101010101" pitchFamily="2" typeface="字体视界-NEW魏碑体"/>
                <a:ea charset="-122" panose="02010601030101010101" pitchFamily="2" typeface="字体视界-NEW魏碑体"/>
              </a:rPr>
              <a:t>添加你的标题</a:t>
            </a:r>
          </a:p>
        </p:txBody>
      </p:sp>
      <p:pic>
        <p:nvPicPr>
          <p:cNvPr id="23" name="图片 22">
            <a:extLst>
              <a:ext uri="{FF2B5EF4-FFF2-40B4-BE49-F238E27FC236}">
                <a16:creationId xmlns:a16="http://schemas.microsoft.com/office/drawing/2014/main" id="{96A47B54-1EF4-4D6A-9CCB-08BFF950F6EB}"/>
              </a:ext>
            </a:extLst>
          </p:cNvPr>
          <p:cNvPicPr>
            <a:picLocks noChangeAspect="1"/>
          </p:cNvPicPr>
          <p:nvPr/>
        </p:nvPicPr>
        <p:blipFill>
          <a:blip r:embed="rId4">
            <a:extLst>
              <a:ext uri="{28A0092B-C50C-407E-A947-70E740481C1C}">
                <a14:useLocalDpi val="0"/>
              </a:ext>
            </a:extLst>
          </a:blip>
          <a:stretch>
            <a:fillRect/>
          </a:stretch>
        </p:blipFill>
        <p:spPr>
          <a:xfrm>
            <a:off x="3342426" y="621514"/>
            <a:ext cx="5507148" cy="2572542"/>
          </a:xfrm>
          <a:prstGeom prst="rect">
            <a:avLst/>
          </a:prstGeom>
        </p:spPr>
      </p:pic>
    </p:spTree>
    <p:extLst>
      <p:ext uri="{BB962C8B-B14F-4D97-AF65-F5344CB8AC3E}">
        <p14:creationId val="2311883291"/>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4"/>
                                        </p:tgtEl>
                                        <p:attrNameLst>
                                          <p:attrName>style.visibility</p:attrName>
                                        </p:attrNameLst>
                                      </p:cBhvr>
                                      <p:to>
                                        <p:strVal val="visible"/>
                                      </p:to>
                                    </p:set>
                                    <p:animEffect filter="barn(inVertical)"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p:cTn dur="500" fill="hold" id="15"/>
                                        <p:tgtEl>
                                          <p:spTgt spid="23"/>
                                        </p:tgtEl>
                                        <p:attrNameLst>
                                          <p:attrName>ppt_w</p:attrName>
                                        </p:attrNameLst>
                                      </p:cBhvr>
                                      <p:tavLst>
                                        <p:tav tm="0">
                                          <p:val>
                                            <p:fltVal val="0"/>
                                          </p:val>
                                        </p:tav>
                                        <p:tav tm="100000">
                                          <p:val>
                                            <p:strVal val="#ppt_w"/>
                                          </p:val>
                                        </p:tav>
                                      </p:tavLst>
                                    </p:anim>
                                    <p:anim calcmode="lin" valueType="num">
                                      <p:cBhvr>
                                        <p:cTn dur="500" fill="hold" id="16"/>
                                        <p:tgtEl>
                                          <p:spTgt spid="23"/>
                                        </p:tgtEl>
                                        <p:attrNameLst>
                                          <p:attrName>ppt_h</p:attrName>
                                        </p:attrNameLst>
                                      </p:cBhvr>
                                      <p:tavLst>
                                        <p:tav tm="0">
                                          <p:val>
                                            <p:fltVal val="0"/>
                                          </p:val>
                                        </p:tav>
                                        <p:tav tm="100000">
                                          <p:val>
                                            <p:strVal val="#ppt_h"/>
                                          </p:val>
                                        </p:tav>
                                      </p:tavLst>
                                    </p:anim>
                                    <p:animEffect filter="fade" transition="in">
                                      <p:cBhvr>
                                        <p:cTn dur="500" id="17"/>
                                        <p:tgtEl>
                                          <p:spTgt spid="23"/>
                                        </p:tgtEl>
                                      </p:cBhvr>
                                    </p:animEffect>
                                  </p:childTnLst>
                                </p:cTn>
                              </p:par>
                            </p:childTnLst>
                          </p:cTn>
                        </p:par>
                        <p:par>
                          <p:cTn fill="hold" id="18" nodeType="afterGroup">
                            <p:stCondLst>
                              <p:cond delay="1500"/>
                            </p:stCondLst>
                            <p:childTnLst>
                              <p:par>
                                <p:cTn fill="hold" grpId="0" id="19" nodeType="afterEffect" presetClass="entr" presetID="16" presetSubtype="21">
                                  <p:stCondLst>
                                    <p:cond delay="0"/>
                                  </p:stCondLst>
                                  <p:childTnLst>
                                    <p:set>
                                      <p:cBhvr>
                                        <p:cTn dur="1" fill="hold" id="20">
                                          <p:stCondLst>
                                            <p:cond delay="0"/>
                                          </p:stCondLst>
                                        </p:cTn>
                                        <p:tgtEl>
                                          <p:spTgt spid="22"/>
                                        </p:tgtEl>
                                        <p:attrNameLst>
                                          <p:attrName>style.visibility</p:attrName>
                                        </p:attrNameLst>
                                      </p:cBhvr>
                                      <p:to>
                                        <p:strVal val="visible"/>
                                      </p:to>
                                    </p:set>
                                    <p:animEffect filter="barn(inVertical)" transition="in">
                                      <p:cBhvr>
                                        <p:cTn dur="500" id="2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a:extLst>
              <a:ext uri="{FF2B5EF4-FFF2-40B4-BE49-F238E27FC236}">
                <a16:creationId xmlns:a16="http://schemas.microsoft.com/office/drawing/2014/main" id="{E230DA97-1D77-43B2-953E-6D7F67417A7B}"/>
              </a:ext>
            </a:extLst>
          </p:cNvPr>
          <p:cNvGrpSpPr/>
          <p:nvPr/>
        </p:nvGrpSpPr>
        <p:grpSpPr>
          <a:xfrm>
            <a:off x="4329524" y="1365718"/>
            <a:ext cx="3864788" cy="1105726"/>
            <a:chOff x="469602" y="2419540"/>
            <a:chExt cx="1933298" cy="1105726"/>
          </a:xfrm>
        </p:grpSpPr>
        <p:sp>
          <p:nvSpPr>
            <p:cNvPr id="14" name="TextBox 18">
              <a:extLst>
                <a:ext uri="{FF2B5EF4-FFF2-40B4-BE49-F238E27FC236}">
                  <a16:creationId xmlns:a16="http://schemas.microsoft.com/office/drawing/2014/main" id="{72278EBC-B580-4341-BDEF-7503E899022A}"/>
                </a:ext>
              </a:extLst>
            </p:cNvPr>
            <p:cNvSpPr txBox="1"/>
            <p:nvPr/>
          </p:nvSpPr>
          <p:spPr>
            <a:xfrm flipH="1">
              <a:off x="1142248" y="2419540"/>
              <a:ext cx="599720" cy="396240"/>
            </a:xfrm>
            <a:prstGeom prst="rect">
              <a:avLst/>
            </a:prstGeom>
            <a:noFill/>
          </p:spPr>
          <p:txBody>
            <a:bodyPr rtlCol="0" wrap="none">
              <a:spAutoFit/>
            </a:bodyPr>
            <a:lstStyle/>
            <a:p>
              <a:pPr algn="ctr" lvl="0"/>
              <a:r>
                <a:rPr altLang="en-US" lang="zh-CN" sz="20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15" name="矩形 14">
              <a:extLst>
                <a:ext uri="{FF2B5EF4-FFF2-40B4-BE49-F238E27FC236}">
                  <a16:creationId xmlns:a16="http://schemas.microsoft.com/office/drawing/2014/main" id="{4A013FB4-6264-4F63-8354-826A31C00FE6}"/>
                </a:ext>
              </a:extLst>
            </p:cNvPr>
            <p:cNvSpPr/>
            <p:nvPr/>
          </p:nvSpPr>
          <p:spPr>
            <a:xfrm>
              <a:off x="469602" y="2823664"/>
              <a:ext cx="1933298" cy="731520"/>
            </a:xfrm>
            <a:prstGeom prst="rect">
              <a:avLst/>
            </a:prstGeom>
          </p:spPr>
          <p:txBody>
            <a:bodyPr wrap="square">
              <a:spAutoFit/>
            </a:bodyPr>
            <a:lstStyle/>
            <a:p>
              <a:pPr algn="ctr" lvl="0">
                <a:lnSpc>
                  <a:spcPct val="150000"/>
                </a:lnSpc>
              </a:pPr>
              <a:r>
                <a:rPr altLang="en-US" lang="zh-CN" sz="14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a:t>
              </a:r>
            </a:p>
          </p:txBody>
        </p:sp>
      </p:grpSp>
      <p:grpSp>
        <p:nvGrpSpPr>
          <p:cNvPr id="23" name="组合 22">
            <a:extLst>
              <a:ext uri="{FF2B5EF4-FFF2-40B4-BE49-F238E27FC236}">
                <a16:creationId xmlns:a16="http://schemas.microsoft.com/office/drawing/2014/main" id="{01EA97E8-A5C6-4D1D-ABC5-E84FDA169640}"/>
              </a:ext>
            </a:extLst>
          </p:cNvPr>
          <p:cNvGrpSpPr/>
          <p:nvPr/>
        </p:nvGrpSpPr>
        <p:grpSpPr>
          <a:xfrm>
            <a:off x="2092544" y="2402589"/>
            <a:ext cx="2524519" cy="1105726"/>
            <a:chOff x="469602" y="2419540"/>
            <a:chExt cx="1933298" cy="1105726"/>
          </a:xfrm>
        </p:grpSpPr>
        <p:sp>
          <p:nvSpPr>
            <p:cNvPr id="24" name="TextBox 18">
              <a:extLst>
                <a:ext uri="{FF2B5EF4-FFF2-40B4-BE49-F238E27FC236}">
                  <a16:creationId xmlns:a16="http://schemas.microsoft.com/office/drawing/2014/main" id="{12D718C5-EFA3-48B4-8BB9-83FA03A8B3E0}"/>
                </a:ext>
              </a:extLst>
            </p:cNvPr>
            <p:cNvSpPr txBox="1"/>
            <p:nvPr/>
          </p:nvSpPr>
          <p:spPr>
            <a:xfrm flipH="1">
              <a:off x="664659" y="2419540"/>
              <a:ext cx="918112" cy="396240"/>
            </a:xfrm>
            <a:prstGeom prst="rect">
              <a:avLst/>
            </a:prstGeom>
            <a:noFill/>
          </p:spPr>
          <p:txBody>
            <a:bodyPr rtlCol="0" wrap="none">
              <a:spAutoFit/>
            </a:bodyPr>
            <a:lstStyle/>
            <a:p>
              <a:pPr algn="ctr" lvl="0"/>
              <a:r>
                <a:rPr altLang="en-US" lang="zh-CN" sz="20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25" name="矩形 24">
              <a:extLst>
                <a:ext uri="{FF2B5EF4-FFF2-40B4-BE49-F238E27FC236}">
                  <a16:creationId xmlns:a16="http://schemas.microsoft.com/office/drawing/2014/main" id="{892826D0-A044-41E7-BEDA-8DF09A6E3B51}"/>
                </a:ext>
              </a:extLst>
            </p:cNvPr>
            <p:cNvSpPr/>
            <p:nvPr/>
          </p:nvSpPr>
          <p:spPr>
            <a:xfrm>
              <a:off x="469602" y="2823664"/>
              <a:ext cx="1933298" cy="1051560"/>
            </a:xfrm>
            <a:prstGeom prst="rect">
              <a:avLst/>
            </a:prstGeom>
          </p:spPr>
          <p:txBody>
            <a:bodyPr wrap="square">
              <a:spAutoFit/>
            </a:bodyPr>
            <a:lstStyle/>
            <a:p>
              <a:pPr algn="ctr" lvl="0">
                <a:lnSpc>
                  <a:spcPct val="150000"/>
                </a:lnSpc>
              </a:pPr>
              <a:r>
                <a:rPr altLang="en-US" lang="zh-CN" sz="14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a:t>
              </a:r>
            </a:p>
          </p:txBody>
        </p:sp>
      </p:grpSp>
      <p:grpSp>
        <p:nvGrpSpPr>
          <p:cNvPr id="31" name="组合 30">
            <a:extLst>
              <a:ext uri="{FF2B5EF4-FFF2-40B4-BE49-F238E27FC236}">
                <a16:creationId xmlns:a16="http://schemas.microsoft.com/office/drawing/2014/main" id="{EF2DEE12-73E6-4441-AAE9-2F47158492BE}"/>
              </a:ext>
            </a:extLst>
          </p:cNvPr>
          <p:cNvGrpSpPr/>
          <p:nvPr/>
        </p:nvGrpSpPr>
        <p:grpSpPr>
          <a:xfrm>
            <a:off x="2092544" y="4189162"/>
            <a:ext cx="2524519" cy="1105726"/>
            <a:chOff x="469602" y="2419540"/>
            <a:chExt cx="1933298" cy="1105726"/>
          </a:xfrm>
        </p:grpSpPr>
        <p:sp>
          <p:nvSpPr>
            <p:cNvPr id="32" name="TextBox 18">
              <a:extLst>
                <a:ext uri="{FF2B5EF4-FFF2-40B4-BE49-F238E27FC236}">
                  <a16:creationId xmlns:a16="http://schemas.microsoft.com/office/drawing/2014/main" id="{A48C61CC-255D-4087-A204-B8FB41D00E6D}"/>
                </a:ext>
              </a:extLst>
            </p:cNvPr>
            <p:cNvSpPr txBox="1"/>
            <p:nvPr/>
          </p:nvSpPr>
          <p:spPr>
            <a:xfrm flipH="1">
              <a:off x="664659" y="2419540"/>
              <a:ext cx="918112" cy="396240"/>
            </a:xfrm>
            <a:prstGeom prst="rect">
              <a:avLst/>
            </a:prstGeom>
            <a:noFill/>
          </p:spPr>
          <p:txBody>
            <a:bodyPr rtlCol="0" wrap="none">
              <a:spAutoFit/>
            </a:bodyPr>
            <a:lstStyle/>
            <a:p>
              <a:pPr algn="ctr" lvl="0"/>
              <a:r>
                <a:rPr altLang="en-US" lang="zh-CN" sz="20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33" name="矩形 32">
              <a:extLst>
                <a:ext uri="{FF2B5EF4-FFF2-40B4-BE49-F238E27FC236}">
                  <a16:creationId xmlns:a16="http://schemas.microsoft.com/office/drawing/2014/main" id="{F4E381AB-8ED2-4133-BE8D-7FF2A7979946}"/>
                </a:ext>
              </a:extLst>
            </p:cNvPr>
            <p:cNvSpPr/>
            <p:nvPr/>
          </p:nvSpPr>
          <p:spPr>
            <a:xfrm>
              <a:off x="469602" y="2823664"/>
              <a:ext cx="1933298" cy="1051560"/>
            </a:xfrm>
            <a:prstGeom prst="rect">
              <a:avLst/>
            </a:prstGeom>
          </p:spPr>
          <p:txBody>
            <a:bodyPr wrap="square">
              <a:spAutoFit/>
            </a:bodyPr>
            <a:lstStyle/>
            <a:p>
              <a:pPr algn="ctr" lvl="0">
                <a:lnSpc>
                  <a:spcPct val="150000"/>
                </a:lnSpc>
              </a:pPr>
              <a:r>
                <a:rPr altLang="en-US" lang="zh-CN" sz="14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a:t>
              </a:r>
            </a:p>
          </p:txBody>
        </p:sp>
      </p:grpSp>
      <p:sp>
        <p:nvSpPr>
          <p:cNvPr id="58" name="文本框 57">
            <a:extLst>
              <a:ext uri="{FF2B5EF4-FFF2-40B4-BE49-F238E27FC236}">
                <a16:creationId xmlns:a16="http://schemas.microsoft.com/office/drawing/2014/main" id="{BB26B3D8-B299-4810-B53A-9CE1DB0298CC}"/>
              </a:ext>
            </a:extLst>
          </p:cNvPr>
          <p:cNvSpPr txBox="1"/>
          <p:nvPr/>
        </p:nvSpPr>
        <p:spPr>
          <a:xfrm>
            <a:off x="5285522" y="704666"/>
            <a:ext cx="1605280" cy="518160"/>
          </a:xfrm>
          <a:prstGeom prst="rect">
            <a:avLst/>
          </a:prstGeom>
          <a:noFill/>
        </p:spPr>
        <p:txBody>
          <a:bodyPr rtlCol="0" wrap="none">
            <a:spAutoFit/>
          </a:bodyPr>
          <a:lstStyle/>
          <a:p>
            <a:r>
              <a:rPr altLang="en-US" lang="zh-CN" sz="2800">
                <a:solidFill>
                  <a:srgbClr val="13223F"/>
                </a:solidFill>
                <a:latin charset="-122" panose="02010601030101010101" pitchFamily="2" typeface="字体视界-NEW魏碑体"/>
                <a:ea charset="-122" panose="02010601030101010101" pitchFamily="2" typeface="字体视界-NEW魏碑体"/>
              </a:rPr>
              <a:t>输入标题</a:t>
            </a:r>
          </a:p>
        </p:txBody>
      </p:sp>
      <p:pic>
        <p:nvPicPr>
          <p:cNvPr descr="图片包含 游戏机, 杯子, 钟表  描述已自动生成" id="3" name="图片 2">
            <a:extLst>
              <a:ext uri="{FF2B5EF4-FFF2-40B4-BE49-F238E27FC236}">
                <a16:creationId xmlns:a16="http://schemas.microsoft.com/office/drawing/2014/main" id="{0E761C40-91EF-4584-8F5F-E4E53D0E0E8C}"/>
              </a:ext>
            </a:extLst>
          </p:cNvPr>
          <p:cNvPicPr>
            <a:picLocks noChangeAspect="1"/>
          </p:cNvPicPr>
          <p:nvPr/>
        </p:nvPicPr>
        <p:blipFill>
          <a:blip r:embed="rId2">
            <a:extLst>
              <a:ext uri="{28A0092B-C50C-407E-A947-70E740481C1C}">
                <a14:useLocalDpi val="0"/>
              </a:ext>
            </a:extLst>
          </a:blip>
          <a:stretch>
            <a:fillRect/>
          </a:stretch>
        </p:blipFill>
        <p:spPr>
          <a:xfrm>
            <a:off x="4890318" y="2575794"/>
            <a:ext cx="2743200" cy="2743200"/>
          </a:xfrm>
          <a:prstGeom prst="rect">
            <a:avLst/>
          </a:prstGeom>
        </p:spPr>
      </p:pic>
      <p:grpSp>
        <p:nvGrpSpPr>
          <p:cNvPr id="59" name="组合 58">
            <a:extLst>
              <a:ext uri="{FF2B5EF4-FFF2-40B4-BE49-F238E27FC236}">
                <a16:creationId xmlns:a16="http://schemas.microsoft.com/office/drawing/2014/main" id="{F5C8FCE6-7874-4656-8B75-28B83E4249B6}"/>
              </a:ext>
            </a:extLst>
          </p:cNvPr>
          <p:cNvGrpSpPr/>
          <p:nvPr/>
        </p:nvGrpSpPr>
        <p:grpSpPr>
          <a:xfrm>
            <a:off x="7574937" y="2402589"/>
            <a:ext cx="2524519" cy="1105726"/>
            <a:chOff x="469602" y="2419540"/>
            <a:chExt cx="1933298" cy="1105726"/>
          </a:xfrm>
        </p:grpSpPr>
        <p:sp>
          <p:nvSpPr>
            <p:cNvPr id="60" name="TextBox 18">
              <a:extLst>
                <a:ext uri="{FF2B5EF4-FFF2-40B4-BE49-F238E27FC236}">
                  <a16:creationId xmlns:a16="http://schemas.microsoft.com/office/drawing/2014/main" id="{37D9FDD8-2E30-4451-B350-436BB74DBFE3}"/>
                </a:ext>
              </a:extLst>
            </p:cNvPr>
            <p:cNvSpPr txBox="1"/>
            <p:nvPr/>
          </p:nvSpPr>
          <p:spPr>
            <a:xfrm flipH="1">
              <a:off x="664659" y="2419540"/>
              <a:ext cx="918112" cy="396240"/>
            </a:xfrm>
            <a:prstGeom prst="rect">
              <a:avLst/>
            </a:prstGeom>
            <a:noFill/>
          </p:spPr>
          <p:txBody>
            <a:bodyPr rtlCol="0" wrap="none">
              <a:spAutoFit/>
            </a:bodyPr>
            <a:lstStyle/>
            <a:p>
              <a:pPr algn="ctr" lvl="0"/>
              <a:r>
                <a:rPr altLang="en-US" lang="zh-CN" sz="20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61" name="矩形 60">
              <a:extLst>
                <a:ext uri="{FF2B5EF4-FFF2-40B4-BE49-F238E27FC236}">
                  <a16:creationId xmlns:a16="http://schemas.microsoft.com/office/drawing/2014/main" id="{B334B9C9-4E3B-4057-BD6F-F5E5D6D770DF}"/>
                </a:ext>
              </a:extLst>
            </p:cNvPr>
            <p:cNvSpPr/>
            <p:nvPr/>
          </p:nvSpPr>
          <p:spPr>
            <a:xfrm>
              <a:off x="469601" y="2823664"/>
              <a:ext cx="1933298" cy="1051560"/>
            </a:xfrm>
            <a:prstGeom prst="rect">
              <a:avLst/>
            </a:prstGeom>
          </p:spPr>
          <p:txBody>
            <a:bodyPr wrap="square">
              <a:spAutoFit/>
            </a:bodyPr>
            <a:lstStyle/>
            <a:p>
              <a:pPr algn="ctr" lvl="0">
                <a:lnSpc>
                  <a:spcPct val="150000"/>
                </a:lnSpc>
              </a:pPr>
              <a:r>
                <a:rPr altLang="en-US" lang="zh-CN" sz="14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a:t>
              </a:r>
            </a:p>
          </p:txBody>
        </p:sp>
      </p:grpSp>
      <p:grpSp>
        <p:nvGrpSpPr>
          <p:cNvPr id="62" name="组合 61">
            <a:extLst>
              <a:ext uri="{FF2B5EF4-FFF2-40B4-BE49-F238E27FC236}">
                <a16:creationId xmlns:a16="http://schemas.microsoft.com/office/drawing/2014/main" id="{1F7FE53A-32DB-48E1-9612-1709092D7CDD}"/>
              </a:ext>
            </a:extLst>
          </p:cNvPr>
          <p:cNvGrpSpPr/>
          <p:nvPr/>
        </p:nvGrpSpPr>
        <p:grpSpPr>
          <a:xfrm>
            <a:off x="7574937" y="4189162"/>
            <a:ext cx="2524519" cy="1105726"/>
            <a:chOff x="469602" y="2419540"/>
            <a:chExt cx="1933298" cy="1105726"/>
          </a:xfrm>
        </p:grpSpPr>
        <p:sp>
          <p:nvSpPr>
            <p:cNvPr id="63" name="TextBox 18">
              <a:extLst>
                <a:ext uri="{FF2B5EF4-FFF2-40B4-BE49-F238E27FC236}">
                  <a16:creationId xmlns:a16="http://schemas.microsoft.com/office/drawing/2014/main" id="{A2CB69A4-351C-4D88-9254-009AD43A5F58}"/>
                </a:ext>
              </a:extLst>
            </p:cNvPr>
            <p:cNvSpPr txBox="1"/>
            <p:nvPr/>
          </p:nvSpPr>
          <p:spPr>
            <a:xfrm flipH="1">
              <a:off x="664659" y="2419540"/>
              <a:ext cx="918112" cy="396240"/>
            </a:xfrm>
            <a:prstGeom prst="rect">
              <a:avLst/>
            </a:prstGeom>
            <a:noFill/>
          </p:spPr>
          <p:txBody>
            <a:bodyPr rtlCol="0" wrap="none">
              <a:spAutoFit/>
            </a:bodyPr>
            <a:lstStyle/>
            <a:p>
              <a:pPr algn="ctr" lvl="0"/>
              <a:r>
                <a:rPr altLang="en-US" lang="zh-CN" sz="20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64" name="矩形 63">
              <a:extLst>
                <a:ext uri="{FF2B5EF4-FFF2-40B4-BE49-F238E27FC236}">
                  <a16:creationId xmlns:a16="http://schemas.microsoft.com/office/drawing/2014/main" id="{2324556C-F2DC-4750-B782-06D884C4F2C5}"/>
                </a:ext>
              </a:extLst>
            </p:cNvPr>
            <p:cNvSpPr/>
            <p:nvPr/>
          </p:nvSpPr>
          <p:spPr>
            <a:xfrm>
              <a:off x="469601" y="2823664"/>
              <a:ext cx="1933298" cy="1051560"/>
            </a:xfrm>
            <a:prstGeom prst="rect">
              <a:avLst/>
            </a:prstGeom>
          </p:spPr>
          <p:txBody>
            <a:bodyPr wrap="square">
              <a:spAutoFit/>
            </a:bodyPr>
            <a:lstStyle/>
            <a:p>
              <a:pPr algn="ctr" lvl="0">
                <a:lnSpc>
                  <a:spcPct val="150000"/>
                </a:lnSpc>
              </a:pPr>
              <a:r>
                <a:rPr altLang="en-US" lang="zh-CN" sz="14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a:t>
              </a:r>
            </a:p>
          </p:txBody>
        </p:sp>
      </p:grpSp>
    </p:spTree>
    <p:extLst>
      <p:ext uri="{BB962C8B-B14F-4D97-AF65-F5344CB8AC3E}">
        <p14:creationId val="81954794"/>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3"/>
                                        </p:tgtEl>
                                        <p:attrNameLst>
                                          <p:attrName>style.visibility</p:attrName>
                                        </p:attrNameLst>
                                      </p:cBhvr>
                                      <p:to>
                                        <p:strVal val="visible"/>
                                      </p:to>
                                    </p:set>
                                    <p:animEffect filter="circle(in)" transition="in">
                                      <p:cBhvr>
                                        <p:cTn dur="1000" id="7"/>
                                        <p:tgtEl>
                                          <p:spTgt spid="3"/>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750" id="11"/>
                                        <p:tgtEl>
                                          <p:spTgt spid="13"/>
                                        </p:tgtEl>
                                      </p:cBhvr>
                                    </p:animEffect>
                                    <p:anim calcmode="lin" valueType="num">
                                      <p:cBhvr>
                                        <p:cTn dur="750" fill="hold" id="12"/>
                                        <p:tgtEl>
                                          <p:spTgt spid="13"/>
                                        </p:tgtEl>
                                        <p:attrNameLst>
                                          <p:attrName>ppt_x</p:attrName>
                                        </p:attrNameLst>
                                      </p:cBhvr>
                                      <p:tavLst>
                                        <p:tav tm="0">
                                          <p:val>
                                            <p:strVal val="#ppt_x"/>
                                          </p:val>
                                        </p:tav>
                                        <p:tav tm="100000">
                                          <p:val>
                                            <p:strVal val="#ppt_x"/>
                                          </p:val>
                                        </p:tav>
                                      </p:tavLst>
                                    </p:anim>
                                    <p:anim calcmode="lin" valueType="num">
                                      <p:cBhvr>
                                        <p:cTn dur="750" fill="hold" id="13"/>
                                        <p:tgtEl>
                                          <p:spTgt spid="1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750"/>
                            </p:stCondLst>
                            <p:childTnLst>
                              <p:par>
                                <p:cTn fill="hold" id="15" nodeType="afterEffect" presetClass="entr" presetID="42"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750" id="17"/>
                                        <p:tgtEl>
                                          <p:spTgt spid="23"/>
                                        </p:tgtEl>
                                      </p:cBhvr>
                                    </p:animEffect>
                                    <p:anim calcmode="lin" valueType="num">
                                      <p:cBhvr>
                                        <p:cTn dur="750" fill="hold" id="18"/>
                                        <p:tgtEl>
                                          <p:spTgt spid="23"/>
                                        </p:tgtEl>
                                        <p:attrNameLst>
                                          <p:attrName>ppt_x</p:attrName>
                                        </p:attrNameLst>
                                      </p:cBhvr>
                                      <p:tavLst>
                                        <p:tav tm="0">
                                          <p:val>
                                            <p:strVal val="#ppt_x"/>
                                          </p:val>
                                        </p:tav>
                                        <p:tav tm="100000">
                                          <p:val>
                                            <p:strVal val="#ppt_x"/>
                                          </p:val>
                                        </p:tav>
                                      </p:tavLst>
                                    </p:anim>
                                    <p:anim calcmode="lin" valueType="num">
                                      <p:cBhvr>
                                        <p:cTn dur="750" fill="hold" id="19"/>
                                        <p:tgtEl>
                                          <p:spTgt spid="2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42" presetSubtype="0">
                                  <p:stCondLst>
                                    <p:cond delay="0"/>
                                  </p:stCondLst>
                                  <p:childTnLst>
                                    <p:set>
                                      <p:cBhvr>
                                        <p:cTn dur="1" fill="hold" id="22">
                                          <p:stCondLst>
                                            <p:cond delay="0"/>
                                          </p:stCondLst>
                                        </p:cTn>
                                        <p:tgtEl>
                                          <p:spTgt spid="31"/>
                                        </p:tgtEl>
                                        <p:attrNameLst>
                                          <p:attrName>style.visibility</p:attrName>
                                        </p:attrNameLst>
                                      </p:cBhvr>
                                      <p:to>
                                        <p:strVal val="visible"/>
                                      </p:to>
                                    </p:set>
                                    <p:animEffect filter="fade" transition="in">
                                      <p:cBhvr>
                                        <p:cTn dur="750" id="23"/>
                                        <p:tgtEl>
                                          <p:spTgt spid="31"/>
                                        </p:tgtEl>
                                      </p:cBhvr>
                                    </p:animEffect>
                                    <p:anim calcmode="lin" valueType="num">
                                      <p:cBhvr>
                                        <p:cTn dur="750" fill="hold" id="24"/>
                                        <p:tgtEl>
                                          <p:spTgt spid="31"/>
                                        </p:tgtEl>
                                        <p:attrNameLst>
                                          <p:attrName>ppt_x</p:attrName>
                                        </p:attrNameLst>
                                      </p:cBhvr>
                                      <p:tavLst>
                                        <p:tav tm="0">
                                          <p:val>
                                            <p:strVal val="#ppt_x"/>
                                          </p:val>
                                        </p:tav>
                                        <p:tav tm="100000">
                                          <p:val>
                                            <p:strVal val="#ppt_x"/>
                                          </p:val>
                                        </p:tav>
                                      </p:tavLst>
                                    </p:anim>
                                    <p:anim calcmode="lin" valueType="num">
                                      <p:cBhvr>
                                        <p:cTn dur="750" fill="hold" id="25"/>
                                        <p:tgtEl>
                                          <p:spTgt spid="31"/>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250"/>
                            </p:stCondLst>
                            <p:childTnLst>
                              <p:par>
                                <p:cTn fill="hold" id="27" nodeType="afterEffect" presetClass="entr" presetID="42" presetSubtype="0">
                                  <p:stCondLst>
                                    <p:cond delay="0"/>
                                  </p:stCondLst>
                                  <p:childTnLst>
                                    <p:set>
                                      <p:cBhvr>
                                        <p:cTn dur="1" fill="hold" id="28">
                                          <p:stCondLst>
                                            <p:cond delay="0"/>
                                          </p:stCondLst>
                                        </p:cTn>
                                        <p:tgtEl>
                                          <p:spTgt spid="59"/>
                                        </p:tgtEl>
                                        <p:attrNameLst>
                                          <p:attrName>style.visibility</p:attrName>
                                        </p:attrNameLst>
                                      </p:cBhvr>
                                      <p:to>
                                        <p:strVal val="visible"/>
                                      </p:to>
                                    </p:set>
                                    <p:animEffect filter="fade" transition="in">
                                      <p:cBhvr>
                                        <p:cTn dur="750" id="29"/>
                                        <p:tgtEl>
                                          <p:spTgt spid="59"/>
                                        </p:tgtEl>
                                      </p:cBhvr>
                                    </p:animEffect>
                                    <p:anim calcmode="lin" valueType="num">
                                      <p:cBhvr>
                                        <p:cTn dur="750" fill="hold" id="30"/>
                                        <p:tgtEl>
                                          <p:spTgt spid="59"/>
                                        </p:tgtEl>
                                        <p:attrNameLst>
                                          <p:attrName>ppt_x</p:attrName>
                                        </p:attrNameLst>
                                      </p:cBhvr>
                                      <p:tavLst>
                                        <p:tav tm="0">
                                          <p:val>
                                            <p:strVal val="#ppt_x"/>
                                          </p:val>
                                        </p:tav>
                                        <p:tav tm="100000">
                                          <p:val>
                                            <p:strVal val="#ppt_x"/>
                                          </p:val>
                                        </p:tav>
                                      </p:tavLst>
                                    </p:anim>
                                    <p:anim calcmode="lin" valueType="num">
                                      <p:cBhvr>
                                        <p:cTn dur="750" fill="hold" id="31"/>
                                        <p:tgtEl>
                                          <p:spTgt spid="5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000"/>
                            </p:stCondLst>
                            <p:childTnLst>
                              <p:par>
                                <p:cTn fill="hold" id="33" nodeType="afterEffect" presetClass="entr" presetID="42" presetSubtype="0">
                                  <p:stCondLst>
                                    <p:cond delay="0"/>
                                  </p:stCondLst>
                                  <p:childTnLst>
                                    <p:set>
                                      <p:cBhvr>
                                        <p:cTn dur="1" fill="hold" id="34">
                                          <p:stCondLst>
                                            <p:cond delay="0"/>
                                          </p:stCondLst>
                                        </p:cTn>
                                        <p:tgtEl>
                                          <p:spTgt spid="62"/>
                                        </p:tgtEl>
                                        <p:attrNameLst>
                                          <p:attrName>style.visibility</p:attrName>
                                        </p:attrNameLst>
                                      </p:cBhvr>
                                      <p:to>
                                        <p:strVal val="visible"/>
                                      </p:to>
                                    </p:set>
                                    <p:animEffect filter="fade" transition="in">
                                      <p:cBhvr>
                                        <p:cTn dur="750" id="35"/>
                                        <p:tgtEl>
                                          <p:spTgt spid="62"/>
                                        </p:tgtEl>
                                      </p:cBhvr>
                                    </p:animEffect>
                                    <p:anim calcmode="lin" valueType="num">
                                      <p:cBhvr>
                                        <p:cTn dur="750" fill="hold" id="36"/>
                                        <p:tgtEl>
                                          <p:spTgt spid="62"/>
                                        </p:tgtEl>
                                        <p:attrNameLst>
                                          <p:attrName>ppt_x</p:attrName>
                                        </p:attrNameLst>
                                      </p:cBhvr>
                                      <p:tavLst>
                                        <p:tav tm="0">
                                          <p:val>
                                            <p:strVal val="#ppt_x"/>
                                          </p:val>
                                        </p:tav>
                                        <p:tav tm="100000">
                                          <p:val>
                                            <p:strVal val="#ppt_x"/>
                                          </p:val>
                                        </p:tav>
                                      </p:tavLst>
                                    </p:anim>
                                    <p:anim calcmode="lin" valueType="num">
                                      <p:cBhvr>
                                        <p:cTn dur="750" fill="hold" id="37"/>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游戏机, 消防栓, 黄色, 华美  描述已自动生成" id="23" name="图片 22">
            <a:extLst>
              <a:ext uri="{FF2B5EF4-FFF2-40B4-BE49-F238E27FC236}">
                <a16:creationId xmlns:a16="http://schemas.microsoft.com/office/drawing/2014/main" id="{FCE8C59B-122F-48B5-BC26-9EEB4F7A3809}"/>
              </a:ext>
            </a:extLst>
          </p:cNvPr>
          <p:cNvPicPr>
            <a:picLocks noChangeAspect="1"/>
          </p:cNvPicPr>
          <p:nvPr/>
        </p:nvPicPr>
        <p:blipFill>
          <a:blip r:embed="rId2">
            <a:extLst>
              <a:ext uri="{28A0092B-C50C-407E-A947-70E740481C1C}">
                <a14:useLocalDpi val="0"/>
              </a:ext>
            </a:extLst>
          </a:blip>
          <a:srcRect b="3200" l="5560" r="8404"/>
          <a:stretch>
            <a:fillRect/>
          </a:stretch>
        </p:blipFill>
        <p:spPr>
          <a:xfrm>
            <a:off x="-3" y="-1"/>
            <a:ext cx="12192001" cy="6858001"/>
          </a:xfrm>
          <a:prstGeom prst="rect">
            <a:avLst/>
          </a:prstGeom>
          <a:effectLst>
            <a:outerShdw algn="ctr" blurRad="292100" rotWithShape="0" sx="98000" sy="98000">
              <a:prstClr val="black">
                <a:alpha val="40000"/>
              </a:prstClr>
            </a:outerShdw>
          </a:effectLst>
        </p:spPr>
      </p:pic>
      <p:grpSp>
        <p:nvGrpSpPr>
          <p:cNvPr id="6" name="组合 5">
            <a:extLst>
              <a:ext uri="{FF2B5EF4-FFF2-40B4-BE49-F238E27FC236}">
                <a16:creationId xmlns:a16="http://schemas.microsoft.com/office/drawing/2014/main" id="{C8D29464-D4FA-4D34-9D7F-7592044E7C58}"/>
              </a:ext>
            </a:extLst>
          </p:cNvPr>
          <p:cNvGrpSpPr/>
          <p:nvPr/>
        </p:nvGrpSpPr>
        <p:grpSpPr>
          <a:xfrm>
            <a:off x="-2" y="4572323"/>
            <a:ext cx="12192002" cy="2285677"/>
            <a:chOff x="-2" y="4572323"/>
            <a:chExt cx="12192002" cy="2285677"/>
          </a:xfrm>
        </p:grpSpPr>
        <p:pic>
          <p:nvPicPr>
            <p:cNvPr descr="图片包含 站, 一群, 游戏机, 显示器  描述已自动生成" id="7" name="图片 6">
              <a:extLst>
                <a:ext uri="{FF2B5EF4-FFF2-40B4-BE49-F238E27FC236}">
                  <a16:creationId xmlns:a16="http://schemas.microsoft.com/office/drawing/2014/main" id="{FB580649-9C29-4F7C-8C45-D5E94F179388}"/>
                </a:ext>
              </a:extLst>
            </p:cNvPr>
            <p:cNvPicPr>
              <a:picLocks noChangeAspect="1"/>
            </p:cNvPicPr>
            <p:nvPr/>
          </p:nvPicPr>
          <p:blipFill>
            <a:blip r:embed="rId3">
              <a:extLst>
                <a:ext uri="{28A0092B-C50C-407E-A947-70E740481C1C}">
                  <a14:useLocalDpi val="0"/>
                </a:ext>
              </a:extLst>
            </a:blip>
            <a:srcRect r="48125" t="72607"/>
            <a:stretch>
              <a:fillRect/>
            </a:stretch>
          </p:blipFill>
          <p:spPr>
            <a:xfrm>
              <a:off x="-2" y="4572323"/>
              <a:ext cx="6324600" cy="2285677"/>
            </a:xfrm>
            <a:prstGeom prst="rect">
              <a:avLst/>
            </a:prstGeom>
          </p:spPr>
        </p:pic>
        <p:pic>
          <p:nvPicPr>
            <p:cNvPr descr="图片包含 站, 一群, 游戏机, 显示器  描述已自动生成" id="8" name="图片 7">
              <a:extLst>
                <a:ext uri="{FF2B5EF4-FFF2-40B4-BE49-F238E27FC236}">
                  <a16:creationId xmlns:a16="http://schemas.microsoft.com/office/drawing/2014/main" id="{7C14CDE9-53B0-48E6-9BCB-42231CB07C4F}"/>
                </a:ext>
              </a:extLst>
            </p:cNvPr>
            <p:cNvPicPr>
              <a:picLocks noChangeAspect="1"/>
            </p:cNvPicPr>
            <p:nvPr/>
          </p:nvPicPr>
          <p:blipFill>
            <a:blip r:embed="rId3">
              <a:extLst>
                <a:ext uri="{28A0092B-C50C-407E-A947-70E740481C1C}">
                  <a14:useLocalDpi val="0"/>
                </a:ext>
              </a:extLst>
            </a:blip>
            <a:srcRect r="48125" t="72607"/>
            <a:stretch>
              <a:fillRect/>
            </a:stretch>
          </p:blipFill>
          <p:spPr>
            <a:xfrm flipH="1">
              <a:off x="5867400" y="4572323"/>
              <a:ext cx="6324600" cy="2285677"/>
            </a:xfrm>
            <a:prstGeom prst="rect">
              <a:avLst/>
            </a:prstGeom>
          </p:spPr>
        </p:pic>
      </p:grpSp>
      <p:sp>
        <p:nvSpPr>
          <p:cNvPr id="9" name="文本框 8">
            <a:extLst>
              <a:ext uri="{FF2B5EF4-FFF2-40B4-BE49-F238E27FC236}">
                <a16:creationId xmlns:a16="http://schemas.microsoft.com/office/drawing/2014/main" id="{23BEBBB6-87B2-4AA7-820C-CB506F2A68F2}"/>
              </a:ext>
            </a:extLst>
          </p:cNvPr>
          <p:cNvSpPr txBox="1"/>
          <p:nvPr/>
        </p:nvSpPr>
        <p:spPr>
          <a:xfrm>
            <a:off x="4187597" y="543382"/>
            <a:ext cx="3816806" cy="1188720"/>
          </a:xfrm>
          <a:prstGeom prst="rect">
            <a:avLst/>
          </a:prstGeom>
          <a:noFill/>
        </p:spPr>
        <p:txBody>
          <a:bodyPr rtlCol="0" wrap="square">
            <a:spAutoFit/>
          </a:bodyPr>
          <a:lstStyle/>
          <a:p>
            <a:pPr algn="ctr"/>
            <a:r>
              <a:rPr altLang="en-US" b="1" lang="zh-CN" sz="7200">
                <a:solidFill>
                  <a:srgbClr val="FFF197"/>
                </a:solidFill>
                <a:latin charset="-122" panose="02010601030101010101" pitchFamily="2" typeface="字体视界-NEW魏碑体"/>
                <a:ea charset="-122" panose="02010601030101010101" pitchFamily="2" typeface="字体视界-NEW魏碑体"/>
              </a:rPr>
              <a:t>目录</a:t>
            </a:r>
          </a:p>
        </p:txBody>
      </p:sp>
      <p:grpSp>
        <p:nvGrpSpPr>
          <p:cNvPr id="18" name="组合 17">
            <a:extLst>
              <a:ext uri="{FF2B5EF4-FFF2-40B4-BE49-F238E27FC236}">
                <a16:creationId xmlns:a16="http://schemas.microsoft.com/office/drawing/2014/main" id="{CE62C9BB-040F-40D5-9F62-EC09E89DA920}"/>
              </a:ext>
            </a:extLst>
          </p:cNvPr>
          <p:cNvGrpSpPr/>
          <p:nvPr/>
        </p:nvGrpSpPr>
        <p:grpSpPr>
          <a:xfrm>
            <a:off x="2926772" y="1942327"/>
            <a:ext cx="1469705" cy="3544167"/>
            <a:chOff x="2926772" y="1942327"/>
            <a:chExt cx="1469705" cy="3544167"/>
          </a:xfrm>
        </p:grpSpPr>
        <p:sp>
          <p:nvSpPr>
            <p:cNvPr id="10" name="文本框 9">
              <a:extLst>
                <a:ext uri="{FF2B5EF4-FFF2-40B4-BE49-F238E27FC236}">
                  <a16:creationId xmlns:a16="http://schemas.microsoft.com/office/drawing/2014/main" id="{7E3ABA1E-3793-4225-855B-221A6018D038}"/>
                </a:ext>
              </a:extLst>
            </p:cNvPr>
            <p:cNvSpPr txBox="1"/>
            <p:nvPr/>
          </p:nvSpPr>
          <p:spPr>
            <a:xfrm>
              <a:off x="3295864" y="2778804"/>
              <a:ext cx="731520" cy="2707690"/>
            </a:xfrm>
            <a:prstGeom prst="rect">
              <a:avLst/>
            </a:prstGeom>
            <a:noFill/>
          </p:spPr>
          <p:txBody>
            <a:bodyPr anchor="ctr" rtlCol="0" vert="eaVert" wrap="square">
              <a:spAutoFit/>
            </a:bodyPr>
            <a:lstStyle/>
            <a:p>
              <a:pPr algn="ctr"/>
              <a:r>
                <a:rPr altLang="en-US" b="1" lang="zh-CN" sz="3600">
                  <a:solidFill>
                    <a:srgbClr val="FFF197"/>
                  </a:solidFill>
                  <a:latin charset="-122" panose="02010601030101010101" pitchFamily="2" typeface="字体视界-NEW魏碑体"/>
                  <a:ea charset="-122" panose="02010601030101010101" pitchFamily="2" typeface="字体视界-NEW魏碑体"/>
                </a:rPr>
                <a:t>壹  添加标题</a:t>
              </a:r>
            </a:p>
          </p:txBody>
        </p:sp>
        <p:pic>
          <p:nvPicPr>
            <p:cNvPr descr="卡通人物  描述已自动生成" id="14" name="图片 13">
              <a:extLst>
                <a:ext uri="{FF2B5EF4-FFF2-40B4-BE49-F238E27FC236}">
                  <a16:creationId xmlns:a16="http://schemas.microsoft.com/office/drawing/2014/main" id="{7F575AF0-4B5E-47D6-8F70-D060DB9788D5}"/>
                </a:ext>
              </a:extLst>
            </p:cNvPr>
            <p:cNvPicPr>
              <a:picLocks noChangeAspect="1"/>
            </p:cNvPicPr>
            <p:nvPr/>
          </p:nvPicPr>
          <p:blipFill>
            <a:blip r:embed="rId4">
              <a:extLst>
                <a:ext uri="{28A0092B-C50C-407E-A947-70E740481C1C}">
                  <a14:useLocalDpi val="0"/>
                </a:ext>
              </a:extLst>
            </a:blip>
            <a:srcRect t="39259"/>
            <a:stretch>
              <a:fillRect/>
            </a:stretch>
          </p:blipFill>
          <p:spPr>
            <a:xfrm>
              <a:off x="2926772" y="1942327"/>
              <a:ext cx="1469705" cy="686699"/>
            </a:xfrm>
            <a:prstGeom prst="rect">
              <a:avLst/>
            </a:prstGeom>
          </p:spPr>
        </p:pic>
      </p:grpSp>
      <p:grpSp>
        <p:nvGrpSpPr>
          <p:cNvPr id="19" name="组合 18">
            <a:extLst>
              <a:ext uri="{FF2B5EF4-FFF2-40B4-BE49-F238E27FC236}">
                <a16:creationId xmlns:a16="http://schemas.microsoft.com/office/drawing/2014/main" id="{D5876F52-45BB-4081-AA85-1FFF7BF05AAF}"/>
              </a:ext>
            </a:extLst>
          </p:cNvPr>
          <p:cNvGrpSpPr/>
          <p:nvPr/>
        </p:nvGrpSpPr>
        <p:grpSpPr>
          <a:xfrm>
            <a:off x="4587887" y="1942327"/>
            <a:ext cx="1469705" cy="3544167"/>
            <a:chOff x="4587887" y="1942327"/>
            <a:chExt cx="1469705" cy="3544167"/>
          </a:xfrm>
        </p:grpSpPr>
        <p:sp>
          <p:nvSpPr>
            <p:cNvPr id="11" name="文本框 10">
              <a:extLst>
                <a:ext uri="{FF2B5EF4-FFF2-40B4-BE49-F238E27FC236}">
                  <a16:creationId xmlns:a16="http://schemas.microsoft.com/office/drawing/2014/main" id="{C12A3B83-C1F7-44D3-85AF-C586C53329F9}"/>
                </a:ext>
              </a:extLst>
            </p:cNvPr>
            <p:cNvSpPr txBox="1"/>
            <p:nvPr/>
          </p:nvSpPr>
          <p:spPr>
            <a:xfrm>
              <a:off x="4953407" y="2778804"/>
              <a:ext cx="731520" cy="2707690"/>
            </a:xfrm>
            <a:prstGeom prst="rect">
              <a:avLst/>
            </a:prstGeom>
            <a:noFill/>
          </p:spPr>
          <p:txBody>
            <a:bodyPr rtlCol="0" vert="eaVert" wrap="square">
              <a:spAutoFit/>
            </a:bodyPr>
            <a:lstStyle/>
            <a:p>
              <a:r>
                <a:rPr altLang="en-US" b="1" lang="zh-CN" sz="3600">
                  <a:solidFill>
                    <a:srgbClr val="FFF197"/>
                  </a:solidFill>
                  <a:latin charset="-122" panose="02010601030101010101" pitchFamily="2" typeface="字体视界-NEW魏碑体"/>
                  <a:ea charset="-122" panose="02010601030101010101" pitchFamily="2" typeface="字体视界-NEW魏碑体"/>
                </a:rPr>
                <a:t>贰  添加标题</a:t>
              </a:r>
            </a:p>
          </p:txBody>
        </p:sp>
        <p:pic>
          <p:nvPicPr>
            <p:cNvPr descr="卡通人物  描述已自动生成" id="15" name="图片 14">
              <a:extLst>
                <a:ext uri="{FF2B5EF4-FFF2-40B4-BE49-F238E27FC236}">
                  <a16:creationId xmlns:a16="http://schemas.microsoft.com/office/drawing/2014/main" id="{5F4F57C4-5CCC-4D53-ACB1-520006951F77}"/>
                </a:ext>
              </a:extLst>
            </p:cNvPr>
            <p:cNvPicPr>
              <a:picLocks noChangeAspect="1"/>
            </p:cNvPicPr>
            <p:nvPr/>
          </p:nvPicPr>
          <p:blipFill>
            <a:blip r:embed="rId4">
              <a:extLst>
                <a:ext uri="{28A0092B-C50C-407E-A947-70E740481C1C}">
                  <a14:useLocalDpi val="0"/>
                </a:ext>
              </a:extLst>
            </a:blip>
            <a:srcRect t="39259"/>
            <a:stretch>
              <a:fillRect/>
            </a:stretch>
          </p:blipFill>
          <p:spPr>
            <a:xfrm>
              <a:off x="4587887" y="1942327"/>
              <a:ext cx="1469705" cy="686699"/>
            </a:xfrm>
            <a:prstGeom prst="rect">
              <a:avLst/>
            </a:prstGeom>
          </p:spPr>
        </p:pic>
      </p:grpSp>
      <p:grpSp>
        <p:nvGrpSpPr>
          <p:cNvPr id="20" name="组合 19">
            <a:extLst>
              <a:ext uri="{FF2B5EF4-FFF2-40B4-BE49-F238E27FC236}">
                <a16:creationId xmlns:a16="http://schemas.microsoft.com/office/drawing/2014/main" id="{1D0D2F52-9587-42CE-8827-839900D2C3B6}"/>
              </a:ext>
            </a:extLst>
          </p:cNvPr>
          <p:cNvGrpSpPr/>
          <p:nvPr/>
        </p:nvGrpSpPr>
        <p:grpSpPr>
          <a:xfrm>
            <a:off x="6249002" y="1942327"/>
            <a:ext cx="1469705" cy="3544167"/>
            <a:chOff x="6249002" y="1942327"/>
            <a:chExt cx="1469705" cy="3544167"/>
          </a:xfrm>
        </p:grpSpPr>
        <p:sp>
          <p:nvSpPr>
            <p:cNvPr id="12" name="文本框 11">
              <a:extLst>
                <a:ext uri="{FF2B5EF4-FFF2-40B4-BE49-F238E27FC236}">
                  <a16:creationId xmlns:a16="http://schemas.microsoft.com/office/drawing/2014/main" id="{51B99367-840B-49CA-AD51-75D93172460F}"/>
                </a:ext>
              </a:extLst>
            </p:cNvPr>
            <p:cNvSpPr txBox="1"/>
            <p:nvPr/>
          </p:nvSpPr>
          <p:spPr>
            <a:xfrm>
              <a:off x="6614522" y="2778804"/>
              <a:ext cx="731520" cy="2707690"/>
            </a:xfrm>
            <a:prstGeom prst="rect">
              <a:avLst/>
            </a:prstGeom>
            <a:noFill/>
          </p:spPr>
          <p:txBody>
            <a:bodyPr rtlCol="0" vert="eaVert" wrap="square">
              <a:spAutoFit/>
            </a:bodyPr>
            <a:lstStyle/>
            <a:p>
              <a:r>
                <a:rPr altLang="en-US" b="1" lang="zh-CN" sz="3600">
                  <a:solidFill>
                    <a:srgbClr val="FFF197"/>
                  </a:solidFill>
                  <a:latin charset="-122" panose="02010601030101010101" pitchFamily="2" typeface="字体视界-NEW魏碑体"/>
                  <a:ea charset="-122" panose="02010601030101010101" pitchFamily="2" typeface="字体视界-NEW魏碑体"/>
                </a:rPr>
                <a:t>叁  添加标题</a:t>
              </a:r>
            </a:p>
          </p:txBody>
        </p:sp>
        <p:pic>
          <p:nvPicPr>
            <p:cNvPr descr="卡通人物  描述已自动生成" id="16" name="图片 15">
              <a:extLst>
                <a:ext uri="{FF2B5EF4-FFF2-40B4-BE49-F238E27FC236}">
                  <a16:creationId xmlns:a16="http://schemas.microsoft.com/office/drawing/2014/main" id="{0DB8CBF0-FBBF-4D3E-BCBD-C83BF4681D65}"/>
                </a:ext>
              </a:extLst>
            </p:cNvPr>
            <p:cNvPicPr>
              <a:picLocks noChangeAspect="1"/>
            </p:cNvPicPr>
            <p:nvPr/>
          </p:nvPicPr>
          <p:blipFill>
            <a:blip r:embed="rId4">
              <a:extLst>
                <a:ext uri="{28A0092B-C50C-407E-A947-70E740481C1C}">
                  <a14:useLocalDpi val="0"/>
                </a:ext>
              </a:extLst>
            </a:blip>
            <a:srcRect t="39259"/>
            <a:stretch>
              <a:fillRect/>
            </a:stretch>
          </p:blipFill>
          <p:spPr>
            <a:xfrm>
              <a:off x="6249002" y="1942327"/>
              <a:ext cx="1469705" cy="686699"/>
            </a:xfrm>
            <a:prstGeom prst="rect">
              <a:avLst/>
            </a:prstGeom>
          </p:spPr>
        </p:pic>
      </p:grpSp>
      <p:grpSp>
        <p:nvGrpSpPr>
          <p:cNvPr id="21" name="组合 20">
            <a:extLst>
              <a:ext uri="{FF2B5EF4-FFF2-40B4-BE49-F238E27FC236}">
                <a16:creationId xmlns:a16="http://schemas.microsoft.com/office/drawing/2014/main" id="{D82EFECA-300E-470F-A573-1D4C24015D9B}"/>
              </a:ext>
            </a:extLst>
          </p:cNvPr>
          <p:cNvGrpSpPr/>
          <p:nvPr/>
        </p:nvGrpSpPr>
        <p:grpSpPr>
          <a:xfrm>
            <a:off x="7910117" y="1942327"/>
            <a:ext cx="1469705" cy="3544167"/>
            <a:chOff x="7910117" y="1942327"/>
            <a:chExt cx="1469705" cy="3544167"/>
          </a:xfrm>
        </p:grpSpPr>
        <p:sp>
          <p:nvSpPr>
            <p:cNvPr id="13" name="文本框 12">
              <a:extLst>
                <a:ext uri="{FF2B5EF4-FFF2-40B4-BE49-F238E27FC236}">
                  <a16:creationId xmlns:a16="http://schemas.microsoft.com/office/drawing/2014/main" id="{29A2DBFE-5461-4048-BEB4-405AEDAFA64F}"/>
                </a:ext>
              </a:extLst>
            </p:cNvPr>
            <p:cNvSpPr txBox="1"/>
            <p:nvPr/>
          </p:nvSpPr>
          <p:spPr>
            <a:xfrm>
              <a:off x="8275638" y="2778804"/>
              <a:ext cx="731520" cy="2707690"/>
            </a:xfrm>
            <a:prstGeom prst="rect">
              <a:avLst/>
            </a:prstGeom>
            <a:noFill/>
          </p:spPr>
          <p:txBody>
            <a:bodyPr rtlCol="0" vert="eaVert" wrap="square">
              <a:spAutoFit/>
            </a:bodyPr>
            <a:lstStyle/>
            <a:p>
              <a:r>
                <a:rPr altLang="en-US" b="1" lang="zh-CN" sz="3600">
                  <a:solidFill>
                    <a:srgbClr val="FFF197"/>
                  </a:solidFill>
                  <a:latin charset="-122" panose="02010601030101010101" pitchFamily="2" typeface="字体视界-NEW魏碑体"/>
                  <a:ea charset="-122" panose="02010601030101010101" pitchFamily="2" typeface="字体视界-NEW魏碑体"/>
                </a:rPr>
                <a:t>肆  添加标题</a:t>
              </a:r>
            </a:p>
          </p:txBody>
        </p:sp>
        <p:pic>
          <p:nvPicPr>
            <p:cNvPr descr="卡通人物  描述已自动生成" id="17" name="图片 16">
              <a:extLst>
                <a:ext uri="{FF2B5EF4-FFF2-40B4-BE49-F238E27FC236}">
                  <a16:creationId xmlns:a16="http://schemas.microsoft.com/office/drawing/2014/main" id="{3B32FF9F-DC8B-4676-9C51-96E09522A848}"/>
                </a:ext>
              </a:extLst>
            </p:cNvPr>
            <p:cNvPicPr>
              <a:picLocks noChangeAspect="1"/>
            </p:cNvPicPr>
            <p:nvPr/>
          </p:nvPicPr>
          <p:blipFill>
            <a:blip r:embed="rId4">
              <a:extLst>
                <a:ext uri="{28A0092B-C50C-407E-A947-70E740481C1C}">
                  <a14:useLocalDpi val="0"/>
                </a:ext>
              </a:extLst>
            </a:blip>
            <a:srcRect t="39259"/>
            <a:stretch>
              <a:fillRect/>
            </a:stretch>
          </p:blipFill>
          <p:spPr>
            <a:xfrm>
              <a:off x="7910117" y="1942327"/>
              <a:ext cx="1469705" cy="686699"/>
            </a:xfrm>
            <a:prstGeom prst="rect">
              <a:avLst/>
            </a:prstGeom>
          </p:spPr>
        </p:pic>
      </p:grpSp>
    </p:spTree>
    <p:extLst>
      <p:ext uri="{BB962C8B-B14F-4D97-AF65-F5344CB8AC3E}">
        <p14:creationId val="343556259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3"/>
                                        </p:tgtEl>
                                        <p:attrNameLst>
                                          <p:attrName>style.visibility</p:attrName>
                                        </p:attrNameLst>
                                      </p:cBhvr>
                                      <p:to>
                                        <p:strVal val="visible"/>
                                      </p:to>
                                    </p:set>
                                    <p:animEffect filter="barn(inVertical)" transition="in">
                                      <p:cBhvr>
                                        <p:cTn dur="500" id="7"/>
                                        <p:tgtEl>
                                          <p:spTgt spid="23"/>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500" fill="hold" id="11"/>
                                        <p:tgtEl>
                                          <p:spTgt spid="9"/>
                                        </p:tgtEl>
                                        <p:attrNameLst>
                                          <p:attrName>ppt_w</p:attrName>
                                        </p:attrNameLst>
                                      </p:cBhvr>
                                      <p:tavLst>
                                        <p:tav tm="0">
                                          <p:val>
                                            <p:fltVal val="0"/>
                                          </p:val>
                                        </p:tav>
                                        <p:tav tm="100000">
                                          <p:val>
                                            <p:strVal val="#ppt_w"/>
                                          </p:val>
                                        </p:tav>
                                      </p:tavLst>
                                    </p:anim>
                                    <p:anim calcmode="lin" valueType="num">
                                      <p:cBhvr>
                                        <p:cTn dur="500" fill="hold" id="12"/>
                                        <p:tgtEl>
                                          <p:spTgt spid="9"/>
                                        </p:tgtEl>
                                        <p:attrNameLst>
                                          <p:attrName>ppt_h</p:attrName>
                                        </p:attrNameLst>
                                      </p:cBhvr>
                                      <p:tavLst>
                                        <p:tav tm="0">
                                          <p:val>
                                            <p:fltVal val="0"/>
                                          </p:val>
                                        </p:tav>
                                        <p:tav tm="100000">
                                          <p:val>
                                            <p:strVal val="#ppt_h"/>
                                          </p:val>
                                        </p:tav>
                                      </p:tavLst>
                                    </p:anim>
                                    <p:animEffect filter="fade" transition="in">
                                      <p:cBhvr>
                                        <p:cTn dur="500" id="13"/>
                                        <p:tgtEl>
                                          <p:spTgt spid="9"/>
                                        </p:tgtEl>
                                      </p:cBhvr>
                                    </p:animEffect>
                                    <p:anim calcmode="lin" valueType="num">
                                      <p:cBhvr>
                                        <p:cTn dur="500" fill="hold" id="14"/>
                                        <p:tgtEl>
                                          <p:spTgt spid="9"/>
                                        </p:tgtEl>
                                        <p:attrNameLst>
                                          <p:attrName>ppt_x</p:attrName>
                                        </p:attrNameLst>
                                      </p:cBhvr>
                                      <p:tavLst>
                                        <p:tav tm="0">
                                          <p:val>
                                            <p:fltVal val="0.5"/>
                                          </p:val>
                                        </p:tav>
                                        <p:tav tm="100000">
                                          <p:val>
                                            <p:strVal val="#ppt_x"/>
                                          </p:val>
                                        </p:tav>
                                      </p:tavLst>
                                    </p:anim>
                                    <p:anim calcmode="lin" valueType="num">
                                      <p:cBhvr>
                                        <p:cTn dur="500" fill="hold" id="15"/>
                                        <p:tgtEl>
                                          <p:spTgt spid="9"/>
                                        </p:tgtEl>
                                        <p:attrNameLst>
                                          <p:attrName>ppt_y</p:attrName>
                                        </p:attrNameLst>
                                      </p:cBhvr>
                                      <p:tavLst>
                                        <p:tav tm="0">
                                          <p:val>
                                            <p:fltVal val="0.5"/>
                                          </p:val>
                                        </p:tav>
                                        <p:tav tm="100000">
                                          <p:val>
                                            <p:strVal val="#ppt_y"/>
                                          </p:val>
                                        </p:tav>
                                      </p:tavLst>
                                    </p:anim>
                                  </p:childTnLst>
                                </p:cTn>
                              </p:par>
                            </p:childTnLst>
                          </p:cTn>
                        </p:par>
                        <p:par>
                          <p:cTn fill="hold" id="16" nodeType="afterGroup">
                            <p:stCondLst>
                              <p:cond delay="1000"/>
                            </p:stCondLst>
                            <p:childTnLst>
                              <p:par>
                                <p:cTn fill="hold" id="17" nodeType="afterEffect" presetClass="entr" presetID="22" presetSubtype="4">
                                  <p:stCondLst>
                                    <p:cond delay="0"/>
                                  </p:stCondLst>
                                  <p:childTnLst>
                                    <p:set>
                                      <p:cBhvr>
                                        <p:cTn dur="1" fill="hold" id="18">
                                          <p:stCondLst>
                                            <p:cond delay="0"/>
                                          </p:stCondLst>
                                        </p:cTn>
                                        <p:tgtEl>
                                          <p:spTgt spid="6"/>
                                        </p:tgtEl>
                                        <p:attrNameLst>
                                          <p:attrName>style.visibility</p:attrName>
                                        </p:attrNameLst>
                                      </p:cBhvr>
                                      <p:to>
                                        <p:strVal val="visible"/>
                                      </p:to>
                                    </p:set>
                                    <p:animEffect filter="wipe(down)" transition="in">
                                      <p:cBhvr>
                                        <p:cTn dur="500" id="19"/>
                                        <p:tgtEl>
                                          <p:spTgt spid="6"/>
                                        </p:tgtEl>
                                      </p:cBhvr>
                                    </p:animEffect>
                                  </p:childTnLst>
                                </p:cTn>
                              </p:par>
                            </p:childTnLst>
                          </p:cTn>
                        </p:par>
                        <p:par>
                          <p:cTn fill="hold" id="20" nodeType="afterGroup">
                            <p:stCondLst>
                              <p:cond delay="1500"/>
                            </p:stCondLst>
                            <p:childTnLst>
                              <p:par>
                                <p:cTn fill="hold" id="21" nodeType="afterEffect" presetClass="entr" presetID="22" presetSubtype="1">
                                  <p:stCondLst>
                                    <p:cond delay="0"/>
                                  </p:stCondLst>
                                  <p:childTnLst>
                                    <p:set>
                                      <p:cBhvr>
                                        <p:cTn dur="1" fill="hold" id="22">
                                          <p:stCondLst>
                                            <p:cond delay="0"/>
                                          </p:stCondLst>
                                        </p:cTn>
                                        <p:tgtEl>
                                          <p:spTgt spid="18"/>
                                        </p:tgtEl>
                                        <p:attrNameLst>
                                          <p:attrName>style.visibility</p:attrName>
                                        </p:attrNameLst>
                                      </p:cBhvr>
                                      <p:to>
                                        <p:strVal val="visible"/>
                                      </p:to>
                                    </p:set>
                                    <p:animEffect filter="wipe(up)" transition="in">
                                      <p:cBhvr>
                                        <p:cTn dur="750" id="23"/>
                                        <p:tgtEl>
                                          <p:spTgt spid="18"/>
                                        </p:tgtEl>
                                      </p:cBhvr>
                                    </p:animEffect>
                                  </p:childTnLst>
                                </p:cTn>
                              </p:par>
                            </p:childTnLst>
                          </p:cTn>
                        </p:par>
                        <p:par>
                          <p:cTn fill="hold" id="24" nodeType="afterGroup">
                            <p:stCondLst>
                              <p:cond delay="2250"/>
                            </p:stCondLst>
                            <p:childTnLst>
                              <p:par>
                                <p:cTn fill="hold" id="25" nodeType="afterEffect" presetClass="entr" presetID="22" presetSubtype="1">
                                  <p:stCondLst>
                                    <p:cond delay="0"/>
                                  </p:stCondLst>
                                  <p:childTnLst>
                                    <p:set>
                                      <p:cBhvr>
                                        <p:cTn dur="1" fill="hold" id="26">
                                          <p:stCondLst>
                                            <p:cond delay="0"/>
                                          </p:stCondLst>
                                        </p:cTn>
                                        <p:tgtEl>
                                          <p:spTgt spid="19"/>
                                        </p:tgtEl>
                                        <p:attrNameLst>
                                          <p:attrName>style.visibility</p:attrName>
                                        </p:attrNameLst>
                                      </p:cBhvr>
                                      <p:to>
                                        <p:strVal val="visible"/>
                                      </p:to>
                                    </p:set>
                                    <p:animEffect filter="wipe(up)" transition="in">
                                      <p:cBhvr>
                                        <p:cTn dur="750" id="27"/>
                                        <p:tgtEl>
                                          <p:spTgt spid="19"/>
                                        </p:tgtEl>
                                      </p:cBhvr>
                                    </p:animEffect>
                                  </p:childTnLst>
                                </p:cTn>
                              </p:par>
                            </p:childTnLst>
                          </p:cTn>
                        </p:par>
                        <p:par>
                          <p:cTn fill="hold" id="28" nodeType="afterGroup">
                            <p:stCondLst>
                              <p:cond delay="3000"/>
                            </p:stCondLst>
                            <p:childTnLst>
                              <p:par>
                                <p:cTn fill="hold" id="29" nodeType="afterEffect" presetClass="entr" presetID="22" presetSubtype="1">
                                  <p:stCondLst>
                                    <p:cond delay="0"/>
                                  </p:stCondLst>
                                  <p:childTnLst>
                                    <p:set>
                                      <p:cBhvr>
                                        <p:cTn dur="1" fill="hold" id="30">
                                          <p:stCondLst>
                                            <p:cond delay="0"/>
                                          </p:stCondLst>
                                        </p:cTn>
                                        <p:tgtEl>
                                          <p:spTgt spid="20"/>
                                        </p:tgtEl>
                                        <p:attrNameLst>
                                          <p:attrName>style.visibility</p:attrName>
                                        </p:attrNameLst>
                                      </p:cBhvr>
                                      <p:to>
                                        <p:strVal val="visible"/>
                                      </p:to>
                                    </p:set>
                                    <p:animEffect filter="wipe(up)" transition="in">
                                      <p:cBhvr>
                                        <p:cTn dur="750" id="31"/>
                                        <p:tgtEl>
                                          <p:spTgt spid="20"/>
                                        </p:tgtEl>
                                      </p:cBhvr>
                                    </p:animEffect>
                                  </p:childTnLst>
                                </p:cTn>
                              </p:par>
                            </p:childTnLst>
                          </p:cTn>
                        </p:par>
                        <p:par>
                          <p:cTn fill="hold" id="32" nodeType="afterGroup">
                            <p:stCondLst>
                              <p:cond delay="3750"/>
                            </p:stCondLst>
                            <p:childTnLst>
                              <p:par>
                                <p:cTn fill="hold" id="33" nodeType="afterEffect" presetClass="entr" presetID="22" presetSubtype="1">
                                  <p:stCondLst>
                                    <p:cond delay="0"/>
                                  </p:stCondLst>
                                  <p:childTnLst>
                                    <p:set>
                                      <p:cBhvr>
                                        <p:cTn dur="1" fill="hold" id="34">
                                          <p:stCondLst>
                                            <p:cond delay="0"/>
                                          </p:stCondLst>
                                        </p:cTn>
                                        <p:tgtEl>
                                          <p:spTgt spid="21"/>
                                        </p:tgtEl>
                                        <p:attrNameLst>
                                          <p:attrName>style.visibility</p:attrName>
                                        </p:attrNameLst>
                                      </p:cBhvr>
                                      <p:to>
                                        <p:strVal val="visible"/>
                                      </p:to>
                                    </p:set>
                                    <p:animEffect filter="wipe(up)" transition="in">
                                      <p:cBhvr>
                                        <p:cTn dur="750" id="35"/>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a:extLst>
              <a:ext uri="{FF2B5EF4-FFF2-40B4-BE49-F238E27FC236}">
                <a16:creationId xmlns:a16="http://schemas.microsoft.com/office/drawing/2014/main" id="{6FACB574-B503-4B2A-8A1E-EEFF467D1AAE}"/>
              </a:ext>
            </a:extLst>
          </p:cNvPr>
          <p:cNvGrpSpPr/>
          <p:nvPr/>
        </p:nvGrpSpPr>
        <p:grpSpPr>
          <a:xfrm>
            <a:off x="6403665" y="1856493"/>
            <a:ext cx="4111934" cy="1572507"/>
            <a:chOff x="434298" y="2419540"/>
            <a:chExt cx="1647805" cy="541752"/>
          </a:xfrm>
        </p:grpSpPr>
        <p:sp>
          <p:nvSpPr>
            <p:cNvPr id="11" name="TextBox 18">
              <a:extLst>
                <a:ext uri="{FF2B5EF4-FFF2-40B4-BE49-F238E27FC236}">
                  <a16:creationId xmlns:a16="http://schemas.microsoft.com/office/drawing/2014/main" id="{3FE646C7-F389-41E4-8277-3EFBD93322A3}"/>
                </a:ext>
              </a:extLst>
            </p:cNvPr>
            <p:cNvSpPr txBox="1"/>
            <p:nvPr/>
          </p:nvSpPr>
          <p:spPr>
            <a:xfrm flipH="1">
              <a:off x="475220" y="2419540"/>
              <a:ext cx="643295" cy="178514"/>
            </a:xfrm>
            <a:prstGeom prst="rect">
              <a:avLst/>
            </a:prstGeom>
            <a:noFill/>
          </p:spPr>
          <p:txBody>
            <a:bodyPr rtlCol="0"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12" name="矩形 11">
              <a:extLst>
                <a:ext uri="{FF2B5EF4-FFF2-40B4-BE49-F238E27FC236}">
                  <a16:creationId xmlns:a16="http://schemas.microsoft.com/office/drawing/2014/main" id="{40DC2540-646B-4DD1-971D-E098C5599C85}"/>
                </a:ext>
              </a:extLst>
            </p:cNvPr>
            <p:cNvSpPr/>
            <p:nvPr/>
          </p:nvSpPr>
          <p:spPr>
            <a:xfrm>
              <a:off x="434298" y="2659604"/>
              <a:ext cx="1647805" cy="315024"/>
            </a:xfrm>
            <a:prstGeom prst="rect">
              <a:avLst/>
            </a:prstGeom>
          </p:spPr>
          <p:txBody>
            <a:bodyPr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a:t>
              </a:r>
            </a:p>
          </p:txBody>
        </p:sp>
      </p:grpSp>
      <p:sp>
        <p:nvSpPr>
          <p:cNvPr id="8" name="文本框 7">
            <a:extLst>
              <a:ext uri="{FF2B5EF4-FFF2-40B4-BE49-F238E27FC236}">
                <a16:creationId xmlns:a16="http://schemas.microsoft.com/office/drawing/2014/main" id="{0F28C561-9163-4076-9FAB-AB06ADFE0886}"/>
              </a:ext>
            </a:extLst>
          </p:cNvPr>
          <p:cNvSpPr txBox="1"/>
          <p:nvPr/>
        </p:nvSpPr>
        <p:spPr>
          <a:xfrm>
            <a:off x="5285522" y="704666"/>
            <a:ext cx="1605280" cy="518160"/>
          </a:xfrm>
          <a:prstGeom prst="rect">
            <a:avLst/>
          </a:prstGeom>
          <a:noFill/>
        </p:spPr>
        <p:txBody>
          <a:bodyPr rtlCol="0" wrap="none">
            <a:spAutoFit/>
          </a:bodyPr>
          <a:lstStyle/>
          <a:p>
            <a:r>
              <a:rPr altLang="en-US" lang="zh-CN" sz="2800">
                <a:solidFill>
                  <a:srgbClr val="13223F"/>
                </a:solidFill>
                <a:latin charset="-122" panose="02010601030101010101" pitchFamily="2" typeface="字体视界-NEW魏碑体"/>
                <a:ea charset="-122" panose="02010601030101010101" pitchFamily="2" typeface="字体视界-NEW魏碑体"/>
              </a:rPr>
              <a:t>输入标题</a:t>
            </a:r>
          </a:p>
        </p:txBody>
      </p:sp>
      <p:grpSp>
        <p:nvGrpSpPr>
          <p:cNvPr id="9" name="组合 8">
            <a:extLst>
              <a:ext uri="{FF2B5EF4-FFF2-40B4-BE49-F238E27FC236}">
                <a16:creationId xmlns:a16="http://schemas.microsoft.com/office/drawing/2014/main" id="{AB9BA1F7-BC2D-4315-B779-C144345AFD98}"/>
              </a:ext>
            </a:extLst>
          </p:cNvPr>
          <p:cNvGrpSpPr/>
          <p:nvPr/>
        </p:nvGrpSpPr>
        <p:grpSpPr>
          <a:xfrm>
            <a:off x="6403665" y="3968171"/>
            <a:ext cx="4111934" cy="1572507"/>
            <a:chOff x="434298" y="2419540"/>
            <a:chExt cx="1647805" cy="541752"/>
          </a:xfrm>
        </p:grpSpPr>
        <p:sp>
          <p:nvSpPr>
            <p:cNvPr id="13" name="TextBox 18">
              <a:extLst>
                <a:ext uri="{FF2B5EF4-FFF2-40B4-BE49-F238E27FC236}">
                  <a16:creationId xmlns:a16="http://schemas.microsoft.com/office/drawing/2014/main" id="{CE62EDFC-86AA-4691-B264-707BF17243EC}"/>
                </a:ext>
              </a:extLst>
            </p:cNvPr>
            <p:cNvSpPr txBox="1"/>
            <p:nvPr/>
          </p:nvSpPr>
          <p:spPr>
            <a:xfrm flipH="1">
              <a:off x="475220" y="2419540"/>
              <a:ext cx="643295" cy="178514"/>
            </a:xfrm>
            <a:prstGeom prst="rect">
              <a:avLst/>
            </a:prstGeom>
            <a:noFill/>
          </p:spPr>
          <p:txBody>
            <a:bodyPr rtlCol="0"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14" name="矩形 13">
              <a:extLst>
                <a:ext uri="{FF2B5EF4-FFF2-40B4-BE49-F238E27FC236}">
                  <a16:creationId xmlns:a16="http://schemas.microsoft.com/office/drawing/2014/main" id="{2B0EA713-F08B-4EF2-9AC3-4F5A84F468D7}"/>
                </a:ext>
              </a:extLst>
            </p:cNvPr>
            <p:cNvSpPr/>
            <p:nvPr/>
          </p:nvSpPr>
          <p:spPr>
            <a:xfrm>
              <a:off x="434298" y="2659604"/>
              <a:ext cx="1647805" cy="315024"/>
            </a:xfrm>
            <a:prstGeom prst="rect">
              <a:avLst/>
            </a:prstGeom>
          </p:spPr>
          <p:txBody>
            <a:bodyPr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a:t>
              </a:r>
            </a:p>
          </p:txBody>
        </p:sp>
      </p:grpSp>
      <p:grpSp>
        <p:nvGrpSpPr>
          <p:cNvPr id="15" name="组合 14">
            <a:extLst>
              <a:ext uri="{FF2B5EF4-FFF2-40B4-BE49-F238E27FC236}">
                <a16:creationId xmlns:a16="http://schemas.microsoft.com/office/drawing/2014/main" id="{DAE25803-3FEF-4A4C-B8A2-414EB54D92AC}"/>
              </a:ext>
            </a:extLst>
          </p:cNvPr>
          <p:cNvGrpSpPr/>
          <p:nvPr/>
        </p:nvGrpSpPr>
        <p:grpSpPr>
          <a:xfrm>
            <a:off x="1984066" y="1856493"/>
            <a:ext cx="4111934" cy="1572507"/>
            <a:chOff x="434298" y="2419540"/>
            <a:chExt cx="1647805" cy="541752"/>
          </a:xfrm>
        </p:grpSpPr>
        <p:sp>
          <p:nvSpPr>
            <p:cNvPr id="16" name="TextBox 18">
              <a:extLst>
                <a:ext uri="{FF2B5EF4-FFF2-40B4-BE49-F238E27FC236}">
                  <a16:creationId xmlns:a16="http://schemas.microsoft.com/office/drawing/2014/main" id="{45B3E5FC-D771-41D1-9F88-DD6920A1C12B}"/>
                </a:ext>
              </a:extLst>
            </p:cNvPr>
            <p:cNvSpPr txBox="1"/>
            <p:nvPr/>
          </p:nvSpPr>
          <p:spPr>
            <a:xfrm flipH="1">
              <a:off x="475220" y="2419540"/>
              <a:ext cx="643295" cy="178514"/>
            </a:xfrm>
            <a:prstGeom prst="rect">
              <a:avLst/>
            </a:prstGeom>
            <a:noFill/>
          </p:spPr>
          <p:txBody>
            <a:bodyPr rtlCol="0"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17" name="矩形 16">
              <a:extLst>
                <a:ext uri="{FF2B5EF4-FFF2-40B4-BE49-F238E27FC236}">
                  <a16:creationId xmlns:a16="http://schemas.microsoft.com/office/drawing/2014/main" id="{3A38720E-2B54-4666-A91E-4EECBA24ED50}"/>
                </a:ext>
              </a:extLst>
            </p:cNvPr>
            <p:cNvSpPr/>
            <p:nvPr/>
          </p:nvSpPr>
          <p:spPr>
            <a:xfrm>
              <a:off x="434298" y="2659604"/>
              <a:ext cx="1647805" cy="315024"/>
            </a:xfrm>
            <a:prstGeom prst="rect">
              <a:avLst/>
            </a:prstGeom>
          </p:spPr>
          <p:txBody>
            <a:bodyPr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a:t>
              </a:r>
            </a:p>
          </p:txBody>
        </p:sp>
      </p:grpSp>
      <p:grpSp>
        <p:nvGrpSpPr>
          <p:cNvPr id="19" name="组合 18">
            <a:extLst>
              <a:ext uri="{FF2B5EF4-FFF2-40B4-BE49-F238E27FC236}">
                <a16:creationId xmlns:a16="http://schemas.microsoft.com/office/drawing/2014/main" id="{BA07B012-4651-46F3-BBBC-06ACB17D32F8}"/>
              </a:ext>
            </a:extLst>
          </p:cNvPr>
          <p:cNvGrpSpPr/>
          <p:nvPr/>
        </p:nvGrpSpPr>
        <p:grpSpPr>
          <a:xfrm>
            <a:off x="1984066" y="3968171"/>
            <a:ext cx="4111934" cy="1572507"/>
            <a:chOff x="434298" y="2419540"/>
            <a:chExt cx="1647805" cy="541752"/>
          </a:xfrm>
        </p:grpSpPr>
        <p:sp>
          <p:nvSpPr>
            <p:cNvPr id="20" name="TextBox 18">
              <a:extLst>
                <a:ext uri="{FF2B5EF4-FFF2-40B4-BE49-F238E27FC236}">
                  <a16:creationId xmlns:a16="http://schemas.microsoft.com/office/drawing/2014/main" id="{C68C63CA-2B7A-4E14-B103-682C92083186}"/>
                </a:ext>
              </a:extLst>
            </p:cNvPr>
            <p:cNvSpPr txBox="1"/>
            <p:nvPr/>
          </p:nvSpPr>
          <p:spPr>
            <a:xfrm flipH="1">
              <a:off x="475220" y="2419540"/>
              <a:ext cx="643295" cy="178514"/>
            </a:xfrm>
            <a:prstGeom prst="rect">
              <a:avLst/>
            </a:prstGeom>
            <a:noFill/>
          </p:spPr>
          <p:txBody>
            <a:bodyPr rtlCol="0"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22" name="矩形 21">
              <a:extLst>
                <a:ext uri="{FF2B5EF4-FFF2-40B4-BE49-F238E27FC236}">
                  <a16:creationId xmlns:a16="http://schemas.microsoft.com/office/drawing/2014/main" id="{F0162C40-4499-4C01-89A3-E57B30407944}"/>
                </a:ext>
              </a:extLst>
            </p:cNvPr>
            <p:cNvSpPr/>
            <p:nvPr/>
          </p:nvSpPr>
          <p:spPr>
            <a:xfrm>
              <a:off x="434298" y="2659604"/>
              <a:ext cx="1647805" cy="315024"/>
            </a:xfrm>
            <a:prstGeom prst="rect">
              <a:avLst/>
            </a:prstGeom>
          </p:spPr>
          <p:txBody>
            <a:bodyPr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a:t>
              </a:r>
            </a:p>
          </p:txBody>
        </p:sp>
      </p:grpSp>
      <p:cxnSp>
        <p:nvCxnSpPr>
          <p:cNvPr id="3" name="直接连接符 2">
            <a:extLst>
              <a:ext uri="{FF2B5EF4-FFF2-40B4-BE49-F238E27FC236}">
                <a16:creationId xmlns:a16="http://schemas.microsoft.com/office/drawing/2014/main" id="{D58877F3-CD9D-4C27-B98D-943FD1EA1E7D}"/>
              </a:ext>
            </a:extLst>
          </p:cNvPr>
          <p:cNvCxnSpPr/>
          <p:nvPr/>
        </p:nvCxnSpPr>
        <p:spPr>
          <a:xfrm flipH="1">
            <a:off x="6167438" y="1714500"/>
            <a:ext cx="0" cy="4038600"/>
          </a:xfrm>
          <a:prstGeom prst="line">
            <a:avLst/>
          </a:prstGeom>
          <a:ln>
            <a:solidFill>
              <a:srgbClr val="1322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430654762"/>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9"/>
                                        </p:tgtEl>
                                        <p:attrNameLst>
                                          <p:attrName>style.visibility</p:attrName>
                                        </p:attrNameLst>
                                      </p:cBhvr>
                                      <p:to>
                                        <p:strVal val="visible"/>
                                      </p:to>
                                    </p:set>
                                    <p:animEffect filter="fade" transition="in">
                                      <p:cBhvr>
                                        <p:cTn dur="1000" id="13"/>
                                        <p:tgtEl>
                                          <p:spTgt spid="19"/>
                                        </p:tgtEl>
                                      </p:cBhvr>
                                    </p:animEffect>
                                    <p:anim calcmode="lin" valueType="num">
                                      <p:cBhvr>
                                        <p:cTn dur="1000" fill="hold" id="14"/>
                                        <p:tgtEl>
                                          <p:spTgt spid="19"/>
                                        </p:tgtEl>
                                        <p:attrNameLst>
                                          <p:attrName>ppt_x</p:attrName>
                                        </p:attrNameLst>
                                      </p:cBhvr>
                                      <p:tavLst>
                                        <p:tav tm="0">
                                          <p:val>
                                            <p:strVal val="#ppt_x"/>
                                          </p:val>
                                        </p:tav>
                                        <p:tav tm="100000">
                                          <p:val>
                                            <p:strVal val="#ppt_x"/>
                                          </p:val>
                                        </p:tav>
                                      </p:tavLst>
                                    </p:anim>
                                    <p:anim calcmode="lin" valueType="num">
                                      <p:cBhvr>
                                        <p:cTn dur="1000" fill="hold" id="15"/>
                                        <p:tgtEl>
                                          <p:spTgt spid="1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2" presetSubtype="4">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ppt_x"/>
                                          </p:val>
                                        </p:tav>
                                        <p:tav tm="100000">
                                          <p:val>
                                            <p:strVal val="#ppt_x"/>
                                          </p:val>
                                        </p:tav>
                                      </p:tavLst>
                                    </p:anim>
                                    <p:anim calcmode="lin" valueType="num">
                                      <p:cBhvr additive="base">
                                        <p:cTn dur="500" fill="hold" id="20"/>
                                        <p:tgtEl>
                                          <p:spTgt spid="3"/>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2500"/>
                            </p:stCondLst>
                            <p:childTnLst>
                              <p:par>
                                <p:cTn fill="hold" id="22" nodeType="afterEffect" presetClass="entr" presetID="42"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1000" id="24"/>
                                        <p:tgtEl>
                                          <p:spTgt spid="10"/>
                                        </p:tgtEl>
                                      </p:cBhvr>
                                    </p:animEffect>
                                    <p:anim calcmode="lin" valueType="num">
                                      <p:cBhvr>
                                        <p:cTn dur="1000" fill="hold" id="25"/>
                                        <p:tgtEl>
                                          <p:spTgt spid="10"/>
                                        </p:tgtEl>
                                        <p:attrNameLst>
                                          <p:attrName>ppt_x</p:attrName>
                                        </p:attrNameLst>
                                      </p:cBhvr>
                                      <p:tavLst>
                                        <p:tav tm="0">
                                          <p:val>
                                            <p:strVal val="#ppt_x"/>
                                          </p:val>
                                        </p:tav>
                                        <p:tav tm="100000">
                                          <p:val>
                                            <p:strVal val="#ppt_x"/>
                                          </p:val>
                                        </p:tav>
                                      </p:tavLst>
                                    </p:anim>
                                    <p:anim calcmode="lin" valueType="num">
                                      <p:cBhvr>
                                        <p:cTn dur="1000" fill="hold" id="26"/>
                                        <p:tgtEl>
                                          <p:spTgt spid="10"/>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500"/>
                            </p:stCondLst>
                            <p:childTnLst>
                              <p:par>
                                <p:cTn fill="hold" id="28" nodeType="afterEffect" presetClass="entr" presetID="42" presetSubtype="0">
                                  <p:stCondLst>
                                    <p:cond delay="0"/>
                                  </p:stCondLst>
                                  <p:childTnLst>
                                    <p:set>
                                      <p:cBhvr>
                                        <p:cTn dur="1" fill="hold" id="29">
                                          <p:stCondLst>
                                            <p:cond delay="0"/>
                                          </p:stCondLst>
                                        </p:cTn>
                                        <p:tgtEl>
                                          <p:spTgt spid="9"/>
                                        </p:tgtEl>
                                        <p:attrNameLst>
                                          <p:attrName>style.visibility</p:attrName>
                                        </p:attrNameLst>
                                      </p:cBhvr>
                                      <p:to>
                                        <p:strVal val="visible"/>
                                      </p:to>
                                    </p:set>
                                    <p:animEffect filter="fade" transition="in">
                                      <p:cBhvr>
                                        <p:cTn dur="1000" id="30"/>
                                        <p:tgtEl>
                                          <p:spTgt spid="9"/>
                                        </p:tgtEl>
                                      </p:cBhvr>
                                    </p:animEffect>
                                    <p:anim calcmode="lin" valueType="num">
                                      <p:cBhvr>
                                        <p:cTn dur="1000" fill="hold" id="31"/>
                                        <p:tgtEl>
                                          <p:spTgt spid="9"/>
                                        </p:tgtEl>
                                        <p:attrNameLst>
                                          <p:attrName>ppt_x</p:attrName>
                                        </p:attrNameLst>
                                      </p:cBhvr>
                                      <p:tavLst>
                                        <p:tav tm="0">
                                          <p:val>
                                            <p:strVal val="#ppt_x"/>
                                          </p:val>
                                        </p:tav>
                                        <p:tav tm="100000">
                                          <p:val>
                                            <p:strVal val="#ppt_x"/>
                                          </p:val>
                                        </p:tav>
                                      </p:tavLst>
                                    </p:anim>
                                    <p:anim calcmode="lin" valueType="num">
                                      <p:cBhvr>
                                        <p:cTn dur="1000" fill="hold" id="32"/>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8" name="文本框 47">
            <a:extLst>
              <a:ext uri="{FF2B5EF4-FFF2-40B4-BE49-F238E27FC236}">
                <a16:creationId xmlns:a16="http://schemas.microsoft.com/office/drawing/2014/main" id="{89C9350D-1AF5-4329-BFB5-1C382729D236}"/>
              </a:ext>
            </a:extLst>
          </p:cNvPr>
          <p:cNvSpPr txBox="1"/>
          <p:nvPr/>
        </p:nvSpPr>
        <p:spPr>
          <a:xfrm>
            <a:off x="5285522" y="704666"/>
            <a:ext cx="1605280" cy="518160"/>
          </a:xfrm>
          <a:prstGeom prst="rect">
            <a:avLst/>
          </a:prstGeom>
          <a:noFill/>
        </p:spPr>
        <p:txBody>
          <a:bodyPr rtlCol="0" wrap="none">
            <a:spAutoFit/>
          </a:bodyPr>
          <a:lstStyle/>
          <a:p>
            <a:r>
              <a:rPr altLang="en-US" lang="zh-CN" sz="2800">
                <a:solidFill>
                  <a:srgbClr val="13223F"/>
                </a:solidFill>
                <a:latin charset="-122" panose="02010601030101010101" pitchFamily="2" typeface="字体视界-NEW魏碑体"/>
                <a:ea charset="-122" panose="02010601030101010101" pitchFamily="2" typeface="字体视界-NEW魏碑体"/>
              </a:rPr>
              <a:t>输入标题</a:t>
            </a:r>
          </a:p>
        </p:txBody>
      </p:sp>
      <p:grpSp>
        <p:nvGrpSpPr>
          <p:cNvPr id="50" name="组合 49">
            <a:extLst>
              <a:ext uri="{FF2B5EF4-FFF2-40B4-BE49-F238E27FC236}">
                <a16:creationId xmlns:a16="http://schemas.microsoft.com/office/drawing/2014/main" id="{7BD2C471-F587-4D55-A5C4-BC800E658533}"/>
              </a:ext>
            </a:extLst>
          </p:cNvPr>
          <p:cNvGrpSpPr/>
          <p:nvPr/>
        </p:nvGrpSpPr>
        <p:grpSpPr>
          <a:xfrm>
            <a:off x="1983222" y="2122742"/>
            <a:ext cx="4184216" cy="3234499"/>
            <a:chOff x="434298" y="2419540"/>
            <a:chExt cx="1676771" cy="1114333"/>
          </a:xfrm>
        </p:grpSpPr>
        <p:sp>
          <p:nvSpPr>
            <p:cNvPr id="51" name="TextBox 18">
              <a:extLst>
                <a:ext uri="{FF2B5EF4-FFF2-40B4-BE49-F238E27FC236}">
                  <a16:creationId xmlns:a16="http://schemas.microsoft.com/office/drawing/2014/main" id="{EB0FA59B-2036-4126-8475-E5D22A5AADFE}"/>
                </a:ext>
              </a:extLst>
            </p:cNvPr>
            <p:cNvSpPr txBox="1"/>
            <p:nvPr/>
          </p:nvSpPr>
          <p:spPr>
            <a:xfrm flipH="1">
              <a:off x="475220" y="2419540"/>
              <a:ext cx="643295" cy="178514"/>
            </a:xfrm>
            <a:prstGeom prst="rect">
              <a:avLst/>
            </a:prstGeom>
            <a:noFill/>
          </p:spPr>
          <p:txBody>
            <a:bodyPr rtlCol="0"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52" name="矩形 51">
              <a:extLst>
                <a:ext uri="{FF2B5EF4-FFF2-40B4-BE49-F238E27FC236}">
                  <a16:creationId xmlns:a16="http://schemas.microsoft.com/office/drawing/2014/main" id="{A626ADB7-F4B0-4C3F-85B2-0ED753936561}"/>
                </a:ext>
              </a:extLst>
            </p:cNvPr>
            <p:cNvSpPr/>
            <p:nvPr/>
          </p:nvSpPr>
          <p:spPr>
            <a:xfrm>
              <a:off x="434298" y="2659604"/>
              <a:ext cx="1676771" cy="882068"/>
            </a:xfrm>
            <a:prstGeom prst="rect">
              <a:avLst/>
            </a:prstGeom>
          </p:spPr>
          <p:txBody>
            <a:bodyPr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点击添加主要文字内容点击添加主要文字内容点击添加文字添加主要文字内容,点击添加主要文字内容点击添加主要文字内容点击添加文字添加主要文字内容</a:t>
              </a:r>
            </a:p>
          </p:txBody>
        </p:sp>
      </p:grpSp>
      <p:pic>
        <p:nvPicPr>
          <p:cNvPr descr="图片包含 游戏机, 花  描述已自动生成" id="3" name="图片 2">
            <a:extLst>
              <a:ext uri="{FF2B5EF4-FFF2-40B4-BE49-F238E27FC236}">
                <a16:creationId xmlns:a16="http://schemas.microsoft.com/office/drawing/2014/main" id="{401BA4EA-1000-4FC2-9FA5-B8D4E3DAB3AF}"/>
              </a:ext>
            </a:extLst>
          </p:cNvPr>
          <p:cNvPicPr>
            <a:picLocks noChangeAspect="1"/>
          </p:cNvPicPr>
          <p:nvPr/>
        </p:nvPicPr>
        <p:blipFill>
          <a:blip r:embed="rId2">
            <a:extLst>
              <a:ext uri="{28A0092B-C50C-407E-A947-70E740481C1C}">
                <a14:useLocalDpi val="0"/>
              </a:ext>
            </a:extLst>
          </a:blip>
          <a:stretch>
            <a:fillRect/>
          </a:stretch>
        </p:blipFill>
        <p:spPr>
          <a:xfrm>
            <a:off x="5753300" y="1431133"/>
            <a:ext cx="4369040" cy="4369040"/>
          </a:xfrm>
          <a:prstGeom prst="rect">
            <a:avLst/>
          </a:prstGeom>
        </p:spPr>
      </p:pic>
    </p:spTree>
    <p:extLst>
      <p:ext uri="{BB962C8B-B14F-4D97-AF65-F5344CB8AC3E}">
        <p14:creationId val="4153995182"/>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47" presetSubtype="0">
                                  <p:stCondLst>
                                    <p:cond delay="0"/>
                                  </p:stCondLst>
                                  <p:childTnLst>
                                    <p:set>
                                      <p:cBhvr>
                                        <p:cTn dur="1" fill="hold" id="12">
                                          <p:stCondLst>
                                            <p:cond delay="0"/>
                                          </p:stCondLst>
                                        </p:cTn>
                                        <p:tgtEl>
                                          <p:spTgt spid="50"/>
                                        </p:tgtEl>
                                        <p:attrNameLst>
                                          <p:attrName>style.visibility</p:attrName>
                                        </p:attrNameLst>
                                      </p:cBhvr>
                                      <p:to>
                                        <p:strVal val="visible"/>
                                      </p:to>
                                    </p:set>
                                    <p:animEffect filter="fade" transition="in">
                                      <p:cBhvr>
                                        <p:cTn dur="1000" id="13"/>
                                        <p:tgtEl>
                                          <p:spTgt spid="50"/>
                                        </p:tgtEl>
                                      </p:cBhvr>
                                    </p:animEffect>
                                    <p:anim calcmode="lin" valueType="num">
                                      <p:cBhvr>
                                        <p:cTn dur="1000" fill="hold" id="14"/>
                                        <p:tgtEl>
                                          <p:spTgt spid="50"/>
                                        </p:tgtEl>
                                        <p:attrNameLst>
                                          <p:attrName>ppt_x</p:attrName>
                                        </p:attrNameLst>
                                      </p:cBhvr>
                                      <p:tavLst>
                                        <p:tav tm="0">
                                          <p:val>
                                            <p:strVal val="#ppt_x"/>
                                          </p:val>
                                        </p:tav>
                                        <p:tav tm="100000">
                                          <p:val>
                                            <p:strVal val="#ppt_x"/>
                                          </p:val>
                                        </p:tav>
                                      </p:tavLst>
                                    </p:anim>
                                    <p:anim calcmode="lin" valueType="num">
                                      <p:cBhvr>
                                        <p:cTn dur="1000" fill="hold" id="15"/>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529DCEB1-0D66-4711-A9A7-463654486F89}"/>
              </a:ext>
            </a:extLst>
          </p:cNvPr>
          <p:cNvGrpSpPr/>
          <p:nvPr/>
        </p:nvGrpSpPr>
        <p:grpSpPr>
          <a:xfrm>
            <a:off x="2812834" y="1608886"/>
            <a:ext cx="1450432" cy="4038600"/>
            <a:chOff x="537273" y="2416985"/>
            <a:chExt cx="581242" cy="541752"/>
          </a:xfrm>
        </p:grpSpPr>
        <p:sp>
          <p:nvSpPr>
            <p:cNvPr id="4" name="TextBox 18">
              <a:extLst>
                <a:ext uri="{FF2B5EF4-FFF2-40B4-BE49-F238E27FC236}">
                  <a16:creationId xmlns:a16="http://schemas.microsoft.com/office/drawing/2014/main" id="{521E5C79-60C8-4F7A-92A4-9E8DFC3E2A97}"/>
                </a:ext>
              </a:extLst>
            </p:cNvPr>
            <p:cNvSpPr txBox="1"/>
            <p:nvPr/>
          </p:nvSpPr>
          <p:spPr>
            <a:xfrm flipH="1">
              <a:off x="874226" y="2419540"/>
              <a:ext cx="244289" cy="182799"/>
            </a:xfrm>
            <a:prstGeom prst="rect">
              <a:avLst/>
            </a:prstGeom>
            <a:noFill/>
          </p:spPr>
          <p:txBody>
            <a:bodyPr rtlCol="0" vert="eaVert"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5" name="矩形 4">
              <a:extLst>
                <a:ext uri="{FF2B5EF4-FFF2-40B4-BE49-F238E27FC236}">
                  <a16:creationId xmlns:a16="http://schemas.microsoft.com/office/drawing/2014/main" id="{E9BB9F0C-0011-4F39-AC1B-265BC4DF8CF4}"/>
                </a:ext>
              </a:extLst>
            </p:cNvPr>
            <p:cNvSpPr/>
            <p:nvPr/>
          </p:nvSpPr>
          <p:spPr>
            <a:xfrm>
              <a:off x="537273" y="2416985"/>
              <a:ext cx="403077" cy="541752"/>
            </a:xfrm>
            <a:prstGeom prst="rect">
              <a:avLst/>
            </a:prstGeom>
          </p:spPr>
          <p:txBody>
            <a:bodyPr vert="eaVert"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a:t>
              </a:r>
            </a:p>
          </p:txBody>
        </p:sp>
      </p:grpSp>
      <p:sp>
        <p:nvSpPr>
          <p:cNvPr id="6" name="文本框 5">
            <a:extLst>
              <a:ext uri="{FF2B5EF4-FFF2-40B4-BE49-F238E27FC236}">
                <a16:creationId xmlns:a16="http://schemas.microsoft.com/office/drawing/2014/main" id="{1B47D745-BF2B-4C6F-8FB5-98D78CCC3162}"/>
              </a:ext>
            </a:extLst>
          </p:cNvPr>
          <p:cNvSpPr txBox="1"/>
          <p:nvPr/>
        </p:nvSpPr>
        <p:spPr>
          <a:xfrm>
            <a:off x="5285522" y="704666"/>
            <a:ext cx="1605280" cy="518160"/>
          </a:xfrm>
          <a:prstGeom prst="rect">
            <a:avLst/>
          </a:prstGeom>
          <a:noFill/>
        </p:spPr>
        <p:txBody>
          <a:bodyPr rtlCol="0" wrap="none">
            <a:spAutoFit/>
          </a:bodyPr>
          <a:lstStyle/>
          <a:p>
            <a:r>
              <a:rPr altLang="en-US" lang="zh-CN" sz="2800">
                <a:solidFill>
                  <a:srgbClr val="13223F"/>
                </a:solidFill>
                <a:latin charset="-122" panose="02010601030101010101" pitchFamily="2" typeface="字体视界-NEW魏碑体"/>
                <a:ea charset="-122" panose="02010601030101010101" pitchFamily="2" typeface="字体视界-NEW魏碑体"/>
              </a:rPr>
              <a:t>输入标题</a:t>
            </a:r>
          </a:p>
        </p:txBody>
      </p:sp>
      <p:cxnSp>
        <p:nvCxnSpPr>
          <p:cNvPr id="16" name="直接连接符 15">
            <a:extLst>
              <a:ext uri="{FF2B5EF4-FFF2-40B4-BE49-F238E27FC236}">
                <a16:creationId xmlns:a16="http://schemas.microsoft.com/office/drawing/2014/main" id="{B14EBF90-B72D-40B2-9F95-05E6E360C8D8}"/>
              </a:ext>
            </a:extLst>
          </p:cNvPr>
          <p:cNvCxnSpPr/>
          <p:nvPr/>
        </p:nvCxnSpPr>
        <p:spPr>
          <a:xfrm flipH="1">
            <a:off x="3647713" y="1638300"/>
            <a:ext cx="0" cy="3932000"/>
          </a:xfrm>
          <a:prstGeom prst="line">
            <a:avLst/>
          </a:prstGeom>
          <a:ln>
            <a:solidFill>
              <a:srgbClr val="13223F"/>
            </a:solidFill>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1B34D7EC-10DA-4A99-9751-D00499C211F7}"/>
              </a:ext>
            </a:extLst>
          </p:cNvPr>
          <p:cNvGrpSpPr/>
          <p:nvPr/>
        </p:nvGrpSpPr>
        <p:grpSpPr>
          <a:xfrm>
            <a:off x="5285522" y="1608886"/>
            <a:ext cx="1450432" cy="4038600"/>
            <a:chOff x="537273" y="2416985"/>
            <a:chExt cx="581242" cy="541752"/>
          </a:xfrm>
        </p:grpSpPr>
        <p:sp>
          <p:nvSpPr>
            <p:cNvPr id="19" name="TextBox 18">
              <a:extLst>
                <a:ext uri="{FF2B5EF4-FFF2-40B4-BE49-F238E27FC236}">
                  <a16:creationId xmlns:a16="http://schemas.microsoft.com/office/drawing/2014/main" id="{3AE769E3-FD34-4CD9-9494-55BAC1159475}"/>
                </a:ext>
              </a:extLst>
            </p:cNvPr>
            <p:cNvSpPr txBox="1"/>
            <p:nvPr/>
          </p:nvSpPr>
          <p:spPr>
            <a:xfrm flipH="1">
              <a:off x="874226" y="2419540"/>
              <a:ext cx="244289" cy="182799"/>
            </a:xfrm>
            <a:prstGeom prst="rect">
              <a:avLst/>
            </a:prstGeom>
            <a:noFill/>
          </p:spPr>
          <p:txBody>
            <a:bodyPr rtlCol="0" vert="eaVert"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20" name="矩形 19">
              <a:extLst>
                <a:ext uri="{FF2B5EF4-FFF2-40B4-BE49-F238E27FC236}">
                  <a16:creationId xmlns:a16="http://schemas.microsoft.com/office/drawing/2014/main" id="{99AF2A62-E86F-443C-B6F3-A8381DFE093E}"/>
                </a:ext>
              </a:extLst>
            </p:cNvPr>
            <p:cNvSpPr/>
            <p:nvPr/>
          </p:nvSpPr>
          <p:spPr>
            <a:xfrm>
              <a:off x="537273" y="2416985"/>
              <a:ext cx="403077" cy="541752"/>
            </a:xfrm>
            <a:prstGeom prst="rect">
              <a:avLst/>
            </a:prstGeom>
          </p:spPr>
          <p:txBody>
            <a:bodyPr vert="eaVert"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a:t>
              </a:r>
            </a:p>
          </p:txBody>
        </p:sp>
      </p:grpSp>
      <p:cxnSp>
        <p:nvCxnSpPr>
          <p:cNvPr id="21" name="直接连接符 20">
            <a:extLst>
              <a:ext uri="{FF2B5EF4-FFF2-40B4-BE49-F238E27FC236}">
                <a16:creationId xmlns:a16="http://schemas.microsoft.com/office/drawing/2014/main" id="{7DC2E818-46A0-400F-9773-429D5B3B3B7C}"/>
              </a:ext>
            </a:extLst>
          </p:cNvPr>
          <p:cNvCxnSpPr/>
          <p:nvPr/>
        </p:nvCxnSpPr>
        <p:spPr>
          <a:xfrm flipH="1">
            <a:off x="6120401" y="1638300"/>
            <a:ext cx="0" cy="3932000"/>
          </a:xfrm>
          <a:prstGeom prst="line">
            <a:avLst/>
          </a:prstGeom>
          <a:ln>
            <a:solidFill>
              <a:srgbClr val="13223F"/>
            </a:solidFill>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id="{7A6C0E25-B06A-4EFC-8413-874DF2B013DD}"/>
              </a:ext>
            </a:extLst>
          </p:cNvPr>
          <p:cNvGrpSpPr/>
          <p:nvPr/>
        </p:nvGrpSpPr>
        <p:grpSpPr>
          <a:xfrm>
            <a:off x="7758210" y="1608886"/>
            <a:ext cx="1450432" cy="4038600"/>
            <a:chOff x="537273" y="2416985"/>
            <a:chExt cx="581242" cy="541752"/>
          </a:xfrm>
        </p:grpSpPr>
        <p:sp>
          <p:nvSpPr>
            <p:cNvPr id="23" name="TextBox 18">
              <a:extLst>
                <a:ext uri="{FF2B5EF4-FFF2-40B4-BE49-F238E27FC236}">
                  <a16:creationId xmlns:a16="http://schemas.microsoft.com/office/drawing/2014/main" id="{2D5DBFC2-3043-460A-AC19-4115AD75F155}"/>
                </a:ext>
              </a:extLst>
            </p:cNvPr>
            <p:cNvSpPr txBox="1"/>
            <p:nvPr/>
          </p:nvSpPr>
          <p:spPr>
            <a:xfrm flipH="1">
              <a:off x="874226" y="2419540"/>
              <a:ext cx="244289" cy="182799"/>
            </a:xfrm>
            <a:prstGeom prst="rect">
              <a:avLst/>
            </a:prstGeom>
            <a:noFill/>
          </p:spPr>
          <p:txBody>
            <a:bodyPr rtlCol="0" vert="eaVert"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24" name="矩形 23">
              <a:extLst>
                <a:ext uri="{FF2B5EF4-FFF2-40B4-BE49-F238E27FC236}">
                  <a16:creationId xmlns:a16="http://schemas.microsoft.com/office/drawing/2014/main" id="{4823B254-05A0-47F3-87D5-6D9F04773BB8}"/>
                </a:ext>
              </a:extLst>
            </p:cNvPr>
            <p:cNvSpPr/>
            <p:nvPr/>
          </p:nvSpPr>
          <p:spPr>
            <a:xfrm>
              <a:off x="537273" y="2416985"/>
              <a:ext cx="403077" cy="541752"/>
            </a:xfrm>
            <a:prstGeom prst="rect">
              <a:avLst/>
            </a:prstGeom>
          </p:spPr>
          <p:txBody>
            <a:bodyPr vert="eaVert"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a:t>
              </a:r>
            </a:p>
          </p:txBody>
        </p:sp>
      </p:grpSp>
      <p:cxnSp>
        <p:nvCxnSpPr>
          <p:cNvPr id="25" name="直接连接符 24">
            <a:extLst>
              <a:ext uri="{FF2B5EF4-FFF2-40B4-BE49-F238E27FC236}">
                <a16:creationId xmlns:a16="http://schemas.microsoft.com/office/drawing/2014/main" id="{670DF60F-C123-4DF8-9278-AD0B7C40648D}"/>
              </a:ext>
            </a:extLst>
          </p:cNvPr>
          <p:cNvCxnSpPr/>
          <p:nvPr/>
        </p:nvCxnSpPr>
        <p:spPr>
          <a:xfrm flipH="1">
            <a:off x="8593089" y="1638300"/>
            <a:ext cx="0" cy="3932000"/>
          </a:xfrm>
          <a:prstGeom prst="line">
            <a:avLst/>
          </a:prstGeom>
          <a:ln>
            <a:solidFill>
              <a:srgbClr val="13223F"/>
            </a:solidFill>
          </a:ln>
        </p:spPr>
        <p:style>
          <a:lnRef idx="1">
            <a:schemeClr val="accent1"/>
          </a:lnRef>
          <a:fillRef idx="0">
            <a:schemeClr val="accent1"/>
          </a:fillRef>
          <a:effectRef idx="0">
            <a:schemeClr val="accent1"/>
          </a:effectRef>
          <a:fontRef idx="minor">
            <a:schemeClr val="tx1"/>
          </a:fontRef>
        </p:style>
      </p:cxnSp>
      <p:pic>
        <p:nvPicPr>
          <p:cNvPr id="27" name="图片 26">
            <a:extLst>
              <a:ext uri="{FF2B5EF4-FFF2-40B4-BE49-F238E27FC236}">
                <a16:creationId xmlns:a16="http://schemas.microsoft.com/office/drawing/2014/main" id="{AB2A166B-D7F1-453B-91E8-2D69E4E1D03F}"/>
              </a:ext>
            </a:extLst>
          </p:cNvPr>
          <p:cNvPicPr>
            <a:picLocks noChangeAspect="1"/>
          </p:cNvPicPr>
          <p:nvPr/>
        </p:nvPicPr>
        <p:blipFill>
          <a:blip r:embed="rId2">
            <a:extLst>
              <a:ext uri="{28A0092B-C50C-407E-A947-70E740481C1C}">
                <a14:useLocalDpi val="0"/>
              </a:ext>
            </a:extLst>
          </a:blip>
          <a:srcRect b="28040"/>
          <a:stretch>
            <a:fillRect/>
          </a:stretch>
        </p:blipFill>
        <p:spPr>
          <a:xfrm flipH="1" rot="5400000">
            <a:off x="3287229" y="4024711"/>
            <a:ext cx="2037511" cy="1303289"/>
          </a:xfrm>
          <a:prstGeom prst="rect">
            <a:avLst/>
          </a:prstGeom>
        </p:spPr>
      </p:pic>
      <p:pic>
        <p:nvPicPr>
          <p:cNvPr id="28" name="图片 27">
            <a:extLst>
              <a:ext uri="{FF2B5EF4-FFF2-40B4-BE49-F238E27FC236}">
                <a16:creationId xmlns:a16="http://schemas.microsoft.com/office/drawing/2014/main" id="{BA95AE1B-FE99-44C6-A0B2-152FAEA61F50}"/>
              </a:ext>
            </a:extLst>
          </p:cNvPr>
          <p:cNvPicPr>
            <a:picLocks noChangeAspect="1"/>
          </p:cNvPicPr>
          <p:nvPr/>
        </p:nvPicPr>
        <p:blipFill>
          <a:blip r:embed="rId2">
            <a:extLst>
              <a:ext uri="{28A0092B-C50C-407E-A947-70E740481C1C}">
                <a14:useLocalDpi val="0"/>
              </a:ext>
            </a:extLst>
          </a:blip>
          <a:srcRect b="28040"/>
          <a:stretch>
            <a:fillRect/>
          </a:stretch>
        </p:blipFill>
        <p:spPr>
          <a:xfrm flipH="1" rot="5400000">
            <a:off x="5753290" y="4158061"/>
            <a:ext cx="2037511" cy="1303289"/>
          </a:xfrm>
          <a:prstGeom prst="rect">
            <a:avLst/>
          </a:prstGeom>
        </p:spPr>
      </p:pic>
      <p:pic>
        <p:nvPicPr>
          <p:cNvPr id="29" name="图片 28">
            <a:extLst>
              <a:ext uri="{FF2B5EF4-FFF2-40B4-BE49-F238E27FC236}">
                <a16:creationId xmlns:a16="http://schemas.microsoft.com/office/drawing/2014/main" id="{5DC2F189-3EF8-478C-A538-6644A0CE1F2B}"/>
              </a:ext>
            </a:extLst>
          </p:cNvPr>
          <p:cNvPicPr>
            <a:picLocks noChangeAspect="1"/>
          </p:cNvPicPr>
          <p:nvPr/>
        </p:nvPicPr>
        <p:blipFill>
          <a:blip r:embed="rId2">
            <a:extLst>
              <a:ext uri="{28A0092B-C50C-407E-A947-70E740481C1C}">
                <a14:useLocalDpi val="0"/>
              </a:ext>
            </a:extLst>
          </a:blip>
          <a:srcRect b="28040"/>
          <a:stretch>
            <a:fillRect/>
          </a:stretch>
        </p:blipFill>
        <p:spPr>
          <a:xfrm flipH="1" rot="5400000">
            <a:off x="8235272" y="4024711"/>
            <a:ext cx="2037511" cy="1303289"/>
          </a:xfrm>
          <a:prstGeom prst="rect">
            <a:avLst/>
          </a:prstGeom>
        </p:spPr>
      </p:pic>
    </p:spTree>
    <p:extLst>
      <p:ext uri="{BB962C8B-B14F-4D97-AF65-F5344CB8AC3E}">
        <p14:creationId val="1922126970"/>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ppt_x"/>
                                          </p:val>
                                        </p:tav>
                                        <p:tav tm="100000">
                                          <p:val>
                                            <p:strVal val="#ppt_x"/>
                                          </p:val>
                                        </p:tav>
                                      </p:tavLst>
                                    </p:anim>
                                    <p:anim calcmode="lin" valueType="num">
                                      <p:cBhvr additive="base">
                                        <p:cTn dur="500" fill="hold" id="8"/>
                                        <p:tgtEl>
                                          <p:spTgt spid="1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27"/>
                                        </p:tgtEl>
                                        <p:attrNameLst>
                                          <p:attrName>style.visibility</p:attrName>
                                        </p:attrNameLst>
                                      </p:cBhvr>
                                      <p:to>
                                        <p:strVal val="visible"/>
                                      </p:to>
                                    </p:set>
                                    <p:animEffect filter="wipe(left)" transition="in">
                                      <p:cBhvr>
                                        <p:cTn dur="500" id="12"/>
                                        <p:tgtEl>
                                          <p:spTgt spid="27"/>
                                        </p:tgtEl>
                                      </p:cBhvr>
                                    </p:animEffect>
                                  </p:childTnLst>
                                </p:cTn>
                              </p:par>
                            </p:childTnLst>
                          </p:cTn>
                        </p:par>
                        <p:par>
                          <p:cTn fill="hold" id="13" nodeType="afterGroup">
                            <p:stCondLst>
                              <p:cond delay="1000"/>
                            </p:stCondLst>
                            <p:childTnLst>
                              <p:par>
                                <p:cTn fill="hold" id="14" nodeType="afterEffect" presetClass="entr" presetID="42" presetSubtype="0">
                                  <p:stCondLst>
                                    <p:cond delay="0"/>
                                  </p:stCondLst>
                                  <p:childTnLst>
                                    <p:set>
                                      <p:cBhvr>
                                        <p:cTn dur="1" fill="hold" id="15">
                                          <p:stCondLst>
                                            <p:cond delay="0"/>
                                          </p:stCondLst>
                                        </p:cTn>
                                        <p:tgtEl>
                                          <p:spTgt spid="3"/>
                                        </p:tgtEl>
                                        <p:attrNameLst>
                                          <p:attrName>style.visibility</p:attrName>
                                        </p:attrNameLst>
                                      </p:cBhvr>
                                      <p:to>
                                        <p:strVal val="visible"/>
                                      </p:to>
                                    </p:set>
                                    <p:animEffect filter="fade" transition="in">
                                      <p:cBhvr>
                                        <p:cTn dur="1000" id="16"/>
                                        <p:tgtEl>
                                          <p:spTgt spid="3"/>
                                        </p:tgtEl>
                                      </p:cBhvr>
                                    </p:animEffect>
                                    <p:anim calcmode="lin" valueType="num">
                                      <p:cBhvr>
                                        <p:cTn dur="1000" fill="hold" id="17"/>
                                        <p:tgtEl>
                                          <p:spTgt spid="3"/>
                                        </p:tgtEl>
                                        <p:attrNameLst>
                                          <p:attrName>ppt_x</p:attrName>
                                        </p:attrNameLst>
                                      </p:cBhvr>
                                      <p:tavLst>
                                        <p:tav tm="0">
                                          <p:val>
                                            <p:strVal val="#ppt_x"/>
                                          </p:val>
                                        </p:tav>
                                        <p:tav tm="100000">
                                          <p:val>
                                            <p:strVal val="#ppt_x"/>
                                          </p:val>
                                        </p:tav>
                                      </p:tavLst>
                                    </p:anim>
                                    <p:anim calcmode="lin" valueType="num">
                                      <p:cBhvr>
                                        <p:cTn dur="1000" fill="hold" id="18"/>
                                        <p:tgtEl>
                                          <p:spTgt spid="3"/>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000"/>
                            </p:stCondLst>
                            <p:childTnLst>
                              <p:par>
                                <p:cTn fill="hold" id="20" nodeType="afterEffect" presetClass="entr" presetID="2" presetSubtype="4">
                                  <p:stCondLst>
                                    <p:cond delay="0"/>
                                  </p:stCondLst>
                                  <p:childTnLst>
                                    <p:set>
                                      <p:cBhvr>
                                        <p:cTn dur="1" fill="hold" id="21">
                                          <p:stCondLst>
                                            <p:cond delay="0"/>
                                          </p:stCondLst>
                                        </p:cTn>
                                        <p:tgtEl>
                                          <p:spTgt spid="21"/>
                                        </p:tgtEl>
                                        <p:attrNameLst>
                                          <p:attrName>style.visibility</p:attrName>
                                        </p:attrNameLst>
                                      </p:cBhvr>
                                      <p:to>
                                        <p:strVal val="visible"/>
                                      </p:to>
                                    </p:set>
                                    <p:anim calcmode="lin" valueType="num">
                                      <p:cBhvr additive="base">
                                        <p:cTn dur="500" fill="hold" id="22"/>
                                        <p:tgtEl>
                                          <p:spTgt spid="21"/>
                                        </p:tgtEl>
                                        <p:attrNameLst>
                                          <p:attrName>ppt_x</p:attrName>
                                        </p:attrNameLst>
                                      </p:cBhvr>
                                      <p:tavLst>
                                        <p:tav tm="0">
                                          <p:val>
                                            <p:strVal val="#ppt_x"/>
                                          </p:val>
                                        </p:tav>
                                        <p:tav tm="100000">
                                          <p:val>
                                            <p:strVal val="#ppt_x"/>
                                          </p:val>
                                        </p:tav>
                                      </p:tavLst>
                                    </p:anim>
                                    <p:anim calcmode="lin" valueType="num">
                                      <p:cBhvr additive="base">
                                        <p:cTn dur="500" fill="hold" id="23"/>
                                        <p:tgtEl>
                                          <p:spTgt spid="21"/>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28"/>
                                        </p:tgtEl>
                                        <p:attrNameLst>
                                          <p:attrName>style.visibility</p:attrName>
                                        </p:attrNameLst>
                                      </p:cBhvr>
                                      <p:to>
                                        <p:strVal val="visible"/>
                                      </p:to>
                                    </p:set>
                                    <p:animEffect filter="wipe(left)" transition="in">
                                      <p:cBhvr>
                                        <p:cTn dur="500" id="27"/>
                                        <p:tgtEl>
                                          <p:spTgt spid="28"/>
                                        </p:tgtEl>
                                      </p:cBhvr>
                                    </p:animEffect>
                                  </p:childTnLst>
                                </p:cTn>
                              </p:par>
                            </p:childTnLst>
                          </p:cTn>
                        </p:par>
                        <p:par>
                          <p:cTn fill="hold" id="28" nodeType="afterGroup">
                            <p:stCondLst>
                              <p:cond delay="3000"/>
                            </p:stCondLst>
                            <p:childTnLst>
                              <p:par>
                                <p:cTn fill="hold" id="29" nodeType="afterEffect" presetClass="entr" presetID="42"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1000" id="31"/>
                                        <p:tgtEl>
                                          <p:spTgt spid="18"/>
                                        </p:tgtEl>
                                      </p:cBhvr>
                                    </p:animEffect>
                                    <p:anim calcmode="lin" valueType="num">
                                      <p:cBhvr>
                                        <p:cTn dur="1000" fill="hold" id="32"/>
                                        <p:tgtEl>
                                          <p:spTgt spid="18"/>
                                        </p:tgtEl>
                                        <p:attrNameLst>
                                          <p:attrName>ppt_x</p:attrName>
                                        </p:attrNameLst>
                                      </p:cBhvr>
                                      <p:tavLst>
                                        <p:tav tm="0">
                                          <p:val>
                                            <p:strVal val="#ppt_x"/>
                                          </p:val>
                                        </p:tav>
                                        <p:tav tm="100000">
                                          <p:val>
                                            <p:strVal val="#ppt_x"/>
                                          </p:val>
                                        </p:tav>
                                      </p:tavLst>
                                    </p:anim>
                                    <p:anim calcmode="lin" valueType="num">
                                      <p:cBhvr>
                                        <p:cTn dur="1000" fill="hold" id="33"/>
                                        <p:tgtEl>
                                          <p:spTgt spid="1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000"/>
                            </p:stCondLst>
                            <p:childTnLst>
                              <p:par>
                                <p:cTn fill="hold" id="35" nodeType="afterEffect" presetClass="entr" presetID="2" presetSubtype="4">
                                  <p:stCondLst>
                                    <p:cond delay="0"/>
                                  </p:stCondLst>
                                  <p:childTnLst>
                                    <p:set>
                                      <p:cBhvr>
                                        <p:cTn dur="1" fill="hold" id="36">
                                          <p:stCondLst>
                                            <p:cond delay="0"/>
                                          </p:stCondLst>
                                        </p:cTn>
                                        <p:tgtEl>
                                          <p:spTgt spid="25"/>
                                        </p:tgtEl>
                                        <p:attrNameLst>
                                          <p:attrName>style.visibility</p:attrName>
                                        </p:attrNameLst>
                                      </p:cBhvr>
                                      <p:to>
                                        <p:strVal val="visible"/>
                                      </p:to>
                                    </p:set>
                                    <p:anim calcmode="lin" valueType="num">
                                      <p:cBhvr additive="base">
                                        <p:cTn dur="500" fill="hold" id="37"/>
                                        <p:tgtEl>
                                          <p:spTgt spid="25"/>
                                        </p:tgtEl>
                                        <p:attrNameLst>
                                          <p:attrName>ppt_x</p:attrName>
                                        </p:attrNameLst>
                                      </p:cBhvr>
                                      <p:tavLst>
                                        <p:tav tm="0">
                                          <p:val>
                                            <p:strVal val="#ppt_x"/>
                                          </p:val>
                                        </p:tav>
                                        <p:tav tm="100000">
                                          <p:val>
                                            <p:strVal val="#ppt_x"/>
                                          </p:val>
                                        </p:tav>
                                      </p:tavLst>
                                    </p:anim>
                                    <p:anim calcmode="lin" valueType="num">
                                      <p:cBhvr additive="base">
                                        <p:cTn dur="500" fill="hold" id="38"/>
                                        <p:tgtEl>
                                          <p:spTgt spid="25"/>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4500"/>
                            </p:stCondLst>
                            <p:childTnLst>
                              <p:par>
                                <p:cTn fill="hold" id="40" nodeType="afterEffect" presetClass="entr" presetID="22" presetSubtype="8">
                                  <p:stCondLst>
                                    <p:cond delay="0"/>
                                  </p:stCondLst>
                                  <p:childTnLst>
                                    <p:set>
                                      <p:cBhvr>
                                        <p:cTn dur="1" fill="hold" id="41">
                                          <p:stCondLst>
                                            <p:cond delay="0"/>
                                          </p:stCondLst>
                                        </p:cTn>
                                        <p:tgtEl>
                                          <p:spTgt spid="29"/>
                                        </p:tgtEl>
                                        <p:attrNameLst>
                                          <p:attrName>style.visibility</p:attrName>
                                        </p:attrNameLst>
                                      </p:cBhvr>
                                      <p:to>
                                        <p:strVal val="visible"/>
                                      </p:to>
                                    </p:set>
                                    <p:animEffect filter="wipe(left)" transition="in">
                                      <p:cBhvr>
                                        <p:cTn dur="500" id="42"/>
                                        <p:tgtEl>
                                          <p:spTgt spid="29"/>
                                        </p:tgtEl>
                                      </p:cBhvr>
                                    </p:animEffect>
                                  </p:childTnLst>
                                </p:cTn>
                              </p:par>
                            </p:childTnLst>
                          </p:cTn>
                        </p:par>
                        <p:par>
                          <p:cTn fill="hold" id="43" nodeType="afterGroup">
                            <p:stCondLst>
                              <p:cond delay="5000"/>
                            </p:stCondLst>
                            <p:childTnLst>
                              <p:par>
                                <p:cTn fill="hold" id="44" nodeType="afterEffect" presetClass="entr" presetID="42" presetSubtype="0">
                                  <p:stCondLst>
                                    <p:cond delay="0"/>
                                  </p:stCondLst>
                                  <p:childTnLst>
                                    <p:set>
                                      <p:cBhvr>
                                        <p:cTn dur="1" fill="hold" id="45">
                                          <p:stCondLst>
                                            <p:cond delay="0"/>
                                          </p:stCondLst>
                                        </p:cTn>
                                        <p:tgtEl>
                                          <p:spTgt spid="22"/>
                                        </p:tgtEl>
                                        <p:attrNameLst>
                                          <p:attrName>style.visibility</p:attrName>
                                        </p:attrNameLst>
                                      </p:cBhvr>
                                      <p:to>
                                        <p:strVal val="visible"/>
                                      </p:to>
                                    </p:set>
                                    <p:animEffect filter="fade" transition="in">
                                      <p:cBhvr>
                                        <p:cTn dur="1000" id="46"/>
                                        <p:tgtEl>
                                          <p:spTgt spid="22"/>
                                        </p:tgtEl>
                                      </p:cBhvr>
                                    </p:animEffect>
                                    <p:anim calcmode="lin" valueType="num">
                                      <p:cBhvr>
                                        <p:cTn dur="1000" fill="hold" id="47"/>
                                        <p:tgtEl>
                                          <p:spTgt spid="22"/>
                                        </p:tgtEl>
                                        <p:attrNameLst>
                                          <p:attrName>ppt_x</p:attrName>
                                        </p:attrNameLst>
                                      </p:cBhvr>
                                      <p:tavLst>
                                        <p:tav tm="0">
                                          <p:val>
                                            <p:strVal val="#ppt_x"/>
                                          </p:val>
                                        </p:tav>
                                        <p:tav tm="100000">
                                          <p:val>
                                            <p:strVal val="#ppt_x"/>
                                          </p:val>
                                        </p:tav>
                                      </p:tavLst>
                                    </p:anim>
                                    <p:anim calcmode="lin" valueType="num">
                                      <p:cBhvr>
                                        <p:cTn dur="1000" fill="hold" id="48"/>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游戏机, 黑暗, 日落  描述已自动生成" id="27" name="图片 26">
            <a:extLst>
              <a:ext uri="{FF2B5EF4-FFF2-40B4-BE49-F238E27FC236}">
                <a16:creationId xmlns:a16="http://schemas.microsoft.com/office/drawing/2014/main" id="{5ADD008B-26DA-4214-8AD4-81961AE24107}"/>
              </a:ext>
            </a:extLst>
          </p:cNvPr>
          <p:cNvPicPr>
            <a:picLocks noChangeAspect="1"/>
          </p:cNvPicPr>
          <p:nvPr/>
        </p:nvPicPr>
        <p:blipFill>
          <a:blip r:embed="rId2">
            <a:extLst>
              <a:ext uri="{28A0092B-C50C-407E-A947-70E740481C1C}">
                <a14:useLocalDpi val="0"/>
              </a:ext>
            </a:extLst>
          </a:blip>
          <a:srcRect r="72824"/>
          <a:stretch>
            <a:fillRect/>
          </a:stretch>
        </p:blipFill>
        <p:spPr>
          <a:xfrm>
            <a:off x="0" y="-12615"/>
            <a:ext cx="3727790" cy="6858000"/>
          </a:xfrm>
          <a:prstGeom prst="rect">
            <a:avLst/>
          </a:prstGeom>
        </p:spPr>
      </p:pic>
      <p:pic>
        <p:nvPicPr>
          <p:cNvPr descr="图片包含 蛋糕, 桌子, 照片, 亮  描述已自动生成" id="11" name="图片 10">
            <a:extLst>
              <a:ext uri="{FF2B5EF4-FFF2-40B4-BE49-F238E27FC236}">
                <a16:creationId xmlns:a16="http://schemas.microsoft.com/office/drawing/2014/main" id="{F99BE7E2-BCE1-474C-B137-24266AC99998}"/>
              </a:ext>
            </a:extLst>
          </p:cNvPr>
          <p:cNvPicPr>
            <a:picLocks noChangeAspect="1"/>
          </p:cNvPicPr>
          <p:nvPr/>
        </p:nvPicPr>
        <p:blipFill>
          <a:blip r:embed="rId3">
            <a:extLst>
              <a:ext uri="{28A0092B-C50C-407E-A947-70E740481C1C}">
                <a14:useLocalDpi val="0"/>
              </a:ext>
            </a:extLst>
          </a:blip>
          <a:srcRect l="65837"/>
          <a:stretch>
            <a:fillRect/>
          </a:stretch>
        </p:blipFill>
        <p:spPr>
          <a:xfrm>
            <a:off x="7505700" y="0"/>
            <a:ext cx="4686300" cy="6858000"/>
          </a:xfrm>
          <a:prstGeom prst="rect">
            <a:avLst/>
          </a:prstGeom>
        </p:spPr>
      </p:pic>
      <p:grpSp>
        <p:nvGrpSpPr>
          <p:cNvPr id="30" name="组合 29">
            <a:extLst>
              <a:ext uri="{FF2B5EF4-FFF2-40B4-BE49-F238E27FC236}">
                <a16:creationId xmlns:a16="http://schemas.microsoft.com/office/drawing/2014/main" id="{93309182-224C-47E9-AE60-00D09F78559A}"/>
              </a:ext>
            </a:extLst>
          </p:cNvPr>
          <p:cNvGrpSpPr/>
          <p:nvPr/>
        </p:nvGrpSpPr>
        <p:grpSpPr>
          <a:xfrm>
            <a:off x="0" y="2962115"/>
            <a:ext cx="12245115" cy="3895885"/>
            <a:chOff x="0" y="2962115"/>
            <a:chExt cx="12245115" cy="3895885"/>
          </a:xfrm>
        </p:grpSpPr>
        <p:pic>
          <p:nvPicPr>
            <p:cNvPr descr="图片包含 游戏机, 食物  描述已自动生成" id="15" name="图片 14">
              <a:extLst>
                <a:ext uri="{FF2B5EF4-FFF2-40B4-BE49-F238E27FC236}">
                  <a16:creationId xmlns:a16="http://schemas.microsoft.com/office/drawing/2014/main" id="{86F6DB16-EE2F-4D7F-9745-84BCB4ACE3ED}"/>
                </a:ext>
              </a:extLst>
            </p:cNvPr>
            <p:cNvPicPr>
              <a:picLocks noChangeAspect="1"/>
            </p:cNvPicPr>
            <p:nvPr/>
          </p:nvPicPr>
          <p:blipFill>
            <a:blip r:embed="rId4">
              <a:extLst>
                <a:ext uri="{28A0092B-C50C-407E-A947-70E740481C1C}">
                  <a14:useLocalDpi val="0"/>
                </a:ext>
              </a:extLst>
            </a:blip>
            <a:srcRect l="33125" r="21876" t="62501"/>
            <a:stretch>
              <a:fillRect/>
            </a:stretch>
          </p:blipFill>
          <p:spPr>
            <a:xfrm>
              <a:off x="2894054" y="2962275"/>
              <a:ext cx="9351061" cy="3895725"/>
            </a:xfrm>
            <a:prstGeom prst="rect">
              <a:avLst/>
            </a:prstGeom>
          </p:spPr>
        </p:pic>
        <p:pic>
          <p:nvPicPr>
            <p:cNvPr descr="图片包含 游戏机, 食物  描述已自动生成" id="21" name="图片 20">
              <a:extLst>
                <a:ext uri="{FF2B5EF4-FFF2-40B4-BE49-F238E27FC236}">
                  <a16:creationId xmlns:a16="http://schemas.microsoft.com/office/drawing/2014/main" id="{D1594F57-202C-44B5-8507-58978165EC16}"/>
                </a:ext>
              </a:extLst>
            </p:cNvPr>
            <p:cNvPicPr>
              <a:picLocks noChangeAspect="1"/>
            </p:cNvPicPr>
            <p:nvPr/>
          </p:nvPicPr>
          <p:blipFill>
            <a:blip r:embed="rId4">
              <a:extLst>
                <a:ext uri="{28A0092B-C50C-407E-A947-70E740481C1C}">
                  <a14:useLocalDpi val="0"/>
                </a:ext>
              </a:extLst>
            </a:blip>
            <a:srcRect l="33125" r="21876" t="62501"/>
            <a:stretch>
              <a:fillRect/>
            </a:stretch>
          </p:blipFill>
          <p:spPr>
            <a:xfrm flipH="1">
              <a:off x="0" y="2962115"/>
              <a:ext cx="9351061" cy="3895725"/>
            </a:xfrm>
            <a:prstGeom prst="rect">
              <a:avLst/>
            </a:prstGeom>
          </p:spPr>
        </p:pic>
      </p:grpSp>
      <p:pic>
        <p:nvPicPr>
          <p:cNvPr id="13" name="图片 12">
            <a:extLst>
              <a:ext uri="{FF2B5EF4-FFF2-40B4-BE49-F238E27FC236}">
                <a16:creationId xmlns:a16="http://schemas.microsoft.com/office/drawing/2014/main" id="{B35F7931-C1E6-4C1C-A9CC-EA31E8ACDAE0}"/>
              </a:ext>
            </a:extLst>
          </p:cNvPr>
          <p:cNvPicPr>
            <a:picLocks noChangeAspect="1"/>
          </p:cNvPicPr>
          <p:nvPr/>
        </p:nvPicPr>
        <p:blipFill>
          <a:blip r:embed="rId5">
            <a:extLst>
              <a:ext uri="{28A0092B-C50C-407E-A947-70E740481C1C}">
                <a14:useLocalDpi val="0"/>
              </a:ext>
            </a:extLst>
          </a:blip>
          <a:stretch>
            <a:fillRect/>
          </a:stretch>
        </p:blipFill>
        <p:spPr>
          <a:xfrm>
            <a:off x="2571751" y="3564908"/>
            <a:ext cx="7048498" cy="3292550"/>
          </a:xfrm>
          <a:prstGeom prst="rect">
            <a:avLst/>
          </a:prstGeom>
        </p:spPr>
      </p:pic>
      <p:pic>
        <p:nvPicPr>
          <p:cNvPr id="20" name="图片 19">
            <a:extLst>
              <a:ext uri="{FF2B5EF4-FFF2-40B4-BE49-F238E27FC236}">
                <a16:creationId xmlns:a16="http://schemas.microsoft.com/office/drawing/2014/main" id="{7B320CE7-4AF9-4BB0-A4D1-6CB26F3E86D2}"/>
              </a:ext>
            </a:extLst>
          </p:cNvPr>
          <p:cNvPicPr>
            <a:picLocks noChangeAspect="1"/>
          </p:cNvPicPr>
          <p:nvPr/>
        </p:nvPicPr>
        <p:blipFill>
          <a:blip r:embed="rId6">
            <a:extLst>
              <a:ext uri="{28A0092B-C50C-407E-A947-70E740481C1C}">
                <a14:useLocalDpi val="0"/>
              </a:ext>
            </a:extLst>
          </a:blip>
          <a:stretch>
            <a:fillRect/>
          </a:stretch>
        </p:blipFill>
        <p:spPr>
          <a:xfrm flipH="1" rot="295557">
            <a:off x="7335104" y="2473457"/>
            <a:ext cx="4570290" cy="4570290"/>
          </a:xfrm>
          <a:prstGeom prst="rect">
            <a:avLst/>
          </a:prstGeom>
        </p:spPr>
      </p:pic>
      <p:pic>
        <p:nvPicPr>
          <p:cNvPr id="25" name="图片 24">
            <a:extLst>
              <a:ext uri="{FF2B5EF4-FFF2-40B4-BE49-F238E27FC236}">
                <a16:creationId xmlns:a16="http://schemas.microsoft.com/office/drawing/2014/main" id="{A254E06D-C153-4728-B0A7-BBBAAA2E4B48}"/>
              </a:ext>
            </a:extLst>
          </p:cNvPr>
          <p:cNvPicPr>
            <a:picLocks noChangeAspect="1"/>
          </p:cNvPicPr>
          <p:nvPr/>
        </p:nvPicPr>
        <p:blipFill>
          <a:blip r:embed="rId7">
            <a:extLst>
              <a:ext uri="{28A0092B-C50C-407E-A947-70E740481C1C}">
                <a14:useLocalDpi val="0"/>
              </a:ext>
            </a:extLst>
          </a:blip>
          <a:stretch>
            <a:fillRect/>
          </a:stretch>
        </p:blipFill>
        <p:spPr>
          <a:xfrm>
            <a:off x="1480150" y="117710"/>
            <a:ext cx="9675772" cy="4116313"/>
          </a:xfrm>
          <a:prstGeom prst="rect">
            <a:avLst/>
          </a:prstGeom>
        </p:spPr>
      </p:pic>
      <p:pic>
        <p:nvPicPr>
          <p:cNvPr descr="卡通人物  描述已自动生成" id="28" name="图片 27">
            <a:extLst>
              <a:ext uri="{FF2B5EF4-FFF2-40B4-BE49-F238E27FC236}">
                <a16:creationId xmlns:a16="http://schemas.microsoft.com/office/drawing/2014/main" id="{340ADFC9-4A96-40CF-869B-E5FCCEB565EC}"/>
              </a:ext>
            </a:extLst>
          </p:cNvPr>
          <p:cNvPicPr>
            <a:picLocks noChangeAspect="1"/>
          </p:cNvPicPr>
          <p:nvPr/>
        </p:nvPicPr>
        <p:blipFill>
          <a:blip r:embed="rId8">
            <a:extLst>
              <a:ext uri="{28A0092B-C50C-407E-A947-70E740481C1C}">
                <a14:useLocalDpi val="0"/>
              </a:ext>
            </a:extLst>
          </a:blip>
          <a:srcRect b="60998" l="91" r="-91" t="10452"/>
          <a:stretch>
            <a:fillRect/>
          </a:stretch>
        </p:blipFill>
        <p:spPr>
          <a:xfrm>
            <a:off x="1231230" y="979186"/>
            <a:ext cx="9487849" cy="2083606"/>
          </a:xfrm>
          <a:prstGeom prst="rect">
            <a:avLst/>
          </a:prstGeom>
        </p:spPr>
      </p:pic>
      <p:grpSp>
        <p:nvGrpSpPr>
          <p:cNvPr id="29" name="组合 28">
            <a:extLst>
              <a:ext uri="{FF2B5EF4-FFF2-40B4-BE49-F238E27FC236}">
                <a16:creationId xmlns:a16="http://schemas.microsoft.com/office/drawing/2014/main" id="{9128EE2E-B773-4A18-865A-E5481144B38E}"/>
              </a:ext>
            </a:extLst>
          </p:cNvPr>
          <p:cNvGrpSpPr/>
          <p:nvPr/>
        </p:nvGrpSpPr>
        <p:grpSpPr>
          <a:xfrm>
            <a:off x="-2" y="4572323"/>
            <a:ext cx="12192002" cy="2285677"/>
            <a:chOff x="-2" y="4572323"/>
            <a:chExt cx="12192002" cy="2285677"/>
          </a:xfrm>
        </p:grpSpPr>
        <p:pic>
          <p:nvPicPr>
            <p:cNvPr descr="图片包含 站, 一群, 游戏机, 显示器  描述已自动生成" id="9" name="图片 8">
              <a:extLst>
                <a:ext uri="{FF2B5EF4-FFF2-40B4-BE49-F238E27FC236}">
                  <a16:creationId xmlns:a16="http://schemas.microsoft.com/office/drawing/2014/main" id="{AF514B77-9FD5-4134-A495-9FBA18D5D50E}"/>
                </a:ext>
              </a:extLst>
            </p:cNvPr>
            <p:cNvPicPr>
              <a:picLocks noChangeAspect="1"/>
            </p:cNvPicPr>
            <p:nvPr/>
          </p:nvPicPr>
          <p:blipFill>
            <a:blip r:embed="rId9">
              <a:extLst>
                <a:ext uri="{28A0092B-C50C-407E-A947-70E740481C1C}">
                  <a14:useLocalDpi val="0"/>
                </a:ext>
              </a:extLst>
            </a:blip>
            <a:srcRect r="48125" t="72607"/>
            <a:stretch>
              <a:fillRect/>
            </a:stretch>
          </p:blipFill>
          <p:spPr>
            <a:xfrm>
              <a:off x="-2" y="4572323"/>
              <a:ext cx="6324600" cy="2285677"/>
            </a:xfrm>
            <a:prstGeom prst="rect">
              <a:avLst/>
            </a:prstGeom>
          </p:spPr>
        </p:pic>
        <p:pic>
          <p:nvPicPr>
            <p:cNvPr descr="图片包含 站, 一群, 游戏机, 显示器  描述已自动生成" id="16" name="图片 15">
              <a:extLst>
                <a:ext uri="{FF2B5EF4-FFF2-40B4-BE49-F238E27FC236}">
                  <a16:creationId xmlns:a16="http://schemas.microsoft.com/office/drawing/2014/main" id="{8A6744F3-80BD-4B73-A5AD-6776822F6F8C}"/>
                </a:ext>
              </a:extLst>
            </p:cNvPr>
            <p:cNvPicPr>
              <a:picLocks noChangeAspect="1"/>
            </p:cNvPicPr>
            <p:nvPr/>
          </p:nvPicPr>
          <p:blipFill>
            <a:blip r:embed="rId9">
              <a:extLst>
                <a:ext uri="{28A0092B-C50C-407E-A947-70E740481C1C}">
                  <a14:useLocalDpi val="0"/>
                </a:ext>
              </a:extLst>
            </a:blip>
            <a:srcRect r="48125" t="72607"/>
            <a:stretch>
              <a:fillRect/>
            </a:stretch>
          </p:blipFill>
          <p:spPr>
            <a:xfrm flipH="1">
              <a:off x="5867400" y="4572323"/>
              <a:ext cx="6324600" cy="2285677"/>
            </a:xfrm>
            <a:prstGeom prst="rect">
              <a:avLst/>
            </a:prstGeom>
          </p:spPr>
        </p:pic>
      </p:grpSp>
    </p:spTree>
    <p:extLst>
      <p:ext uri="{BB962C8B-B14F-4D97-AF65-F5344CB8AC3E}">
        <p14:creationId val="374025959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7"/>
                                        </p:tgtEl>
                                        <p:attrNameLst>
                                          <p:attrName>style.visibility</p:attrName>
                                        </p:attrNameLst>
                                      </p:cBhvr>
                                      <p:to>
                                        <p:strVal val="visible"/>
                                      </p:to>
                                    </p:set>
                                    <p:animEffect filter="wipe(left)" transition="in">
                                      <p:cBhvr>
                                        <p:cTn dur="500" id="7"/>
                                        <p:tgtEl>
                                          <p:spTgt spid="27"/>
                                        </p:tgtEl>
                                      </p:cBhvr>
                                    </p:animEffect>
                                  </p:childTnLst>
                                </p:cTn>
                              </p:par>
                              <p:par>
                                <p:cTn fill="hold" id="8" nodeType="withEffect" presetClass="entr" presetID="22" presetSubtype="2">
                                  <p:stCondLst>
                                    <p:cond delay="0"/>
                                  </p:stCondLst>
                                  <p:childTnLst>
                                    <p:set>
                                      <p:cBhvr>
                                        <p:cTn dur="1" fill="hold" id="9">
                                          <p:stCondLst>
                                            <p:cond delay="0"/>
                                          </p:stCondLst>
                                        </p:cTn>
                                        <p:tgtEl>
                                          <p:spTgt spid="11"/>
                                        </p:tgtEl>
                                        <p:attrNameLst>
                                          <p:attrName>style.visibility</p:attrName>
                                        </p:attrNameLst>
                                      </p:cBhvr>
                                      <p:to>
                                        <p:strVal val="visible"/>
                                      </p:to>
                                    </p:set>
                                    <p:animEffect filter="wipe(right)" transition="in">
                                      <p:cBhvr>
                                        <p:cTn dur="500" id="10"/>
                                        <p:tgtEl>
                                          <p:spTgt spid="11"/>
                                        </p:tgtEl>
                                      </p:cBhvr>
                                    </p:animEffect>
                                  </p:childTnLst>
                                </p:cTn>
                              </p:par>
                            </p:childTnLst>
                          </p:cTn>
                        </p:par>
                        <p:par>
                          <p:cTn fill="hold" id="11" nodeType="afterGroup">
                            <p:stCondLst>
                              <p:cond delay="500"/>
                            </p:stCondLst>
                            <p:childTnLst>
                              <p:par>
                                <p:cTn fill="hold" id="12" nodeType="afterEffect" presetClass="entr" presetID="16" presetSubtype="21">
                                  <p:stCondLst>
                                    <p:cond delay="0"/>
                                  </p:stCondLst>
                                  <p:childTnLst>
                                    <p:set>
                                      <p:cBhvr>
                                        <p:cTn dur="1" fill="hold" id="13">
                                          <p:stCondLst>
                                            <p:cond delay="0"/>
                                          </p:stCondLst>
                                        </p:cTn>
                                        <p:tgtEl>
                                          <p:spTgt spid="30"/>
                                        </p:tgtEl>
                                        <p:attrNameLst>
                                          <p:attrName>style.visibility</p:attrName>
                                        </p:attrNameLst>
                                      </p:cBhvr>
                                      <p:to>
                                        <p:strVal val="visible"/>
                                      </p:to>
                                    </p:set>
                                    <p:animEffect filter="barn(inVertical)" transition="in">
                                      <p:cBhvr>
                                        <p:cTn dur="750" id="14"/>
                                        <p:tgtEl>
                                          <p:spTgt spid="30"/>
                                        </p:tgtEl>
                                      </p:cBhvr>
                                    </p:animEffect>
                                  </p:childTnLst>
                                </p:cTn>
                              </p:par>
                            </p:childTnLst>
                          </p:cTn>
                        </p:par>
                        <p:par>
                          <p:cTn fill="hold" id="15" nodeType="afterGroup">
                            <p:stCondLst>
                              <p:cond delay="1250"/>
                            </p:stCondLst>
                            <p:childTnLst>
                              <p:par>
                                <p:cTn fill="hold" id="16" nodeType="afterEffect" presetClass="entr" presetID="37" presetSubtype="0">
                                  <p:stCondLst>
                                    <p:cond delay="0"/>
                                  </p:stCondLst>
                                  <p:childTnLst>
                                    <p:set>
                                      <p:cBhvr>
                                        <p:cTn dur="1" fill="hold" id="17">
                                          <p:stCondLst>
                                            <p:cond delay="0"/>
                                          </p:stCondLst>
                                        </p:cTn>
                                        <p:tgtEl>
                                          <p:spTgt spid="13"/>
                                        </p:tgtEl>
                                        <p:attrNameLst>
                                          <p:attrName>style.visibility</p:attrName>
                                        </p:attrNameLst>
                                      </p:cBhvr>
                                      <p:to>
                                        <p:strVal val="visible"/>
                                      </p:to>
                                    </p:set>
                                    <p:animEffect filter="fade" transition="in">
                                      <p:cBhvr>
                                        <p:cTn dur="1000" id="18"/>
                                        <p:tgtEl>
                                          <p:spTgt spid="13"/>
                                        </p:tgtEl>
                                      </p:cBhvr>
                                    </p:animEffect>
                                    <p:anim calcmode="lin" valueType="num">
                                      <p:cBhvr>
                                        <p:cTn dur="1000" fill="hold" id="19"/>
                                        <p:tgtEl>
                                          <p:spTgt spid="13"/>
                                        </p:tgtEl>
                                        <p:attrNameLst>
                                          <p:attrName>ppt_x</p:attrName>
                                        </p:attrNameLst>
                                      </p:cBhvr>
                                      <p:tavLst>
                                        <p:tav tm="0">
                                          <p:val>
                                            <p:strVal val="#ppt_x"/>
                                          </p:val>
                                        </p:tav>
                                        <p:tav tm="100000">
                                          <p:val>
                                            <p:strVal val="#ppt_x"/>
                                          </p:val>
                                        </p:tav>
                                      </p:tavLst>
                                    </p:anim>
                                    <p:anim calcmode="lin" valueType="num">
                                      <p:cBhvr>
                                        <p:cTn decel="100000" dur="900" fill="hold" id="20"/>
                                        <p:tgtEl>
                                          <p:spTgt spid="13"/>
                                        </p:tgtEl>
                                        <p:attrNameLst>
                                          <p:attrName>ppt_y</p:attrName>
                                        </p:attrNameLst>
                                      </p:cBhvr>
                                      <p:tavLst>
                                        <p:tav tm="0">
                                          <p:val>
                                            <p:strVal val="#ppt_y+1"/>
                                          </p:val>
                                        </p:tav>
                                        <p:tav tm="100000">
                                          <p:val>
                                            <p:strVal val="#ppt_y-.03"/>
                                          </p:val>
                                        </p:tav>
                                      </p:tavLst>
                                    </p:anim>
                                    <p:anim calcmode="lin" valueType="num">
                                      <p:cBhvr>
                                        <p:cTn accel="100000" dur="100" fill="hold" id="21">
                                          <p:stCondLst>
                                            <p:cond delay="900"/>
                                          </p:stCondLst>
                                        </p:cTn>
                                        <p:tgtEl>
                                          <p:spTgt spid="13"/>
                                        </p:tgtEl>
                                        <p:attrNameLst>
                                          <p:attrName>ppt_y</p:attrName>
                                        </p:attrNameLst>
                                      </p:cBhvr>
                                      <p:tavLst>
                                        <p:tav tm="0">
                                          <p:val>
                                            <p:strVal val="#ppt_y-.03"/>
                                          </p:val>
                                        </p:tav>
                                        <p:tav tm="100000">
                                          <p:val>
                                            <p:strVal val="#ppt_y"/>
                                          </p:val>
                                        </p:tav>
                                      </p:tavLst>
                                    </p:anim>
                                  </p:childTnLst>
                                </p:cTn>
                              </p:par>
                              <p:par>
                                <p:cTn fill="hold" id="22" nodeType="withEffect" presetClass="entr" presetID="22" presetSubtype="4">
                                  <p:stCondLst>
                                    <p:cond delay="750"/>
                                  </p:stCondLst>
                                  <p:childTnLst>
                                    <p:set>
                                      <p:cBhvr>
                                        <p:cTn dur="1" fill="hold" id="23">
                                          <p:stCondLst>
                                            <p:cond delay="0"/>
                                          </p:stCondLst>
                                        </p:cTn>
                                        <p:tgtEl>
                                          <p:spTgt spid="29"/>
                                        </p:tgtEl>
                                        <p:attrNameLst>
                                          <p:attrName>style.visibility</p:attrName>
                                        </p:attrNameLst>
                                      </p:cBhvr>
                                      <p:to>
                                        <p:strVal val="visible"/>
                                      </p:to>
                                    </p:set>
                                    <p:animEffect filter="wipe(down)" transition="in">
                                      <p:cBhvr>
                                        <p:cTn dur="500" id="24"/>
                                        <p:tgtEl>
                                          <p:spTgt spid="29"/>
                                        </p:tgtEl>
                                      </p:cBhvr>
                                    </p:animEffect>
                                  </p:childTnLst>
                                </p:cTn>
                              </p:par>
                            </p:childTnLst>
                          </p:cTn>
                        </p:par>
                        <p:par>
                          <p:cTn fill="hold" id="25" nodeType="afterGroup">
                            <p:stCondLst>
                              <p:cond delay="2500"/>
                            </p:stCondLst>
                            <p:childTnLst>
                              <p:par>
                                <p:cTn fill="hold" id="26" nodeType="afterEffect" presetClass="entr" presetID="37" presetSubtype="0">
                                  <p:stCondLst>
                                    <p:cond delay="0"/>
                                  </p:stCondLst>
                                  <p:childTnLst>
                                    <p:set>
                                      <p:cBhvr>
                                        <p:cTn dur="1" fill="hold" id="27">
                                          <p:stCondLst>
                                            <p:cond delay="0"/>
                                          </p:stCondLst>
                                        </p:cTn>
                                        <p:tgtEl>
                                          <p:spTgt spid="20"/>
                                        </p:tgtEl>
                                        <p:attrNameLst>
                                          <p:attrName>style.visibility</p:attrName>
                                        </p:attrNameLst>
                                      </p:cBhvr>
                                      <p:to>
                                        <p:strVal val="visible"/>
                                      </p:to>
                                    </p:set>
                                    <p:animEffect filter="fade" transition="in">
                                      <p:cBhvr>
                                        <p:cTn dur="1000" id="28"/>
                                        <p:tgtEl>
                                          <p:spTgt spid="20"/>
                                        </p:tgtEl>
                                      </p:cBhvr>
                                    </p:animEffect>
                                    <p:anim calcmode="lin" valueType="num">
                                      <p:cBhvr>
                                        <p:cTn dur="1000" fill="hold" id="29"/>
                                        <p:tgtEl>
                                          <p:spTgt spid="20"/>
                                        </p:tgtEl>
                                        <p:attrNameLst>
                                          <p:attrName>ppt_x</p:attrName>
                                        </p:attrNameLst>
                                      </p:cBhvr>
                                      <p:tavLst>
                                        <p:tav tm="0">
                                          <p:val>
                                            <p:strVal val="#ppt_x"/>
                                          </p:val>
                                        </p:tav>
                                        <p:tav tm="100000">
                                          <p:val>
                                            <p:strVal val="#ppt_x"/>
                                          </p:val>
                                        </p:tav>
                                      </p:tavLst>
                                    </p:anim>
                                    <p:anim calcmode="lin" valueType="num">
                                      <p:cBhvr>
                                        <p:cTn decel="100000" dur="900" fill="hold" id="30"/>
                                        <p:tgtEl>
                                          <p:spTgt spid="20"/>
                                        </p:tgtEl>
                                        <p:attrNameLst>
                                          <p:attrName>ppt_y</p:attrName>
                                        </p:attrNameLst>
                                      </p:cBhvr>
                                      <p:tavLst>
                                        <p:tav tm="0">
                                          <p:val>
                                            <p:strVal val="#ppt_y+1"/>
                                          </p:val>
                                        </p:tav>
                                        <p:tav tm="100000">
                                          <p:val>
                                            <p:strVal val="#ppt_y-.03"/>
                                          </p:val>
                                        </p:tav>
                                      </p:tavLst>
                                    </p:anim>
                                    <p:anim calcmode="lin" valueType="num">
                                      <p:cBhvr>
                                        <p:cTn accel="100000" dur="100" fill="hold" id="31">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游戏机, 消防栓, 黄色, 华美  描述已自动生成" id="24" name="图片 23">
            <a:extLst>
              <a:ext uri="{FF2B5EF4-FFF2-40B4-BE49-F238E27FC236}">
                <a16:creationId xmlns:a16="http://schemas.microsoft.com/office/drawing/2014/main" id="{B3A34E2A-D10A-47DA-A783-A623F7963177}"/>
              </a:ext>
            </a:extLst>
          </p:cNvPr>
          <p:cNvPicPr>
            <a:picLocks noChangeAspect="1"/>
          </p:cNvPicPr>
          <p:nvPr/>
        </p:nvPicPr>
        <p:blipFill>
          <a:blip r:embed="rId2">
            <a:extLst>
              <a:ext uri="{28A0092B-C50C-407E-A947-70E740481C1C}">
                <a14:useLocalDpi val="0"/>
              </a:ext>
            </a:extLst>
          </a:blip>
          <a:srcRect b="3200" l="5560" r="8404"/>
          <a:stretch>
            <a:fillRect/>
          </a:stretch>
        </p:blipFill>
        <p:spPr>
          <a:xfrm>
            <a:off x="-3" y="-1"/>
            <a:ext cx="12192001" cy="6858001"/>
          </a:xfrm>
          <a:prstGeom prst="rect">
            <a:avLst/>
          </a:prstGeom>
          <a:effectLst>
            <a:outerShdw algn="ctr" blurRad="292100" rotWithShape="0" sx="98000" sy="98000">
              <a:prstClr val="black">
                <a:alpha val="40000"/>
              </a:prstClr>
            </a:outerShdw>
          </a:effectLst>
        </p:spPr>
      </p:pic>
      <p:grpSp>
        <p:nvGrpSpPr>
          <p:cNvPr id="6" name="组合 5">
            <a:extLst>
              <a:ext uri="{FF2B5EF4-FFF2-40B4-BE49-F238E27FC236}">
                <a16:creationId xmlns:a16="http://schemas.microsoft.com/office/drawing/2014/main" id="{C8D29464-D4FA-4D34-9D7F-7592044E7C58}"/>
              </a:ext>
            </a:extLst>
          </p:cNvPr>
          <p:cNvGrpSpPr/>
          <p:nvPr/>
        </p:nvGrpSpPr>
        <p:grpSpPr>
          <a:xfrm>
            <a:off x="-2" y="4572323"/>
            <a:ext cx="12192002" cy="2285677"/>
            <a:chOff x="-2" y="4572323"/>
            <a:chExt cx="12192002" cy="2285677"/>
          </a:xfrm>
        </p:grpSpPr>
        <p:pic>
          <p:nvPicPr>
            <p:cNvPr descr="图片包含 站, 一群, 游戏机, 显示器  描述已自动生成" id="7" name="图片 6">
              <a:extLst>
                <a:ext uri="{FF2B5EF4-FFF2-40B4-BE49-F238E27FC236}">
                  <a16:creationId xmlns:a16="http://schemas.microsoft.com/office/drawing/2014/main" id="{FB580649-9C29-4F7C-8C45-D5E94F179388}"/>
                </a:ext>
              </a:extLst>
            </p:cNvPr>
            <p:cNvPicPr>
              <a:picLocks noChangeAspect="1"/>
            </p:cNvPicPr>
            <p:nvPr/>
          </p:nvPicPr>
          <p:blipFill>
            <a:blip r:embed="rId3">
              <a:extLst>
                <a:ext uri="{28A0092B-C50C-407E-A947-70E740481C1C}">
                  <a14:useLocalDpi val="0"/>
                </a:ext>
              </a:extLst>
            </a:blip>
            <a:srcRect r="48125" t="72607"/>
            <a:stretch>
              <a:fillRect/>
            </a:stretch>
          </p:blipFill>
          <p:spPr>
            <a:xfrm>
              <a:off x="-2" y="4572323"/>
              <a:ext cx="6324600" cy="2285677"/>
            </a:xfrm>
            <a:prstGeom prst="rect">
              <a:avLst/>
            </a:prstGeom>
          </p:spPr>
        </p:pic>
        <p:pic>
          <p:nvPicPr>
            <p:cNvPr descr="图片包含 站, 一群, 游戏机, 显示器  描述已自动生成" id="8" name="图片 7">
              <a:extLst>
                <a:ext uri="{FF2B5EF4-FFF2-40B4-BE49-F238E27FC236}">
                  <a16:creationId xmlns:a16="http://schemas.microsoft.com/office/drawing/2014/main" id="{7C14CDE9-53B0-48E6-9BCB-42231CB07C4F}"/>
                </a:ext>
              </a:extLst>
            </p:cNvPr>
            <p:cNvPicPr>
              <a:picLocks noChangeAspect="1"/>
            </p:cNvPicPr>
            <p:nvPr/>
          </p:nvPicPr>
          <p:blipFill>
            <a:blip r:embed="rId3">
              <a:extLst>
                <a:ext uri="{28A0092B-C50C-407E-A947-70E740481C1C}">
                  <a14:useLocalDpi val="0"/>
                </a:ext>
              </a:extLst>
            </a:blip>
            <a:srcRect r="48125" t="72607"/>
            <a:stretch>
              <a:fillRect/>
            </a:stretch>
          </p:blipFill>
          <p:spPr>
            <a:xfrm flipH="1">
              <a:off x="5867400" y="4572323"/>
              <a:ext cx="6324600" cy="2285677"/>
            </a:xfrm>
            <a:prstGeom prst="rect">
              <a:avLst/>
            </a:prstGeom>
          </p:spPr>
        </p:pic>
      </p:grpSp>
      <p:sp>
        <p:nvSpPr>
          <p:cNvPr id="22" name="文本框 21">
            <a:extLst>
              <a:ext uri="{FF2B5EF4-FFF2-40B4-BE49-F238E27FC236}">
                <a16:creationId xmlns:a16="http://schemas.microsoft.com/office/drawing/2014/main" id="{5574CAB7-0A11-4210-A58A-2E65EABF4AAD}"/>
              </a:ext>
            </a:extLst>
          </p:cNvPr>
          <p:cNvSpPr txBox="1"/>
          <p:nvPr/>
        </p:nvSpPr>
        <p:spPr>
          <a:xfrm>
            <a:off x="2933700" y="3296377"/>
            <a:ext cx="6324600" cy="2286000"/>
          </a:xfrm>
          <a:prstGeom prst="rect">
            <a:avLst/>
          </a:prstGeom>
          <a:noFill/>
        </p:spPr>
        <p:txBody>
          <a:bodyPr rtlCol="0" wrap="square">
            <a:spAutoFit/>
          </a:bodyPr>
          <a:lstStyle/>
          <a:p>
            <a:pPr algn="ctr"/>
            <a:r>
              <a:rPr altLang="en-US" b="1" lang="zh-CN" sz="7200">
                <a:solidFill>
                  <a:srgbClr val="FFF197"/>
                </a:solidFill>
                <a:latin charset="-122" panose="02010601030101010101" pitchFamily="2" typeface="字体视界-NEW魏碑体"/>
                <a:ea charset="-122" panose="02010601030101010101" pitchFamily="2" typeface="字体视界-NEW魏碑体"/>
              </a:rPr>
              <a:t>壹  </a:t>
            </a:r>
          </a:p>
          <a:p>
            <a:pPr algn="ctr"/>
            <a:r>
              <a:rPr altLang="en-US" b="1" lang="zh-CN" sz="7200">
                <a:solidFill>
                  <a:srgbClr val="FFF197"/>
                </a:solidFill>
                <a:latin charset="-122" panose="02010601030101010101" pitchFamily="2" typeface="字体视界-NEW魏碑体"/>
                <a:ea charset="-122" panose="02010601030101010101" pitchFamily="2" typeface="字体视界-NEW魏碑体"/>
              </a:rPr>
              <a:t>添加你的标题</a:t>
            </a:r>
          </a:p>
        </p:txBody>
      </p:sp>
      <p:pic>
        <p:nvPicPr>
          <p:cNvPr id="23" name="图片 22">
            <a:extLst>
              <a:ext uri="{FF2B5EF4-FFF2-40B4-BE49-F238E27FC236}">
                <a16:creationId xmlns:a16="http://schemas.microsoft.com/office/drawing/2014/main" id="{96A47B54-1EF4-4D6A-9CCB-08BFF950F6EB}"/>
              </a:ext>
            </a:extLst>
          </p:cNvPr>
          <p:cNvPicPr>
            <a:picLocks noChangeAspect="1"/>
          </p:cNvPicPr>
          <p:nvPr/>
        </p:nvPicPr>
        <p:blipFill>
          <a:blip r:embed="rId4">
            <a:extLst>
              <a:ext uri="{28A0092B-C50C-407E-A947-70E740481C1C}">
                <a14:useLocalDpi val="0"/>
              </a:ext>
            </a:extLst>
          </a:blip>
          <a:stretch>
            <a:fillRect/>
          </a:stretch>
        </p:blipFill>
        <p:spPr>
          <a:xfrm>
            <a:off x="3342426" y="621514"/>
            <a:ext cx="5507148" cy="2572542"/>
          </a:xfrm>
          <a:prstGeom prst="rect">
            <a:avLst/>
          </a:prstGeom>
        </p:spPr>
      </p:pic>
    </p:spTree>
    <p:extLst>
      <p:ext uri="{BB962C8B-B14F-4D97-AF65-F5344CB8AC3E}">
        <p14:creationId val="221492404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4"/>
                                        </p:tgtEl>
                                        <p:attrNameLst>
                                          <p:attrName>style.visibility</p:attrName>
                                        </p:attrNameLst>
                                      </p:cBhvr>
                                      <p:to>
                                        <p:strVal val="visible"/>
                                      </p:to>
                                    </p:set>
                                    <p:animEffect filter="barn(inVertical)"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p:cTn dur="500" fill="hold" id="15"/>
                                        <p:tgtEl>
                                          <p:spTgt spid="23"/>
                                        </p:tgtEl>
                                        <p:attrNameLst>
                                          <p:attrName>ppt_w</p:attrName>
                                        </p:attrNameLst>
                                      </p:cBhvr>
                                      <p:tavLst>
                                        <p:tav tm="0">
                                          <p:val>
                                            <p:fltVal val="0"/>
                                          </p:val>
                                        </p:tav>
                                        <p:tav tm="100000">
                                          <p:val>
                                            <p:strVal val="#ppt_w"/>
                                          </p:val>
                                        </p:tav>
                                      </p:tavLst>
                                    </p:anim>
                                    <p:anim calcmode="lin" valueType="num">
                                      <p:cBhvr>
                                        <p:cTn dur="500" fill="hold" id="16"/>
                                        <p:tgtEl>
                                          <p:spTgt spid="23"/>
                                        </p:tgtEl>
                                        <p:attrNameLst>
                                          <p:attrName>ppt_h</p:attrName>
                                        </p:attrNameLst>
                                      </p:cBhvr>
                                      <p:tavLst>
                                        <p:tav tm="0">
                                          <p:val>
                                            <p:fltVal val="0"/>
                                          </p:val>
                                        </p:tav>
                                        <p:tav tm="100000">
                                          <p:val>
                                            <p:strVal val="#ppt_h"/>
                                          </p:val>
                                        </p:tav>
                                      </p:tavLst>
                                    </p:anim>
                                    <p:animEffect filter="fade" transition="in">
                                      <p:cBhvr>
                                        <p:cTn dur="500" id="17"/>
                                        <p:tgtEl>
                                          <p:spTgt spid="23"/>
                                        </p:tgtEl>
                                      </p:cBhvr>
                                    </p:animEffect>
                                  </p:childTnLst>
                                </p:cTn>
                              </p:par>
                            </p:childTnLst>
                          </p:cTn>
                        </p:par>
                        <p:par>
                          <p:cTn fill="hold" id="18" nodeType="afterGroup">
                            <p:stCondLst>
                              <p:cond delay="1500"/>
                            </p:stCondLst>
                            <p:childTnLst>
                              <p:par>
                                <p:cTn fill="hold" grpId="0" id="19" nodeType="afterEffect" presetClass="entr" presetID="16" presetSubtype="21">
                                  <p:stCondLst>
                                    <p:cond delay="0"/>
                                  </p:stCondLst>
                                  <p:childTnLst>
                                    <p:set>
                                      <p:cBhvr>
                                        <p:cTn dur="1" fill="hold" id="20">
                                          <p:stCondLst>
                                            <p:cond delay="0"/>
                                          </p:stCondLst>
                                        </p:cTn>
                                        <p:tgtEl>
                                          <p:spTgt spid="22"/>
                                        </p:tgtEl>
                                        <p:attrNameLst>
                                          <p:attrName>style.visibility</p:attrName>
                                        </p:attrNameLst>
                                      </p:cBhvr>
                                      <p:to>
                                        <p:strVal val="visible"/>
                                      </p:to>
                                    </p:set>
                                    <p:animEffect filter="barn(inVertical)" transition="in">
                                      <p:cBhvr>
                                        <p:cTn dur="500" id="2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 name="PA-文本框 18">
            <a:extLst>
              <a:ext uri="{FF2B5EF4-FFF2-40B4-BE49-F238E27FC236}">
                <a16:creationId xmlns:a16="http://schemas.microsoft.com/office/drawing/2014/main" id="{035D7C45-2A41-45BF-81FB-C3E437FDC0C3}"/>
              </a:ext>
            </a:extLst>
          </p:cNvPr>
          <p:cNvSpPr txBox="1"/>
          <p:nvPr>
            <p:custDataLst>
              <p:tags r:id="rId2"/>
            </p:custDataLst>
          </p:nvPr>
        </p:nvSpPr>
        <p:spPr>
          <a:xfrm flipH="1">
            <a:off x="9824131" y="1460251"/>
            <a:ext cx="609600" cy="1560535"/>
          </a:xfrm>
          <a:prstGeom prst="rect">
            <a:avLst/>
          </a:prstGeom>
          <a:noFill/>
        </p:spPr>
        <p:txBody>
          <a:bodyPr rtlCol="0" vert="eaVert" wrap="square">
            <a:spAutoFit/>
          </a:bodyPr>
          <a:lstStyle/>
          <a:p>
            <a:pPr lvl="0"/>
            <a:r>
              <a:rPr altLang="en-US" b="1"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72" name="PA-矩形 71">
            <a:extLst>
              <a:ext uri="{FF2B5EF4-FFF2-40B4-BE49-F238E27FC236}">
                <a16:creationId xmlns:a16="http://schemas.microsoft.com/office/drawing/2014/main" id="{D31264EE-0673-4A2F-8BB2-1BC454278637}"/>
              </a:ext>
            </a:extLst>
          </p:cNvPr>
          <p:cNvSpPr/>
          <p:nvPr>
            <p:custDataLst>
              <p:tags r:id="rId3"/>
            </p:custDataLst>
          </p:nvPr>
        </p:nvSpPr>
        <p:spPr>
          <a:xfrm>
            <a:off x="2216003" y="1466928"/>
            <a:ext cx="2240280" cy="3712822"/>
          </a:xfrm>
          <a:prstGeom prst="rect">
            <a:avLst/>
          </a:prstGeom>
        </p:spPr>
        <p:txBody>
          <a:bodyPr vert="eaVert" wrap="square">
            <a:spAutoFit/>
          </a:bodyPr>
          <a:lstStyle/>
          <a:p>
            <a:pPr algn="just">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点击添加主要文字内容点击添加主要文字内容点击添加文字添加主要文字内容,点击添加主要文字内容点击添加主要文字内容点击添加文字添加主要文字内容,点击添加主要文字内容点击</a:t>
            </a:r>
          </a:p>
        </p:txBody>
      </p:sp>
      <p:sp>
        <p:nvSpPr>
          <p:cNvPr id="73" name="PA-矩形 72">
            <a:extLst>
              <a:ext uri="{FF2B5EF4-FFF2-40B4-BE49-F238E27FC236}">
                <a16:creationId xmlns:a16="http://schemas.microsoft.com/office/drawing/2014/main" id="{D7DE81AB-1133-4D7C-A1F6-01B8CCC9E215}"/>
              </a:ext>
            </a:extLst>
          </p:cNvPr>
          <p:cNvSpPr/>
          <p:nvPr>
            <p:custDataLst>
              <p:tags r:id="rId4"/>
            </p:custDataLst>
          </p:nvPr>
        </p:nvSpPr>
        <p:spPr>
          <a:xfrm>
            <a:off x="7566960" y="1466928"/>
            <a:ext cx="2240280" cy="3712822"/>
          </a:xfrm>
          <a:prstGeom prst="rect">
            <a:avLst/>
          </a:prstGeom>
        </p:spPr>
        <p:txBody>
          <a:bodyPr vert="eaVert" wrap="square">
            <a:spAutoFit/>
          </a:bodyPr>
          <a:lstStyle/>
          <a:p>
            <a:pPr algn="just">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点击添加主要文字内容点击添加主要文字内容点击添加文字添加主要文字内容,点击添加主要文字内容点击添加主要文字内容点击添加文字添加主要文字内容,点击</a:t>
            </a:r>
          </a:p>
        </p:txBody>
      </p:sp>
      <p:pic>
        <p:nvPicPr>
          <p:cNvPr descr="图片包含 游戏机, 装满, 泰迪熊, 桌子  描述已自动生成" id="7" name="PA-图片 6">
            <a:extLst>
              <a:ext uri="{FF2B5EF4-FFF2-40B4-BE49-F238E27FC236}">
                <a16:creationId xmlns:a16="http://schemas.microsoft.com/office/drawing/2014/main" id="{19FC4AC0-7E95-42D0-B885-8A14D913CCCC}"/>
              </a:ext>
            </a:extLst>
          </p:cNvPr>
          <p:cNvPicPr>
            <a:picLocks noChangeAspect="1"/>
          </p:cNvPicPr>
          <p:nvPr>
            <p:custDataLst>
              <p:tags r:id="rId6"/>
            </p:custDataLst>
          </p:nvPr>
        </p:nvPicPr>
        <p:blipFill>
          <a:blip r:embed="rId5">
            <a:extLst>
              <a:ext uri="{28A0092B-C50C-407E-A947-70E740481C1C}">
                <a14:useLocalDpi val="0"/>
              </a:ext>
            </a:extLst>
          </a:blip>
          <a:stretch>
            <a:fillRect/>
          </a:stretch>
        </p:blipFill>
        <p:spPr>
          <a:xfrm>
            <a:off x="4239589" y="1164375"/>
            <a:ext cx="3712822" cy="3712822"/>
          </a:xfrm>
          <a:prstGeom prst="rect">
            <a:avLst/>
          </a:prstGeom>
        </p:spPr>
      </p:pic>
    </p:spTree>
    <p:extLst>
      <p:ext uri="{BB962C8B-B14F-4D97-AF65-F5344CB8AC3E}">
        <p14:creationId val="4262967136"/>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71"/>
                                        </p:tgtEl>
                                        <p:attrNameLst>
                                          <p:attrName>style.visibility</p:attrName>
                                        </p:attrNameLst>
                                      </p:cBhvr>
                                      <p:to>
                                        <p:strVal val="visible"/>
                                      </p:to>
                                    </p:set>
                                    <p:animEffect filter="fade" transition="in">
                                      <p:cBhvr>
                                        <p:cTn dur="1000" id="11"/>
                                        <p:tgtEl>
                                          <p:spTgt spid="71"/>
                                        </p:tgtEl>
                                      </p:cBhvr>
                                    </p:animEffect>
                                    <p:anim calcmode="lin" valueType="num">
                                      <p:cBhvr>
                                        <p:cTn dur="1000" fill="hold" id="12"/>
                                        <p:tgtEl>
                                          <p:spTgt spid="71"/>
                                        </p:tgtEl>
                                        <p:attrNameLst>
                                          <p:attrName>ppt_x</p:attrName>
                                        </p:attrNameLst>
                                      </p:cBhvr>
                                      <p:tavLst>
                                        <p:tav tm="0">
                                          <p:val>
                                            <p:strVal val="#ppt_x"/>
                                          </p:val>
                                        </p:tav>
                                        <p:tav tm="100000">
                                          <p:val>
                                            <p:strVal val="#ppt_x"/>
                                          </p:val>
                                        </p:tav>
                                      </p:tavLst>
                                    </p:anim>
                                    <p:anim calcmode="lin" valueType="num">
                                      <p:cBhvr>
                                        <p:cTn dur="1000" fill="hold" id="13"/>
                                        <p:tgtEl>
                                          <p:spTgt spid="71"/>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4">
                                  <p:stCondLst>
                                    <p:cond delay="0"/>
                                  </p:stCondLst>
                                  <p:childTnLst>
                                    <p:set>
                                      <p:cBhvr>
                                        <p:cTn dur="1" fill="hold" id="16">
                                          <p:stCondLst>
                                            <p:cond delay="0"/>
                                          </p:stCondLst>
                                        </p:cTn>
                                        <p:tgtEl>
                                          <p:spTgt spid="73"/>
                                        </p:tgtEl>
                                        <p:attrNameLst>
                                          <p:attrName>style.visibility</p:attrName>
                                        </p:attrNameLst>
                                      </p:cBhvr>
                                      <p:to>
                                        <p:strVal val="visible"/>
                                      </p:to>
                                    </p:set>
                                    <p:animEffect filter="wipe(down)" transition="in">
                                      <p:cBhvr>
                                        <p:cTn dur="500" id="17"/>
                                        <p:tgtEl>
                                          <p:spTgt spid="73"/>
                                        </p:tgtEl>
                                      </p:cBhvr>
                                    </p:animEffect>
                                  </p:childTnLst>
                                </p:cTn>
                              </p:par>
                            </p:childTnLst>
                          </p:cTn>
                        </p:par>
                        <p:par>
                          <p:cTn fill="hold" id="18" nodeType="afterGroup">
                            <p:stCondLst>
                              <p:cond delay="2000"/>
                            </p:stCondLst>
                            <p:childTnLst>
                              <p:par>
                                <p:cTn fill="hold" grpId="0" id="19" nodeType="afterEffect" presetClass="entr" presetID="22" presetSubtype="4">
                                  <p:stCondLst>
                                    <p:cond delay="0"/>
                                  </p:stCondLst>
                                  <p:childTnLst>
                                    <p:set>
                                      <p:cBhvr>
                                        <p:cTn dur="1" fill="hold" id="20">
                                          <p:stCondLst>
                                            <p:cond delay="0"/>
                                          </p:stCondLst>
                                        </p:cTn>
                                        <p:tgtEl>
                                          <p:spTgt spid="72"/>
                                        </p:tgtEl>
                                        <p:attrNameLst>
                                          <p:attrName>style.visibility</p:attrName>
                                        </p:attrNameLst>
                                      </p:cBhvr>
                                      <p:to>
                                        <p:strVal val="visible"/>
                                      </p:to>
                                    </p:set>
                                    <p:animEffect filter="wipe(down)" transition="in">
                                      <p:cBhvr>
                                        <p:cTn dur="500" id="21"/>
                                        <p:tgtEl>
                                          <p:spTgt spid="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
      <p:bldP grpId="0" spid="72"/>
      <p:bldP grpId="0" spid="7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文本框 84">
            <a:extLst>
              <a:ext uri="{FF2B5EF4-FFF2-40B4-BE49-F238E27FC236}">
                <a16:creationId xmlns:a16="http://schemas.microsoft.com/office/drawing/2014/main" id="{99321CD2-1A99-4C70-857F-FFEBEB786B82}"/>
              </a:ext>
            </a:extLst>
          </p:cNvPr>
          <p:cNvSpPr txBox="1"/>
          <p:nvPr/>
        </p:nvSpPr>
        <p:spPr>
          <a:xfrm>
            <a:off x="5285522" y="704666"/>
            <a:ext cx="1605280" cy="518160"/>
          </a:xfrm>
          <a:prstGeom prst="rect">
            <a:avLst/>
          </a:prstGeom>
          <a:noFill/>
        </p:spPr>
        <p:txBody>
          <a:bodyPr rtlCol="0" wrap="none">
            <a:spAutoFit/>
          </a:bodyPr>
          <a:lstStyle/>
          <a:p>
            <a:r>
              <a:rPr altLang="en-US" lang="zh-CN" sz="2800">
                <a:solidFill>
                  <a:srgbClr val="13223F"/>
                </a:solidFill>
                <a:latin charset="-122" panose="02010601030101010101" pitchFamily="2" typeface="字体视界-NEW魏碑体"/>
                <a:ea charset="-122" panose="02010601030101010101" pitchFamily="2" typeface="字体视界-NEW魏碑体"/>
              </a:rPr>
              <a:t>输入标题</a:t>
            </a:r>
          </a:p>
        </p:txBody>
      </p:sp>
      <p:grpSp>
        <p:nvGrpSpPr>
          <p:cNvPr id="88" name="组合 87">
            <a:extLst>
              <a:ext uri="{FF2B5EF4-FFF2-40B4-BE49-F238E27FC236}">
                <a16:creationId xmlns:a16="http://schemas.microsoft.com/office/drawing/2014/main" id="{A406C20F-2BDF-4CA6-931E-E032D4C6AB48}"/>
              </a:ext>
            </a:extLst>
          </p:cNvPr>
          <p:cNvGrpSpPr/>
          <p:nvPr/>
        </p:nvGrpSpPr>
        <p:grpSpPr>
          <a:xfrm>
            <a:off x="4530372" y="1723648"/>
            <a:ext cx="5194127" cy="1012522"/>
            <a:chOff x="470268" y="2423554"/>
            <a:chExt cx="1933298" cy="1012522"/>
          </a:xfrm>
        </p:grpSpPr>
        <p:sp>
          <p:nvSpPr>
            <p:cNvPr id="89" name="TextBox 18">
              <a:extLst>
                <a:ext uri="{FF2B5EF4-FFF2-40B4-BE49-F238E27FC236}">
                  <a16:creationId xmlns:a16="http://schemas.microsoft.com/office/drawing/2014/main" id="{3CCB1CF4-484A-4208-ADD8-2A19715E7FDC}"/>
                </a:ext>
              </a:extLst>
            </p:cNvPr>
            <p:cNvSpPr txBox="1"/>
            <p:nvPr/>
          </p:nvSpPr>
          <p:spPr>
            <a:xfrm flipH="1">
              <a:off x="475818" y="2423554"/>
              <a:ext cx="446233" cy="396240"/>
            </a:xfrm>
            <a:prstGeom prst="rect">
              <a:avLst/>
            </a:prstGeom>
            <a:noFill/>
          </p:spPr>
          <p:txBody>
            <a:bodyPr rtlCol="0" wrap="none">
              <a:spAutoFit/>
            </a:bodyPr>
            <a:lstStyle>
              <a:defPPr>
                <a:defRPr lang="zh-CN"/>
              </a:defPPr>
              <a:lvl1pPr>
                <a:defRPr sz="2000">
                  <a:cs typeface="+mn-ea"/>
                </a:defRPr>
              </a:lvl1pPr>
            </a:lstStyle>
            <a:p>
              <a:r>
                <a:rPr altLang="en-US" lang="zh-CN">
                  <a:solidFill>
                    <a:srgbClr val="13223F"/>
                  </a:solidFill>
                  <a:latin charset="-122" panose="02010601030101010101" pitchFamily="2" typeface="字体视界-NEW魏碑体"/>
                  <a:ea charset="-122" panose="02010601030101010101" pitchFamily="2" typeface="字体视界-NEW魏碑体"/>
                  <a:sym typeface="+mn-lt"/>
                </a:rPr>
                <a:t>输入标题</a:t>
              </a:r>
            </a:p>
          </p:txBody>
        </p:sp>
        <p:sp>
          <p:nvSpPr>
            <p:cNvPr id="90" name="矩形 89">
              <a:extLst>
                <a:ext uri="{FF2B5EF4-FFF2-40B4-BE49-F238E27FC236}">
                  <a16:creationId xmlns:a16="http://schemas.microsoft.com/office/drawing/2014/main" id="{DC59A486-8D70-42F9-85EB-BF99492732F3}"/>
                </a:ext>
              </a:extLst>
            </p:cNvPr>
            <p:cNvSpPr/>
            <p:nvPr/>
          </p:nvSpPr>
          <p:spPr>
            <a:xfrm>
              <a:off x="470268" y="2823664"/>
              <a:ext cx="1933298" cy="640080"/>
            </a:xfrm>
            <a:prstGeom prst="rect">
              <a:avLst/>
            </a:prstGeom>
          </p:spPr>
          <p:txBody>
            <a:bodyPr wrap="square">
              <a:spAutoFit/>
            </a:bodyPr>
            <a:lstStyle/>
            <a:p>
              <a:pPr>
                <a:lnSpc>
                  <a:spcPct val="150000"/>
                </a:lnSpc>
              </a:pPr>
              <a:r>
                <a:rPr altLang="en-US" lang="zh-CN" sz="12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点击添加主要文字内容点击添加主要文字内容点击添加主要文字内容点击添加主要文字内容</a:t>
              </a:r>
            </a:p>
          </p:txBody>
        </p:sp>
      </p:grpSp>
      <p:grpSp>
        <p:nvGrpSpPr>
          <p:cNvPr id="91" name="组合 90">
            <a:extLst>
              <a:ext uri="{FF2B5EF4-FFF2-40B4-BE49-F238E27FC236}">
                <a16:creationId xmlns:a16="http://schemas.microsoft.com/office/drawing/2014/main" id="{FE48201D-8F8C-4FA1-A1A9-2FB370BBF9A7}"/>
              </a:ext>
            </a:extLst>
          </p:cNvPr>
          <p:cNvGrpSpPr/>
          <p:nvPr/>
        </p:nvGrpSpPr>
        <p:grpSpPr>
          <a:xfrm>
            <a:off x="4530372" y="3026159"/>
            <a:ext cx="5194127" cy="1012522"/>
            <a:chOff x="470268" y="2423554"/>
            <a:chExt cx="1933298" cy="1012522"/>
          </a:xfrm>
        </p:grpSpPr>
        <p:sp>
          <p:nvSpPr>
            <p:cNvPr id="92" name="TextBox 18">
              <a:extLst>
                <a:ext uri="{FF2B5EF4-FFF2-40B4-BE49-F238E27FC236}">
                  <a16:creationId xmlns:a16="http://schemas.microsoft.com/office/drawing/2014/main" id="{F618558E-8846-4914-8B0B-3C0D491B795B}"/>
                </a:ext>
              </a:extLst>
            </p:cNvPr>
            <p:cNvSpPr txBox="1"/>
            <p:nvPr/>
          </p:nvSpPr>
          <p:spPr>
            <a:xfrm flipH="1">
              <a:off x="475818" y="2423554"/>
              <a:ext cx="446233" cy="396240"/>
            </a:xfrm>
            <a:prstGeom prst="rect">
              <a:avLst/>
            </a:prstGeom>
            <a:noFill/>
          </p:spPr>
          <p:txBody>
            <a:bodyPr rtlCol="0" wrap="none">
              <a:spAutoFit/>
            </a:bodyPr>
            <a:lstStyle>
              <a:defPPr>
                <a:defRPr lang="zh-CN"/>
              </a:defPPr>
              <a:lvl1pPr>
                <a:defRPr sz="2000">
                  <a:cs typeface="+mn-ea"/>
                </a:defRPr>
              </a:lvl1pPr>
            </a:lstStyle>
            <a:p>
              <a:r>
                <a:rPr altLang="en-US" lang="zh-CN">
                  <a:solidFill>
                    <a:srgbClr val="13223F"/>
                  </a:solidFill>
                  <a:latin charset="-122" panose="02010601030101010101" pitchFamily="2" typeface="字体视界-NEW魏碑体"/>
                  <a:ea charset="-122" panose="02010601030101010101" pitchFamily="2" typeface="字体视界-NEW魏碑体"/>
                  <a:sym typeface="+mn-lt"/>
                </a:rPr>
                <a:t>输入标题</a:t>
              </a:r>
            </a:p>
          </p:txBody>
        </p:sp>
        <p:sp>
          <p:nvSpPr>
            <p:cNvPr id="93" name="矩形 92">
              <a:extLst>
                <a:ext uri="{FF2B5EF4-FFF2-40B4-BE49-F238E27FC236}">
                  <a16:creationId xmlns:a16="http://schemas.microsoft.com/office/drawing/2014/main" id="{29559B13-C471-4C04-9676-FB73E82410D5}"/>
                </a:ext>
              </a:extLst>
            </p:cNvPr>
            <p:cNvSpPr/>
            <p:nvPr/>
          </p:nvSpPr>
          <p:spPr>
            <a:xfrm>
              <a:off x="470268" y="2823663"/>
              <a:ext cx="1933298" cy="640080"/>
            </a:xfrm>
            <a:prstGeom prst="rect">
              <a:avLst/>
            </a:prstGeom>
          </p:spPr>
          <p:txBody>
            <a:bodyPr wrap="square">
              <a:spAutoFit/>
            </a:bodyPr>
            <a:lstStyle/>
            <a:p>
              <a:pPr>
                <a:lnSpc>
                  <a:spcPct val="150000"/>
                </a:lnSpc>
              </a:pPr>
              <a:r>
                <a:rPr altLang="en-US" lang="zh-CN" sz="12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点击添加主要文字内容点击添加主要文字内容点击添加主要文字内容点击添加主要文字内容</a:t>
              </a:r>
            </a:p>
          </p:txBody>
        </p:sp>
      </p:grpSp>
      <p:grpSp>
        <p:nvGrpSpPr>
          <p:cNvPr id="94" name="组合 93">
            <a:extLst>
              <a:ext uri="{FF2B5EF4-FFF2-40B4-BE49-F238E27FC236}">
                <a16:creationId xmlns:a16="http://schemas.microsoft.com/office/drawing/2014/main" id="{9F698F1B-FB99-4C62-A747-3F8F07A0D161}"/>
              </a:ext>
            </a:extLst>
          </p:cNvPr>
          <p:cNvGrpSpPr/>
          <p:nvPr/>
        </p:nvGrpSpPr>
        <p:grpSpPr>
          <a:xfrm>
            <a:off x="4530372" y="4507124"/>
            <a:ext cx="5194127" cy="1012522"/>
            <a:chOff x="470268" y="2423554"/>
            <a:chExt cx="1933298" cy="1012522"/>
          </a:xfrm>
        </p:grpSpPr>
        <p:sp>
          <p:nvSpPr>
            <p:cNvPr id="95" name="TextBox 18">
              <a:extLst>
                <a:ext uri="{FF2B5EF4-FFF2-40B4-BE49-F238E27FC236}">
                  <a16:creationId xmlns:a16="http://schemas.microsoft.com/office/drawing/2014/main" id="{31CD7A53-EC97-4DD4-B427-D371EE42B7E1}"/>
                </a:ext>
              </a:extLst>
            </p:cNvPr>
            <p:cNvSpPr txBox="1"/>
            <p:nvPr/>
          </p:nvSpPr>
          <p:spPr>
            <a:xfrm flipH="1">
              <a:off x="475818" y="2423554"/>
              <a:ext cx="446233" cy="396240"/>
            </a:xfrm>
            <a:prstGeom prst="rect">
              <a:avLst/>
            </a:prstGeom>
            <a:noFill/>
          </p:spPr>
          <p:txBody>
            <a:bodyPr rtlCol="0" wrap="none">
              <a:spAutoFit/>
            </a:bodyPr>
            <a:lstStyle>
              <a:defPPr>
                <a:defRPr lang="zh-CN"/>
              </a:defPPr>
              <a:lvl1pPr>
                <a:defRPr sz="2000">
                  <a:cs typeface="+mn-ea"/>
                </a:defRPr>
              </a:lvl1pPr>
            </a:lstStyle>
            <a:p>
              <a:r>
                <a:rPr altLang="en-US" lang="zh-CN">
                  <a:solidFill>
                    <a:srgbClr val="13223F"/>
                  </a:solidFill>
                  <a:latin charset="-122" panose="02010601030101010101" pitchFamily="2" typeface="字体视界-NEW魏碑体"/>
                  <a:ea charset="-122" panose="02010601030101010101" pitchFamily="2" typeface="字体视界-NEW魏碑体"/>
                  <a:sym typeface="+mn-lt"/>
                </a:rPr>
                <a:t>输入标题</a:t>
              </a:r>
            </a:p>
          </p:txBody>
        </p:sp>
        <p:sp>
          <p:nvSpPr>
            <p:cNvPr id="96" name="矩形 95">
              <a:extLst>
                <a:ext uri="{FF2B5EF4-FFF2-40B4-BE49-F238E27FC236}">
                  <a16:creationId xmlns:a16="http://schemas.microsoft.com/office/drawing/2014/main" id="{0A0132E6-9861-4545-9376-1B3206BAE1DC}"/>
                </a:ext>
              </a:extLst>
            </p:cNvPr>
            <p:cNvSpPr/>
            <p:nvPr/>
          </p:nvSpPr>
          <p:spPr>
            <a:xfrm>
              <a:off x="470268" y="2823663"/>
              <a:ext cx="1933298" cy="640080"/>
            </a:xfrm>
            <a:prstGeom prst="rect">
              <a:avLst/>
            </a:prstGeom>
          </p:spPr>
          <p:txBody>
            <a:bodyPr wrap="square">
              <a:spAutoFit/>
            </a:bodyPr>
            <a:lstStyle/>
            <a:p>
              <a:pPr>
                <a:lnSpc>
                  <a:spcPct val="150000"/>
                </a:lnSpc>
              </a:pPr>
              <a:r>
                <a:rPr altLang="en-US" lang="zh-CN" sz="1200">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点击添加主要文字内容点击添加主要文字内容点击添加主要文字内容点击添加主要文字内容</a:t>
              </a:r>
            </a:p>
          </p:txBody>
        </p:sp>
      </p:grpSp>
      <p:pic>
        <p:nvPicPr>
          <p:cNvPr descr="卡通人物  描述已自动生成" id="15" name="图片 14">
            <a:extLst>
              <a:ext uri="{FF2B5EF4-FFF2-40B4-BE49-F238E27FC236}">
                <a16:creationId xmlns:a16="http://schemas.microsoft.com/office/drawing/2014/main" id="{1470264A-1F9F-49EB-AE04-4941E3614542}"/>
              </a:ext>
            </a:extLst>
          </p:cNvPr>
          <p:cNvPicPr>
            <a:picLocks noChangeAspect="1"/>
          </p:cNvPicPr>
          <p:nvPr/>
        </p:nvPicPr>
        <p:blipFill>
          <a:blip r:embed="rId2">
            <a:extLst>
              <a:ext uri="{28A0092B-C50C-407E-A947-70E740481C1C}">
                <a14:useLocalDpi val="0"/>
              </a:ext>
            </a:extLst>
          </a:blip>
          <a:srcRect t="39259"/>
          <a:stretch>
            <a:fillRect/>
          </a:stretch>
        </p:blipFill>
        <p:spPr>
          <a:xfrm>
            <a:off x="2814570" y="1923703"/>
            <a:ext cx="1437218" cy="671520"/>
          </a:xfrm>
          <a:prstGeom prst="rect">
            <a:avLst/>
          </a:prstGeom>
        </p:spPr>
      </p:pic>
      <p:pic>
        <p:nvPicPr>
          <p:cNvPr descr="卡通人物  描述已自动生成" id="16" name="图片 15">
            <a:extLst>
              <a:ext uri="{FF2B5EF4-FFF2-40B4-BE49-F238E27FC236}">
                <a16:creationId xmlns:a16="http://schemas.microsoft.com/office/drawing/2014/main" id="{2509E84C-1CF9-4BCC-9F81-C5FDE1F08DDD}"/>
              </a:ext>
            </a:extLst>
          </p:cNvPr>
          <p:cNvPicPr>
            <a:picLocks noChangeAspect="1"/>
          </p:cNvPicPr>
          <p:nvPr/>
        </p:nvPicPr>
        <p:blipFill>
          <a:blip r:embed="rId2">
            <a:extLst>
              <a:ext uri="{28A0092B-C50C-407E-A947-70E740481C1C}">
                <a14:useLocalDpi val="0"/>
              </a:ext>
            </a:extLst>
          </a:blip>
          <a:srcRect t="39259"/>
          <a:stretch>
            <a:fillRect/>
          </a:stretch>
        </p:blipFill>
        <p:spPr>
          <a:xfrm>
            <a:off x="2814570" y="3226214"/>
            <a:ext cx="1437218" cy="671520"/>
          </a:xfrm>
          <a:prstGeom prst="rect">
            <a:avLst/>
          </a:prstGeom>
        </p:spPr>
      </p:pic>
      <p:pic>
        <p:nvPicPr>
          <p:cNvPr descr="卡通人物  描述已自动生成" id="17" name="图片 16">
            <a:extLst>
              <a:ext uri="{FF2B5EF4-FFF2-40B4-BE49-F238E27FC236}">
                <a16:creationId xmlns:a16="http://schemas.microsoft.com/office/drawing/2014/main" id="{F92E7AEB-419D-4DDD-A456-3C22A027B188}"/>
              </a:ext>
            </a:extLst>
          </p:cNvPr>
          <p:cNvPicPr>
            <a:picLocks noChangeAspect="1"/>
          </p:cNvPicPr>
          <p:nvPr/>
        </p:nvPicPr>
        <p:blipFill>
          <a:blip r:embed="rId2">
            <a:extLst>
              <a:ext uri="{28A0092B-C50C-407E-A947-70E740481C1C}">
                <a14:useLocalDpi val="0"/>
              </a:ext>
            </a:extLst>
          </a:blip>
          <a:srcRect t="39259"/>
          <a:stretch>
            <a:fillRect/>
          </a:stretch>
        </p:blipFill>
        <p:spPr>
          <a:xfrm>
            <a:off x="2814570" y="4707179"/>
            <a:ext cx="1437218" cy="671520"/>
          </a:xfrm>
          <a:prstGeom prst="rect">
            <a:avLst/>
          </a:prstGeom>
        </p:spPr>
      </p:pic>
    </p:spTree>
    <p:extLst>
      <p:ext uri="{BB962C8B-B14F-4D97-AF65-F5344CB8AC3E}">
        <p14:creationId val="2248802872"/>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88"/>
                                        </p:tgtEl>
                                        <p:attrNameLst>
                                          <p:attrName>style.visibility</p:attrName>
                                        </p:attrNameLst>
                                      </p:cBhvr>
                                      <p:to>
                                        <p:strVal val="visible"/>
                                      </p:to>
                                    </p:set>
                                    <p:animEffect filter="wipe(left)" transition="in">
                                      <p:cBhvr>
                                        <p:cTn dur="500" id="13"/>
                                        <p:tgtEl>
                                          <p:spTgt spid="88"/>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91"/>
                                        </p:tgtEl>
                                        <p:attrNameLst>
                                          <p:attrName>style.visibility</p:attrName>
                                        </p:attrNameLst>
                                      </p:cBhvr>
                                      <p:to>
                                        <p:strVal val="visible"/>
                                      </p:to>
                                    </p:set>
                                    <p:animEffect filter="wipe(left)" transition="in">
                                      <p:cBhvr>
                                        <p:cTn dur="500" id="23"/>
                                        <p:tgtEl>
                                          <p:spTgt spid="91"/>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p:cTn dur="500" fill="hold" id="27"/>
                                        <p:tgtEl>
                                          <p:spTgt spid="17"/>
                                        </p:tgtEl>
                                        <p:attrNameLst>
                                          <p:attrName>ppt_w</p:attrName>
                                        </p:attrNameLst>
                                      </p:cBhvr>
                                      <p:tavLst>
                                        <p:tav tm="0">
                                          <p:val>
                                            <p:fltVal val="0"/>
                                          </p:val>
                                        </p:tav>
                                        <p:tav tm="100000">
                                          <p:val>
                                            <p:strVal val="#ppt_w"/>
                                          </p:val>
                                        </p:tav>
                                      </p:tavLst>
                                    </p:anim>
                                    <p:anim calcmode="lin" valueType="num">
                                      <p:cBhvr>
                                        <p:cTn dur="500" fill="hold" id="28"/>
                                        <p:tgtEl>
                                          <p:spTgt spid="17"/>
                                        </p:tgtEl>
                                        <p:attrNameLst>
                                          <p:attrName>ppt_h</p:attrName>
                                        </p:attrNameLst>
                                      </p:cBhvr>
                                      <p:tavLst>
                                        <p:tav tm="0">
                                          <p:val>
                                            <p:fltVal val="0"/>
                                          </p:val>
                                        </p:tav>
                                        <p:tav tm="100000">
                                          <p:val>
                                            <p:strVal val="#ppt_h"/>
                                          </p:val>
                                        </p:tav>
                                      </p:tavLst>
                                    </p:anim>
                                    <p:animEffect filter="fade" transition="in">
                                      <p:cBhvr>
                                        <p:cTn dur="500" id="29"/>
                                        <p:tgtEl>
                                          <p:spTgt spid="17"/>
                                        </p:tgtEl>
                                      </p:cBhvr>
                                    </p:animEffect>
                                  </p:childTnLst>
                                </p:cTn>
                              </p:par>
                            </p:childTnLst>
                          </p:cTn>
                        </p:par>
                        <p:par>
                          <p:cTn fill="hold" id="30" nodeType="afterGroup">
                            <p:stCondLst>
                              <p:cond delay="2500"/>
                            </p:stCondLst>
                            <p:childTnLst>
                              <p:par>
                                <p:cTn fill="hold" id="31" nodeType="afterEffect" presetClass="entr" presetID="22" presetSubtype="8">
                                  <p:stCondLst>
                                    <p:cond delay="0"/>
                                  </p:stCondLst>
                                  <p:childTnLst>
                                    <p:set>
                                      <p:cBhvr>
                                        <p:cTn dur="1" fill="hold" id="32">
                                          <p:stCondLst>
                                            <p:cond delay="0"/>
                                          </p:stCondLst>
                                        </p:cTn>
                                        <p:tgtEl>
                                          <p:spTgt spid="94"/>
                                        </p:tgtEl>
                                        <p:attrNameLst>
                                          <p:attrName>style.visibility</p:attrName>
                                        </p:attrNameLst>
                                      </p:cBhvr>
                                      <p:to>
                                        <p:strVal val="visible"/>
                                      </p:to>
                                    </p:set>
                                    <p:animEffect filter="wipe(left)" transition="in">
                                      <p:cBhvr>
                                        <p:cTn dur="500" id="33"/>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a:extLst>
              <a:ext uri="{FF2B5EF4-FFF2-40B4-BE49-F238E27FC236}">
                <a16:creationId xmlns:a16="http://schemas.microsoft.com/office/drawing/2014/main" id="{67EDE7C2-D550-4EBE-93FF-5F9A3BEFA6FB}"/>
              </a:ext>
            </a:extLst>
          </p:cNvPr>
          <p:cNvGrpSpPr/>
          <p:nvPr/>
        </p:nvGrpSpPr>
        <p:grpSpPr>
          <a:xfrm>
            <a:off x="6228251" y="1527485"/>
            <a:ext cx="3607047" cy="4065496"/>
            <a:chOff x="434298" y="2419540"/>
            <a:chExt cx="1445478" cy="1400624"/>
          </a:xfrm>
        </p:grpSpPr>
        <p:sp>
          <p:nvSpPr>
            <p:cNvPr id="11" name="TextBox 18">
              <a:extLst>
                <a:ext uri="{FF2B5EF4-FFF2-40B4-BE49-F238E27FC236}">
                  <a16:creationId xmlns:a16="http://schemas.microsoft.com/office/drawing/2014/main" id="{27C6B94E-8BCB-4833-B0BD-90917D9B3F96}"/>
                </a:ext>
              </a:extLst>
            </p:cNvPr>
            <p:cNvSpPr txBox="1"/>
            <p:nvPr/>
          </p:nvSpPr>
          <p:spPr>
            <a:xfrm flipH="1">
              <a:off x="475220" y="2419540"/>
              <a:ext cx="643295" cy="178514"/>
            </a:xfrm>
            <a:prstGeom prst="rect">
              <a:avLst/>
            </a:prstGeom>
            <a:noFill/>
          </p:spPr>
          <p:txBody>
            <a:bodyPr rtlCol="0"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12" name="矩形 11">
              <a:extLst>
                <a:ext uri="{FF2B5EF4-FFF2-40B4-BE49-F238E27FC236}">
                  <a16:creationId xmlns:a16="http://schemas.microsoft.com/office/drawing/2014/main" id="{B53381CB-F79D-439E-B85A-D9B73E9D366B}"/>
                </a:ext>
              </a:extLst>
            </p:cNvPr>
            <p:cNvSpPr/>
            <p:nvPr/>
          </p:nvSpPr>
          <p:spPr>
            <a:xfrm>
              <a:off x="434298" y="2659604"/>
              <a:ext cx="1445478" cy="1165590"/>
            </a:xfrm>
            <a:prstGeom prst="rect">
              <a:avLst/>
            </a:prstGeom>
          </p:spPr>
          <p:txBody>
            <a:bodyPr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点击添加主要文字内容点击添加主要文字内容点击添加文字添加主要文字内容,点击添加主要文字内容点击添加主要文字内容点击添加文字添加主要文字内容</a:t>
              </a:r>
            </a:p>
          </p:txBody>
        </p:sp>
      </p:grpSp>
      <p:sp>
        <p:nvSpPr>
          <p:cNvPr id="8" name="文本框 7">
            <a:extLst>
              <a:ext uri="{FF2B5EF4-FFF2-40B4-BE49-F238E27FC236}">
                <a16:creationId xmlns:a16="http://schemas.microsoft.com/office/drawing/2014/main" id="{EA4D3DF5-0B08-45A6-9F9F-15578EEA68E7}"/>
              </a:ext>
            </a:extLst>
          </p:cNvPr>
          <p:cNvSpPr txBox="1"/>
          <p:nvPr/>
        </p:nvSpPr>
        <p:spPr>
          <a:xfrm>
            <a:off x="5285522" y="704666"/>
            <a:ext cx="1605280" cy="518160"/>
          </a:xfrm>
          <a:prstGeom prst="rect">
            <a:avLst/>
          </a:prstGeom>
          <a:noFill/>
        </p:spPr>
        <p:txBody>
          <a:bodyPr rtlCol="0" wrap="none">
            <a:spAutoFit/>
          </a:bodyPr>
          <a:lstStyle/>
          <a:p>
            <a:r>
              <a:rPr altLang="en-US" lang="zh-CN" sz="2800">
                <a:solidFill>
                  <a:srgbClr val="13223F"/>
                </a:solidFill>
                <a:latin charset="-122" panose="02010601030101010101" pitchFamily="2" typeface="字体视界-NEW魏碑体"/>
                <a:ea charset="-122" panose="02010601030101010101" pitchFamily="2" typeface="字体视界-NEW魏碑体"/>
              </a:rPr>
              <a:t>输入标题</a:t>
            </a:r>
          </a:p>
        </p:txBody>
      </p:sp>
      <p:pic>
        <p:nvPicPr>
          <p:cNvPr descr="图片包含 游戏机, 桌子, 花, 盘子  描述已自动生成" id="3" name="图片 2">
            <a:extLst>
              <a:ext uri="{FF2B5EF4-FFF2-40B4-BE49-F238E27FC236}">
                <a16:creationId xmlns:a16="http://schemas.microsoft.com/office/drawing/2014/main" id="{C1A95FD9-C205-4716-95EF-F828F12AEA78}"/>
              </a:ext>
            </a:extLst>
          </p:cNvPr>
          <p:cNvPicPr>
            <a:picLocks noChangeAspect="1"/>
          </p:cNvPicPr>
          <p:nvPr/>
        </p:nvPicPr>
        <p:blipFill>
          <a:blip r:embed="rId2">
            <a:extLst>
              <a:ext uri="{28A0092B-C50C-407E-A947-70E740481C1C}">
                <a14:useLocalDpi val="0"/>
              </a:ext>
            </a:extLst>
          </a:blip>
          <a:stretch>
            <a:fillRect/>
          </a:stretch>
        </p:blipFill>
        <p:spPr>
          <a:xfrm>
            <a:off x="1673813" y="1631042"/>
            <a:ext cx="4555198" cy="4555198"/>
          </a:xfrm>
          <a:prstGeom prst="rect">
            <a:avLst/>
          </a:prstGeom>
        </p:spPr>
      </p:pic>
    </p:spTree>
    <p:extLst>
      <p:ext uri="{BB962C8B-B14F-4D97-AF65-F5344CB8AC3E}">
        <p14:creationId val="2269333320"/>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heel(1)" transition="in">
                                      <p:cBhvr>
                                        <p:cTn dur="1250" id="7"/>
                                        <p:tgtEl>
                                          <p:spTgt spid="3"/>
                                        </p:tgtEl>
                                      </p:cBhvr>
                                    </p:animEffect>
                                  </p:childTnLst>
                                </p:cTn>
                              </p:par>
                            </p:childTnLst>
                          </p:cTn>
                        </p:par>
                        <p:par>
                          <p:cTn fill="hold" id="8" nodeType="afterGroup">
                            <p:stCondLst>
                              <p:cond delay="1250"/>
                            </p:stCondLst>
                            <p:childTnLst>
                              <p:par>
                                <p:cTn fill="hold" id="9" nodeType="afterEffect" presetClass="entr" presetID="42"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1000" id="11"/>
                                        <p:tgtEl>
                                          <p:spTgt spid="10"/>
                                        </p:tgtEl>
                                      </p:cBhvr>
                                    </p:animEffect>
                                    <p:anim calcmode="lin" valueType="num">
                                      <p:cBhvr>
                                        <p:cTn dur="1000" fill="hold" id="12"/>
                                        <p:tgtEl>
                                          <p:spTgt spid="10"/>
                                        </p:tgtEl>
                                        <p:attrNameLst>
                                          <p:attrName>ppt_x</p:attrName>
                                        </p:attrNameLst>
                                      </p:cBhvr>
                                      <p:tavLst>
                                        <p:tav tm="0">
                                          <p:val>
                                            <p:strVal val="#ppt_x"/>
                                          </p:val>
                                        </p:tav>
                                        <p:tav tm="100000">
                                          <p:val>
                                            <p:strVal val="#ppt_x"/>
                                          </p:val>
                                        </p:tav>
                                      </p:tavLst>
                                    </p:anim>
                                    <p:anim calcmode="lin" valueType="num">
                                      <p:cBhvr>
                                        <p:cTn dur="1000" fill="hold" id="13"/>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a:extLst>
              <a:ext uri="{FF2B5EF4-FFF2-40B4-BE49-F238E27FC236}">
                <a16:creationId xmlns:a16="http://schemas.microsoft.com/office/drawing/2014/main" id="{D2586BA1-A26A-44D4-A4E4-F3AE7E0FDB30}"/>
              </a:ext>
            </a:extLst>
          </p:cNvPr>
          <p:cNvSpPr txBox="1"/>
          <p:nvPr/>
        </p:nvSpPr>
        <p:spPr>
          <a:xfrm>
            <a:off x="5285522" y="704666"/>
            <a:ext cx="1605280" cy="518160"/>
          </a:xfrm>
          <a:prstGeom prst="rect">
            <a:avLst/>
          </a:prstGeom>
          <a:noFill/>
        </p:spPr>
        <p:txBody>
          <a:bodyPr rtlCol="0" wrap="none">
            <a:spAutoFit/>
          </a:bodyPr>
          <a:lstStyle/>
          <a:p>
            <a:r>
              <a:rPr altLang="en-US" lang="zh-CN" sz="2800">
                <a:solidFill>
                  <a:srgbClr val="13223F"/>
                </a:solidFill>
                <a:latin charset="-122" panose="02010601030101010101" pitchFamily="2" typeface="字体视界-NEW魏碑体"/>
                <a:ea charset="-122" panose="02010601030101010101" pitchFamily="2" typeface="字体视界-NEW魏碑体"/>
              </a:rPr>
              <a:t>输入标题</a:t>
            </a:r>
          </a:p>
        </p:txBody>
      </p:sp>
      <p:grpSp>
        <p:nvGrpSpPr>
          <p:cNvPr id="10" name="组合 9">
            <a:extLst>
              <a:ext uri="{FF2B5EF4-FFF2-40B4-BE49-F238E27FC236}">
                <a16:creationId xmlns:a16="http://schemas.microsoft.com/office/drawing/2014/main" id="{3F7EB2EF-24F6-4F56-862A-840868D50536}"/>
              </a:ext>
            </a:extLst>
          </p:cNvPr>
          <p:cNvGrpSpPr/>
          <p:nvPr/>
        </p:nvGrpSpPr>
        <p:grpSpPr>
          <a:xfrm>
            <a:off x="2155516" y="1227889"/>
            <a:ext cx="2302184" cy="1732948"/>
            <a:chOff x="434298" y="2419540"/>
            <a:chExt cx="1647805" cy="597026"/>
          </a:xfrm>
        </p:grpSpPr>
        <p:sp>
          <p:nvSpPr>
            <p:cNvPr id="11" name="TextBox 18">
              <a:extLst>
                <a:ext uri="{FF2B5EF4-FFF2-40B4-BE49-F238E27FC236}">
                  <a16:creationId xmlns:a16="http://schemas.microsoft.com/office/drawing/2014/main" id="{0AB2D5D6-575E-4D3D-86FE-40E46513B572}"/>
                </a:ext>
              </a:extLst>
            </p:cNvPr>
            <p:cNvSpPr txBox="1"/>
            <p:nvPr/>
          </p:nvSpPr>
          <p:spPr>
            <a:xfrm flipH="1">
              <a:off x="-30476" y="2419540"/>
              <a:ext cx="1148991" cy="178514"/>
            </a:xfrm>
            <a:prstGeom prst="rect">
              <a:avLst/>
            </a:prstGeom>
            <a:noFill/>
          </p:spPr>
          <p:txBody>
            <a:bodyPr rtlCol="0"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12" name="矩形 11">
              <a:extLst>
                <a:ext uri="{FF2B5EF4-FFF2-40B4-BE49-F238E27FC236}">
                  <a16:creationId xmlns:a16="http://schemas.microsoft.com/office/drawing/2014/main" id="{819CB0EE-EDE7-4C3C-9E8C-510031D7924D}"/>
                </a:ext>
              </a:extLst>
            </p:cNvPr>
            <p:cNvSpPr/>
            <p:nvPr/>
          </p:nvSpPr>
          <p:spPr>
            <a:xfrm>
              <a:off x="434298" y="2571733"/>
              <a:ext cx="1647805" cy="456785"/>
            </a:xfrm>
            <a:prstGeom prst="rect">
              <a:avLst/>
            </a:prstGeom>
          </p:spPr>
          <p:txBody>
            <a:bodyPr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a:t>
              </a:r>
            </a:p>
          </p:txBody>
        </p:sp>
      </p:grpSp>
      <p:pic>
        <p:nvPicPr>
          <p:cNvPr descr="图片包含 游戏机, 桌子, 鸟, 猫  描述已自动生成" id="20" name="图片 19">
            <a:extLst>
              <a:ext uri="{FF2B5EF4-FFF2-40B4-BE49-F238E27FC236}">
                <a16:creationId xmlns:a16="http://schemas.microsoft.com/office/drawing/2014/main" id="{F846146B-B464-4B84-83A8-686E32FC026E}"/>
              </a:ext>
            </a:extLst>
          </p:cNvPr>
          <p:cNvPicPr>
            <a:picLocks noChangeAspect="1"/>
          </p:cNvPicPr>
          <p:nvPr/>
        </p:nvPicPr>
        <p:blipFill>
          <a:blip r:embed="rId2">
            <a:extLst>
              <a:ext uri="{28A0092B-C50C-407E-A947-70E740481C1C}">
                <a14:useLocalDpi val="0"/>
              </a:ext>
            </a:extLst>
          </a:blip>
          <a:stretch>
            <a:fillRect/>
          </a:stretch>
        </p:blipFill>
        <p:spPr>
          <a:xfrm>
            <a:off x="3462335" y="838793"/>
            <a:ext cx="5410206" cy="6096012"/>
          </a:xfrm>
          <a:prstGeom prst="rect">
            <a:avLst/>
          </a:prstGeom>
        </p:spPr>
      </p:pic>
      <p:grpSp>
        <p:nvGrpSpPr>
          <p:cNvPr id="21" name="组合 20">
            <a:extLst>
              <a:ext uri="{FF2B5EF4-FFF2-40B4-BE49-F238E27FC236}">
                <a16:creationId xmlns:a16="http://schemas.microsoft.com/office/drawing/2014/main" id="{D54832DE-B9F7-4AC3-B61C-B243D8D2A5E8}"/>
              </a:ext>
            </a:extLst>
          </p:cNvPr>
          <p:cNvGrpSpPr/>
          <p:nvPr/>
        </p:nvGrpSpPr>
        <p:grpSpPr>
          <a:xfrm>
            <a:off x="2155516" y="3886799"/>
            <a:ext cx="2302184" cy="1732948"/>
            <a:chOff x="434298" y="2419540"/>
            <a:chExt cx="1647805" cy="597026"/>
          </a:xfrm>
        </p:grpSpPr>
        <p:sp>
          <p:nvSpPr>
            <p:cNvPr id="22" name="TextBox 18">
              <a:extLst>
                <a:ext uri="{FF2B5EF4-FFF2-40B4-BE49-F238E27FC236}">
                  <a16:creationId xmlns:a16="http://schemas.microsoft.com/office/drawing/2014/main" id="{6CD2A78E-F20F-424D-AC00-D056B060055B}"/>
                </a:ext>
              </a:extLst>
            </p:cNvPr>
            <p:cNvSpPr txBox="1"/>
            <p:nvPr/>
          </p:nvSpPr>
          <p:spPr>
            <a:xfrm flipH="1">
              <a:off x="-30476" y="2419540"/>
              <a:ext cx="1148991" cy="178514"/>
            </a:xfrm>
            <a:prstGeom prst="rect">
              <a:avLst/>
            </a:prstGeom>
            <a:noFill/>
          </p:spPr>
          <p:txBody>
            <a:bodyPr rtlCol="0"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23" name="矩形 22">
              <a:extLst>
                <a:ext uri="{FF2B5EF4-FFF2-40B4-BE49-F238E27FC236}">
                  <a16:creationId xmlns:a16="http://schemas.microsoft.com/office/drawing/2014/main" id="{20E1A289-427F-4281-AD17-58E518674DD1}"/>
                </a:ext>
              </a:extLst>
            </p:cNvPr>
            <p:cNvSpPr/>
            <p:nvPr/>
          </p:nvSpPr>
          <p:spPr>
            <a:xfrm>
              <a:off x="434298" y="2571733"/>
              <a:ext cx="1647805" cy="456785"/>
            </a:xfrm>
            <a:prstGeom prst="rect">
              <a:avLst/>
            </a:prstGeom>
          </p:spPr>
          <p:txBody>
            <a:bodyPr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a:t>
              </a:r>
            </a:p>
          </p:txBody>
        </p:sp>
      </p:grpSp>
      <p:grpSp>
        <p:nvGrpSpPr>
          <p:cNvPr id="24" name="组合 23">
            <a:extLst>
              <a:ext uri="{FF2B5EF4-FFF2-40B4-BE49-F238E27FC236}">
                <a16:creationId xmlns:a16="http://schemas.microsoft.com/office/drawing/2014/main" id="{B684689C-3F61-4CFB-B031-FD789EAC0283}"/>
              </a:ext>
            </a:extLst>
          </p:cNvPr>
          <p:cNvGrpSpPr/>
          <p:nvPr/>
        </p:nvGrpSpPr>
        <p:grpSpPr>
          <a:xfrm>
            <a:off x="8496300" y="1227889"/>
            <a:ext cx="2302184" cy="1732948"/>
            <a:chOff x="434298" y="2419540"/>
            <a:chExt cx="1647805" cy="597026"/>
          </a:xfrm>
        </p:grpSpPr>
        <p:sp>
          <p:nvSpPr>
            <p:cNvPr id="25" name="TextBox 18">
              <a:extLst>
                <a:ext uri="{FF2B5EF4-FFF2-40B4-BE49-F238E27FC236}">
                  <a16:creationId xmlns:a16="http://schemas.microsoft.com/office/drawing/2014/main" id="{514650F7-E9E1-49CD-BC3C-03A76F2D6902}"/>
                </a:ext>
              </a:extLst>
            </p:cNvPr>
            <p:cNvSpPr txBox="1"/>
            <p:nvPr/>
          </p:nvSpPr>
          <p:spPr>
            <a:xfrm flipH="1">
              <a:off x="-30476" y="2419540"/>
              <a:ext cx="1148991" cy="178514"/>
            </a:xfrm>
            <a:prstGeom prst="rect">
              <a:avLst/>
            </a:prstGeom>
            <a:noFill/>
          </p:spPr>
          <p:txBody>
            <a:bodyPr rtlCol="0"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26" name="矩形 25">
              <a:extLst>
                <a:ext uri="{FF2B5EF4-FFF2-40B4-BE49-F238E27FC236}">
                  <a16:creationId xmlns:a16="http://schemas.microsoft.com/office/drawing/2014/main" id="{2D1147D7-92FC-4A3F-BBE5-B6C590C7D1FD}"/>
                </a:ext>
              </a:extLst>
            </p:cNvPr>
            <p:cNvSpPr/>
            <p:nvPr/>
          </p:nvSpPr>
          <p:spPr>
            <a:xfrm>
              <a:off x="434297" y="2571733"/>
              <a:ext cx="1647805" cy="456785"/>
            </a:xfrm>
            <a:prstGeom prst="rect">
              <a:avLst/>
            </a:prstGeom>
          </p:spPr>
          <p:txBody>
            <a:bodyPr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a:t>
              </a:r>
            </a:p>
          </p:txBody>
        </p:sp>
      </p:grpSp>
      <p:grpSp>
        <p:nvGrpSpPr>
          <p:cNvPr id="27" name="组合 26">
            <a:extLst>
              <a:ext uri="{FF2B5EF4-FFF2-40B4-BE49-F238E27FC236}">
                <a16:creationId xmlns:a16="http://schemas.microsoft.com/office/drawing/2014/main" id="{F07FF71A-BDF9-4675-A9A5-F011F19F13B6}"/>
              </a:ext>
            </a:extLst>
          </p:cNvPr>
          <p:cNvGrpSpPr/>
          <p:nvPr/>
        </p:nvGrpSpPr>
        <p:grpSpPr>
          <a:xfrm>
            <a:off x="8496300" y="3886799"/>
            <a:ext cx="2302184" cy="1732948"/>
            <a:chOff x="434298" y="2419540"/>
            <a:chExt cx="1647805" cy="597026"/>
          </a:xfrm>
        </p:grpSpPr>
        <p:sp>
          <p:nvSpPr>
            <p:cNvPr id="28" name="TextBox 18">
              <a:extLst>
                <a:ext uri="{FF2B5EF4-FFF2-40B4-BE49-F238E27FC236}">
                  <a16:creationId xmlns:a16="http://schemas.microsoft.com/office/drawing/2014/main" id="{0DF2E95B-373A-4FF3-9AB5-107A89D391C5}"/>
                </a:ext>
              </a:extLst>
            </p:cNvPr>
            <p:cNvSpPr txBox="1"/>
            <p:nvPr/>
          </p:nvSpPr>
          <p:spPr>
            <a:xfrm flipH="1">
              <a:off x="-30476" y="2419540"/>
              <a:ext cx="1148991" cy="178514"/>
            </a:xfrm>
            <a:prstGeom prst="rect">
              <a:avLst/>
            </a:prstGeom>
            <a:noFill/>
          </p:spPr>
          <p:txBody>
            <a:bodyPr rtlCol="0"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29" name="矩形 28">
              <a:extLst>
                <a:ext uri="{FF2B5EF4-FFF2-40B4-BE49-F238E27FC236}">
                  <a16:creationId xmlns:a16="http://schemas.microsoft.com/office/drawing/2014/main" id="{8BBF6CD0-1C53-4CD9-81D3-ACD338313CBC}"/>
                </a:ext>
              </a:extLst>
            </p:cNvPr>
            <p:cNvSpPr/>
            <p:nvPr/>
          </p:nvSpPr>
          <p:spPr>
            <a:xfrm>
              <a:off x="434297" y="2571733"/>
              <a:ext cx="1647805" cy="456785"/>
            </a:xfrm>
            <a:prstGeom prst="rect">
              <a:avLst/>
            </a:prstGeom>
          </p:spPr>
          <p:txBody>
            <a:bodyPr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a:t>
              </a:r>
            </a:p>
          </p:txBody>
        </p:sp>
      </p:grpSp>
    </p:spTree>
    <p:extLst>
      <p:ext uri="{BB962C8B-B14F-4D97-AF65-F5344CB8AC3E}">
        <p14:creationId val="837165480"/>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21"/>
                                        </p:tgtEl>
                                        <p:attrNameLst>
                                          <p:attrName>style.visibility</p:attrName>
                                        </p:attrNameLst>
                                      </p:cBhvr>
                                      <p:to>
                                        <p:strVal val="visible"/>
                                      </p:to>
                                    </p:set>
                                    <p:animEffect filter="fade" transition="in">
                                      <p:cBhvr>
                                        <p:cTn dur="1000" id="19"/>
                                        <p:tgtEl>
                                          <p:spTgt spid="21"/>
                                        </p:tgtEl>
                                      </p:cBhvr>
                                    </p:animEffect>
                                    <p:anim calcmode="lin" valueType="num">
                                      <p:cBhvr>
                                        <p:cTn dur="1000" fill="hold" id="20"/>
                                        <p:tgtEl>
                                          <p:spTgt spid="21"/>
                                        </p:tgtEl>
                                        <p:attrNameLst>
                                          <p:attrName>ppt_x</p:attrName>
                                        </p:attrNameLst>
                                      </p:cBhvr>
                                      <p:tavLst>
                                        <p:tav tm="0">
                                          <p:val>
                                            <p:strVal val="#ppt_x"/>
                                          </p:val>
                                        </p:tav>
                                        <p:tav tm="100000">
                                          <p:val>
                                            <p:strVal val="#ppt_x"/>
                                          </p:val>
                                        </p:tav>
                                      </p:tavLst>
                                    </p:anim>
                                    <p:anim calcmode="lin" valueType="num">
                                      <p:cBhvr>
                                        <p:cTn dur="1000" fill="hold" id="21"/>
                                        <p:tgtEl>
                                          <p:spTgt spid="21"/>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24"/>
                                        </p:tgtEl>
                                        <p:attrNameLst>
                                          <p:attrName>style.visibility</p:attrName>
                                        </p:attrNameLst>
                                      </p:cBhvr>
                                      <p:to>
                                        <p:strVal val="visible"/>
                                      </p:to>
                                    </p:set>
                                    <p:animEffect filter="fade" transition="in">
                                      <p:cBhvr>
                                        <p:cTn dur="1000" id="25"/>
                                        <p:tgtEl>
                                          <p:spTgt spid="24"/>
                                        </p:tgtEl>
                                      </p:cBhvr>
                                    </p:animEffect>
                                    <p:anim calcmode="lin" valueType="num">
                                      <p:cBhvr>
                                        <p:cTn dur="1000" fill="hold" id="26"/>
                                        <p:tgtEl>
                                          <p:spTgt spid="24"/>
                                        </p:tgtEl>
                                        <p:attrNameLst>
                                          <p:attrName>ppt_x</p:attrName>
                                        </p:attrNameLst>
                                      </p:cBhvr>
                                      <p:tavLst>
                                        <p:tav tm="0">
                                          <p:val>
                                            <p:strVal val="#ppt_x"/>
                                          </p:val>
                                        </p:tav>
                                        <p:tav tm="100000">
                                          <p:val>
                                            <p:strVal val="#ppt_x"/>
                                          </p:val>
                                        </p:tav>
                                      </p:tavLst>
                                    </p:anim>
                                    <p:anim calcmode="lin" valueType="num">
                                      <p:cBhvr>
                                        <p:cTn dur="1000" fill="hold" id="27"/>
                                        <p:tgtEl>
                                          <p:spTgt spid="2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42" presetSubtype="0">
                                  <p:stCondLst>
                                    <p:cond delay="0"/>
                                  </p:stCondLst>
                                  <p:childTnLst>
                                    <p:set>
                                      <p:cBhvr>
                                        <p:cTn dur="1" fill="hold" id="30">
                                          <p:stCondLst>
                                            <p:cond delay="0"/>
                                          </p:stCondLst>
                                        </p:cTn>
                                        <p:tgtEl>
                                          <p:spTgt spid="27"/>
                                        </p:tgtEl>
                                        <p:attrNameLst>
                                          <p:attrName>style.visibility</p:attrName>
                                        </p:attrNameLst>
                                      </p:cBhvr>
                                      <p:to>
                                        <p:strVal val="visible"/>
                                      </p:to>
                                    </p:set>
                                    <p:animEffect filter="fade" transition="in">
                                      <p:cBhvr>
                                        <p:cTn dur="1000" id="31"/>
                                        <p:tgtEl>
                                          <p:spTgt spid="27"/>
                                        </p:tgtEl>
                                      </p:cBhvr>
                                    </p:animEffect>
                                    <p:anim calcmode="lin" valueType="num">
                                      <p:cBhvr>
                                        <p:cTn dur="1000" fill="hold" id="32"/>
                                        <p:tgtEl>
                                          <p:spTgt spid="27"/>
                                        </p:tgtEl>
                                        <p:attrNameLst>
                                          <p:attrName>ppt_x</p:attrName>
                                        </p:attrNameLst>
                                      </p:cBhvr>
                                      <p:tavLst>
                                        <p:tav tm="0">
                                          <p:val>
                                            <p:strVal val="#ppt_x"/>
                                          </p:val>
                                        </p:tav>
                                        <p:tav tm="100000">
                                          <p:val>
                                            <p:strVal val="#ppt_x"/>
                                          </p:val>
                                        </p:tav>
                                      </p:tavLst>
                                    </p:anim>
                                    <p:anim calcmode="lin" valueType="num">
                                      <p:cBhvr>
                                        <p:cTn dur="1000" fill="hold" id="33"/>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图片包含 游戏机, 消防栓, 黄色, 华美  描述已自动生成" id="24" name="图片 23">
            <a:extLst>
              <a:ext uri="{FF2B5EF4-FFF2-40B4-BE49-F238E27FC236}">
                <a16:creationId xmlns:a16="http://schemas.microsoft.com/office/drawing/2014/main" id="{B3A34E2A-D10A-47DA-A783-A623F7963177}"/>
              </a:ext>
            </a:extLst>
          </p:cNvPr>
          <p:cNvPicPr>
            <a:picLocks noChangeAspect="1"/>
          </p:cNvPicPr>
          <p:nvPr/>
        </p:nvPicPr>
        <p:blipFill>
          <a:blip r:embed="rId2">
            <a:extLst>
              <a:ext uri="{28A0092B-C50C-407E-A947-70E740481C1C}">
                <a14:useLocalDpi val="0"/>
              </a:ext>
            </a:extLst>
          </a:blip>
          <a:srcRect b="3200" l="5560" r="8404"/>
          <a:stretch>
            <a:fillRect/>
          </a:stretch>
        </p:blipFill>
        <p:spPr>
          <a:xfrm>
            <a:off x="-3" y="-1"/>
            <a:ext cx="12192001" cy="6858001"/>
          </a:xfrm>
          <a:prstGeom prst="rect">
            <a:avLst/>
          </a:prstGeom>
          <a:effectLst>
            <a:outerShdw algn="ctr" blurRad="292100" rotWithShape="0" sx="98000" sy="98000">
              <a:prstClr val="black">
                <a:alpha val="40000"/>
              </a:prstClr>
            </a:outerShdw>
          </a:effectLst>
        </p:spPr>
      </p:pic>
      <p:grpSp>
        <p:nvGrpSpPr>
          <p:cNvPr id="6" name="组合 5">
            <a:extLst>
              <a:ext uri="{FF2B5EF4-FFF2-40B4-BE49-F238E27FC236}">
                <a16:creationId xmlns:a16="http://schemas.microsoft.com/office/drawing/2014/main" id="{C8D29464-D4FA-4D34-9D7F-7592044E7C58}"/>
              </a:ext>
            </a:extLst>
          </p:cNvPr>
          <p:cNvGrpSpPr/>
          <p:nvPr/>
        </p:nvGrpSpPr>
        <p:grpSpPr>
          <a:xfrm>
            <a:off x="-2" y="4572323"/>
            <a:ext cx="12192002" cy="2285677"/>
            <a:chOff x="-2" y="4572323"/>
            <a:chExt cx="12192002" cy="2285677"/>
          </a:xfrm>
        </p:grpSpPr>
        <p:pic>
          <p:nvPicPr>
            <p:cNvPr descr="图片包含 站, 一群, 游戏机, 显示器  描述已自动生成" id="7" name="图片 6">
              <a:extLst>
                <a:ext uri="{FF2B5EF4-FFF2-40B4-BE49-F238E27FC236}">
                  <a16:creationId xmlns:a16="http://schemas.microsoft.com/office/drawing/2014/main" id="{FB580649-9C29-4F7C-8C45-D5E94F179388}"/>
                </a:ext>
              </a:extLst>
            </p:cNvPr>
            <p:cNvPicPr>
              <a:picLocks noChangeAspect="1"/>
            </p:cNvPicPr>
            <p:nvPr/>
          </p:nvPicPr>
          <p:blipFill>
            <a:blip r:embed="rId3">
              <a:extLst>
                <a:ext uri="{28A0092B-C50C-407E-A947-70E740481C1C}">
                  <a14:useLocalDpi val="0"/>
                </a:ext>
              </a:extLst>
            </a:blip>
            <a:srcRect r="48125" t="72607"/>
            <a:stretch>
              <a:fillRect/>
            </a:stretch>
          </p:blipFill>
          <p:spPr>
            <a:xfrm>
              <a:off x="-2" y="4572323"/>
              <a:ext cx="6324600" cy="2285677"/>
            </a:xfrm>
            <a:prstGeom prst="rect">
              <a:avLst/>
            </a:prstGeom>
          </p:spPr>
        </p:pic>
        <p:pic>
          <p:nvPicPr>
            <p:cNvPr descr="图片包含 站, 一群, 游戏机, 显示器  描述已自动生成" id="8" name="图片 7">
              <a:extLst>
                <a:ext uri="{FF2B5EF4-FFF2-40B4-BE49-F238E27FC236}">
                  <a16:creationId xmlns:a16="http://schemas.microsoft.com/office/drawing/2014/main" id="{7C14CDE9-53B0-48E6-9BCB-42231CB07C4F}"/>
                </a:ext>
              </a:extLst>
            </p:cNvPr>
            <p:cNvPicPr>
              <a:picLocks noChangeAspect="1"/>
            </p:cNvPicPr>
            <p:nvPr/>
          </p:nvPicPr>
          <p:blipFill>
            <a:blip r:embed="rId3">
              <a:extLst>
                <a:ext uri="{28A0092B-C50C-407E-A947-70E740481C1C}">
                  <a14:useLocalDpi val="0"/>
                </a:ext>
              </a:extLst>
            </a:blip>
            <a:srcRect r="48125" t="72607"/>
            <a:stretch>
              <a:fillRect/>
            </a:stretch>
          </p:blipFill>
          <p:spPr>
            <a:xfrm flipH="1">
              <a:off x="5867400" y="4572323"/>
              <a:ext cx="6324600" cy="2285677"/>
            </a:xfrm>
            <a:prstGeom prst="rect">
              <a:avLst/>
            </a:prstGeom>
          </p:spPr>
        </p:pic>
      </p:grpSp>
      <p:sp>
        <p:nvSpPr>
          <p:cNvPr id="22" name="文本框 21">
            <a:extLst>
              <a:ext uri="{FF2B5EF4-FFF2-40B4-BE49-F238E27FC236}">
                <a16:creationId xmlns:a16="http://schemas.microsoft.com/office/drawing/2014/main" id="{5574CAB7-0A11-4210-A58A-2E65EABF4AAD}"/>
              </a:ext>
            </a:extLst>
          </p:cNvPr>
          <p:cNvSpPr txBox="1"/>
          <p:nvPr/>
        </p:nvSpPr>
        <p:spPr>
          <a:xfrm>
            <a:off x="2933700" y="3296377"/>
            <a:ext cx="6324600" cy="2286000"/>
          </a:xfrm>
          <a:prstGeom prst="rect">
            <a:avLst/>
          </a:prstGeom>
          <a:noFill/>
        </p:spPr>
        <p:txBody>
          <a:bodyPr rtlCol="0" wrap="square">
            <a:spAutoFit/>
          </a:bodyPr>
          <a:lstStyle/>
          <a:p>
            <a:pPr algn="ctr"/>
            <a:r>
              <a:rPr altLang="en-US" b="1" lang="zh-CN" sz="7200">
                <a:solidFill>
                  <a:srgbClr val="FFF197"/>
                </a:solidFill>
                <a:latin charset="-122" panose="02010601030101010101" pitchFamily="2" typeface="字体视界-NEW魏碑体"/>
                <a:ea charset="-122" panose="02010601030101010101" pitchFamily="2" typeface="字体视界-NEW魏碑体"/>
              </a:rPr>
              <a:t>贰  </a:t>
            </a:r>
          </a:p>
          <a:p>
            <a:pPr algn="ctr"/>
            <a:r>
              <a:rPr altLang="en-US" b="1" lang="zh-CN" sz="7200">
                <a:solidFill>
                  <a:srgbClr val="FFF197"/>
                </a:solidFill>
                <a:latin charset="-122" panose="02010601030101010101" pitchFamily="2" typeface="字体视界-NEW魏碑体"/>
                <a:ea charset="-122" panose="02010601030101010101" pitchFamily="2" typeface="字体视界-NEW魏碑体"/>
              </a:rPr>
              <a:t>添加你的标题</a:t>
            </a:r>
          </a:p>
        </p:txBody>
      </p:sp>
      <p:pic>
        <p:nvPicPr>
          <p:cNvPr id="23" name="图片 22">
            <a:extLst>
              <a:ext uri="{FF2B5EF4-FFF2-40B4-BE49-F238E27FC236}">
                <a16:creationId xmlns:a16="http://schemas.microsoft.com/office/drawing/2014/main" id="{96A47B54-1EF4-4D6A-9CCB-08BFF950F6EB}"/>
              </a:ext>
            </a:extLst>
          </p:cNvPr>
          <p:cNvPicPr>
            <a:picLocks noChangeAspect="1"/>
          </p:cNvPicPr>
          <p:nvPr/>
        </p:nvPicPr>
        <p:blipFill>
          <a:blip r:embed="rId4">
            <a:extLst>
              <a:ext uri="{28A0092B-C50C-407E-A947-70E740481C1C}">
                <a14:useLocalDpi val="0"/>
              </a:ext>
            </a:extLst>
          </a:blip>
          <a:stretch>
            <a:fillRect/>
          </a:stretch>
        </p:blipFill>
        <p:spPr>
          <a:xfrm>
            <a:off x="3342426" y="621514"/>
            <a:ext cx="5507148" cy="2572542"/>
          </a:xfrm>
          <a:prstGeom prst="rect">
            <a:avLst/>
          </a:prstGeom>
        </p:spPr>
      </p:pic>
    </p:spTree>
    <p:extLst>
      <p:ext uri="{BB962C8B-B14F-4D97-AF65-F5344CB8AC3E}">
        <p14:creationId val="489319412"/>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24"/>
                                        </p:tgtEl>
                                        <p:attrNameLst>
                                          <p:attrName>style.visibility</p:attrName>
                                        </p:attrNameLst>
                                      </p:cBhvr>
                                      <p:to>
                                        <p:strVal val="visible"/>
                                      </p:to>
                                    </p:set>
                                    <p:animEffect filter="barn(inVertical)" transition="in">
                                      <p:cBhvr>
                                        <p:cTn dur="500" id="7"/>
                                        <p:tgtEl>
                                          <p:spTgt spid="24"/>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p:cTn dur="500" fill="hold" id="15"/>
                                        <p:tgtEl>
                                          <p:spTgt spid="23"/>
                                        </p:tgtEl>
                                        <p:attrNameLst>
                                          <p:attrName>ppt_w</p:attrName>
                                        </p:attrNameLst>
                                      </p:cBhvr>
                                      <p:tavLst>
                                        <p:tav tm="0">
                                          <p:val>
                                            <p:fltVal val="0"/>
                                          </p:val>
                                        </p:tav>
                                        <p:tav tm="100000">
                                          <p:val>
                                            <p:strVal val="#ppt_w"/>
                                          </p:val>
                                        </p:tav>
                                      </p:tavLst>
                                    </p:anim>
                                    <p:anim calcmode="lin" valueType="num">
                                      <p:cBhvr>
                                        <p:cTn dur="500" fill="hold" id="16"/>
                                        <p:tgtEl>
                                          <p:spTgt spid="23"/>
                                        </p:tgtEl>
                                        <p:attrNameLst>
                                          <p:attrName>ppt_h</p:attrName>
                                        </p:attrNameLst>
                                      </p:cBhvr>
                                      <p:tavLst>
                                        <p:tav tm="0">
                                          <p:val>
                                            <p:fltVal val="0"/>
                                          </p:val>
                                        </p:tav>
                                        <p:tav tm="100000">
                                          <p:val>
                                            <p:strVal val="#ppt_h"/>
                                          </p:val>
                                        </p:tav>
                                      </p:tavLst>
                                    </p:anim>
                                    <p:animEffect filter="fade" transition="in">
                                      <p:cBhvr>
                                        <p:cTn dur="500" id="17"/>
                                        <p:tgtEl>
                                          <p:spTgt spid="23"/>
                                        </p:tgtEl>
                                      </p:cBhvr>
                                    </p:animEffect>
                                  </p:childTnLst>
                                </p:cTn>
                              </p:par>
                            </p:childTnLst>
                          </p:cTn>
                        </p:par>
                        <p:par>
                          <p:cTn fill="hold" id="18" nodeType="afterGroup">
                            <p:stCondLst>
                              <p:cond delay="1500"/>
                            </p:stCondLst>
                            <p:childTnLst>
                              <p:par>
                                <p:cTn fill="hold" grpId="0" id="19" nodeType="afterEffect" presetClass="entr" presetID="16" presetSubtype="21">
                                  <p:stCondLst>
                                    <p:cond delay="0"/>
                                  </p:stCondLst>
                                  <p:childTnLst>
                                    <p:set>
                                      <p:cBhvr>
                                        <p:cTn dur="1" fill="hold" id="20">
                                          <p:stCondLst>
                                            <p:cond delay="0"/>
                                          </p:stCondLst>
                                        </p:cTn>
                                        <p:tgtEl>
                                          <p:spTgt spid="22"/>
                                        </p:tgtEl>
                                        <p:attrNameLst>
                                          <p:attrName>style.visibility</p:attrName>
                                        </p:attrNameLst>
                                      </p:cBhvr>
                                      <p:to>
                                        <p:strVal val="visible"/>
                                      </p:to>
                                    </p:set>
                                    <p:animEffect filter="barn(inVertical)" transition="in">
                                      <p:cBhvr>
                                        <p:cTn dur="500" id="2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文本框 53">
            <a:extLst>
              <a:ext uri="{FF2B5EF4-FFF2-40B4-BE49-F238E27FC236}">
                <a16:creationId xmlns:a16="http://schemas.microsoft.com/office/drawing/2014/main" id="{A15EA5AD-FCE2-4D6A-A8D2-54D341AB83DF}"/>
              </a:ext>
            </a:extLst>
          </p:cNvPr>
          <p:cNvSpPr txBox="1"/>
          <p:nvPr/>
        </p:nvSpPr>
        <p:spPr>
          <a:xfrm>
            <a:off x="5148156" y="704666"/>
            <a:ext cx="1605280" cy="518160"/>
          </a:xfrm>
          <a:prstGeom prst="rect">
            <a:avLst/>
          </a:prstGeom>
          <a:noFill/>
        </p:spPr>
        <p:txBody>
          <a:bodyPr rtlCol="0" wrap="none">
            <a:spAutoFit/>
          </a:bodyPr>
          <a:lstStyle/>
          <a:p>
            <a:r>
              <a:rPr altLang="en-US" lang="zh-CN" sz="2800">
                <a:solidFill>
                  <a:srgbClr val="13223F"/>
                </a:solidFill>
                <a:latin charset="-122" panose="02010601030101010101" pitchFamily="2" typeface="字体视界-NEW魏碑体"/>
                <a:ea charset="-122" panose="02010601030101010101" pitchFamily="2" typeface="字体视界-NEW魏碑体"/>
              </a:rPr>
              <a:t>输入标题</a:t>
            </a:r>
          </a:p>
        </p:txBody>
      </p:sp>
      <p:grpSp>
        <p:nvGrpSpPr>
          <p:cNvPr id="57" name="组合 56">
            <a:extLst>
              <a:ext uri="{FF2B5EF4-FFF2-40B4-BE49-F238E27FC236}">
                <a16:creationId xmlns:a16="http://schemas.microsoft.com/office/drawing/2014/main" id="{33BFE022-0ABC-4581-B8DF-610727312550}"/>
              </a:ext>
            </a:extLst>
          </p:cNvPr>
          <p:cNvGrpSpPr/>
          <p:nvPr/>
        </p:nvGrpSpPr>
        <p:grpSpPr>
          <a:xfrm>
            <a:off x="6167438" y="1604000"/>
            <a:ext cx="3831431" cy="3649999"/>
            <a:chOff x="434298" y="2419540"/>
            <a:chExt cx="1535397" cy="1257479"/>
          </a:xfrm>
        </p:grpSpPr>
        <p:sp>
          <p:nvSpPr>
            <p:cNvPr id="58" name="TextBox 18">
              <a:extLst>
                <a:ext uri="{FF2B5EF4-FFF2-40B4-BE49-F238E27FC236}">
                  <a16:creationId xmlns:a16="http://schemas.microsoft.com/office/drawing/2014/main" id="{2E9716BF-9199-4F8F-A04B-F604C64AF100}"/>
                </a:ext>
              </a:extLst>
            </p:cNvPr>
            <p:cNvSpPr txBox="1"/>
            <p:nvPr/>
          </p:nvSpPr>
          <p:spPr>
            <a:xfrm flipH="1">
              <a:off x="475220" y="2419540"/>
              <a:ext cx="643295" cy="178514"/>
            </a:xfrm>
            <a:prstGeom prst="rect">
              <a:avLst/>
            </a:prstGeom>
            <a:noFill/>
          </p:spPr>
          <p:txBody>
            <a:bodyPr rtlCol="0" wrap="none">
              <a:spAutoFit/>
            </a:bodyPr>
            <a:lstStyle/>
            <a:p>
              <a:pPr lvl="0"/>
              <a:r>
                <a:rPr altLang="en-US" lang="zh-CN" sz="2800">
                  <a:solidFill>
                    <a:srgbClr val="13223F"/>
                  </a:solidFill>
                  <a:latin charset="-122" panose="02010601030101010101" pitchFamily="2" typeface="字体视界-NEW魏碑体"/>
                  <a:ea charset="-122" panose="02010601030101010101" pitchFamily="2" typeface="字体视界-NEW魏碑体"/>
                  <a:cs typeface="+mn-ea"/>
                  <a:sym typeface="+mn-lt"/>
                </a:rPr>
                <a:t>输入标题</a:t>
              </a:r>
            </a:p>
          </p:txBody>
        </p:sp>
        <p:sp>
          <p:nvSpPr>
            <p:cNvPr id="59" name="矩形 58">
              <a:extLst>
                <a:ext uri="{FF2B5EF4-FFF2-40B4-BE49-F238E27FC236}">
                  <a16:creationId xmlns:a16="http://schemas.microsoft.com/office/drawing/2014/main" id="{36DC16B5-AC55-4EB6-BDF6-C2E5AF5BBC1B}"/>
                </a:ext>
              </a:extLst>
            </p:cNvPr>
            <p:cNvSpPr/>
            <p:nvPr/>
          </p:nvSpPr>
          <p:spPr>
            <a:xfrm>
              <a:off x="434298" y="2659604"/>
              <a:ext cx="1535397" cy="1023829"/>
            </a:xfrm>
            <a:prstGeom prst="rect">
              <a:avLst/>
            </a:prstGeom>
          </p:spPr>
          <p:txBody>
            <a:bodyPr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点击添加主要文字内容点击添加主要文字内容点击添加文字添加主要文字内容,点击添加主要文字内容点击添加主要文字内容点击添加文字添加主要文字内容</a:t>
              </a:r>
            </a:p>
          </p:txBody>
        </p:sp>
      </p:grpSp>
      <p:sp>
        <p:nvSpPr>
          <p:cNvPr id="60" name="矩形 59">
            <a:extLst>
              <a:ext uri="{FF2B5EF4-FFF2-40B4-BE49-F238E27FC236}">
                <a16:creationId xmlns:a16="http://schemas.microsoft.com/office/drawing/2014/main" id="{BD729C33-D014-4ACD-9F67-EC2F1C708304}"/>
              </a:ext>
            </a:extLst>
          </p:cNvPr>
          <p:cNvSpPr/>
          <p:nvPr/>
        </p:nvSpPr>
        <p:spPr>
          <a:xfrm>
            <a:off x="1412948" y="3964094"/>
            <a:ext cx="4053924" cy="1325880"/>
          </a:xfrm>
          <a:prstGeom prst="rect">
            <a:avLst/>
          </a:prstGeom>
        </p:spPr>
        <p:txBody>
          <a:bodyPr wrap="square">
            <a:spAutoFit/>
          </a:bodyPr>
          <a:lstStyle/>
          <a:p>
            <a:pPr>
              <a:lnSpc>
                <a:spcPct val="150000"/>
              </a:lnSpc>
            </a:pPr>
            <a:r>
              <a:rPr altLang="en-US" lang="zh-CN">
                <a:solidFill>
                  <a:srgbClr val="13223F"/>
                </a:solidFill>
                <a:latin charset="-122" panose="02010601030101010101" pitchFamily="2" typeface="字体视界-NEW魏碑体"/>
                <a:ea charset="-122" panose="02010601030101010101" pitchFamily="2" typeface="字体视界-NEW魏碑体"/>
                <a:cs typeface="+mn-ea"/>
                <a:sym typeface="+mn-lt"/>
              </a:rPr>
              <a:t>点击添加主要文字内容点击添加主要文字内容点击添加文字添加主要文字内容,点击添加主要文字内容</a:t>
            </a:r>
          </a:p>
        </p:txBody>
      </p:sp>
      <p:pic>
        <p:nvPicPr>
          <p:cNvPr descr="图片包含 游戏机, 鸟, 鹦鹉  描述已自动生成" id="3" name="图片 2">
            <a:extLst>
              <a:ext uri="{FF2B5EF4-FFF2-40B4-BE49-F238E27FC236}">
                <a16:creationId xmlns:a16="http://schemas.microsoft.com/office/drawing/2014/main" id="{99376645-76FA-4E4D-9A8D-49E261ED6748}"/>
              </a:ext>
            </a:extLst>
          </p:cNvPr>
          <p:cNvPicPr>
            <a:picLocks noChangeAspect="1"/>
          </p:cNvPicPr>
          <p:nvPr/>
        </p:nvPicPr>
        <p:blipFill>
          <a:blip r:embed="rId2">
            <a:extLst>
              <a:ext uri="{28A0092B-C50C-407E-A947-70E740481C1C}">
                <a14:useLocalDpi val="0"/>
              </a:ext>
            </a:extLst>
          </a:blip>
          <a:stretch>
            <a:fillRect/>
          </a:stretch>
        </p:blipFill>
        <p:spPr>
          <a:xfrm flipH="1">
            <a:off x="1889665" y="1192977"/>
            <a:ext cx="3100489" cy="3100489"/>
          </a:xfrm>
          <a:prstGeom prst="rect">
            <a:avLst/>
          </a:prstGeom>
        </p:spPr>
      </p:pic>
    </p:spTree>
    <p:extLst>
      <p:ext uri="{BB962C8B-B14F-4D97-AF65-F5344CB8AC3E}">
        <p14:creationId val="2761852632"/>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60"/>
                                        </p:tgtEl>
                                        <p:attrNameLst>
                                          <p:attrName>style.visibility</p:attrName>
                                        </p:attrNameLst>
                                      </p:cBhvr>
                                      <p:to>
                                        <p:strVal val="visible"/>
                                      </p:to>
                                    </p:set>
                                    <p:animEffect filter="wipe(left)" transition="in">
                                      <p:cBhvr>
                                        <p:cTn dur="500" id="13"/>
                                        <p:tgtEl>
                                          <p:spTgt spid="60"/>
                                        </p:tgtEl>
                                      </p:cBhvr>
                                    </p:animEffect>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57"/>
                                        </p:tgtEl>
                                        <p:attrNameLst>
                                          <p:attrName>style.visibility</p:attrName>
                                        </p:attrNameLst>
                                      </p:cBhvr>
                                      <p:to>
                                        <p:strVal val="visible"/>
                                      </p:to>
                                    </p:set>
                                    <p:animEffect filter="fade" transition="in">
                                      <p:cBhvr>
                                        <p:cTn dur="1000" id="17"/>
                                        <p:tgtEl>
                                          <p:spTgt spid="57"/>
                                        </p:tgtEl>
                                      </p:cBhvr>
                                    </p:animEffect>
                                    <p:anim calcmode="lin" valueType="num">
                                      <p:cBhvr>
                                        <p:cTn dur="1000" fill="hold" id="18"/>
                                        <p:tgtEl>
                                          <p:spTgt spid="57"/>
                                        </p:tgtEl>
                                        <p:attrNameLst>
                                          <p:attrName>ppt_x</p:attrName>
                                        </p:attrNameLst>
                                      </p:cBhvr>
                                      <p:tavLst>
                                        <p:tav tm="0">
                                          <p:val>
                                            <p:strVal val="#ppt_x"/>
                                          </p:val>
                                        </p:tav>
                                        <p:tav tm="100000">
                                          <p:val>
                                            <p:strVal val="#ppt_x"/>
                                          </p:val>
                                        </p:tav>
                                      </p:tavLst>
                                    </p:anim>
                                    <p:anim calcmode="lin" valueType="num">
                                      <p:cBhvr>
                                        <p:cTn dur="1000" fill="hold" id="19"/>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Lst>
  </p:timing>
</p:sld>
</file>

<file path=ppt/tags/tag1.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5.xml><?xml version="1.0" encoding="utf-8"?>
<p:tagLst xmlns:p="http://schemas.openxmlformats.org/presentationml/2006/main">
  <p:tag name="MH" val="20160312084837"/>
  <p:tag name="MH_LIBRARY" val="GRAPHIC"/>
  <p:tag name="MH_ORDER" val="1"/>
  <p:tag name="MH_TYPE" val="Desc"/>
</p:tagLst>
</file>

<file path=ppt/tags/tag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LIDE.GUIDESSETTING" val="{&quot;Id&quot;:null,&quot;Name&quot;:&quot;无&quot;,&quot;HeaderHeight&quot;:0.0,&quot;FooterHeight&quot;:0.0,&quot;SideMargin&quot;:0.70000000000000007,&quot;TopMargin&quot;:0.0,&quot;BottomMargin&quot;:0.4,&quot;IntervalMargin&quot;:0.4,&quot;SettingType&quot;:&quot;System&quot;}"/>
</p:tagLst>
</file>

<file path=ppt/theme/theme1.xml><?xml version="1.0" encoding="utf-8"?>
<a:theme xmlns:r="http://schemas.openxmlformats.org/officeDocument/2006/relationships" xmlns:a="http://schemas.openxmlformats.org/drawingml/2006/main" name="">
  <a:themeElements>
    <a:clrScheme name="自定义 641">
      <a:dk1>
        <a:sysClr val="windowText" lastClr="000000"/>
      </a:dk1>
      <a:lt1>
        <a:sysClr val="window" lastClr="FFFFFF"/>
      </a:lt1>
      <a:dk2>
        <a:srgbClr val="44546A"/>
      </a:dk2>
      <a:lt2>
        <a:srgbClr val="E7E6E6"/>
      </a:lt2>
      <a:accent1>
        <a:srgbClr val="C00000"/>
      </a:accent1>
      <a:accent2>
        <a:srgbClr val="FF9900"/>
      </a:accent2>
      <a:accent3>
        <a:srgbClr val="FC911C"/>
      </a:accent3>
      <a:accent4>
        <a:srgbClr val="C00000"/>
      </a:accent4>
      <a:accent5>
        <a:srgbClr val="FF9900"/>
      </a:accent5>
      <a:accent6>
        <a:srgbClr val="002060"/>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114</Paragraphs>
  <Slides>23</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23</vt:i4>
      </vt:variant>
    </vt:vector>
  </HeadingPairs>
  <TitlesOfParts>
    <vt:vector baseType="lpstr" size="32">
      <vt:lpstr>Arial</vt:lpstr>
      <vt:lpstr>等线 Light</vt:lpstr>
      <vt:lpstr>等线</vt:lpstr>
      <vt:lpstr>Calibri Light</vt:lpstr>
      <vt:lpstr>Calibri</vt:lpstr>
      <vt:lpstr>字体视界-NEW魏碑体</vt:lpstr>
      <vt:lpstr>Arial Narrow</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2021-08-22T11:57:52Z</dcterms:created>
  <cp:lastPrinted>2021-08-22T11:57:52Z</cp:lastPrinted>
  <dcterms:modified xsi:type="dcterms:W3CDTF">2021-08-22T05:53:10Z</dcterms:modified>
  <cp:revision>1</cp:revision>
</cp:coreProperties>
</file>