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Lst>
  <p:notesMasterIdLst>
    <p:notesMasterId r:id="rId3"/>
  </p:notesMasterIdLst>
  <p:sldIdLst>
    <p:sldId id="257" r:id="rId4"/>
    <p:sldId id="258" r:id="rId5"/>
    <p:sldId id="267" r:id="rId6"/>
    <p:sldId id="259" r:id="rId7"/>
    <p:sldId id="262" r:id="rId8"/>
    <p:sldId id="263" r:id="rId9"/>
    <p:sldId id="264" r:id="rId10"/>
    <p:sldId id="265" r:id="rId11"/>
    <p:sldId id="266" r:id="rId12"/>
    <p:sldId id="261" r:id="rId13"/>
    <p:sldId id="268"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102"/>
      </p:cViewPr>
      <p:guideLst>
        <p:guide orient="horz" pos="2160"/>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DE1B5-F4B4-4A03-A1E6-70D61A0B3C84}" type="datetimeFigureOut">
              <a:rPr lang="zh-CN" altLang="en-US" smtClean="0"/>
              <a:t>2017/2/12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D5B5C-E764-4C67-BF90-60E5FDBD3B6D}" type="slidenum">
              <a:rPr lang="zh-CN" altLang="en-US" smtClean="0"/>
              <a:t>‹#›</a:t>
            </a:fld>
            <a:endParaRPr lang="zh-CN" altLang="en-US"/>
          </a:p>
        </p:txBody>
      </p:sp>
    </p:spTree>
    <p:extLst>
      <p:ext uri="{BB962C8B-B14F-4D97-AF65-F5344CB8AC3E}">
        <p14:creationId val="208873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96052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39729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81244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459240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337861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81453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52652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802595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42331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91255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43293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21815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media/image2.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2017/2/12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5"/>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val="0"/>
              </a:ext>
            </a:extLst>
          </a:blip>
          <a:srcRect l="9466" t="4147" r="18697" b="7430"/>
          <a:stretch>
            <a:fillRect/>
          </a:stretch>
        </p:blipFill>
        <p:spPr bwMode="auto">
          <a:xfrm>
            <a:off x="0" y="0"/>
            <a:ext cx="12192000" cy="6858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8" name="矩形 7"/>
          <p:cNvSpPr/>
          <p:nvPr userDrawn="1"/>
        </p:nvSpPr>
        <p:spPr>
          <a:xfrm>
            <a:off x="0" y="692696"/>
            <a:ext cx="12192000" cy="6165304"/>
          </a:xfrm>
          <a:prstGeom prst="rect">
            <a:avLst/>
          </a:prstGeom>
          <a:gradFill>
            <a:gsLst>
              <a:gs pos="100000">
                <a:srgbClr val="D9D9D9"/>
              </a:gs>
              <a:gs pos="0">
                <a:srgbClr val="EEEEEE"/>
              </a:gs>
            </a:gsLst>
            <a:path path="circle">
              <a:fillToRect l="50000" t="50000" r="50000" b="50000"/>
            </a:path>
          </a:gradFill>
          <a:ln>
            <a:noFill/>
          </a:ln>
          <a:effectLst>
            <a:outerShdw blurRad="889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2" name="组合 11"/>
          <p:cNvGrpSpPr/>
          <p:nvPr userDrawn="1"/>
        </p:nvGrpSpPr>
        <p:grpSpPr>
          <a:xfrm>
            <a:off x="4656408" y="6564801"/>
            <a:ext cx="2430772" cy="230832"/>
            <a:chOff x="4290594" y="4865696"/>
            <a:chExt cx="1823079" cy="230832"/>
          </a:xfrm>
        </p:grpSpPr>
        <p:sp>
          <p:nvSpPr>
            <p:cNvPr id="13" name="TextBox 12"/>
            <p:cNvSpPr txBox="1"/>
            <p:nvPr userDrawn="1"/>
          </p:nvSpPr>
          <p:spPr>
            <a:xfrm>
              <a:off x="4290594" y="4865696"/>
              <a:ext cx="810559" cy="230832"/>
            </a:xfrm>
            <a:prstGeom prst="rect">
              <a:avLst/>
            </a:prstGeom>
            <a:noFill/>
          </p:spPr>
          <p:txBody>
            <a:bodyPr wrap="none" rtlCol="0">
              <a:spAutoFit/>
            </a:bodyPr>
            <a:lstStyle/>
            <a:p>
              <a:r>
                <a:rPr lang="en-US" altLang="zh-CN" sz="900" smtClean="0">
                  <a:latin typeface="微软雅黑" pitchFamily="34" charset="-122"/>
                  <a:ea typeface="微软雅黑" pitchFamily="34" charset="-122"/>
                </a:rPr>
                <a:t>www.xxx.com.cn</a:t>
              </a:r>
              <a:endParaRPr lang="zh-CN" altLang="en-US" sz="900">
                <a:latin typeface="微软雅黑" panose="020b0503020204020204" pitchFamily="34" charset="-122"/>
                <a:ea typeface="微软雅黑" pitchFamily="34" charset="-122"/>
              </a:endParaRPr>
            </a:p>
          </p:txBody>
        </p:sp>
        <p:sp>
          <p:nvSpPr>
            <p:cNvPr id="14" name="矩形 13"/>
            <p:cNvSpPr/>
            <p:nvPr userDrawn="1"/>
          </p:nvSpPr>
          <p:spPr>
            <a:xfrm>
              <a:off x="5316339" y="4865696"/>
              <a:ext cx="797334" cy="230832"/>
            </a:xfrm>
            <a:prstGeom prst="rect">
              <a:avLst/>
            </a:prstGeom>
          </p:spPr>
          <p:txBody>
            <a:bodyPr wrap="none">
              <a:spAutoFit/>
            </a:bodyPr>
            <a:lstStyle/>
            <a:p>
              <a:r>
                <a:rPr lang="zh-CN" altLang="en-US" sz="900" smtClean="0"/>
                <a:t>☎：</a:t>
              </a:r>
              <a:r>
                <a:rPr lang="en-US" altLang="zh-CN" sz="900" smtClean="0"/>
                <a:t>400-800-0000</a:t>
              </a:r>
              <a:endParaRPr lang="zh-CN" altLang="en-US" sz="900"/>
            </a:p>
          </p:txBody>
        </p:sp>
      </p:grpSp>
      <p:cxnSp>
        <p:nvCxnSpPr>
          <p:cNvPr id="15" name="直接连接符 14"/>
          <p:cNvCxnSpPr/>
          <p:nvPr userDrawn="1"/>
        </p:nvCxnSpPr>
        <p:spPr>
          <a:xfrm>
            <a:off x="0" y="6703300"/>
            <a:ext cx="46564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7535593" y="6703301"/>
            <a:ext cx="46564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8"/>
          <p:cNvPicPr>
            <a:picLocks noChangeAspect="1" noChangeArrowheads="1"/>
          </p:cNvPicPr>
          <p:nvPr userDrawn="1"/>
        </p:nvPicPr>
        <p:blipFill>
          <a:blip r:embed="rId13">
            <a:extLst>
              <a:ext uri="{28A0092B-C50C-407E-A947-70E740481C1C}">
                <a14:useLocalDpi val="0"/>
              </a:ext>
            </a:extLst>
          </a:blip>
          <a:stretch>
            <a:fillRect/>
          </a:stretch>
        </p:blipFill>
        <p:spPr bwMode="auto">
          <a:xfrm flipH="1">
            <a:off x="10486202" y="5739026"/>
            <a:ext cx="1680441" cy="1118974"/>
          </a:xfrm>
          <a:prstGeom prst="rect">
            <a:avLst/>
          </a:prstGeom>
          <a:noFill/>
          <a:ln>
            <a:noFill/>
          </a:ln>
          <a:effectLst/>
          <a:extLst>
            <a:ext uri="{909E8E84-426E-40DD-AFC4-6F175D3DCCD1}">
              <a14:hiddenFill>
                <a:solidFill>
                  <a:schemeClr val="accent1"/>
                </a:solidFill>
              </a14:hiddenFill>
            </a:ext>
            <a:ext uri="{91240B29-F687-4F45-9708-019B960494DF}">
              <a14:hiddenLine cmpd="sng"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0" name="矩形 19"/>
          <p:cNvSpPr/>
          <p:nvPr userDrawn="1"/>
        </p:nvSpPr>
        <p:spPr>
          <a:xfrm>
            <a:off x="0" y="0"/>
            <a:ext cx="12192000" cy="627534"/>
          </a:xfrm>
          <a:prstGeom prst="rect">
            <a:avLst/>
          </a:prstGeom>
          <a:gradFill>
            <a:gsLst>
              <a:gs pos="100000">
                <a:srgbClr val="D9D9D9"/>
              </a:gs>
              <a:gs pos="0">
                <a:srgbClr val="EEEEEE"/>
              </a:gs>
            </a:gsLst>
            <a:path path="circle">
              <a:fillToRect l="50000" t="50000" r="50000" b="50000"/>
            </a:path>
          </a:gradFill>
          <a:ln>
            <a:noFill/>
          </a:ln>
          <a:effectLst>
            <a:outerShdw blurRad="889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86595" y="141293"/>
            <a:ext cx="859531" cy="369332"/>
          </a:xfrm>
          <a:prstGeom prst="rect">
            <a:avLst/>
          </a:prstGeom>
          <a:noFill/>
        </p:spPr>
        <p:txBody>
          <a:bodyPr wrap="none" lIns="91440" tIns="45720" rIns="91440" bIns="45720">
            <a:spAutoFit/>
          </a:bodyPr>
          <a:lstStyle/>
          <a:p>
            <a:pPr algn="ctr"/>
            <a:r>
              <a:rPr lang="en-US" altLang="zh-CN" sz="1800" b="1" cap="none" spc="0" smtClean="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rPr>
              <a:t>LOGO</a:t>
            </a:r>
            <a:endParaRPr lang="zh-CN" altLang="en-US" sz="1800" b="1" cap="none" spc="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anose="020b0503020204020204"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2017/2/12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val="2259158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emf"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Picture 5"/>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rcRect b="5035" l="1571" r="2646" t="6542"/>
          <a:stretch>
            <a:fillRect/>
          </a:stretch>
        </p:blipFill>
        <p:spPr bwMode="auto">
          <a:xfrm>
            <a:off x="0" y="987574"/>
            <a:ext cx="12192000" cy="5870426"/>
          </a:xfrm>
          <a:prstGeom prst="rect">
            <a:avLst/>
          </a:prstGeom>
          <a:noFill/>
          <a:ln>
            <a:noFill/>
          </a:ln>
          <a:effectLst>
            <a:outerShdw algn="ctr" dir="2700000" dist="35921"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1" name="矩形 30"/>
          <p:cNvSpPr/>
          <p:nvPr/>
        </p:nvSpPr>
        <p:spPr>
          <a:xfrm>
            <a:off x="0" y="699542"/>
            <a:ext cx="12192000" cy="5969925"/>
          </a:xfrm>
          <a:prstGeom prst="rect">
            <a:avLst/>
          </a:prstGeom>
          <a:gradFill>
            <a:gsLst>
              <a:gs pos="100000">
                <a:srgbClr val="D9D9D9"/>
              </a:gs>
              <a:gs pos="0">
                <a:srgbClr val="EEEEEE"/>
              </a:gs>
            </a:gsLst>
            <a:path path="circle">
              <a:fillToRect b="50000" l="50000" r="50000" t="50000"/>
            </a:path>
          </a:gradFill>
          <a:ln>
            <a:noFill/>
          </a:ln>
          <a:effectLst>
            <a:outerShdw algn="ctr" blurRad="889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Jlien\Desktop\尚未\欧元.png" id="18" name="Picture 4"/>
          <p:cNvPicPr>
            <a:picLocks noChangeArrowheads="1" noChangeAspect="1"/>
          </p:cNvPicPr>
          <p:nvPr/>
        </p:nvPicPr>
        <p:blipFill>
          <a:blip r:embed="rId3">
            <a:extLst>
              <a:ext uri="{28A0092B-C50C-407E-A947-70E740481C1C}">
                <a14:useLocalDpi val="0"/>
              </a:ext>
            </a:extLst>
          </a:blip>
          <a:stretch>
            <a:fillRect/>
          </a:stretch>
        </p:blipFill>
        <p:spPr bwMode="auto">
          <a:xfrm>
            <a:off x="3719737" y="2321748"/>
            <a:ext cx="1171575" cy="1770062"/>
          </a:xfrm>
          <a:prstGeom prst="rect">
            <a:avLst/>
          </a:prstGeom>
          <a:noFill/>
          <a:extLst>
            <a:ext uri="{909E8E84-426E-40DD-AFC4-6F175D3DCCD1}">
              <a14:hiddenFill>
                <a:solidFill>
                  <a:srgbClr val="FFFFFF"/>
                </a:solidFill>
              </a14:hiddenFill>
            </a:ext>
          </a:extLst>
        </p:spPr>
      </p:pic>
      <p:pic>
        <p:nvPicPr>
          <p:cNvPr descr="C:\Users\Jlien\Desktop\尚未\美元.png" id="19" name="Picture 3"/>
          <p:cNvPicPr>
            <a:picLocks noChangeArrowheads="1" noChangeAspect="1"/>
          </p:cNvPicPr>
          <p:nvPr/>
        </p:nvPicPr>
        <p:blipFill>
          <a:blip r:embed="rId4">
            <a:extLst>
              <a:ext uri="{28A0092B-C50C-407E-A947-70E740481C1C}">
                <a14:useLocalDpi val="0"/>
              </a:ext>
            </a:extLst>
          </a:blip>
          <a:stretch>
            <a:fillRect/>
          </a:stretch>
        </p:blipFill>
        <p:spPr bwMode="auto">
          <a:xfrm>
            <a:off x="4475821" y="2465764"/>
            <a:ext cx="1171575" cy="1770062"/>
          </a:xfrm>
          <a:prstGeom prst="rect">
            <a:avLst/>
          </a:prstGeom>
          <a:noFill/>
          <a:extLst>
            <a:ext uri="{909E8E84-426E-40DD-AFC4-6F175D3DCCD1}">
              <a14:hiddenFill>
                <a:solidFill>
                  <a:srgbClr val="FFFFFF"/>
                </a:solidFill>
              </a14:hiddenFill>
            </a:ext>
          </a:extLst>
        </p:spPr>
      </p:pic>
      <p:pic>
        <p:nvPicPr>
          <p:cNvPr descr="C:\Users\Jlien\Desktop\尚未\美元.png" id="20" name="Picture 3"/>
          <p:cNvPicPr>
            <a:picLocks noChangeArrowheads="1" noChangeAspect="1"/>
          </p:cNvPicPr>
          <p:nvPr/>
        </p:nvPicPr>
        <p:blipFill>
          <a:blip r:embed="rId4">
            <a:extLst>
              <a:ext uri="{28A0092B-C50C-407E-A947-70E740481C1C}">
                <a14:useLocalDpi val="0"/>
              </a:ext>
            </a:extLst>
          </a:blip>
          <a:stretch>
            <a:fillRect/>
          </a:stretch>
        </p:blipFill>
        <p:spPr bwMode="auto">
          <a:xfrm>
            <a:off x="7228682" y="2321748"/>
            <a:ext cx="1171575" cy="1770062"/>
          </a:xfrm>
          <a:prstGeom prst="rect">
            <a:avLst/>
          </a:prstGeom>
          <a:noFill/>
          <a:extLst>
            <a:ext uri="{909E8E84-426E-40DD-AFC4-6F175D3DCCD1}">
              <a14:hiddenFill>
                <a:solidFill>
                  <a:srgbClr val="FFFFFF"/>
                </a:solidFill>
              </a14:hiddenFill>
            </a:ext>
          </a:extLst>
        </p:spPr>
      </p:pic>
      <p:pic>
        <p:nvPicPr>
          <p:cNvPr descr="C:\Users\Jlien\Desktop\尚未\钱袋.png" id="21" name="Picture 5"/>
          <p:cNvPicPr>
            <a:picLocks noChangeArrowheads="1" noChangeAspect="1"/>
          </p:cNvPicPr>
          <p:nvPr/>
        </p:nvPicPr>
        <p:blipFill>
          <a:blip r:embed="rId5">
            <a:extLst>
              <a:ext uri="{28A0092B-C50C-407E-A947-70E740481C1C}">
                <a14:useLocalDpi val="0"/>
              </a:ext>
            </a:extLst>
          </a:blip>
          <a:stretch>
            <a:fillRect/>
          </a:stretch>
        </p:blipFill>
        <p:spPr bwMode="auto">
          <a:xfrm>
            <a:off x="6472598" y="2465764"/>
            <a:ext cx="1171575" cy="1770062"/>
          </a:xfrm>
          <a:prstGeom prst="rect">
            <a:avLst/>
          </a:prstGeom>
          <a:noFill/>
          <a:extLst>
            <a:ext uri="{909E8E84-426E-40DD-AFC4-6F175D3DCCD1}">
              <a14:hiddenFill>
                <a:solidFill>
                  <a:srgbClr val="FFFFFF"/>
                </a:solidFill>
              </a14:hiddenFill>
            </a:ext>
          </a:extLst>
        </p:spPr>
      </p:pic>
      <p:pic>
        <p:nvPicPr>
          <p:cNvPr descr="C:\Users\Jlien\Desktop\尚未\RMB.png" id="22" name="Picture 2"/>
          <p:cNvPicPr>
            <a:picLocks noChangeArrowheads="1" noChangeAspect="1"/>
          </p:cNvPicPr>
          <p:nvPr/>
        </p:nvPicPr>
        <p:blipFill>
          <a:blip r:embed="rId6">
            <a:extLst>
              <a:ext uri="{28A0092B-C50C-407E-A947-70E740481C1C}">
                <a14:useLocalDpi val="0"/>
              </a:ext>
            </a:extLst>
          </a:blip>
          <a:stretch>
            <a:fillRect/>
          </a:stretch>
        </p:blipFill>
        <p:spPr bwMode="auto">
          <a:xfrm>
            <a:off x="5267908" y="1890657"/>
            <a:ext cx="1656184" cy="2502229"/>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2496571" y="4631556"/>
            <a:ext cx="7198858" cy="701040"/>
          </a:xfrm>
          <a:prstGeom prst="rect">
            <a:avLst/>
          </a:prstGeom>
          <a:noFill/>
        </p:spPr>
        <p:txBody>
          <a:bodyPr rtlCol="0" wrap="square">
            <a:spAutoFit/>
          </a:bodyPr>
          <a:lstStyle/>
          <a:p>
            <a:pPr algn="ctr"/>
            <a:r>
              <a:rPr altLang="zh-CN" b="1" lang="en-US" sz="4000">
                <a:solidFill>
                  <a:schemeClr val="tx1">
                    <a:lumMod val="85000"/>
                    <a:lumOff val="15000"/>
                  </a:schemeClr>
                </a:solidFill>
                <a:latin charset="-122" pitchFamily="34" typeface="微软雅黑"/>
                <a:ea charset="-122" pitchFamily="34" typeface="微软雅黑"/>
              </a:rPr>
              <a:t>XXXX资产管理有限公司</a:t>
            </a:r>
          </a:p>
        </p:txBody>
      </p:sp>
      <p:sp>
        <p:nvSpPr>
          <p:cNvPr id="24" name="TextBox 23"/>
          <p:cNvSpPr txBox="1"/>
          <p:nvPr/>
        </p:nvSpPr>
        <p:spPr>
          <a:xfrm>
            <a:off x="2333836" y="4631556"/>
            <a:ext cx="7524328" cy="701040"/>
          </a:xfrm>
          <a:prstGeom prst="rect">
            <a:avLst/>
          </a:prstGeom>
          <a:noFill/>
        </p:spPr>
        <p:txBody>
          <a:bodyPr rtlCol="0" wrap="square">
            <a:spAutoFit/>
          </a:bodyPr>
          <a:lstStyle/>
          <a:p>
            <a:pPr algn="ctr"/>
            <a:r>
              <a:rPr altLang="zh-CN" b="1" lang="en-US" sz="4000">
                <a:solidFill>
                  <a:schemeClr val="tx1">
                    <a:lumMod val="85000"/>
                    <a:lumOff val="15000"/>
                  </a:schemeClr>
                </a:solidFill>
                <a:latin charset="-122" pitchFamily="34" typeface="微软雅黑"/>
                <a:ea charset="-122" pitchFamily="34" typeface="微软雅黑"/>
              </a:rPr>
              <a:t>XXXX资产管理有限公司</a:t>
            </a:r>
          </a:p>
        </p:txBody>
      </p:sp>
      <p:sp>
        <p:nvSpPr>
          <p:cNvPr id="27" name="TextBox 26"/>
          <p:cNvSpPr txBox="1"/>
          <p:nvPr/>
        </p:nvSpPr>
        <p:spPr>
          <a:xfrm>
            <a:off x="8880053" y="88239"/>
            <a:ext cx="1451292" cy="274320"/>
          </a:xfrm>
          <a:prstGeom prst="rect">
            <a:avLst/>
          </a:prstGeom>
          <a:noFill/>
        </p:spPr>
        <p:txBody>
          <a:bodyPr rtlCol="0" wrap="none">
            <a:spAutoFit/>
          </a:bodyPr>
          <a:lstStyle/>
          <a:p>
            <a:r>
              <a:rPr altLang="zh-CN" lang="en-US" sz="1200">
                <a:latin charset="-122" pitchFamily="34" typeface="微软雅黑"/>
                <a:ea charset="-122" pitchFamily="34" typeface="微软雅黑"/>
              </a:rPr>
              <a:t>www.xxxx.com.cn</a:t>
            </a:r>
          </a:p>
        </p:txBody>
      </p:sp>
      <p:sp>
        <p:nvSpPr>
          <p:cNvPr id="28" name="矩形 27"/>
          <p:cNvSpPr/>
          <p:nvPr/>
        </p:nvSpPr>
        <p:spPr>
          <a:xfrm>
            <a:off x="8880055" y="340402"/>
            <a:ext cx="1402080" cy="274320"/>
          </a:xfrm>
          <a:prstGeom prst="rect">
            <a:avLst/>
          </a:prstGeom>
        </p:spPr>
        <p:txBody>
          <a:bodyPr wrap="none">
            <a:spAutoFit/>
          </a:bodyPr>
          <a:lstStyle/>
          <a:p>
            <a:r>
              <a:rPr altLang="en-US" lang="zh-CN" sz="1200"/>
              <a:t>☎：400-800-8000</a:t>
            </a:r>
          </a:p>
        </p:txBody>
      </p:sp>
      <p:pic>
        <p:nvPicPr>
          <p:cNvPr descr="new尘4.png" id="29" name="图片 28"/>
          <p:cNvPicPr>
            <a:picLocks noChangeAspect="1"/>
          </p:cNvPicPr>
          <p:nvPr/>
        </p:nvPicPr>
        <p:blipFill>
          <a:blip r:embed="rId7">
            <a:extLst>
              <a:ext uri="{28A0092B-C50C-407E-A947-70E740481C1C}">
                <a14:useLocalDpi val="0"/>
              </a:ext>
            </a:extLst>
          </a:blip>
          <a:stretch>
            <a:fillRect/>
          </a:stretch>
        </p:blipFill>
        <p:spPr bwMode="auto">
          <a:xfrm>
            <a:off x="937225" y="2349180"/>
            <a:ext cx="10317550" cy="33879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177926490"/>
      </p:ext>
    </p:extLst>
  </p:cSld>
  <p:clrMapOvr>
    <a:masterClrMapping/>
  </p:clrMapOvr>
  <p:transition spd="slow">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250" id="7"/>
                                        <p:tgtEl>
                                          <p:spTgt spid="22"/>
                                        </p:tgtEl>
                                      </p:cBhvr>
                                    </p:animEffect>
                                    <p:anim calcmode="lin" valueType="num">
                                      <p:cBhvr>
                                        <p:cTn dur="250" fill="hold" id="8"/>
                                        <p:tgtEl>
                                          <p:spTgt spid="22"/>
                                        </p:tgtEl>
                                        <p:attrNameLst>
                                          <p:attrName>ppt_x</p:attrName>
                                        </p:attrNameLst>
                                      </p:cBhvr>
                                      <p:tavLst>
                                        <p:tav tm="0">
                                          <p:val>
                                            <p:strVal val="#ppt_x"/>
                                          </p:val>
                                        </p:tav>
                                        <p:tav tm="100000">
                                          <p:val>
                                            <p:strVal val="#ppt_x"/>
                                          </p:val>
                                        </p:tav>
                                      </p:tavLst>
                                    </p:anim>
                                    <p:anim calcmode="lin" valueType="num">
                                      <p:cBhvr>
                                        <p:cTn dur="25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1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250" id="12"/>
                                        <p:tgtEl>
                                          <p:spTgt spid="19"/>
                                        </p:tgtEl>
                                      </p:cBhvr>
                                    </p:animEffect>
                                    <p:anim calcmode="lin" valueType="num">
                                      <p:cBhvr>
                                        <p:cTn dur="250" fill="hold" id="13"/>
                                        <p:tgtEl>
                                          <p:spTgt spid="19"/>
                                        </p:tgtEl>
                                        <p:attrNameLst>
                                          <p:attrName>ppt_x</p:attrName>
                                        </p:attrNameLst>
                                      </p:cBhvr>
                                      <p:tavLst>
                                        <p:tav tm="0">
                                          <p:val>
                                            <p:strVal val="#ppt_x"/>
                                          </p:val>
                                        </p:tav>
                                        <p:tav tm="100000">
                                          <p:val>
                                            <p:strVal val="#ppt_x"/>
                                          </p:val>
                                        </p:tav>
                                      </p:tavLst>
                                    </p:anim>
                                    <p:anim calcmode="lin" valueType="num">
                                      <p:cBhvr>
                                        <p:cTn dur="25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120"/>
                                  </p:stCondLst>
                                  <p:childTnLst>
                                    <p:set>
                                      <p:cBhvr>
                                        <p:cTn dur="1" fill="hold" id="16">
                                          <p:stCondLst>
                                            <p:cond delay="0"/>
                                          </p:stCondLst>
                                        </p:cTn>
                                        <p:tgtEl>
                                          <p:spTgt spid="21"/>
                                        </p:tgtEl>
                                        <p:attrNameLst>
                                          <p:attrName>style.visibility</p:attrName>
                                        </p:attrNameLst>
                                      </p:cBhvr>
                                      <p:to>
                                        <p:strVal val="visible"/>
                                      </p:to>
                                    </p:set>
                                    <p:animEffect filter="fade" transition="in">
                                      <p:cBhvr>
                                        <p:cTn dur="250" id="17"/>
                                        <p:tgtEl>
                                          <p:spTgt spid="21"/>
                                        </p:tgtEl>
                                      </p:cBhvr>
                                    </p:animEffect>
                                    <p:anim calcmode="lin" valueType="num">
                                      <p:cBhvr>
                                        <p:cTn dur="250" fill="hold" id="18"/>
                                        <p:tgtEl>
                                          <p:spTgt spid="21"/>
                                        </p:tgtEl>
                                        <p:attrNameLst>
                                          <p:attrName>ppt_x</p:attrName>
                                        </p:attrNameLst>
                                      </p:cBhvr>
                                      <p:tavLst>
                                        <p:tav tm="0">
                                          <p:val>
                                            <p:strVal val="#ppt_x"/>
                                          </p:val>
                                        </p:tav>
                                        <p:tav tm="100000">
                                          <p:val>
                                            <p:strVal val="#ppt_x"/>
                                          </p:val>
                                        </p:tav>
                                      </p:tavLst>
                                    </p:anim>
                                    <p:anim calcmode="lin" valueType="num">
                                      <p:cBhvr>
                                        <p:cTn dur="250" fill="hold" id="19"/>
                                        <p:tgtEl>
                                          <p:spTgt spid="21"/>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150"/>
                                  </p:stCondLst>
                                  <p:childTnLst>
                                    <p:set>
                                      <p:cBhvr>
                                        <p:cTn dur="1" fill="hold" id="21">
                                          <p:stCondLst>
                                            <p:cond delay="0"/>
                                          </p:stCondLst>
                                        </p:cTn>
                                        <p:tgtEl>
                                          <p:spTgt spid="18"/>
                                        </p:tgtEl>
                                        <p:attrNameLst>
                                          <p:attrName>style.visibility</p:attrName>
                                        </p:attrNameLst>
                                      </p:cBhvr>
                                      <p:to>
                                        <p:strVal val="visible"/>
                                      </p:to>
                                    </p:set>
                                    <p:animEffect filter="fade" transition="in">
                                      <p:cBhvr>
                                        <p:cTn dur="250" id="22"/>
                                        <p:tgtEl>
                                          <p:spTgt spid="18"/>
                                        </p:tgtEl>
                                      </p:cBhvr>
                                    </p:animEffect>
                                    <p:anim calcmode="lin" valueType="num">
                                      <p:cBhvr>
                                        <p:cTn dur="250" fill="hold" id="23"/>
                                        <p:tgtEl>
                                          <p:spTgt spid="18"/>
                                        </p:tgtEl>
                                        <p:attrNameLst>
                                          <p:attrName>ppt_x</p:attrName>
                                        </p:attrNameLst>
                                      </p:cBhvr>
                                      <p:tavLst>
                                        <p:tav tm="0">
                                          <p:val>
                                            <p:strVal val="#ppt_x"/>
                                          </p:val>
                                        </p:tav>
                                        <p:tav tm="100000">
                                          <p:val>
                                            <p:strVal val="#ppt_x"/>
                                          </p:val>
                                        </p:tav>
                                      </p:tavLst>
                                    </p:anim>
                                    <p:anim calcmode="lin" valueType="num">
                                      <p:cBhvr>
                                        <p:cTn dur="250" fill="hold" id="24"/>
                                        <p:tgtEl>
                                          <p:spTgt spid="18"/>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170"/>
                                  </p:stCondLst>
                                  <p:childTnLst>
                                    <p:set>
                                      <p:cBhvr>
                                        <p:cTn dur="1" fill="hold" id="26">
                                          <p:stCondLst>
                                            <p:cond delay="0"/>
                                          </p:stCondLst>
                                        </p:cTn>
                                        <p:tgtEl>
                                          <p:spTgt spid="20"/>
                                        </p:tgtEl>
                                        <p:attrNameLst>
                                          <p:attrName>style.visibility</p:attrName>
                                        </p:attrNameLst>
                                      </p:cBhvr>
                                      <p:to>
                                        <p:strVal val="visible"/>
                                      </p:to>
                                    </p:set>
                                    <p:animEffect filter="fade" transition="in">
                                      <p:cBhvr>
                                        <p:cTn dur="250" id="27"/>
                                        <p:tgtEl>
                                          <p:spTgt spid="20"/>
                                        </p:tgtEl>
                                      </p:cBhvr>
                                    </p:animEffect>
                                    <p:anim calcmode="lin" valueType="num">
                                      <p:cBhvr>
                                        <p:cTn dur="250" fill="hold" id="28"/>
                                        <p:tgtEl>
                                          <p:spTgt spid="20"/>
                                        </p:tgtEl>
                                        <p:attrNameLst>
                                          <p:attrName>ppt_x</p:attrName>
                                        </p:attrNameLst>
                                      </p:cBhvr>
                                      <p:tavLst>
                                        <p:tav tm="0">
                                          <p:val>
                                            <p:strVal val="#ppt_x"/>
                                          </p:val>
                                        </p:tav>
                                        <p:tav tm="100000">
                                          <p:val>
                                            <p:strVal val="#ppt_x"/>
                                          </p:val>
                                        </p:tav>
                                      </p:tavLst>
                                    </p:anim>
                                    <p:anim calcmode="lin" valueType="num">
                                      <p:cBhvr>
                                        <p:cTn dur="250" fill="hold" id="29"/>
                                        <p:tgtEl>
                                          <p:spTgt spid="20"/>
                                        </p:tgtEl>
                                        <p:attrNameLst>
                                          <p:attrName>ppt_y</p:attrName>
                                        </p:attrNameLst>
                                      </p:cBhvr>
                                      <p:tavLst>
                                        <p:tav tm="0">
                                          <p:val>
                                            <p:strVal val="#ppt_y-.1"/>
                                          </p:val>
                                        </p:tav>
                                        <p:tav tm="100000">
                                          <p:val>
                                            <p:strVal val="#ppt_y"/>
                                          </p:val>
                                        </p:tav>
                                      </p:tavLst>
                                    </p:anim>
                                  </p:childTnLst>
                                </p:cTn>
                              </p:par>
                              <p:par>
                                <p:cTn fill="hold" grpId="0" id="30" nodeType="withEffect" presetClass="entr" presetID="23" presetSubtype="36">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p:cTn dur="400" fill="hold" id="32"/>
                                        <p:tgtEl>
                                          <p:spTgt spid="23"/>
                                        </p:tgtEl>
                                        <p:attrNameLst>
                                          <p:attrName>ppt_w</p:attrName>
                                        </p:attrNameLst>
                                      </p:cBhvr>
                                      <p:tavLst>
                                        <p:tav tm="0">
                                          <p:val>
                                            <p:strVal val="(6*min(max(#ppt_w*#ppt_h,.3),1)-7.4)/-.7*#ppt_w"/>
                                          </p:val>
                                        </p:tav>
                                        <p:tav tm="100000">
                                          <p:val>
                                            <p:strVal val="#ppt_w"/>
                                          </p:val>
                                        </p:tav>
                                      </p:tavLst>
                                    </p:anim>
                                    <p:anim calcmode="lin" valueType="num">
                                      <p:cBhvr>
                                        <p:cTn dur="400" fill="hold" id="33"/>
                                        <p:tgtEl>
                                          <p:spTgt spid="23"/>
                                        </p:tgtEl>
                                        <p:attrNameLst>
                                          <p:attrName>ppt_h</p:attrName>
                                        </p:attrNameLst>
                                      </p:cBhvr>
                                      <p:tavLst>
                                        <p:tav tm="0">
                                          <p:val>
                                            <p:strVal val="(6*min(max(#ppt_w*#ppt_h,.3),1)-7.4)/-.7*#ppt_h"/>
                                          </p:val>
                                        </p:tav>
                                        <p:tav tm="100000">
                                          <p:val>
                                            <p:strVal val="#ppt_h"/>
                                          </p:val>
                                        </p:tav>
                                      </p:tavLst>
                                    </p:anim>
                                    <p:anim calcmode="lin" valueType="num">
                                      <p:cBhvr>
                                        <p:cTn dur="400" fill="hold" id="34"/>
                                        <p:tgtEl>
                                          <p:spTgt spid="23"/>
                                        </p:tgtEl>
                                        <p:attrNameLst>
                                          <p:attrName>ppt_x</p:attrName>
                                        </p:attrNameLst>
                                      </p:cBhvr>
                                      <p:tavLst>
                                        <p:tav tm="0">
                                          <p:val>
                                            <p:fltVal val="0.5"/>
                                          </p:val>
                                        </p:tav>
                                        <p:tav tm="100000">
                                          <p:val>
                                            <p:strVal val="#ppt_x"/>
                                          </p:val>
                                        </p:tav>
                                      </p:tavLst>
                                    </p:anim>
                                    <p:anim calcmode="lin" valueType="num">
                                      <p:cBhvr>
                                        <p:cTn dur="400" fill="hold" id="35"/>
                                        <p:tgtEl>
                                          <p:spTgt spid="23"/>
                                        </p:tgtEl>
                                        <p:attrNameLst>
                                          <p:attrName>ppt_y</p:attrName>
                                        </p:attrNameLst>
                                      </p:cBhvr>
                                      <p:tavLst>
                                        <p:tav tm="0">
                                          <p:val>
                                            <p:strVal val="1+(6*min(max(#ppt_w*#ppt_h,.3),1)-7.4)/-.7*#ppt_h/2"/>
                                          </p:val>
                                        </p:tav>
                                        <p:tav tm="100000">
                                          <p:val>
                                            <p:strVal val="#ppt_y"/>
                                          </p:val>
                                        </p:tav>
                                      </p:tavLst>
                                    </p:anim>
                                  </p:childTnLst>
                                </p:cTn>
                              </p:par>
                              <p:par>
                                <p:cTn fill="hold" grpId="1" id="36" nodeType="withEffect" presetClass="exit" presetID="1" presetSubtype="0">
                                  <p:stCondLst>
                                    <p:cond delay="500"/>
                                  </p:stCondLst>
                                  <p:childTnLst>
                                    <p:set>
                                      <p:cBhvr>
                                        <p:cTn dur="1" fill="hold" id="37">
                                          <p:stCondLst>
                                            <p:cond delay="0"/>
                                          </p:stCondLst>
                                        </p:cTn>
                                        <p:tgtEl>
                                          <p:spTgt spid="23"/>
                                        </p:tgtEl>
                                        <p:attrNameLst>
                                          <p:attrName>style.visibility</p:attrName>
                                        </p:attrNameLst>
                                      </p:cBhvr>
                                      <p:to>
                                        <p:strVal val="hidden"/>
                                      </p:to>
                                    </p:set>
                                  </p:childTnLst>
                                </p:cTn>
                              </p:par>
                              <p:par>
                                <p:cTn fill="hold" grpId="0" id="38" nodeType="withEffect" presetClass="entr" presetID="45" presetSubtype="0">
                                  <p:stCondLst>
                                    <p:cond delay="250"/>
                                  </p:stCondLst>
                                  <p:iterate type="lt">
                                    <p:tmPct val="10000"/>
                                  </p:iterate>
                                  <p:childTnLst>
                                    <p:set>
                                      <p:cBhvr>
                                        <p:cTn dur="1" fill="hold" id="39">
                                          <p:stCondLst>
                                            <p:cond delay="0"/>
                                          </p:stCondLst>
                                        </p:cTn>
                                        <p:tgtEl>
                                          <p:spTgt spid="24"/>
                                        </p:tgtEl>
                                        <p:attrNameLst>
                                          <p:attrName>style.visibility</p:attrName>
                                        </p:attrNameLst>
                                      </p:cBhvr>
                                      <p:to>
                                        <p:strVal val="visible"/>
                                      </p:to>
                                    </p:set>
                                    <p:animEffect filter="fade" transition="in">
                                      <p:cBhvr>
                                        <p:cTn dur="500" id="40"/>
                                        <p:tgtEl>
                                          <p:spTgt spid="24"/>
                                        </p:tgtEl>
                                      </p:cBhvr>
                                    </p:animEffect>
                                    <p:anim calcmode="lin" valueType="num">
                                      <p:cBhvr>
                                        <p:cTn dur="500" fill="hold" id="41"/>
                                        <p:tgtEl>
                                          <p:spTgt spid="24"/>
                                        </p:tgtEl>
                                        <p:attrNameLst>
                                          <p:attrName>ppt_w</p:attrName>
                                        </p:attrNameLst>
                                      </p:cBhvr>
                                      <p:tavLst>
                                        <p:tav fmla="#ppt_w*sin(2.5*pi*$)" tm="0">
                                          <p:val>
                                            <p:fltVal val="0"/>
                                          </p:val>
                                        </p:tav>
                                        <p:tav tm="100000">
                                          <p:val>
                                            <p:fltVal val="1"/>
                                          </p:val>
                                        </p:tav>
                                      </p:tavLst>
                                    </p:anim>
                                    <p:anim calcmode="lin" valueType="num">
                                      <p:cBhvr>
                                        <p:cTn dur="500" fill="hold" id="42"/>
                                        <p:tgtEl>
                                          <p:spTgt spid="24"/>
                                        </p:tgtEl>
                                        <p:attrNameLst>
                                          <p:attrName>ppt_h</p:attrName>
                                        </p:attrNameLst>
                                      </p:cBhvr>
                                      <p:tavLst>
                                        <p:tav tm="0">
                                          <p:val>
                                            <p:strVal val="#ppt_h"/>
                                          </p:val>
                                        </p:tav>
                                        <p:tav tm="100000">
                                          <p:val>
                                            <p:strVal val="#ppt_h"/>
                                          </p:val>
                                        </p:tav>
                                      </p:tavLst>
                                    </p:anim>
                                  </p:childTnLst>
                                </p:cTn>
                              </p:par>
                              <p:par>
                                <p:cTn fill="hold" grpId="0" id="43" nodeType="withEffect" presetClass="entr" presetID="12" presetSubtype="2">
                                  <p:stCondLst>
                                    <p:cond delay="500"/>
                                  </p:stCondLst>
                                  <p:childTnLst>
                                    <p:set>
                                      <p:cBhvr>
                                        <p:cTn dur="1" fill="hold" id="44">
                                          <p:stCondLst>
                                            <p:cond delay="0"/>
                                          </p:stCondLst>
                                        </p:cTn>
                                        <p:tgtEl>
                                          <p:spTgt spid="28"/>
                                        </p:tgtEl>
                                        <p:attrNameLst>
                                          <p:attrName>style.visibility</p:attrName>
                                        </p:attrNameLst>
                                      </p:cBhvr>
                                      <p:to>
                                        <p:strVal val="visible"/>
                                      </p:to>
                                    </p:set>
                                    <p:anim calcmode="lin" valueType="num">
                                      <p:cBhvr additive="base">
                                        <p:cTn dur="500" id="45"/>
                                        <p:tgtEl>
                                          <p:spTgt spid="28"/>
                                        </p:tgtEl>
                                        <p:attrNameLst>
                                          <p:attrName>ppt_x</p:attrName>
                                        </p:attrNameLst>
                                      </p:cBhvr>
                                      <p:tavLst>
                                        <p:tav tm="0">
                                          <p:val>
                                            <p:strVal val="#ppt_x+#ppt_w*1.125000"/>
                                          </p:val>
                                        </p:tav>
                                        <p:tav tm="100000">
                                          <p:val>
                                            <p:strVal val="#ppt_x"/>
                                          </p:val>
                                        </p:tav>
                                      </p:tavLst>
                                    </p:anim>
                                    <p:animEffect filter="wipe(left)" transition="in">
                                      <p:cBhvr>
                                        <p:cTn dur="500" id="46"/>
                                        <p:tgtEl>
                                          <p:spTgt spid="28"/>
                                        </p:tgtEl>
                                      </p:cBhvr>
                                    </p:animEffect>
                                  </p:childTnLst>
                                </p:cTn>
                              </p:par>
                              <p:par>
                                <p:cTn fill="hold" id="47" nodeType="withEffect" presetClass="entr" presetID="10" presetSubtype="0">
                                  <p:stCondLst>
                                    <p:cond delay="250"/>
                                  </p:stCondLst>
                                  <p:childTnLst>
                                    <p:set>
                                      <p:cBhvr>
                                        <p:cTn dur="1" fill="hold" id="48">
                                          <p:stCondLst>
                                            <p:cond delay="0"/>
                                          </p:stCondLst>
                                        </p:cTn>
                                        <p:tgtEl>
                                          <p:spTgt spid="29"/>
                                        </p:tgtEl>
                                        <p:attrNameLst>
                                          <p:attrName>style.visibility</p:attrName>
                                        </p:attrNameLst>
                                      </p:cBhvr>
                                      <p:to>
                                        <p:strVal val="visible"/>
                                      </p:to>
                                    </p:set>
                                    <p:animEffect filter="fade" transition="in">
                                      <p:cBhvr>
                                        <p:cTn dur="100" id="49"/>
                                        <p:tgtEl>
                                          <p:spTgt spid="29"/>
                                        </p:tgtEl>
                                      </p:cBhvr>
                                    </p:animEffect>
                                  </p:childTnLst>
                                </p:cTn>
                              </p:par>
                              <p:par>
                                <p:cTn fill="hold" id="50" nodeType="withEffect" presetClass="emph" presetID="6" presetSubtype="0">
                                  <p:stCondLst>
                                    <p:cond delay="350"/>
                                  </p:stCondLst>
                                  <p:childTnLst>
                                    <p:animScale>
                                      <p:cBhvr>
                                        <p:cTn dur="2000" fill="hold" id="51"/>
                                        <p:tgtEl>
                                          <p:spTgt spid="29"/>
                                        </p:tgtEl>
                                      </p:cBhvr>
                                      <p:by x="200000" y="200000"/>
                                    </p:animScale>
                                  </p:childTnLst>
                                </p:cTn>
                              </p:par>
                              <p:par>
                                <p:cTn fill="hold" id="52" nodeType="withEffect" presetClass="exit" presetID="10" presetSubtype="0">
                                  <p:stCondLst>
                                    <p:cond delay="350"/>
                                  </p:stCondLst>
                                  <p:childTnLst>
                                    <p:animEffect filter="fade" transition="out">
                                      <p:cBhvr>
                                        <p:cTn dur="1000" id="53"/>
                                        <p:tgtEl>
                                          <p:spTgt spid="29"/>
                                        </p:tgtEl>
                                      </p:cBhvr>
                                    </p:animEffect>
                                    <p:set>
                                      <p:cBhvr>
                                        <p:cTn dur="1" fill="hold" id="54">
                                          <p:stCondLst>
                                            <p:cond delay="999"/>
                                          </p:stCondLst>
                                        </p:cTn>
                                        <p:tgtEl>
                                          <p:spTgt spid="2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24"/>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Picture 5"/>
          <p:cNvPicPr>
            <a:picLocks noChangeArrowheads="1" noChangeAspect="1"/>
          </p:cNvPicPr>
          <p:nvPr/>
        </p:nvPicPr>
        <p:blipFill>
          <a:blip r:embed="rId2">
            <a:clrChange>
              <a:clrFrom>
                <a:srgbClr val="FFFFFF"/>
              </a:clrFrom>
              <a:clrTo>
                <a:srgbClr val="FFFFFF">
                  <a:alpha val="0"/>
                </a:srgbClr>
              </a:clrTo>
            </a:clrChange>
            <a:extLst>
              <a:ext uri="{28A0092B-C50C-407E-A947-70E740481C1C}">
                <a14:useLocalDpi val="0"/>
              </a:ext>
            </a:extLst>
          </a:blip>
          <a:srcRect b="5035" l="1571" r="2646" t="6542"/>
          <a:stretch>
            <a:fillRect/>
          </a:stretch>
        </p:blipFill>
        <p:spPr bwMode="auto">
          <a:xfrm>
            <a:off x="0" y="987574"/>
            <a:ext cx="12192000" cy="5870426"/>
          </a:xfrm>
          <a:prstGeom prst="rect">
            <a:avLst/>
          </a:prstGeom>
          <a:noFill/>
          <a:ln>
            <a:noFill/>
          </a:ln>
          <a:effectLst>
            <a:outerShdw algn="ctr" dir="2700000" dist="35921"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1" name="矩形 30"/>
          <p:cNvSpPr/>
          <p:nvPr/>
        </p:nvSpPr>
        <p:spPr>
          <a:xfrm>
            <a:off x="0" y="699542"/>
            <a:ext cx="12192000" cy="5969925"/>
          </a:xfrm>
          <a:prstGeom prst="rect">
            <a:avLst/>
          </a:prstGeom>
          <a:gradFill>
            <a:gsLst>
              <a:gs pos="100000">
                <a:srgbClr val="D9D9D9"/>
              </a:gs>
              <a:gs pos="0">
                <a:srgbClr val="EEEEEE"/>
              </a:gs>
            </a:gsLst>
            <a:path path="circle">
              <a:fillToRect b="50000" l="50000" r="50000" t="50000"/>
            </a:path>
          </a:gradFill>
          <a:ln>
            <a:noFill/>
          </a:ln>
          <a:effectLst>
            <a:outerShdw algn="ctr" blurRad="889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Jlien\Desktop\尚未\欧元.png" id="18" name="Picture 4"/>
          <p:cNvPicPr>
            <a:picLocks noChangeArrowheads="1" noChangeAspect="1"/>
          </p:cNvPicPr>
          <p:nvPr/>
        </p:nvPicPr>
        <p:blipFill>
          <a:blip r:embed="rId3">
            <a:extLst>
              <a:ext uri="{28A0092B-C50C-407E-A947-70E740481C1C}">
                <a14:useLocalDpi val="0"/>
              </a:ext>
            </a:extLst>
          </a:blip>
          <a:stretch>
            <a:fillRect/>
          </a:stretch>
        </p:blipFill>
        <p:spPr bwMode="auto">
          <a:xfrm>
            <a:off x="3719737" y="2321748"/>
            <a:ext cx="1171575" cy="1770062"/>
          </a:xfrm>
          <a:prstGeom prst="rect">
            <a:avLst/>
          </a:prstGeom>
          <a:noFill/>
          <a:extLst>
            <a:ext uri="{909E8E84-426E-40DD-AFC4-6F175D3DCCD1}">
              <a14:hiddenFill>
                <a:solidFill>
                  <a:srgbClr val="FFFFFF"/>
                </a:solidFill>
              </a14:hiddenFill>
            </a:ext>
          </a:extLst>
        </p:spPr>
      </p:pic>
      <p:pic>
        <p:nvPicPr>
          <p:cNvPr descr="C:\Users\Jlien\Desktop\尚未\美元.png" id="19" name="Picture 3"/>
          <p:cNvPicPr>
            <a:picLocks noChangeArrowheads="1" noChangeAspect="1"/>
          </p:cNvPicPr>
          <p:nvPr/>
        </p:nvPicPr>
        <p:blipFill>
          <a:blip r:embed="rId4">
            <a:extLst>
              <a:ext uri="{28A0092B-C50C-407E-A947-70E740481C1C}">
                <a14:useLocalDpi val="0"/>
              </a:ext>
            </a:extLst>
          </a:blip>
          <a:stretch>
            <a:fillRect/>
          </a:stretch>
        </p:blipFill>
        <p:spPr bwMode="auto">
          <a:xfrm>
            <a:off x="4475821" y="2465764"/>
            <a:ext cx="1171575" cy="1770062"/>
          </a:xfrm>
          <a:prstGeom prst="rect">
            <a:avLst/>
          </a:prstGeom>
          <a:noFill/>
          <a:extLst>
            <a:ext uri="{909E8E84-426E-40DD-AFC4-6F175D3DCCD1}">
              <a14:hiddenFill>
                <a:solidFill>
                  <a:srgbClr val="FFFFFF"/>
                </a:solidFill>
              </a14:hiddenFill>
            </a:ext>
          </a:extLst>
        </p:spPr>
      </p:pic>
      <p:pic>
        <p:nvPicPr>
          <p:cNvPr descr="C:\Users\Jlien\Desktop\尚未\美元.png" id="20" name="Picture 3"/>
          <p:cNvPicPr>
            <a:picLocks noChangeArrowheads="1" noChangeAspect="1"/>
          </p:cNvPicPr>
          <p:nvPr/>
        </p:nvPicPr>
        <p:blipFill>
          <a:blip r:embed="rId4">
            <a:extLst>
              <a:ext uri="{28A0092B-C50C-407E-A947-70E740481C1C}">
                <a14:useLocalDpi val="0"/>
              </a:ext>
            </a:extLst>
          </a:blip>
          <a:stretch>
            <a:fillRect/>
          </a:stretch>
        </p:blipFill>
        <p:spPr bwMode="auto">
          <a:xfrm>
            <a:off x="7228682" y="2321748"/>
            <a:ext cx="1171575" cy="1770062"/>
          </a:xfrm>
          <a:prstGeom prst="rect">
            <a:avLst/>
          </a:prstGeom>
          <a:noFill/>
          <a:extLst>
            <a:ext uri="{909E8E84-426E-40DD-AFC4-6F175D3DCCD1}">
              <a14:hiddenFill>
                <a:solidFill>
                  <a:srgbClr val="FFFFFF"/>
                </a:solidFill>
              </a14:hiddenFill>
            </a:ext>
          </a:extLst>
        </p:spPr>
      </p:pic>
      <p:pic>
        <p:nvPicPr>
          <p:cNvPr descr="C:\Users\Jlien\Desktop\尚未\钱袋.png" id="21" name="Picture 5"/>
          <p:cNvPicPr>
            <a:picLocks noChangeArrowheads="1" noChangeAspect="1"/>
          </p:cNvPicPr>
          <p:nvPr/>
        </p:nvPicPr>
        <p:blipFill>
          <a:blip r:embed="rId5">
            <a:extLst>
              <a:ext uri="{28A0092B-C50C-407E-A947-70E740481C1C}">
                <a14:useLocalDpi val="0"/>
              </a:ext>
            </a:extLst>
          </a:blip>
          <a:stretch>
            <a:fillRect/>
          </a:stretch>
        </p:blipFill>
        <p:spPr bwMode="auto">
          <a:xfrm>
            <a:off x="6472598" y="2465764"/>
            <a:ext cx="1171575" cy="1770062"/>
          </a:xfrm>
          <a:prstGeom prst="rect">
            <a:avLst/>
          </a:prstGeom>
          <a:noFill/>
          <a:extLst>
            <a:ext uri="{909E8E84-426E-40DD-AFC4-6F175D3DCCD1}">
              <a14:hiddenFill>
                <a:solidFill>
                  <a:srgbClr val="FFFFFF"/>
                </a:solidFill>
              </a14:hiddenFill>
            </a:ext>
          </a:extLst>
        </p:spPr>
      </p:pic>
      <p:pic>
        <p:nvPicPr>
          <p:cNvPr descr="C:\Users\Jlien\Desktop\尚未\RMB.png" id="22" name="Picture 2"/>
          <p:cNvPicPr>
            <a:picLocks noChangeArrowheads="1" noChangeAspect="1"/>
          </p:cNvPicPr>
          <p:nvPr/>
        </p:nvPicPr>
        <p:blipFill>
          <a:blip r:embed="rId6">
            <a:extLst>
              <a:ext uri="{28A0092B-C50C-407E-A947-70E740481C1C}">
                <a14:useLocalDpi val="0"/>
              </a:ext>
            </a:extLst>
          </a:blip>
          <a:stretch>
            <a:fillRect/>
          </a:stretch>
        </p:blipFill>
        <p:spPr bwMode="auto">
          <a:xfrm>
            <a:off x="5267908" y="1890657"/>
            <a:ext cx="1656184" cy="2502229"/>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2604121" y="4631556"/>
            <a:ext cx="6998247" cy="762000"/>
          </a:xfrm>
          <a:prstGeom prst="rect">
            <a:avLst/>
          </a:prstGeom>
          <a:noFill/>
        </p:spPr>
        <p:txBody>
          <a:bodyPr rtlCol="0" wrap="square">
            <a:spAutoFit/>
          </a:bodyPr>
          <a:lstStyle/>
          <a:p>
            <a:pPr algn="ctr"/>
            <a:r>
              <a:rPr altLang="en-US" b="1" lang="zh-CN" sz="4400">
                <a:solidFill>
                  <a:schemeClr val="tx1">
                    <a:lumMod val="85000"/>
                    <a:lumOff val="15000"/>
                  </a:schemeClr>
                </a:solidFill>
                <a:latin charset="-122" pitchFamily="34" typeface="微软雅黑"/>
                <a:ea charset="-122" pitchFamily="34" typeface="微软雅黑"/>
              </a:rPr>
              <a:t>谢谢观看</a:t>
            </a:r>
          </a:p>
        </p:txBody>
      </p:sp>
      <p:sp>
        <p:nvSpPr>
          <p:cNvPr id="24" name="TextBox 23"/>
          <p:cNvSpPr txBox="1"/>
          <p:nvPr/>
        </p:nvSpPr>
        <p:spPr>
          <a:xfrm>
            <a:off x="2604121" y="4631556"/>
            <a:ext cx="6998247" cy="762000"/>
          </a:xfrm>
          <a:prstGeom prst="rect">
            <a:avLst/>
          </a:prstGeom>
          <a:noFill/>
        </p:spPr>
        <p:txBody>
          <a:bodyPr rtlCol="0" wrap="square">
            <a:spAutoFit/>
          </a:bodyPr>
          <a:lstStyle/>
          <a:p>
            <a:pPr algn="ctr"/>
            <a:r>
              <a:rPr altLang="en-US" b="1" lang="zh-CN" sz="4400">
                <a:solidFill>
                  <a:schemeClr val="tx1">
                    <a:lumMod val="85000"/>
                    <a:lumOff val="15000"/>
                  </a:schemeClr>
                </a:solidFill>
                <a:latin charset="-122" pitchFamily="34" typeface="微软雅黑"/>
                <a:ea charset="-122" pitchFamily="34" typeface="微软雅黑"/>
              </a:rPr>
              <a:t>谢谢观看</a:t>
            </a:r>
          </a:p>
        </p:txBody>
      </p:sp>
      <p:sp>
        <p:nvSpPr>
          <p:cNvPr id="27" name="TextBox 26"/>
          <p:cNvSpPr txBox="1"/>
          <p:nvPr/>
        </p:nvSpPr>
        <p:spPr>
          <a:xfrm>
            <a:off x="8880053" y="88239"/>
            <a:ext cx="1451292" cy="274320"/>
          </a:xfrm>
          <a:prstGeom prst="rect">
            <a:avLst/>
          </a:prstGeom>
          <a:noFill/>
        </p:spPr>
        <p:txBody>
          <a:bodyPr rtlCol="0" wrap="none">
            <a:spAutoFit/>
          </a:bodyPr>
          <a:lstStyle/>
          <a:p>
            <a:r>
              <a:rPr altLang="zh-CN" lang="en-US" sz="1200">
                <a:latin charset="-122" pitchFamily="34" typeface="微软雅黑"/>
                <a:ea charset="-122" pitchFamily="34" typeface="微软雅黑"/>
              </a:rPr>
              <a:t>www.xxxx.com.cn</a:t>
            </a:r>
          </a:p>
        </p:txBody>
      </p:sp>
      <p:sp>
        <p:nvSpPr>
          <p:cNvPr id="28" name="矩形 27"/>
          <p:cNvSpPr/>
          <p:nvPr/>
        </p:nvSpPr>
        <p:spPr>
          <a:xfrm>
            <a:off x="8880055" y="340402"/>
            <a:ext cx="1402080" cy="274320"/>
          </a:xfrm>
          <a:prstGeom prst="rect">
            <a:avLst/>
          </a:prstGeom>
        </p:spPr>
        <p:txBody>
          <a:bodyPr wrap="none">
            <a:spAutoFit/>
          </a:bodyPr>
          <a:lstStyle/>
          <a:p>
            <a:r>
              <a:rPr altLang="en-US" lang="zh-CN" sz="1200"/>
              <a:t>☎：400-800-0000</a:t>
            </a:r>
          </a:p>
        </p:txBody>
      </p:sp>
      <p:pic>
        <p:nvPicPr>
          <p:cNvPr descr="new尘4.png" id="29" name="图片 28"/>
          <p:cNvPicPr>
            <a:picLocks noChangeAspect="1"/>
          </p:cNvPicPr>
          <p:nvPr/>
        </p:nvPicPr>
        <p:blipFill>
          <a:blip r:embed="rId7">
            <a:extLst>
              <a:ext uri="{28A0092B-C50C-407E-A947-70E740481C1C}">
                <a14:useLocalDpi val="0"/>
              </a:ext>
            </a:extLst>
          </a:blip>
          <a:stretch>
            <a:fillRect/>
          </a:stretch>
        </p:blipFill>
        <p:spPr bwMode="auto">
          <a:xfrm>
            <a:off x="937225" y="2349180"/>
            <a:ext cx="10317550" cy="33879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295258437"/>
      </p:ext>
    </p:extLst>
  </p:cSld>
  <p:clrMapOvr>
    <a:masterClrMapping/>
  </p:clrMapOvr>
  <p:transition spd="slow">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250" id="7"/>
                                        <p:tgtEl>
                                          <p:spTgt spid="22"/>
                                        </p:tgtEl>
                                      </p:cBhvr>
                                    </p:animEffect>
                                    <p:anim calcmode="lin" valueType="num">
                                      <p:cBhvr>
                                        <p:cTn dur="250" fill="hold" id="8"/>
                                        <p:tgtEl>
                                          <p:spTgt spid="22"/>
                                        </p:tgtEl>
                                        <p:attrNameLst>
                                          <p:attrName>ppt_x</p:attrName>
                                        </p:attrNameLst>
                                      </p:cBhvr>
                                      <p:tavLst>
                                        <p:tav tm="0">
                                          <p:val>
                                            <p:strVal val="#ppt_x"/>
                                          </p:val>
                                        </p:tav>
                                        <p:tav tm="100000">
                                          <p:val>
                                            <p:strVal val="#ppt_x"/>
                                          </p:val>
                                        </p:tav>
                                      </p:tavLst>
                                    </p:anim>
                                    <p:anim calcmode="lin" valueType="num">
                                      <p:cBhvr>
                                        <p:cTn dur="25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1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250" id="12"/>
                                        <p:tgtEl>
                                          <p:spTgt spid="19"/>
                                        </p:tgtEl>
                                      </p:cBhvr>
                                    </p:animEffect>
                                    <p:anim calcmode="lin" valueType="num">
                                      <p:cBhvr>
                                        <p:cTn dur="250" fill="hold" id="13"/>
                                        <p:tgtEl>
                                          <p:spTgt spid="19"/>
                                        </p:tgtEl>
                                        <p:attrNameLst>
                                          <p:attrName>ppt_x</p:attrName>
                                        </p:attrNameLst>
                                      </p:cBhvr>
                                      <p:tavLst>
                                        <p:tav tm="0">
                                          <p:val>
                                            <p:strVal val="#ppt_x"/>
                                          </p:val>
                                        </p:tav>
                                        <p:tav tm="100000">
                                          <p:val>
                                            <p:strVal val="#ppt_x"/>
                                          </p:val>
                                        </p:tav>
                                      </p:tavLst>
                                    </p:anim>
                                    <p:anim calcmode="lin" valueType="num">
                                      <p:cBhvr>
                                        <p:cTn dur="25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120"/>
                                  </p:stCondLst>
                                  <p:childTnLst>
                                    <p:set>
                                      <p:cBhvr>
                                        <p:cTn dur="1" fill="hold" id="16">
                                          <p:stCondLst>
                                            <p:cond delay="0"/>
                                          </p:stCondLst>
                                        </p:cTn>
                                        <p:tgtEl>
                                          <p:spTgt spid="21"/>
                                        </p:tgtEl>
                                        <p:attrNameLst>
                                          <p:attrName>style.visibility</p:attrName>
                                        </p:attrNameLst>
                                      </p:cBhvr>
                                      <p:to>
                                        <p:strVal val="visible"/>
                                      </p:to>
                                    </p:set>
                                    <p:animEffect filter="fade" transition="in">
                                      <p:cBhvr>
                                        <p:cTn dur="250" id="17"/>
                                        <p:tgtEl>
                                          <p:spTgt spid="21"/>
                                        </p:tgtEl>
                                      </p:cBhvr>
                                    </p:animEffect>
                                    <p:anim calcmode="lin" valueType="num">
                                      <p:cBhvr>
                                        <p:cTn dur="250" fill="hold" id="18"/>
                                        <p:tgtEl>
                                          <p:spTgt spid="21"/>
                                        </p:tgtEl>
                                        <p:attrNameLst>
                                          <p:attrName>ppt_x</p:attrName>
                                        </p:attrNameLst>
                                      </p:cBhvr>
                                      <p:tavLst>
                                        <p:tav tm="0">
                                          <p:val>
                                            <p:strVal val="#ppt_x"/>
                                          </p:val>
                                        </p:tav>
                                        <p:tav tm="100000">
                                          <p:val>
                                            <p:strVal val="#ppt_x"/>
                                          </p:val>
                                        </p:tav>
                                      </p:tavLst>
                                    </p:anim>
                                    <p:anim calcmode="lin" valueType="num">
                                      <p:cBhvr>
                                        <p:cTn dur="250" fill="hold" id="19"/>
                                        <p:tgtEl>
                                          <p:spTgt spid="21"/>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150"/>
                                  </p:stCondLst>
                                  <p:childTnLst>
                                    <p:set>
                                      <p:cBhvr>
                                        <p:cTn dur="1" fill="hold" id="21">
                                          <p:stCondLst>
                                            <p:cond delay="0"/>
                                          </p:stCondLst>
                                        </p:cTn>
                                        <p:tgtEl>
                                          <p:spTgt spid="18"/>
                                        </p:tgtEl>
                                        <p:attrNameLst>
                                          <p:attrName>style.visibility</p:attrName>
                                        </p:attrNameLst>
                                      </p:cBhvr>
                                      <p:to>
                                        <p:strVal val="visible"/>
                                      </p:to>
                                    </p:set>
                                    <p:animEffect filter="fade" transition="in">
                                      <p:cBhvr>
                                        <p:cTn dur="250" id="22"/>
                                        <p:tgtEl>
                                          <p:spTgt spid="18"/>
                                        </p:tgtEl>
                                      </p:cBhvr>
                                    </p:animEffect>
                                    <p:anim calcmode="lin" valueType="num">
                                      <p:cBhvr>
                                        <p:cTn dur="250" fill="hold" id="23"/>
                                        <p:tgtEl>
                                          <p:spTgt spid="18"/>
                                        </p:tgtEl>
                                        <p:attrNameLst>
                                          <p:attrName>ppt_x</p:attrName>
                                        </p:attrNameLst>
                                      </p:cBhvr>
                                      <p:tavLst>
                                        <p:tav tm="0">
                                          <p:val>
                                            <p:strVal val="#ppt_x"/>
                                          </p:val>
                                        </p:tav>
                                        <p:tav tm="100000">
                                          <p:val>
                                            <p:strVal val="#ppt_x"/>
                                          </p:val>
                                        </p:tav>
                                      </p:tavLst>
                                    </p:anim>
                                    <p:anim calcmode="lin" valueType="num">
                                      <p:cBhvr>
                                        <p:cTn dur="250" fill="hold" id="24"/>
                                        <p:tgtEl>
                                          <p:spTgt spid="18"/>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170"/>
                                  </p:stCondLst>
                                  <p:childTnLst>
                                    <p:set>
                                      <p:cBhvr>
                                        <p:cTn dur="1" fill="hold" id="26">
                                          <p:stCondLst>
                                            <p:cond delay="0"/>
                                          </p:stCondLst>
                                        </p:cTn>
                                        <p:tgtEl>
                                          <p:spTgt spid="20"/>
                                        </p:tgtEl>
                                        <p:attrNameLst>
                                          <p:attrName>style.visibility</p:attrName>
                                        </p:attrNameLst>
                                      </p:cBhvr>
                                      <p:to>
                                        <p:strVal val="visible"/>
                                      </p:to>
                                    </p:set>
                                    <p:animEffect filter="fade" transition="in">
                                      <p:cBhvr>
                                        <p:cTn dur="250" id="27"/>
                                        <p:tgtEl>
                                          <p:spTgt spid="20"/>
                                        </p:tgtEl>
                                      </p:cBhvr>
                                    </p:animEffect>
                                    <p:anim calcmode="lin" valueType="num">
                                      <p:cBhvr>
                                        <p:cTn dur="250" fill="hold" id="28"/>
                                        <p:tgtEl>
                                          <p:spTgt spid="20"/>
                                        </p:tgtEl>
                                        <p:attrNameLst>
                                          <p:attrName>ppt_x</p:attrName>
                                        </p:attrNameLst>
                                      </p:cBhvr>
                                      <p:tavLst>
                                        <p:tav tm="0">
                                          <p:val>
                                            <p:strVal val="#ppt_x"/>
                                          </p:val>
                                        </p:tav>
                                        <p:tav tm="100000">
                                          <p:val>
                                            <p:strVal val="#ppt_x"/>
                                          </p:val>
                                        </p:tav>
                                      </p:tavLst>
                                    </p:anim>
                                    <p:anim calcmode="lin" valueType="num">
                                      <p:cBhvr>
                                        <p:cTn dur="250" fill="hold" id="29"/>
                                        <p:tgtEl>
                                          <p:spTgt spid="20"/>
                                        </p:tgtEl>
                                        <p:attrNameLst>
                                          <p:attrName>ppt_y</p:attrName>
                                        </p:attrNameLst>
                                      </p:cBhvr>
                                      <p:tavLst>
                                        <p:tav tm="0">
                                          <p:val>
                                            <p:strVal val="#ppt_y-.1"/>
                                          </p:val>
                                        </p:tav>
                                        <p:tav tm="100000">
                                          <p:val>
                                            <p:strVal val="#ppt_y"/>
                                          </p:val>
                                        </p:tav>
                                      </p:tavLst>
                                    </p:anim>
                                  </p:childTnLst>
                                </p:cTn>
                              </p:par>
                              <p:par>
                                <p:cTn fill="hold" grpId="0" id="30" nodeType="withEffect" presetClass="entr" presetID="23" presetSubtype="36">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p:cTn dur="400" fill="hold" id="32"/>
                                        <p:tgtEl>
                                          <p:spTgt spid="23"/>
                                        </p:tgtEl>
                                        <p:attrNameLst>
                                          <p:attrName>ppt_w</p:attrName>
                                        </p:attrNameLst>
                                      </p:cBhvr>
                                      <p:tavLst>
                                        <p:tav tm="0">
                                          <p:val>
                                            <p:strVal val="(6*min(max(#ppt_w*#ppt_h,.3),1)-7.4)/-.7*#ppt_w"/>
                                          </p:val>
                                        </p:tav>
                                        <p:tav tm="100000">
                                          <p:val>
                                            <p:strVal val="#ppt_w"/>
                                          </p:val>
                                        </p:tav>
                                      </p:tavLst>
                                    </p:anim>
                                    <p:anim calcmode="lin" valueType="num">
                                      <p:cBhvr>
                                        <p:cTn dur="400" fill="hold" id="33"/>
                                        <p:tgtEl>
                                          <p:spTgt spid="23"/>
                                        </p:tgtEl>
                                        <p:attrNameLst>
                                          <p:attrName>ppt_h</p:attrName>
                                        </p:attrNameLst>
                                      </p:cBhvr>
                                      <p:tavLst>
                                        <p:tav tm="0">
                                          <p:val>
                                            <p:strVal val="(6*min(max(#ppt_w*#ppt_h,.3),1)-7.4)/-.7*#ppt_h"/>
                                          </p:val>
                                        </p:tav>
                                        <p:tav tm="100000">
                                          <p:val>
                                            <p:strVal val="#ppt_h"/>
                                          </p:val>
                                        </p:tav>
                                      </p:tavLst>
                                    </p:anim>
                                    <p:anim calcmode="lin" valueType="num">
                                      <p:cBhvr>
                                        <p:cTn dur="400" fill="hold" id="34"/>
                                        <p:tgtEl>
                                          <p:spTgt spid="23"/>
                                        </p:tgtEl>
                                        <p:attrNameLst>
                                          <p:attrName>ppt_x</p:attrName>
                                        </p:attrNameLst>
                                      </p:cBhvr>
                                      <p:tavLst>
                                        <p:tav tm="0">
                                          <p:val>
                                            <p:fltVal val="0.5"/>
                                          </p:val>
                                        </p:tav>
                                        <p:tav tm="100000">
                                          <p:val>
                                            <p:strVal val="#ppt_x"/>
                                          </p:val>
                                        </p:tav>
                                      </p:tavLst>
                                    </p:anim>
                                    <p:anim calcmode="lin" valueType="num">
                                      <p:cBhvr>
                                        <p:cTn dur="400" fill="hold" id="35"/>
                                        <p:tgtEl>
                                          <p:spTgt spid="23"/>
                                        </p:tgtEl>
                                        <p:attrNameLst>
                                          <p:attrName>ppt_y</p:attrName>
                                        </p:attrNameLst>
                                      </p:cBhvr>
                                      <p:tavLst>
                                        <p:tav tm="0">
                                          <p:val>
                                            <p:strVal val="1+(6*min(max(#ppt_w*#ppt_h,.3),1)-7.4)/-.7*#ppt_h/2"/>
                                          </p:val>
                                        </p:tav>
                                        <p:tav tm="100000">
                                          <p:val>
                                            <p:strVal val="#ppt_y"/>
                                          </p:val>
                                        </p:tav>
                                      </p:tavLst>
                                    </p:anim>
                                  </p:childTnLst>
                                </p:cTn>
                              </p:par>
                              <p:par>
                                <p:cTn fill="hold" grpId="1" id="36" nodeType="withEffect" presetClass="exit" presetID="1" presetSubtype="0">
                                  <p:stCondLst>
                                    <p:cond delay="500"/>
                                  </p:stCondLst>
                                  <p:childTnLst>
                                    <p:set>
                                      <p:cBhvr>
                                        <p:cTn dur="1" fill="hold" id="37">
                                          <p:stCondLst>
                                            <p:cond delay="0"/>
                                          </p:stCondLst>
                                        </p:cTn>
                                        <p:tgtEl>
                                          <p:spTgt spid="23"/>
                                        </p:tgtEl>
                                        <p:attrNameLst>
                                          <p:attrName>style.visibility</p:attrName>
                                        </p:attrNameLst>
                                      </p:cBhvr>
                                      <p:to>
                                        <p:strVal val="hidden"/>
                                      </p:to>
                                    </p:set>
                                  </p:childTnLst>
                                </p:cTn>
                              </p:par>
                              <p:par>
                                <p:cTn fill="hold" grpId="0" id="38" nodeType="withEffect" presetClass="entr" presetID="45" presetSubtype="0">
                                  <p:stCondLst>
                                    <p:cond delay="250"/>
                                  </p:stCondLst>
                                  <p:iterate type="lt">
                                    <p:tmPct val="10000"/>
                                  </p:iterate>
                                  <p:childTnLst>
                                    <p:set>
                                      <p:cBhvr>
                                        <p:cTn dur="1" fill="hold" id="39">
                                          <p:stCondLst>
                                            <p:cond delay="0"/>
                                          </p:stCondLst>
                                        </p:cTn>
                                        <p:tgtEl>
                                          <p:spTgt spid="24"/>
                                        </p:tgtEl>
                                        <p:attrNameLst>
                                          <p:attrName>style.visibility</p:attrName>
                                        </p:attrNameLst>
                                      </p:cBhvr>
                                      <p:to>
                                        <p:strVal val="visible"/>
                                      </p:to>
                                    </p:set>
                                    <p:animEffect filter="fade" transition="in">
                                      <p:cBhvr>
                                        <p:cTn dur="500" id="40"/>
                                        <p:tgtEl>
                                          <p:spTgt spid="24"/>
                                        </p:tgtEl>
                                      </p:cBhvr>
                                    </p:animEffect>
                                    <p:anim calcmode="lin" valueType="num">
                                      <p:cBhvr>
                                        <p:cTn dur="500" fill="hold" id="41"/>
                                        <p:tgtEl>
                                          <p:spTgt spid="24"/>
                                        </p:tgtEl>
                                        <p:attrNameLst>
                                          <p:attrName>ppt_w</p:attrName>
                                        </p:attrNameLst>
                                      </p:cBhvr>
                                      <p:tavLst>
                                        <p:tav fmla="#ppt_w*sin(2.5*pi*$)" tm="0">
                                          <p:val>
                                            <p:fltVal val="0"/>
                                          </p:val>
                                        </p:tav>
                                        <p:tav tm="100000">
                                          <p:val>
                                            <p:fltVal val="1"/>
                                          </p:val>
                                        </p:tav>
                                      </p:tavLst>
                                    </p:anim>
                                    <p:anim calcmode="lin" valueType="num">
                                      <p:cBhvr>
                                        <p:cTn dur="500" fill="hold" id="42"/>
                                        <p:tgtEl>
                                          <p:spTgt spid="24"/>
                                        </p:tgtEl>
                                        <p:attrNameLst>
                                          <p:attrName>ppt_h</p:attrName>
                                        </p:attrNameLst>
                                      </p:cBhvr>
                                      <p:tavLst>
                                        <p:tav tm="0">
                                          <p:val>
                                            <p:strVal val="#ppt_h"/>
                                          </p:val>
                                        </p:tav>
                                        <p:tav tm="100000">
                                          <p:val>
                                            <p:strVal val="#ppt_h"/>
                                          </p:val>
                                        </p:tav>
                                      </p:tavLst>
                                    </p:anim>
                                  </p:childTnLst>
                                </p:cTn>
                              </p:par>
                              <p:par>
                                <p:cTn fill="hold" grpId="0" id="43" nodeType="withEffect" presetClass="entr" presetID="12" presetSubtype="2">
                                  <p:stCondLst>
                                    <p:cond delay="500"/>
                                  </p:stCondLst>
                                  <p:childTnLst>
                                    <p:set>
                                      <p:cBhvr>
                                        <p:cTn dur="1" fill="hold" id="44">
                                          <p:stCondLst>
                                            <p:cond delay="0"/>
                                          </p:stCondLst>
                                        </p:cTn>
                                        <p:tgtEl>
                                          <p:spTgt spid="28"/>
                                        </p:tgtEl>
                                        <p:attrNameLst>
                                          <p:attrName>style.visibility</p:attrName>
                                        </p:attrNameLst>
                                      </p:cBhvr>
                                      <p:to>
                                        <p:strVal val="visible"/>
                                      </p:to>
                                    </p:set>
                                    <p:anim calcmode="lin" valueType="num">
                                      <p:cBhvr additive="base">
                                        <p:cTn dur="500" id="45"/>
                                        <p:tgtEl>
                                          <p:spTgt spid="28"/>
                                        </p:tgtEl>
                                        <p:attrNameLst>
                                          <p:attrName>ppt_x</p:attrName>
                                        </p:attrNameLst>
                                      </p:cBhvr>
                                      <p:tavLst>
                                        <p:tav tm="0">
                                          <p:val>
                                            <p:strVal val="#ppt_x+#ppt_w*1.125000"/>
                                          </p:val>
                                        </p:tav>
                                        <p:tav tm="100000">
                                          <p:val>
                                            <p:strVal val="#ppt_x"/>
                                          </p:val>
                                        </p:tav>
                                      </p:tavLst>
                                    </p:anim>
                                    <p:animEffect filter="wipe(left)" transition="in">
                                      <p:cBhvr>
                                        <p:cTn dur="500" id="46"/>
                                        <p:tgtEl>
                                          <p:spTgt spid="28"/>
                                        </p:tgtEl>
                                      </p:cBhvr>
                                    </p:animEffect>
                                  </p:childTnLst>
                                </p:cTn>
                              </p:par>
                              <p:par>
                                <p:cTn fill="hold" id="47" nodeType="withEffect" presetClass="entr" presetID="10" presetSubtype="0">
                                  <p:stCondLst>
                                    <p:cond delay="250"/>
                                  </p:stCondLst>
                                  <p:childTnLst>
                                    <p:set>
                                      <p:cBhvr>
                                        <p:cTn dur="1" fill="hold" id="48">
                                          <p:stCondLst>
                                            <p:cond delay="0"/>
                                          </p:stCondLst>
                                        </p:cTn>
                                        <p:tgtEl>
                                          <p:spTgt spid="29"/>
                                        </p:tgtEl>
                                        <p:attrNameLst>
                                          <p:attrName>style.visibility</p:attrName>
                                        </p:attrNameLst>
                                      </p:cBhvr>
                                      <p:to>
                                        <p:strVal val="visible"/>
                                      </p:to>
                                    </p:set>
                                    <p:animEffect filter="fade" transition="in">
                                      <p:cBhvr>
                                        <p:cTn dur="100" id="49"/>
                                        <p:tgtEl>
                                          <p:spTgt spid="29"/>
                                        </p:tgtEl>
                                      </p:cBhvr>
                                    </p:animEffect>
                                  </p:childTnLst>
                                </p:cTn>
                              </p:par>
                              <p:par>
                                <p:cTn fill="hold" id="50" nodeType="withEffect" presetClass="emph" presetID="6" presetSubtype="0">
                                  <p:stCondLst>
                                    <p:cond delay="350"/>
                                  </p:stCondLst>
                                  <p:childTnLst>
                                    <p:animScale>
                                      <p:cBhvr>
                                        <p:cTn dur="2000" fill="hold" id="51"/>
                                        <p:tgtEl>
                                          <p:spTgt spid="29"/>
                                        </p:tgtEl>
                                      </p:cBhvr>
                                      <p:by x="200000" y="200000"/>
                                    </p:animScale>
                                  </p:childTnLst>
                                </p:cTn>
                              </p:par>
                              <p:par>
                                <p:cTn fill="hold" id="52" nodeType="withEffect" presetClass="exit" presetID="10" presetSubtype="0">
                                  <p:stCondLst>
                                    <p:cond delay="350"/>
                                  </p:stCondLst>
                                  <p:childTnLst>
                                    <p:animEffect filter="fade" transition="out">
                                      <p:cBhvr>
                                        <p:cTn dur="1000" id="53"/>
                                        <p:tgtEl>
                                          <p:spTgt spid="29"/>
                                        </p:tgtEl>
                                      </p:cBhvr>
                                    </p:animEffect>
                                    <p:set>
                                      <p:cBhvr>
                                        <p:cTn dur="1" fill="hold" id="54">
                                          <p:stCondLst>
                                            <p:cond delay="999"/>
                                          </p:stCondLst>
                                        </p:cTn>
                                        <p:tgtEl>
                                          <p:spTgt spid="2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24"/>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2242517" y="2946258"/>
            <a:ext cx="596900" cy="656791"/>
          </a:xfrm>
          <a:custGeom>
            <a:gdLst>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4" name="矩形 3"/>
          <p:cNvSpPr/>
          <p:nvPr/>
        </p:nvSpPr>
        <p:spPr>
          <a:xfrm>
            <a:off x="2832100" y="2949865"/>
            <a:ext cx="7835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180000" tIns="0"/>
          <a:lstStyle/>
          <a:p>
            <a:pPr algn="ctr">
              <a:defRPr/>
            </a:pPr>
            <a:r>
              <a:rPr altLang="zh-CN" lang="en-US" sz="2800">
                <a:solidFill>
                  <a:prstClr val="white"/>
                </a:solidFill>
                <a:effectLst>
                  <a:outerShdw algn="tl" blurRad="38100" dir="2700000" dist="38100">
                    <a:srgbClr val="000000">
                      <a:alpha val="43137"/>
                    </a:srgbClr>
                  </a:outerShdw>
                </a:effectLst>
                <a:latin charset="-122" pitchFamily="34" typeface="微软雅黑"/>
                <a:ea charset="-122" pitchFamily="34" typeface="微软雅黑"/>
                <a:cs charset="-128" panose="020b0604030504040204" pitchFamily="34" typeface="Meiryo"/>
              </a:rPr>
              <a:t>www.youyedoc.com  </a:t>
            </a:r>
          </a:p>
        </p:txBody>
      </p:sp>
      <p:sp>
        <p:nvSpPr>
          <p:cNvPr id="7" name="矩形 6"/>
          <p:cNvSpPr/>
          <p:nvPr/>
        </p:nvSpPr>
        <p:spPr>
          <a:xfrm>
            <a:off x="1524001" y="2182092"/>
            <a:ext cx="7788275"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pc="200" sz="3200">
                <a:solidFill>
                  <a:srgbClr val="FFFFFF"/>
                </a:solidFill>
                <a:effectLst>
                  <a:outerShdw algn="l" blurRad="50800" dist="38100" rotWithShape="0">
                    <a:prstClr val="black">
                      <a:alpha val="40000"/>
                    </a:prstClr>
                  </a:outerShdw>
                </a:effectLst>
                <a:latin charset="-122" pitchFamily="34" typeface="微软雅黑"/>
                <a:ea charset="-122" pitchFamily="34" typeface="微软雅黑"/>
              </a:rPr>
              <a:t>    更多精品PPT资源尽在—优页PPT！</a:t>
            </a:r>
          </a:p>
        </p:txBody>
      </p:sp>
      <p:sp>
        <p:nvSpPr>
          <p:cNvPr id="6" name="直角三角形 5"/>
          <p:cNvSpPr/>
          <p:nvPr/>
        </p:nvSpPr>
        <p:spPr>
          <a:xfrm>
            <a:off x="9312275" y="2178052"/>
            <a:ext cx="888134"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endParaRPr>
          </a:p>
        </p:txBody>
      </p:sp>
      <p:sp>
        <p:nvSpPr>
          <p:cNvPr id="12" name="矩形 11"/>
          <p:cNvSpPr/>
          <p:nvPr/>
        </p:nvSpPr>
        <p:spPr>
          <a:xfrm>
            <a:off x="2839417" y="3921022"/>
            <a:ext cx="6472858" cy="1692771"/>
          </a:xfrm>
          <a:prstGeom prst="rect">
            <a:avLst/>
          </a:prstGeom>
          <a:noFill/>
          <a:ln algn="ctr" cap="flat" cmpd="sng" w="25400">
            <a:noFill/>
            <a:prstDash val="solid"/>
          </a:ln>
          <a:effectLst/>
        </p:spPr>
        <p:txBody>
          <a:bodyPr anchor="ctr" rtlCol="0"/>
          <a:lstStyle/>
          <a:p>
            <a:pPr>
              <a:lnSpc>
                <a:spcPts val="2400"/>
              </a:lnSpc>
            </a:pPr>
            <a:r>
              <a:rPr altLang="zh-CN" kern="0" lang="en-US" sz="1100">
                <a:solidFill>
                  <a:srgbClr val="EEECE1">
                    <a:lumMod val="25000"/>
                  </a:srgbClr>
                </a:solidFill>
                <a:latin charset="-122" pitchFamily="34" typeface="微软雅黑"/>
                <a:ea charset="-122" pitchFamily="34" typeface="微软雅黑"/>
              </a:rPr>
              <a:t>PPT模板下载：www.youyedoc.com/moban/              节日PPT模板：www.youyedoc.com/jieri/</a:t>
            </a:r>
          </a:p>
          <a:p>
            <a:pPr>
              <a:lnSpc>
                <a:spcPts val="2400"/>
              </a:lnSpc>
            </a:pPr>
            <a:r>
              <a:rPr altLang="zh-CN" kern="0" lang="en-US" sz="1100">
                <a:solidFill>
                  <a:srgbClr val="EEECE1">
                    <a:lumMod val="25000"/>
                  </a:srgbClr>
                </a:solidFill>
                <a:latin charset="-122" pitchFamily="34" typeface="微软雅黑"/>
                <a:ea charset="-122" pitchFamily="34" typeface="微软雅黑"/>
              </a:rPr>
              <a:t>PPT背景图片：www.youyedoc.com/beijing/               PPT图表下载：www.youyedoc.com/tubiao/</a:t>
            </a:r>
          </a:p>
          <a:p>
            <a:pPr>
              <a:lnSpc>
                <a:spcPts val="2400"/>
              </a:lnSpc>
            </a:pPr>
            <a:r>
              <a:rPr altLang="zh-CN" kern="0" lang="en-US" sz="1100">
                <a:solidFill>
                  <a:srgbClr val="EEECE1">
                    <a:lumMod val="25000"/>
                  </a:srgbClr>
                </a:solidFill>
                <a:latin charset="-122" pitchFamily="34" typeface="微软雅黑"/>
                <a:ea charset="-122" pitchFamily="34" typeface="微软雅黑"/>
              </a:rPr>
              <a:t>PPT素材下载： www.youyedoc.com/sucai/                 PPT教程下载：www.youyedoc.com/jiaocheng/      </a:t>
            </a:r>
          </a:p>
        </p:txBody>
      </p:sp>
    </p:spTree>
    <p:extLst>
      <p:ext uri="{BB962C8B-B14F-4D97-AF65-F5344CB8AC3E}">
        <p14:creationId val="281939782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8100206" y="2786193"/>
            <a:ext cx="360680" cy="518160"/>
          </a:xfrm>
          <a:prstGeom prst="rect">
            <a:avLst/>
          </a:prstGeom>
          <a:noFill/>
        </p:spPr>
        <p:txBody>
          <a:bodyPr rtlCol="0" wrap="none">
            <a:spAutoFit/>
          </a:bodyPr>
          <a:lstStyle/>
          <a:p>
            <a:r>
              <a:rPr altLang="zh-CN" b="1" lang="en-US" sz="2800">
                <a:solidFill>
                  <a:schemeClr val="tx1">
                    <a:lumMod val="85000"/>
                    <a:lumOff val="15000"/>
                  </a:schemeClr>
                </a:solidFill>
                <a:latin charset="-122" pitchFamily="49" typeface="汉真广标"/>
                <a:ea charset="-122" pitchFamily="49" typeface="汉真广标"/>
              </a:rPr>
              <a:t>2</a:t>
            </a:r>
          </a:p>
        </p:txBody>
      </p:sp>
      <p:sp>
        <p:nvSpPr>
          <p:cNvPr id="5" name="TextBox 4"/>
          <p:cNvSpPr txBox="1"/>
          <p:nvPr/>
        </p:nvSpPr>
        <p:spPr>
          <a:xfrm>
            <a:off x="3498260" y="2732606"/>
            <a:ext cx="2275205" cy="57912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业务介绍</a:t>
            </a:r>
          </a:p>
          <a:p>
            <a:r>
              <a:rPr altLang="en-US" lang="zh-CN" sz="1600">
                <a:solidFill>
                  <a:schemeClr val="tx1">
                    <a:lumMod val="85000"/>
                    <a:lumOff val="15000"/>
                  </a:schemeClr>
                </a:solidFill>
                <a:latin charset="-122" pitchFamily="34" typeface="微软雅黑"/>
                <a:ea charset="-122" pitchFamily="34" typeface="微软雅黑"/>
              </a:rPr>
              <a:t>Business introduction</a:t>
            </a:r>
          </a:p>
        </p:txBody>
      </p:sp>
      <p:sp>
        <p:nvSpPr>
          <p:cNvPr id="6" name="TextBox 5"/>
          <p:cNvSpPr txBox="1"/>
          <p:nvPr/>
        </p:nvSpPr>
        <p:spPr>
          <a:xfrm>
            <a:off x="3498261" y="3302475"/>
            <a:ext cx="2287905" cy="57912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产品服务</a:t>
            </a:r>
          </a:p>
          <a:p>
            <a:r>
              <a:rPr altLang="en-US" lang="zh-CN" sz="1600">
                <a:solidFill>
                  <a:schemeClr val="tx1">
                    <a:lumMod val="85000"/>
                    <a:lumOff val="15000"/>
                  </a:schemeClr>
                </a:solidFill>
                <a:latin charset="-122" pitchFamily="34" typeface="微软雅黑"/>
                <a:ea charset="-122" pitchFamily="34" typeface="微软雅黑"/>
              </a:rPr>
              <a:t>Products and services</a:t>
            </a:r>
          </a:p>
        </p:txBody>
      </p:sp>
      <p:sp>
        <p:nvSpPr>
          <p:cNvPr id="7" name="TextBox 6"/>
          <p:cNvSpPr txBox="1"/>
          <p:nvPr/>
        </p:nvSpPr>
        <p:spPr>
          <a:xfrm>
            <a:off x="3498261" y="3872345"/>
            <a:ext cx="1246505" cy="57912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联系我们</a:t>
            </a:r>
          </a:p>
          <a:p>
            <a:r>
              <a:rPr altLang="en-US" lang="zh-CN" sz="1600">
                <a:solidFill>
                  <a:schemeClr val="tx1">
                    <a:lumMod val="85000"/>
                    <a:lumOff val="15000"/>
                  </a:schemeClr>
                </a:solidFill>
                <a:latin charset="-122" pitchFamily="34" typeface="微软雅黑"/>
                <a:ea charset="-122" pitchFamily="34" typeface="微软雅黑"/>
              </a:rPr>
              <a:t>Contact Us</a:t>
            </a:r>
          </a:p>
        </p:txBody>
      </p:sp>
      <p:cxnSp>
        <p:nvCxnSpPr>
          <p:cNvPr id="8" name="直接连接符 7"/>
          <p:cNvCxnSpPr/>
          <p:nvPr/>
        </p:nvCxnSpPr>
        <p:spPr>
          <a:xfrm>
            <a:off x="5110048" y="3174758"/>
            <a:ext cx="2990158"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04154" y="2616851"/>
            <a:ext cx="3796052"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67870" y="3768979"/>
            <a:ext cx="2832337"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48170" y="4273035"/>
            <a:ext cx="3652036"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39686" y="2820848"/>
            <a:ext cx="180000" cy="180000"/>
            <a:chOff x="1571731" y="2497513"/>
            <a:chExt cx="275504" cy="216024"/>
          </a:xfrm>
        </p:grpSpPr>
        <p:sp>
          <p:nvSpPr>
            <p:cNvPr id="13" name="燕尾形 12"/>
            <p:cNvSpPr/>
            <p:nvPr/>
          </p:nvSpPr>
          <p:spPr>
            <a:xfrm>
              <a:off x="1571731" y="2497513"/>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4" name="燕尾形 13"/>
            <p:cNvSpPr/>
            <p:nvPr/>
          </p:nvSpPr>
          <p:spPr>
            <a:xfrm>
              <a:off x="1703219" y="2497513"/>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grpSp>
      <p:grpSp>
        <p:nvGrpSpPr>
          <p:cNvPr id="15" name="组合 14"/>
          <p:cNvGrpSpPr/>
          <p:nvPr/>
        </p:nvGrpSpPr>
        <p:grpSpPr>
          <a:xfrm>
            <a:off x="3239686" y="3384885"/>
            <a:ext cx="180000" cy="180000"/>
            <a:chOff x="1571731" y="3097609"/>
            <a:chExt cx="275504" cy="216024"/>
          </a:xfrm>
        </p:grpSpPr>
        <p:sp>
          <p:nvSpPr>
            <p:cNvPr id="16" name="燕尾形 15"/>
            <p:cNvSpPr/>
            <p:nvPr/>
          </p:nvSpPr>
          <p:spPr>
            <a:xfrm>
              <a:off x="1571731" y="3097609"/>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7" name="燕尾形 16"/>
            <p:cNvSpPr/>
            <p:nvPr/>
          </p:nvSpPr>
          <p:spPr>
            <a:xfrm>
              <a:off x="1703219" y="3097609"/>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grpSp>
      <p:grpSp>
        <p:nvGrpSpPr>
          <p:cNvPr id="18" name="组合 17"/>
          <p:cNvGrpSpPr/>
          <p:nvPr/>
        </p:nvGrpSpPr>
        <p:grpSpPr>
          <a:xfrm>
            <a:off x="3239686" y="3948923"/>
            <a:ext cx="180000" cy="180000"/>
            <a:chOff x="1571731" y="3604201"/>
            <a:chExt cx="275504" cy="216024"/>
          </a:xfrm>
        </p:grpSpPr>
        <p:sp>
          <p:nvSpPr>
            <p:cNvPr id="19" name="燕尾形 18"/>
            <p:cNvSpPr/>
            <p:nvPr/>
          </p:nvSpPr>
          <p:spPr>
            <a:xfrm>
              <a:off x="1571731" y="3604201"/>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0" name="燕尾形 19"/>
            <p:cNvSpPr/>
            <p:nvPr/>
          </p:nvSpPr>
          <p:spPr>
            <a:xfrm>
              <a:off x="1703219" y="3604201"/>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grpSp>
      <p:grpSp>
        <p:nvGrpSpPr>
          <p:cNvPr id="21" name="组合 20"/>
          <p:cNvGrpSpPr/>
          <p:nvPr/>
        </p:nvGrpSpPr>
        <p:grpSpPr>
          <a:xfrm>
            <a:off x="3239686" y="2256811"/>
            <a:ext cx="180000" cy="180000"/>
            <a:chOff x="1571731" y="1912089"/>
            <a:chExt cx="275504" cy="216024"/>
          </a:xfrm>
        </p:grpSpPr>
        <p:sp>
          <p:nvSpPr>
            <p:cNvPr id="22" name="燕尾形 21"/>
            <p:cNvSpPr/>
            <p:nvPr/>
          </p:nvSpPr>
          <p:spPr>
            <a:xfrm>
              <a:off x="1571731" y="1912089"/>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3" name="燕尾形 22"/>
            <p:cNvSpPr/>
            <p:nvPr/>
          </p:nvSpPr>
          <p:spPr>
            <a:xfrm>
              <a:off x="1703219" y="1912089"/>
              <a:ext cx="144016" cy="216024"/>
            </a:xfrm>
            <a:prstGeom prst="chevron">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24" name="TextBox 23"/>
          <p:cNvSpPr txBox="1"/>
          <p:nvPr/>
        </p:nvSpPr>
        <p:spPr>
          <a:xfrm>
            <a:off x="3498261" y="2162737"/>
            <a:ext cx="1092517" cy="579120"/>
          </a:xfrm>
          <a:prstGeom prst="rect">
            <a:avLst/>
          </a:prstGeom>
          <a:noFill/>
        </p:spPr>
        <p:txBody>
          <a:bodyPr rtlCol="0" wrap="none">
            <a:spAutoFit/>
          </a:bodyPr>
          <a:lstStyle/>
          <a:p>
            <a:r>
              <a:rPr altLang="en-US" lang="zh-CN" sz="1600">
                <a:solidFill>
                  <a:schemeClr val="tx1">
                    <a:lumMod val="85000"/>
                    <a:lumOff val="15000"/>
                  </a:schemeClr>
                </a:solidFill>
                <a:latin charset="-122" pitchFamily="34" typeface="微软雅黑"/>
                <a:ea charset="-122" pitchFamily="34" typeface="微软雅黑"/>
              </a:rPr>
              <a:t>关于我们</a:t>
            </a:r>
          </a:p>
          <a:p>
            <a:r>
              <a:rPr altLang="en-US" lang="zh-CN" sz="1600">
                <a:solidFill>
                  <a:schemeClr val="tx1">
                    <a:lumMod val="85000"/>
                    <a:lumOff val="15000"/>
                  </a:schemeClr>
                </a:solidFill>
                <a:latin charset="-122" pitchFamily="34" typeface="微软雅黑"/>
                <a:ea charset="-122" pitchFamily="34" typeface="微软雅黑"/>
              </a:rPr>
              <a:t>About Us</a:t>
            </a:r>
          </a:p>
        </p:txBody>
      </p:sp>
      <p:sp>
        <p:nvSpPr>
          <p:cNvPr id="25" name="TextBox 24"/>
          <p:cNvSpPr txBox="1"/>
          <p:nvPr/>
        </p:nvSpPr>
        <p:spPr>
          <a:xfrm>
            <a:off x="8100206" y="3340012"/>
            <a:ext cx="360680" cy="518160"/>
          </a:xfrm>
          <a:prstGeom prst="rect">
            <a:avLst/>
          </a:prstGeom>
          <a:noFill/>
        </p:spPr>
        <p:txBody>
          <a:bodyPr rtlCol="0" wrap="none">
            <a:spAutoFit/>
          </a:bodyPr>
          <a:lstStyle/>
          <a:p>
            <a:r>
              <a:rPr altLang="zh-CN" b="1" lang="en-US" sz="2800">
                <a:solidFill>
                  <a:schemeClr val="tx1">
                    <a:lumMod val="85000"/>
                    <a:lumOff val="15000"/>
                  </a:schemeClr>
                </a:solidFill>
                <a:latin charset="-122" pitchFamily="49" typeface="汉真广标"/>
                <a:ea charset="-122" pitchFamily="49" typeface="汉真广标"/>
              </a:rPr>
              <a:t>3</a:t>
            </a:r>
          </a:p>
        </p:txBody>
      </p:sp>
      <p:sp>
        <p:nvSpPr>
          <p:cNvPr id="26" name="TextBox 25"/>
          <p:cNvSpPr txBox="1"/>
          <p:nvPr/>
        </p:nvSpPr>
        <p:spPr>
          <a:xfrm>
            <a:off x="8100206" y="3893831"/>
            <a:ext cx="360680" cy="518160"/>
          </a:xfrm>
          <a:prstGeom prst="rect">
            <a:avLst/>
          </a:prstGeom>
          <a:noFill/>
        </p:spPr>
        <p:txBody>
          <a:bodyPr rtlCol="0" wrap="none">
            <a:spAutoFit/>
          </a:bodyPr>
          <a:lstStyle/>
          <a:p>
            <a:r>
              <a:rPr altLang="zh-CN" b="1" lang="en-US" sz="2800">
                <a:solidFill>
                  <a:schemeClr val="tx1">
                    <a:lumMod val="85000"/>
                    <a:lumOff val="15000"/>
                  </a:schemeClr>
                </a:solidFill>
                <a:latin charset="-122" pitchFamily="49" typeface="汉真广标"/>
                <a:ea charset="-122" pitchFamily="49" typeface="汉真广标"/>
              </a:rPr>
              <a:t>4</a:t>
            </a:r>
          </a:p>
        </p:txBody>
      </p:sp>
      <p:sp>
        <p:nvSpPr>
          <p:cNvPr id="27" name="TextBox 26"/>
          <p:cNvSpPr txBox="1"/>
          <p:nvPr/>
        </p:nvSpPr>
        <p:spPr>
          <a:xfrm>
            <a:off x="8100206" y="2232374"/>
            <a:ext cx="360680" cy="518160"/>
          </a:xfrm>
          <a:prstGeom prst="rect">
            <a:avLst/>
          </a:prstGeom>
          <a:noFill/>
        </p:spPr>
        <p:txBody>
          <a:bodyPr rtlCol="0" wrap="none">
            <a:spAutoFit/>
          </a:bodyPr>
          <a:lstStyle/>
          <a:p>
            <a:r>
              <a:rPr altLang="zh-CN" b="1" lang="en-US" sz="2800">
                <a:solidFill>
                  <a:schemeClr val="tx1">
                    <a:lumMod val="85000"/>
                    <a:lumOff val="15000"/>
                  </a:schemeClr>
                </a:solidFill>
                <a:latin charset="-122" pitchFamily="49" typeface="汉真广标"/>
                <a:ea charset="-122" pitchFamily="49" typeface="汉真广标"/>
              </a:rPr>
              <a:t>1</a:t>
            </a:r>
          </a:p>
        </p:txBody>
      </p:sp>
      <p:sp>
        <p:nvSpPr>
          <p:cNvPr id="28" name="TextBox 27"/>
          <p:cNvSpPr txBox="1"/>
          <p:nvPr/>
        </p:nvSpPr>
        <p:spPr>
          <a:xfrm>
            <a:off x="8985323" y="114186"/>
            <a:ext cx="1590992" cy="365760"/>
          </a:xfrm>
          <a:prstGeom prst="rect">
            <a:avLst/>
          </a:prstGeom>
          <a:noFill/>
        </p:spPr>
        <p:txBody>
          <a:bodyPr rtlCol="0" wrap="none">
            <a:spAutoFit/>
          </a:bodyPr>
          <a:lstStyle/>
          <a:p>
            <a:r>
              <a:rPr altLang="en-US" lang="zh-CN">
                <a:latin charset="-122" pitchFamily="34" typeface="微软雅黑"/>
                <a:ea charset="-122" pitchFamily="34" typeface="微软雅黑"/>
              </a:rPr>
              <a:t>目录 Content</a:t>
            </a:r>
          </a:p>
        </p:txBody>
      </p:sp>
    </p:spTree>
    <p:extLst>
      <p:ext uri="{BB962C8B-B14F-4D97-AF65-F5344CB8AC3E}">
        <p14:creationId val="1323622857"/>
      </p:ext>
    </p:extLst>
  </p:cSld>
  <p:clrMapOvr>
    <a:masterClrMapping/>
  </p:clrMapOvr>
  <p:transition spd="slow">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anim calcmode="lin" valueType="num">
                                      <p:cBhvr>
                                        <p:cTn dur="500" fill="hold" id="8"/>
                                        <p:tgtEl>
                                          <p:spTgt spid="28"/>
                                        </p:tgtEl>
                                        <p:attrNameLst>
                                          <p:attrName>ppt_x</p:attrName>
                                        </p:attrNameLst>
                                      </p:cBhvr>
                                      <p:tavLst>
                                        <p:tav tm="0">
                                          <p:val>
                                            <p:strVal val="#ppt_x"/>
                                          </p:val>
                                        </p:tav>
                                        <p:tav tm="100000">
                                          <p:val>
                                            <p:strVal val="#ppt_x"/>
                                          </p:val>
                                        </p:tav>
                                      </p:tavLst>
                                    </p:anim>
                                    <p:anim calcmode="lin" valueType="num">
                                      <p:cBhvr>
                                        <p:cTn dur="500" fill="hold" id="9"/>
                                        <p:tgtEl>
                                          <p:spTgt spid="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2" presetSubtype="8">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additive="base">
                                        <p:cTn dur="250" id="13"/>
                                        <p:tgtEl>
                                          <p:spTgt spid="21"/>
                                        </p:tgtEl>
                                        <p:attrNameLst>
                                          <p:attrName>ppt_x</p:attrName>
                                        </p:attrNameLst>
                                      </p:cBhvr>
                                      <p:tavLst>
                                        <p:tav tm="0">
                                          <p:val>
                                            <p:strVal val="#ppt_x-#ppt_w*1.125000"/>
                                          </p:val>
                                        </p:tav>
                                        <p:tav tm="100000">
                                          <p:val>
                                            <p:strVal val="#ppt_x"/>
                                          </p:val>
                                        </p:tav>
                                      </p:tavLst>
                                    </p:anim>
                                    <p:animEffect filter="wipe(right)" transition="in">
                                      <p:cBhvr>
                                        <p:cTn dur="250" id="14"/>
                                        <p:tgtEl>
                                          <p:spTgt spid="21"/>
                                        </p:tgtEl>
                                      </p:cBhvr>
                                    </p:animEffect>
                                  </p:childTnLst>
                                </p:cTn>
                              </p:par>
                            </p:childTnLst>
                          </p:cTn>
                        </p:par>
                        <p:par>
                          <p:cTn fill="hold" id="15" nodeType="afterGroup">
                            <p:stCondLst>
                              <p:cond delay="750"/>
                            </p:stCondLst>
                            <p:childTnLst>
                              <p:par>
                                <p:cTn fill="hold" grpId="0" id="16" nodeType="afterEffect" presetClass="entr" presetID="12" presetSubtype="4">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250" id="18"/>
                                        <p:tgtEl>
                                          <p:spTgt spid="24"/>
                                        </p:tgtEl>
                                        <p:attrNameLst>
                                          <p:attrName>ppt_y</p:attrName>
                                        </p:attrNameLst>
                                      </p:cBhvr>
                                      <p:tavLst>
                                        <p:tav tm="0">
                                          <p:val>
                                            <p:strVal val="#ppt_y+#ppt_h*1.125000"/>
                                          </p:val>
                                        </p:tav>
                                        <p:tav tm="100000">
                                          <p:val>
                                            <p:strVal val="#ppt_y"/>
                                          </p:val>
                                        </p:tav>
                                      </p:tavLst>
                                    </p:anim>
                                    <p:animEffect filter="wipe(up)" transition="in">
                                      <p:cBhvr>
                                        <p:cTn dur="250" id="19"/>
                                        <p:tgtEl>
                                          <p:spTgt spid="24"/>
                                        </p:tgtEl>
                                      </p:cBhvr>
                                    </p:animEffect>
                                  </p:childTnLst>
                                </p:cTn>
                              </p:par>
                            </p:childTnLst>
                          </p:cTn>
                        </p:par>
                        <p:par>
                          <p:cTn fill="hold" id="20" nodeType="afterGroup">
                            <p:stCondLst>
                              <p:cond delay="1000"/>
                            </p:stCondLst>
                            <p:childTnLst>
                              <p:par>
                                <p:cTn fill="hold"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250" id="23"/>
                                        <p:tgtEl>
                                          <p:spTgt spid="9"/>
                                        </p:tgtEl>
                                      </p:cBhvr>
                                    </p:animEffect>
                                  </p:childTnLst>
                                </p:cTn>
                              </p:par>
                            </p:childTnLst>
                          </p:cTn>
                        </p:par>
                        <p:par>
                          <p:cTn fill="hold" id="24" nodeType="afterGroup">
                            <p:stCondLst>
                              <p:cond delay="1250"/>
                            </p:stCondLst>
                            <p:childTnLst>
                              <p:par>
                                <p:cTn fill="hold" grpId="0" id="25" nodeType="afterEffect" presetClass="entr" presetID="42"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250" id="27"/>
                                        <p:tgtEl>
                                          <p:spTgt spid="27"/>
                                        </p:tgtEl>
                                      </p:cBhvr>
                                    </p:animEffect>
                                    <p:anim calcmode="lin" valueType="num">
                                      <p:cBhvr>
                                        <p:cTn dur="250" fill="hold" id="28"/>
                                        <p:tgtEl>
                                          <p:spTgt spid="27"/>
                                        </p:tgtEl>
                                        <p:attrNameLst>
                                          <p:attrName>ppt_x</p:attrName>
                                        </p:attrNameLst>
                                      </p:cBhvr>
                                      <p:tavLst>
                                        <p:tav tm="0">
                                          <p:val>
                                            <p:strVal val="#ppt_x"/>
                                          </p:val>
                                        </p:tav>
                                        <p:tav tm="100000">
                                          <p:val>
                                            <p:strVal val="#ppt_x"/>
                                          </p:val>
                                        </p:tav>
                                      </p:tavLst>
                                    </p:anim>
                                    <p:anim calcmode="lin" valueType="num">
                                      <p:cBhvr>
                                        <p:cTn dur="250" fill="hold" id="29"/>
                                        <p:tgtEl>
                                          <p:spTgt spid="2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id="31" nodeType="afterEffect" presetClass="entr" presetID="12" presetSubtype="8">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250" id="33"/>
                                        <p:tgtEl>
                                          <p:spTgt spid="12"/>
                                        </p:tgtEl>
                                        <p:attrNameLst>
                                          <p:attrName>ppt_x</p:attrName>
                                        </p:attrNameLst>
                                      </p:cBhvr>
                                      <p:tavLst>
                                        <p:tav tm="0">
                                          <p:val>
                                            <p:strVal val="#ppt_x-#ppt_w*1.125000"/>
                                          </p:val>
                                        </p:tav>
                                        <p:tav tm="100000">
                                          <p:val>
                                            <p:strVal val="#ppt_x"/>
                                          </p:val>
                                        </p:tav>
                                      </p:tavLst>
                                    </p:anim>
                                    <p:animEffect filter="wipe(right)" transition="in">
                                      <p:cBhvr>
                                        <p:cTn dur="250" id="34"/>
                                        <p:tgtEl>
                                          <p:spTgt spid="12"/>
                                        </p:tgtEl>
                                      </p:cBhvr>
                                    </p:animEffect>
                                  </p:childTnLst>
                                </p:cTn>
                              </p:par>
                            </p:childTnLst>
                          </p:cTn>
                        </p:par>
                        <p:par>
                          <p:cTn fill="hold" id="35" nodeType="afterGroup">
                            <p:stCondLst>
                              <p:cond delay="1750"/>
                            </p:stCondLst>
                            <p:childTnLst>
                              <p:par>
                                <p:cTn fill="hold" grpId="0" id="36" nodeType="afterEffect" presetClass="entr" presetID="12" presetSubtype="4">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additive="base">
                                        <p:cTn dur="250" id="38"/>
                                        <p:tgtEl>
                                          <p:spTgt spid="5"/>
                                        </p:tgtEl>
                                        <p:attrNameLst>
                                          <p:attrName>ppt_y</p:attrName>
                                        </p:attrNameLst>
                                      </p:cBhvr>
                                      <p:tavLst>
                                        <p:tav tm="0">
                                          <p:val>
                                            <p:strVal val="#ppt_y+#ppt_h*1.125000"/>
                                          </p:val>
                                        </p:tav>
                                        <p:tav tm="100000">
                                          <p:val>
                                            <p:strVal val="#ppt_y"/>
                                          </p:val>
                                        </p:tav>
                                      </p:tavLst>
                                    </p:anim>
                                    <p:animEffect filter="wipe(up)" transition="in">
                                      <p:cBhvr>
                                        <p:cTn dur="250" id="39"/>
                                        <p:tgtEl>
                                          <p:spTgt spid="5"/>
                                        </p:tgtEl>
                                      </p:cBhvr>
                                    </p:animEffect>
                                  </p:childTnLst>
                                </p:cTn>
                              </p:par>
                            </p:childTnLst>
                          </p:cTn>
                        </p:par>
                        <p:par>
                          <p:cTn fill="hold" id="40" nodeType="afterGroup">
                            <p:stCondLst>
                              <p:cond delay="2000"/>
                            </p:stCondLst>
                            <p:childTnLst>
                              <p:par>
                                <p:cTn fill="hold" id="41" nodeType="afterEffect" presetClass="entr" presetID="22" presetSubtype="8">
                                  <p:stCondLst>
                                    <p:cond delay="0"/>
                                  </p:stCondLst>
                                  <p:childTnLst>
                                    <p:set>
                                      <p:cBhvr>
                                        <p:cTn dur="1" fill="hold" id="42">
                                          <p:stCondLst>
                                            <p:cond delay="0"/>
                                          </p:stCondLst>
                                        </p:cTn>
                                        <p:tgtEl>
                                          <p:spTgt spid="8"/>
                                        </p:tgtEl>
                                        <p:attrNameLst>
                                          <p:attrName>style.visibility</p:attrName>
                                        </p:attrNameLst>
                                      </p:cBhvr>
                                      <p:to>
                                        <p:strVal val="visible"/>
                                      </p:to>
                                    </p:set>
                                    <p:animEffect filter="wipe(left)" transition="in">
                                      <p:cBhvr>
                                        <p:cTn dur="250" id="43"/>
                                        <p:tgtEl>
                                          <p:spTgt spid="8"/>
                                        </p:tgtEl>
                                      </p:cBhvr>
                                    </p:animEffect>
                                  </p:childTnLst>
                                </p:cTn>
                              </p:par>
                            </p:childTnLst>
                          </p:cTn>
                        </p:par>
                        <p:par>
                          <p:cTn fill="hold" id="44" nodeType="afterGroup">
                            <p:stCondLst>
                              <p:cond delay="2250"/>
                            </p:stCondLst>
                            <p:childTnLst>
                              <p:par>
                                <p:cTn fill="hold" grpId="0" id="45" nodeType="afterEffect" presetClass="entr" presetID="42" presetSubtype="0">
                                  <p:stCondLst>
                                    <p:cond delay="0"/>
                                  </p:stCondLst>
                                  <p:childTnLst>
                                    <p:set>
                                      <p:cBhvr>
                                        <p:cTn dur="1" fill="hold" id="46">
                                          <p:stCondLst>
                                            <p:cond delay="0"/>
                                          </p:stCondLst>
                                        </p:cTn>
                                        <p:tgtEl>
                                          <p:spTgt spid="4"/>
                                        </p:tgtEl>
                                        <p:attrNameLst>
                                          <p:attrName>style.visibility</p:attrName>
                                        </p:attrNameLst>
                                      </p:cBhvr>
                                      <p:to>
                                        <p:strVal val="visible"/>
                                      </p:to>
                                    </p:set>
                                    <p:animEffect filter="fade" transition="in">
                                      <p:cBhvr>
                                        <p:cTn dur="250" id="47"/>
                                        <p:tgtEl>
                                          <p:spTgt spid="4"/>
                                        </p:tgtEl>
                                      </p:cBhvr>
                                    </p:animEffect>
                                    <p:anim calcmode="lin" valueType="num">
                                      <p:cBhvr>
                                        <p:cTn dur="250" fill="hold" id="48"/>
                                        <p:tgtEl>
                                          <p:spTgt spid="4"/>
                                        </p:tgtEl>
                                        <p:attrNameLst>
                                          <p:attrName>ppt_x</p:attrName>
                                        </p:attrNameLst>
                                      </p:cBhvr>
                                      <p:tavLst>
                                        <p:tav tm="0">
                                          <p:val>
                                            <p:strVal val="#ppt_x"/>
                                          </p:val>
                                        </p:tav>
                                        <p:tav tm="100000">
                                          <p:val>
                                            <p:strVal val="#ppt_x"/>
                                          </p:val>
                                        </p:tav>
                                      </p:tavLst>
                                    </p:anim>
                                    <p:anim calcmode="lin" valueType="num">
                                      <p:cBhvr>
                                        <p:cTn dur="250" fill="hold" id="49"/>
                                        <p:tgtEl>
                                          <p:spTgt spid="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500"/>
                            </p:stCondLst>
                            <p:childTnLst>
                              <p:par>
                                <p:cTn fill="hold" id="51" nodeType="afterEffect" presetClass="entr" presetID="12" presetSubtype="8">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250" id="53"/>
                                        <p:tgtEl>
                                          <p:spTgt spid="15"/>
                                        </p:tgtEl>
                                        <p:attrNameLst>
                                          <p:attrName>ppt_x</p:attrName>
                                        </p:attrNameLst>
                                      </p:cBhvr>
                                      <p:tavLst>
                                        <p:tav tm="0">
                                          <p:val>
                                            <p:strVal val="#ppt_x-#ppt_w*1.125000"/>
                                          </p:val>
                                        </p:tav>
                                        <p:tav tm="100000">
                                          <p:val>
                                            <p:strVal val="#ppt_x"/>
                                          </p:val>
                                        </p:tav>
                                      </p:tavLst>
                                    </p:anim>
                                    <p:animEffect filter="wipe(right)" transition="in">
                                      <p:cBhvr>
                                        <p:cTn dur="250" id="54"/>
                                        <p:tgtEl>
                                          <p:spTgt spid="15"/>
                                        </p:tgtEl>
                                      </p:cBhvr>
                                    </p:animEffect>
                                  </p:childTnLst>
                                </p:cTn>
                              </p:par>
                            </p:childTnLst>
                          </p:cTn>
                        </p:par>
                        <p:par>
                          <p:cTn fill="hold" id="55" nodeType="afterGroup">
                            <p:stCondLst>
                              <p:cond delay="2750"/>
                            </p:stCondLst>
                            <p:childTnLst>
                              <p:par>
                                <p:cTn fill="hold" grpId="0" id="56" nodeType="afterEffect" presetClass="entr" presetID="12" presetSubtype="4">
                                  <p:stCondLst>
                                    <p:cond delay="0"/>
                                  </p:stCondLst>
                                  <p:childTnLst>
                                    <p:set>
                                      <p:cBhvr>
                                        <p:cTn dur="1" fill="hold" id="57">
                                          <p:stCondLst>
                                            <p:cond delay="0"/>
                                          </p:stCondLst>
                                        </p:cTn>
                                        <p:tgtEl>
                                          <p:spTgt spid="6"/>
                                        </p:tgtEl>
                                        <p:attrNameLst>
                                          <p:attrName>style.visibility</p:attrName>
                                        </p:attrNameLst>
                                      </p:cBhvr>
                                      <p:to>
                                        <p:strVal val="visible"/>
                                      </p:to>
                                    </p:set>
                                    <p:anim calcmode="lin" valueType="num">
                                      <p:cBhvr additive="base">
                                        <p:cTn dur="250" id="58"/>
                                        <p:tgtEl>
                                          <p:spTgt spid="6"/>
                                        </p:tgtEl>
                                        <p:attrNameLst>
                                          <p:attrName>ppt_y</p:attrName>
                                        </p:attrNameLst>
                                      </p:cBhvr>
                                      <p:tavLst>
                                        <p:tav tm="0">
                                          <p:val>
                                            <p:strVal val="#ppt_y+#ppt_h*1.125000"/>
                                          </p:val>
                                        </p:tav>
                                        <p:tav tm="100000">
                                          <p:val>
                                            <p:strVal val="#ppt_y"/>
                                          </p:val>
                                        </p:tav>
                                      </p:tavLst>
                                    </p:anim>
                                    <p:animEffect filter="wipe(up)" transition="in">
                                      <p:cBhvr>
                                        <p:cTn dur="250" id="59"/>
                                        <p:tgtEl>
                                          <p:spTgt spid="6"/>
                                        </p:tgtEl>
                                      </p:cBhvr>
                                    </p:animEffect>
                                  </p:childTnLst>
                                </p:cTn>
                              </p:par>
                            </p:childTnLst>
                          </p:cTn>
                        </p:par>
                        <p:par>
                          <p:cTn fill="hold" id="60" nodeType="afterGroup">
                            <p:stCondLst>
                              <p:cond delay="3000"/>
                            </p:stCondLst>
                            <p:childTnLst>
                              <p:par>
                                <p:cTn fill="hold" id="61" nodeType="afterEffect" presetClass="entr" presetID="22" presetSubtype="8">
                                  <p:stCondLst>
                                    <p:cond delay="0"/>
                                  </p:stCondLst>
                                  <p:childTnLst>
                                    <p:set>
                                      <p:cBhvr>
                                        <p:cTn dur="1" fill="hold" id="62">
                                          <p:stCondLst>
                                            <p:cond delay="0"/>
                                          </p:stCondLst>
                                        </p:cTn>
                                        <p:tgtEl>
                                          <p:spTgt spid="10"/>
                                        </p:tgtEl>
                                        <p:attrNameLst>
                                          <p:attrName>style.visibility</p:attrName>
                                        </p:attrNameLst>
                                      </p:cBhvr>
                                      <p:to>
                                        <p:strVal val="visible"/>
                                      </p:to>
                                    </p:set>
                                    <p:animEffect filter="wipe(left)" transition="in">
                                      <p:cBhvr>
                                        <p:cTn dur="250" id="63"/>
                                        <p:tgtEl>
                                          <p:spTgt spid="10"/>
                                        </p:tgtEl>
                                      </p:cBhvr>
                                    </p:animEffect>
                                  </p:childTnLst>
                                </p:cTn>
                              </p:par>
                            </p:childTnLst>
                          </p:cTn>
                        </p:par>
                        <p:par>
                          <p:cTn fill="hold" id="64" nodeType="afterGroup">
                            <p:stCondLst>
                              <p:cond delay="3250"/>
                            </p:stCondLst>
                            <p:childTnLst>
                              <p:par>
                                <p:cTn fill="hold" grpId="0" id="65" nodeType="afterEffect" presetClass="entr" presetID="42" presetSubtype="0">
                                  <p:stCondLst>
                                    <p:cond delay="0"/>
                                  </p:stCondLst>
                                  <p:childTnLst>
                                    <p:set>
                                      <p:cBhvr>
                                        <p:cTn dur="1" fill="hold" id="66">
                                          <p:stCondLst>
                                            <p:cond delay="0"/>
                                          </p:stCondLst>
                                        </p:cTn>
                                        <p:tgtEl>
                                          <p:spTgt spid="25"/>
                                        </p:tgtEl>
                                        <p:attrNameLst>
                                          <p:attrName>style.visibility</p:attrName>
                                        </p:attrNameLst>
                                      </p:cBhvr>
                                      <p:to>
                                        <p:strVal val="visible"/>
                                      </p:to>
                                    </p:set>
                                    <p:animEffect filter="fade" transition="in">
                                      <p:cBhvr>
                                        <p:cTn dur="250" id="67"/>
                                        <p:tgtEl>
                                          <p:spTgt spid="25"/>
                                        </p:tgtEl>
                                      </p:cBhvr>
                                    </p:animEffect>
                                    <p:anim calcmode="lin" valueType="num">
                                      <p:cBhvr>
                                        <p:cTn dur="250" fill="hold" id="68"/>
                                        <p:tgtEl>
                                          <p:spTgt spid="25"/>
                                        </p:tgtEl>
                                        <p:attrNameLst>
                                          <p:attrName>ppt_x</p:attrName>
                                        </p:attrNameLst>
                                      </p:cBhvr>
                                      <p:tavLst>
                                        <p:tav tm="0">
                                          <p:val>
                                            <p:strVal val="#ppt_x"/>
                                          </p:val>
                                        </p:tav>
                                        <p:tav tm="100000">
                                          <p:val>
                                            <p:strVal val="#ppt_x"/>
                                          </p:val>
                                        </p:tav>
                                      </p:tavLst>
                                    </p:anim>
                                    <p:anim calcmode="lin" valueType="num">
                                      <p:cBhvr>
                                        <p:cTn dur="250" fill="hold" id="69"/>
                                        <p:tgtEl>
                                          <p:spTgt spid="25"/>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500"/>
                            </p:stCondLst>
                            <p:childTnLst>
                              <p:par>
                                <p:cTn fill="hold" id="71" nodeType="afterEffect" presetClass="entr" presetID="12" presetSubtype="8">
                                  <p:stCondLst>
                                    <p:cond delay="0"/>
                                  </p:stCondLst>
                                  <p:childTnLst>
                                    <p:set>
                                      <p:cBhvr>
                                        <p:cTn dur="1" fill="hold" id="72">
                                          <p:stCondLst>
                                            <p:cond delay="0"/>
                                          </p:stCondLst>
                                        </p:cTn>
                                        <p:tgtEl>
                                          <p:spTgt spid="18"/>
                                        </p:tgtEl>
                                        <p:attrNameLst>
                                          <p:attrName>style.visibility</p:attrName>
                                        </p:attrNameLst>
                                      </p:cBhvr>
                                      <p:to>
                                        <p:strVal val="visible"/>
                                      </p:to>
                                    </p:set>
                                    <p:anim calcmode="lin" valueType="num">
                                      <p:cBhvr additive="base">
                                        <p:cTn dur="250" id="73"/>
                                        <p:tgtEl>
                                          <p:spTgt spid="18"/>
                                        </p:tgtEl>
                                        <p:attrNameLst>
                                          <p:attrName>ppt_x</p:attrName>
                                        </p:attrNameLst>
                                      </p:cBhvr>
                                      <p:tavLst>
                                        <p:tav tm="0">
                                          <p:val>
                                            <p:strVal val="#ppt_x-#ppt_w*1.125000"/>
                                          </p:val>
                                        </p:tav>
                                        <p:tav tm="100000">
                                          <p:val>
                                            <p:strVal val="#ppt_x"/>
                                          </p:val>
                                        </p:tav>
                                      </p:tavLst>
                                    </p:anim>
                                    <p:animEffect filter="wipe(right)" transition="in">
                                      <p:cBhvr>
                                        <p:cTn dur="250" id="74"/>
                                        <p:tgtEl>
                                          <p:spTgt spid="18"/>
                                        </p:tgtEl>
                                      </p:cBhvr>
                                    </p:animEffect>
                                  </p:childTnLst>
                                </p:cTn>
                              </p:par>
                            </p:childTnLst>
                          </p:cTn>
                        </p:par>
                        <p:par>
                          <p:cTn fill="hold" id="75" nodeType="afterGroup">
                            <p:stCondLst>
                              <p:cond delay="3750"/>
                            </p:stCondLst>
                            <p:childTnLst>
                              <p:par>
                                <p:cTn fill="hold" grpId="0" id="76" nodeType="afterEffect" presetClass="entr" presetID="12" presetSubtype="4">
                                  <p:stCondLst>
                                    <p:cond delay="0"/>
                                  </p:stCondLst>
                                  <p:childTnLst>
                                    <p:set>
                                      <p:cBhvr>
                                        <p:cTn dur="1" fill="hold" id="77">
                                          <p:stCondLst>
                                            <p:cond delay="0"/>
                                          </p:stCondLst>
                                        </p:cTn>
                                        <p:tgtEl>
                                          <p:spTgt spid="7"/>
                                        </p:tgtEl>
                                        <p:attrNameLst>
                                          <p:attrName>style.visibility</p:attrName>
                                        </p:attrNameLst>
                                      </p:cBhvr>
                                      <p:to>
                                        <p:strVal val="visible"/>
                                      </p:to>
                                    </p:set>
                                    <p:anim calcmode="lin" valueType="num">
                                      <p:cBhvr additive="base">
                                        <p:cTn dur="250" id="78"/>
                                        <p:tgtEl>
                                          <p:spTgt spid="7"/>
                                        </p:tgtEl>
                                        <p:attrNameLst>
                                          <p:attrName>ppt_y</p:attrName>
                                        </p:attrNameLst>
                                      </p:cBhvr>
                                      <p:tavLst>
                                        <p:tav tm="0">
                                          <p:val>
                                            <p:strVal val="#ppt_y+#ppt_h*1.125000"/>
                                          </p:val>
                                        </p:tav>
                                        <p:tav tm="100000">
                                          <p:val>
                                            <p:strVal val="#ppt_y"/>
                                          </p:val>
                                        </p:tav>
                                      </p:tavLst>
                                    </p:anim>
                                    <p:animEffect filter="wipe(up)" transition="in">
                                      <p:cBhvr>
                                        <p:cTn dur="250" id="79"/>
                                        <p:tgtEl>
                                          <p:spTgt spid="7"/>
                                        </p:tgtEl>
                                      </p:cBhvr>
                                    </p:animEffect>
                                  </p:childTnLst>
                                </p:cTn>
                              </p:par>
                            </p:childTnLst>
                          </p:cTn>
                        </p:par>
                        <p:par>
                          <p:cTn fill="hold" id="80" nodeType="afterGroup">
                            <p:stCondLst>
                              <p:cond delay="4000"/>
                            </p:stCondLst>
                            <p:childTnLst>
                              <p:par>
                                <p:cTn fill="hold" id="81" nodeType="afterEffect" presetClass="entr" presetID="22" presetSubtype="8">
                                  <p:stCondLst>
                                    <p:cond delay="0"/>
                                  </p:stCondLst>
                                  <p:childTnLst>
                                    <p:set>
                                      <p:cBhvr>
                                        <p:cTn dur="1" fill="hold" id="82">
                                          <p:stCondLst>
                                            <p:cond delay="0"/>
                                          </p:stCondLst>
                                        </p:cTn>
                                        <p:tgtEl>
                                          <p:spTgt spid="11"/>
                                        </p:tgtEl>
                                        <p:attrNameLst>
                                          <p:attrName>style.visibility</p:attrName>
                                        </p:attrNameLst>
                                      </p:cBhvr>
                                      <p:to>
                                        <p:strVal val="visible"/>
                                      </p:to>
                                    </p:set>
                                    <p:animEffect filter="wipe(left)" transition="in">
                                      <p:cBhvr>
                                        <p:cTn dur="250" id="83"/>
                                        <p:tgtEl>
                                          <p:spTgt spid="11"/>
                                        </p:tgtEl>
                                      </p:cBhvr>
                                    </p:animEffect>
                                  </p:childTnLst>
                                </p:cTn>
                              </p:par>
                            </p:childTnLst>
                          </p:cTn>
                        </p:par>
                        <p:par>
                          <p:cTn fill="hold" id="84" nodeType="afterGroup">
                            <p:stCondLst>
                              <p:cond delay="4250"/>
                            </p:stCondLst>
                            <p:childTnLst>
                              <p:par>
                                <p:cTn fill="hold" grpId="0" id="85" nodeType="afterEffect" presetClass="entr" presetID="42" presetSubtype="0">
                                  <p:stCondLst>
                                    <p:cond delay="0"/>
                                  </p:stCondLst>
                                  <p:childTnLst>
                                    <p:set>
                                      <p:cBhvr>
                                        <p:cTn dur="1" fill="hold" id="86">
                                          <p:stCondLst>
                                            <p:cond delay="0"/>
                                          </p:stCondLst>
                                        </p:cTn>
                                        <p:tgtEl>
                                          <p:spTgt spid="26"/>
                                        </p:tgtEl>
                                        <p:attrNameLst>
                                          <p:attrName>style.visibility</p:attrName>
                                        </p:attrNameLst>
                                      </p:cBhvr>
                                      <p:to>
                                        <p:strVal val="visible"/>
                                      </p:to>
                                    </p:set>
                                    <p:animEffect filter="fade" transition="in">
                                      <p:cBhvr>
                                        <p:cTn dur="250" id="87"/>
                                        <p:tgtEl>
                                          <p:spTgt spid="26"/>
                                        </p:tgtEl>
                                      </p:cBhvr>
                                    </p:animEffect>
                                    <p:anim calcmode="lin" valueType="num">
                                      <p:cBhvr>
                                        <p:cTn dur="250" fill="hold" id="88"/>
                                        <p:tgtEl>
                                          <p:spTgt spid="26"/>
                                        </p:tgtEl>
                                        <p:attrNameLst>
                                          <p:attrName>ppt_x</p:attrName>
                                        </p:attrNameLst>
                                      </p:cBhvr>
                                      <p:tavLst>
                                        <p:tav tm="0">
                                          <p:val>
                                            <p:strVal val="#ppt_x"/>
                                          </p:val>
                                        </p:tav>
                                        <p:tav tm="100000">
                                          <p:val>
                                            <p:strVal val="#ppt_x"/>
                                          </p:val>
                                        </p:tav>
                                      </p:tavLst>
                                    </p:anim>
                                    <p:anim calcmode="lin" valueType="num">
                                      <p:cBhvr>
                                        <p:cTn dur="250" fill="hold" id="89"/>
                                        <p:tgtEl>
                                          <p:spTgt spid="26"/>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4500"/>
                            </p:stCondLst>
                            <p:childTnLst>
                              <p:par>
                                <p:cTn fill="hold" id="91" nodeType="afterEffect" presetClass="exit" presetID="37" presetSubtype="0">
                                  <p:stCondLst>
                                    <p:cond delay="0"/>
                                  </p:stCondLst>
                                  <p:childTnLst>
                                    <p:animEffect filter="fade" transition="out">
                                      <p:cBhvr>
                                        <p:cTn dur="1000" id="92"/>
                                        <p:tgtEl>
                                          <p:spTgt spid="12"/>
                                        </p:tgtEl>
                                      </p:cBhvr>
                                    </p:animEffect>
                                    <p:anim calcmode="lin" valueType="num">
                                      <p:cBhvr>
                                        <p:cTn dur="1000" id="93"/>
                                        <p:tgtEl>
                                          <p:spTgt spid="12"/>
                                        </p:tgtEl>
                                        <p:attrNameLst>
                                          <p:attrName>ppt_x</p:attrName>
                                        </p:attrNameLst>
                                      </p:cBhvr>
                                      <p:tavLst>
                                        <p:tav tm="0">
                                          <p:val>
                                            <p:strVal val="ppt_x"/>
                                          </p:val>
                                        </p:tav>
                                        <p:tav tm="100000">
                                          <p:val>
                                            <p:strVal val="ppt_x"/>
                                          </p:val>
                                        </p:tav>
                                      </p:tavLst>
                                    </p:anim>
                                    <p:anim calcmode="lin" valueType="num">
                                      <p:cBhvr>
                                        <p:cTn decel="100000" dur="100" id="94"/>
                                        <p:tgtEl>
                                          <p:spTgt spid="12"/>
                                        </p:tgtEl>
                                        <p:attrNameLst>
                                          <p:attrName>ppt_y</p:attrName>
                                        </p:attrNameLst>
                                      </p:cBhvr>
                                      <p:tavLst>
                                        <p:tav tm="0">
                                          <p:val>
                                            <p:strVal val="ppt_y"/>
                                          </p:val>
                                        </p:tav>
                                        <p:tav tm="100000">
                                          <p:val>
                                            <p:strVal val="ppt_y-.03"/>
                                          </p:val>
                                        </p:tav>
                                      </p:tavLst>
                                    </p:anim>
                                    <p:anim calcmode="lin" valueType="num">
                                      <p:cBhvr>
                                        <p:cTn accel="100000" dur="900" id="95">
                                          <p:stCondLst>
                                            <p:cond delay="100"/>
                                          </p:stCondLst>
                                        </p:cTn>
                                        <p:tgtEl>
                                          <p:spTgt spid="12"/>
                                        </p:tgtEl>
                                        <p:attrNameLst>
                                          <p:attrName>ppt_y</p:attrName>
                                        </p:attrNameLst>
                                      </p:cBhvr>
                                      <p:tavLst>
                                        <p:tav tm="0">
                                          <p:val>
                                            <p:strVal val="ppt_y"/>
                                          </p:val>
                                        </p:tav>
                                        <p:tav tm="100000">
                                          <p:val>
                                            <p:strVal val="ppt_y+1"/>
                                          </p:val>
                                        </p:tav>
                                      </p:tavLst>
                                    </p:anim>
                                    <p:set>
                                      <p:cBhvr>
                                        <p:cTn dur="1" fill="hold" id="96">
                                          <p:stCondLst>
                                            <p:cond delay="999"/>
                                          </p:stCondLst>
                                        </p:cTn>
                                        <p:tgtEl>
                                          <p:spTgt spid="12"/>
                                        </p:tgtEl>
                                        <p:attrNameLst>
                                          <p:attrName>style.visibility</p:attrName>
                                        </p:attrNameLst>
                                      </p:cBhvr>
                                      <p:to>
                                        <p:strVal val="hidden"/>
                                      </p:to>
                                    </p:set>
                                  </p:childTnLst>
                                </p:cTn>
                              </p:par>
                              <p:par>
                                <p:cTn fill="hold" grpId="1" id="97" nodeType="withEffect" presetClass="exit" presetID="37" presetSubtype="0">
                                  <p:stCondLst>
                                    <p:cond delay="0"/>
                                  </p:stCondLst>
                                  <p:childTnLst>
                                    <p:animEffect filter="fade" transition="out">
                                      <p:cBhvr>
                                        <p:cTn dur="1000" id="98"/>
                                        <p:tgtEl>
                                          <p:spTgt spid="5"/>
                                        </p:tgtEl>
                                      </p:cBhvr>
                                    </p:animEffect>
                                    <p:anim calcmode="lin" valueType="num">
                                      <p:cBhvr>
                                        <p:cTn dur="1000" id="99"/>
                                        <p:tgtEl>
                                          <p:spTgt spid="5"/>
                                        </p:tgtEl>
                                        <p:attrNameLst>
                                          <p:attrName>ppt_x</p:attrName>
                                        </p:attrNameLst>
                                      </p:cBhvr>
                                      <p:tavLst>
                                        <p:tav tm="0">
                                          <p:val>
                                            <p:strVal val="ppt_x"/>
                                          </p:val>
                                        </p:tav>
                                        <p:tav tm="100000">
                                          <p:val>
                                            <p:strVal val="ppt_x"/>
                                          </p:val>
                                        </p:tav>
                                      </p:tavLst>
                                    </p:anim>
                                    <p:anim calcmode="lin" valueType="num">
                                      <p:cBhvr>
                                        <p:cTn decel="100000" dur="100" id="100"/>
                                        <p:tgtEl>
                                          <p:spTgt spid="5"/>
                                        </p:tgtEl>
                                        <p:attrNameLst>
                                          <p:attrName>ppt_y</p:attrName>
                                        </p:attrNameLst>
                                      </p:cBhvr>
                                      <p:tavLst>
                                        <p:tav tm="0">
                                          <p:val>
                                            <p:strVal val="ppt_y"/>
                                          </p:val>
                                        </p:tav>
                                        <p:tav tm="100000">
                                          <p:val>
                                            <p:strVal val="ppt_y-.03"/>
                                          </p:val>
                                        </p:tav>
                                      </p:tavLst>
                                    </p:anim>
                                    <p:anim calcmode="lin" valueType="num">
                                      <p:cBhvr>
                                        <p:cTn accel="100000" dur="900" id="101">
                                          <p:stCondLst>
                                            <p:cond delay="100"/>
                                          </p:stCondLst>
                                        </p:cTn>
                                        <p:tgtEl>
                                          <p:spTgt spid="5"/>
                                        </p:tgtEl>
                                        <p:attrNameLst>
                                          <p:attrName>ppt_y</p:attrName>
                                        </p:attrNameLst>
                                      </p:cBhvr>
                                      <p:tavLst>
                                        <p:tav tm="0">
                                          <p:val>
                                            <p:strVal val="ppt_y"/>
                                          </p:val>
                                        </p:tav>
                                        <p:tav tm="100000">
                                          <p:val>
                                            <p:strVal val="ppt_y+1"/>
                                          </p:val>
                                        </p:tav>
                                      </p:tavLst>
                                    </p:anim>
                                    <p:set>
                                      <p:cBhvr>
                                        <p:cTn dur="1" fill="hold" id="102">
                                          <p:stCondLst>
                                            <p:cond delay="999"/>
                                          </p:stCondLst>
                                        </p:cTn>
                                        <p:tgtEl>
                                          <p:spTgt spid="5"/>
                                        </p:tgtEl>
                                        <p:attrNameLst>
                                          <p:attrName>style.visibility</p:attrName>
                                        </p:attrNameLst>
                                      </p:cBhvr>
                                      <p:to>
                                        <p:strVal val="hidden"/>
                                      </p:to>
                                    </p:set>
                                  </p:childTnLst>
                                </p:cTn>
                              </p:par>
                              <p:par>
                                <p:cTn fill="hold" id="103" nodeType="withEffect" presetClass="exit" presetID="37" presetSubtype="0">
                                  <p:stCondLst>
                                    <p:cond delay="0"/>
                                  </p:stCondLst>
                                  <p:childTnLst>
                                    <p:animEffect filter="fade" transition="out">
                                      <p:cBhvr>
                                        <p:cTn dur="1000" id="104"/>
                                        <p:tgtEl>
                                          <p:spTgt spid="8"/>
                                        </p:tgtEl>
                                      </p:cBhvr>
                                    </p:animEffect>
                                    <p:anim calcmode="lin" valueType="num">
                                      <p:cBhvr>
                                        <p:cTn dur="1000" id="105"/>
                                        <p:tgtEl>
                                          <p:spTgt spid="8"/>
                                        </p:tgtEl>
                                        <p:attrNameLst>
                                          <p:attrName>ppt_x</p:attrName>
                                        </p:attrNameLst>
                                      </p:cBhvr>
                                      <p:tavLst>
                                        <p:tav tm="0">
                                          <p:val>
                                            <p:strVal val="ppt_x"/>
                                          </p:val>
                                        </p:tav>
                                        <p:tav tm="100000">
                                          <p:val>
                                            <p:strVal val="ppt_x"/>
                                          </p:val>
                                        </p:tav>
                                      </p:tavLst>
                                    </p:anim>
                                    <p:anim calcmode="lin" valueType="num">
                                      <p:cBhvr>
                                        <p:cTn decel="100000" dur="100" id="106"/>
                                        <p:tgtEl>
                                          <p:spTgt spid="8"/>
                                        </p:tgtEl>
                                        <p:attrNameLst>
                                          <p:attrName>ppt_y</p:attrName>
                                        </p:attrNameLst>
                                      </p:cBhvr>
                                      <p:tavLst>
                                        <p:tav tm="0">
                                          <p:val>
                                            <p:strVal val="ppt_y"/>
                                          </p:val>
                                        </p:tav>
                                        <p:tav tm="100000">
                                          <p:val>
                                            <p:strVal val="ppt_y-.03"/>
                                          </p:val>
                                        </p:tav>
                                      </p:tavLst>
                                    </p:anim>
                                    <p:anim calcmode="lin" valueType="num">
                                      <p:cBhvr>
                                        <p:cTn accel="100000" dur="900" id="107">
                                          <p:stCondLst>
                                            <p:cond delay="100"/>
                                          </p:stCondLst>
                                        </p:cTn>
                                        <p:tgtEl>
                                          <p:spTgt spid="8"/>
                                        </p:tgtEl>
                                        <p:attrNameLst>
                                          <p:attrName>ppt_y</p:attrName>
                                        </p:attrNameLst>
                                      </p:cBhvr>
                                      <p:tavLst>
                                        <p:tav tm="0">
                                          <p:val>
                                            <p:strVal val="ppt_y"/>
                                          </p:val>
                                        </p:tav>
                                        <p:tav tm="100000">
                                          <p:val>
                                            <p:strVal val="ppt_y+1"/>
                                          </p:val>
                                        </p:tav>
                                      </p:tavLst>
                                    </p:anim>
                                    <p:set>
                                      <p:cBhvr>
                                        <p:cTn dur="1" fill="hold" id="108">
                                          <p:stCondLst>
                                            <p:cond delay="999"/>
                                          </p:stCondLst>
                                        </p:cTn>
                                        <p:tgtEl>
                                          <p:spTgt spid="8"/>
                                        </p:tgtEl>
                                        <p:attrNameLst>
                                          <p:attrName>style.visibility</p:attrName>
                                        </p:attrNameLst>
                                      </p:cBhvr>
                                      <p:to>
                                        <p:strVal val="hidden"/>
                                      </p:to>
                                    </p:set>
                                  </p:childTnLst>
                                </p:cTn>
                              </p:par>
                              <p:par>
                                <p:cTn fill="hold" grpId="1" id="109" nodeType="withEffect" presetClass="exit" presetID="37" presetSubtype="0">
                                  <p:stCondLst>
                                    <p:cond delay="0"/>
                                  </p:stCondLst>
                                  <p:childTnLst>
                                    <p:animEffect filter="fade" transition="out">
                                      <p:cBhvr>
                                        <p:cTn dur="1000" id="110"/>
                                        <p:tgtEl>
                                          <p:spTgt spid="4"/>
                                        </p:tgtEl>
                                      </p:cBhvr>
                                    </p:animEffect>
                                    <p:anim calcmode="lin" valueType="num">
                                      <p:cBhvr>
                                        <p:cTn dur="1000" id="111"/>
                                        <p:tgtEl>
                                          <p:spTgt spid="4"/>
                                        </p:tgtEl>
                                        <p:attrNameLst>
                                          <p:attrName>ppt_x</p:attrName>
                                        </p:attrNameLst>
                                      </p:cBhvr>
                                      <p:tavLst>
                                        <p:tav tm="0">
                                          <p:val>
                                            <p:strVal val="ppt_x"/>
                                          </p:val>
                                        </p:tav>
                                        <p:tav tm="100000">
                                          <p:val>
                                            <p:strVal val="ppt_x"/>
                                          </p:val>
                                        </p:tav>
                                      </p:tavLst>
                                    </p:anim>
                                    <p:anim calcmode="lin" valueType="num">
                                      <p:cBhvr>
                                        <p:cTn decel="100000" dur="100" id="112"/>
                                        <p:tgtEl>
                                          <p:spTgt spid="4"/>
                                        </p:tgtEl>
                                        <p:attrNameLst>
                                          <p:attrName>ppt_y</p:attrName>
                                        </p:attrNameLst>
                                      </p:cBhvr>
                                      <p:tavLst>
                                        <p:tav tm="0">
                                          <p:val>
                                            <p:strVal val="ppt_y"/>
                                          </p:val>
                                        </p:tav>
                                        <p:tav tm="100000">
                                          <p:val>
                                            <p:strVal val="ppt_y-.03"/>
                                          </p:val>
                                        </p:tav>
                                      </p:tavLst>
                                    </p:anim>
                                    <p:anim calcmode="lin" valueType="num">
                                      <p:cBhvr>
                                        <p:cTn accel="100000" dur="900" id="113">
                                          <p:stCondLst>
                                            <p:cond delay="100"/>
                                          </p:stCondLst>
                                        </p:cTn>
                                        <p:tgtEl>
                                          <p:spTgt spid="4"/>
                                        </p:tgtEl>
                                        <p:attrNameLst>
                                          <p:attrName>ppt_y</p:attrName>
                                        </p:attrNameLst>
                                      </p:cBhvr>
                                      <p:tavLst>
                                        <p:tav tm="0">
                                          <p:val>
                                            <p:strVal val="ppt_y"/>
                                          </p:val>
                                        </p:tav>
                                        <p:tav tm="100000">
                                          <p:val>
                                            <p:strVal val="ppt_y+1"/>
                                          </p:val>
                                        </p:tav>
                                      </p:tavLst>
                                    </p:anim>
                                    <p:set>
                                      <p:cBhvr>
                                        <p:cTn dur="1" fill="hold" id="114">
                                          <p:stCondLst>
                                            <p:cond delay="999"/>
                                          </p:stCondLst>
                                        </p:cTn>
                                        <p:tgtEl>
                                          <p:spTgt spid="4"/>
                                        </p:tgtEl>
                                        <p:attrNameLst>
                                          <p:attrName>style.visibility</p:attrName>
                                        </p:attrNameLst>
                                      </p:cBhvr>
                                      <p:to>
                                        <p:strVal val="hidden"/>
                                      </p:to>
                                    </p:set>
                                  </p:childTnLst>
                                </p:cTn>
                              </p:par>
                              <p:par>
                                <p:cTn fill="hold" id="115" nodeType="withEffect" presetClass="exit" presetID="37" presetSubtype="0">
                                  <p:stCondLst>
                                    <p:cond delay="0"/>
                                  </p:stCondLst>
                                  <p:childTnLst>
                                    <p:animEffect filter="fade" transition="out">
                                      <p:cBhvr>
                                        <p:cTn dur="1000" id="116"/>
                                        <p:tgtEl>
                                          <p:spTgt spid="15"/>
                                        </p:tgtEl>
                                      </p:cBhvr>
                                    </p:animEffect>
                                    <p:anim calcmode="lin" valueType="num">
                                      <p:cBhvr>
                                        <p:cTn dur="1000" id="117"/>
                                        <p:tgtEl>
                                          <p:spTgt spid="15"/>
                                        </p:tgtEl>
                                        <p:attrNameLst>
                                          <p:attrName>ppt_x</p:attrName>
                                        </p:attrNameLst>
                                      </p:cBhvr>
                                      <p:tavLst>
                                        <p:tav tm="0">
                                          <p:val>
                                            <p:strVal val="ppt_x"/>
                                          </p:val>
                                        </p:tav>
                                        <p:tav tm="100000">
                                          <p:val>
                                            <p:strVal val="ppt_x"/>
                                          </p:val>
                                        </p:tav>
                                      </p:tavLst>
                                    </p:anim>
                                    <p:anim calcmode="lin" valueType="num">
                                      <p:cBhvr>
                                        <p:cTn decel="100000" dur="100" id="118"/>
                                        <p:tgtEl>
                                          <p:spTgt spid="15"/>
                                        </p:tgtEl>
                                        <p:attrNameLst>
                                          <p:attrName>ppt_y</p:attrName>
                                        </p:attrNameLst>
                                      </p:cBhvr>
                                      <p:tavLst>
                                        <p:tav tm="0">
                                          <p:val>
                                            <p:strVal val="ppt_y"/>
                                          </p:val>
                                        </p:tav>
                                        <p:tav tm="100000">
                                          <p:val>
                                            <p:strVal val="ppt_y-.03"/>
                                          </p:val>
                                        </p:tav>
                                      </p:tavLst>
                                    </p:anim>
                                    <p:anim calcmode="lin" valueType="num">
                                      <p:cBhvr>
                                        <p:cTn accel="100000" dur="900" id="119">
                                          <p:stCondLst>
                                            <p:cond delay="100"/>
                                          </p:stCondLst>
                                        </p:cTn>
                                        <p:tgtEl>
                                          <p:spTgt spid="15"/>
                                        </p:tgtEl>
                                        <p:attrNameLst>
                                          <p:attrName>ppt_y</p:attrName>
                                        </p:attrNameLst>
                                      </p:cBhvr>
                                      <p:tavLst>
                                        <p:tav tm="0">
                                          <p:val>
                                            <p:strVal val="ppt_y"/>
                                          </p:val>
                                        </p:tav>
                                        <p:tav tm="100000">
                                          <p:val>
                                            <p:strVal val="ppt_y+1"/>
                                          </p:val>
                                        </p:tav>
                                      </p:tavLst>
                                    </p:anim>
                                    <p:set>
                                      <p:cBhvr>
                                        <p:cTn dur="1" fill="hold" id="120">
                                          <p:stCondLst>
                                            <p:cond delay="999"/>
                                          </p:stCondLst>
                                        </p:cTn>
                                        <p:tgtEl>
                                          <p:spTgt spid="15"/>
                                        </p:tgtEl>
                                        <p:attrNameLst>
                                          <p:attrName>style.visibility</p:attrName>
                                        </p:attrNameLst>
                                      </p:cBhvr>
                                      <p:to>
                                        <p:strVal val="hidden"/>
                                      </p:to>
                                    </p:set>
                                  </p:childTnLst>
                                </p:cTn>
                              </p:par>
                              <p:par>
                                <p:cTn fill="hold" grpId="1" id="121" nodeType="withEffect" presetClass="exit" presetID="37" presetSubtype="0">
                                  <p:stCondLst>
                                    <p:cond delay="0"/>
                                  </p:stCondLst>
                                  <p:childTnLst>
                                    <p:animEffect filter="fade" transition="out">
                                      <p:cBhvr>
                                        <p:cTn dur="1000" id="122"/>
                                        <p:tgtEl>
                                          <p:spTgt spid="6"/>
                                        </p:tgtEl>
                                      </p:cBhvr>
                                    </p:animEffect>
                                    <p:anim calcmode="lin" valueType="num">
                                      <p:cBhvr>
                                        <p:cTn dur="1000" id="123"/>
                                        <p:tgtEl>
                                          <p:spTgt spid="6"/>
                                        </p:tgtEl>
                                        <p:attrNameLst>
                                          <p:attrName>ppt_x</p:attrName>
                                        </p:attrNameLst>
                                      </p:cBhvr>
                                      <p:tavLst>
                                        <p:tav tm="0">
                                          <p:val>
                                            <p:strVal val="ppt_x"/>
                                          </p:val>
                                        </p:tav>
                                        <p:tav tm="100000">
                                          <p:val>
                                            <p:strVal val="ppt_x"/>
                                          </p:val>
                                        </p:tav>
                                      </p:tavLst>
                                    </p:anim>
                                    <p:anim calcmode="lin" valueType="num">
                                      <p:cBhvr>
                                        <p:cTn decel="100000" dur="100" id="124"/>
                                        <p:tgtEl>
                                          <p:spTgt spid="6"/>
                                        </p:tgtEl>
                                        <p:attrNameLst>
                                          <p:attrName>ppt_y</p:attrName>
                                        </p:attrNameLst>
                                      </p:cBhvr>
                                      <p:tavLst>
                                        <p:tav tm="0">
                                          <p:val>
                                            <p:strVal val="ppt_y"/>
                                          </p:val>
                                        </p:tav>
                                        <p:tav tm="100000">
                                          <p:val>
                                            <p:strVal val="ppt_y-.03"/>
                                          </p:val>
                                        </p:tav>
                                      </p:tavLst>
                                    </p:anim>
                                    <p:anim calcmode="lin" valueType="num">
                                      <p:cBhvr>
                                        <p:cTn accel="100000" dur="900" id="125">
                                          <p:stCondLst>
                                            <p:cond delay="100"/>
                                          </p:stCondLst>
                                        </p:cTn>
                                        <p:tgtEl>
                                          <p:spTgt spid="6"/>
                                        </p:tgtEl>
                                        <p:attrNameLst>
                                          <p:attrName>ppt_y</p:attrName>
                                        </p:attrNameLst>
                                      </p:cBhvr>
                                      <p:tavLst>
                                        <p:tav tm="0">
                                          <p:val>
                                            <p:strVal val="ppt_y"/>
                                          </p:val>
                                        </p:tav>
                                        <p:tav tm="100000">
                                          <p:val>
                                            <p:strVal val="ppt_y+1"/>
                                          </p:val>
                                        </p:tav>
                                      </p:tavLst>
                                    </p:anim>
                                    <p:set>
                                      <p:cBhvr>
                                        <p:cTn dur="1" fill="hold" id="126">
                                          <p:stCondLst>
                                            <p:cond delay="999"/>
                                          </p:stCondLst>
                                        </p:cTn>
                                        <p:tgtEl>
                                          <p:spTgt spid="6"/>
                                        </p:tgtEl>
                                        <p:attrNameLst>
                                          <p:attrName>style.visibility</p:attrName>
                                        </p:attrNameLst>
                                      </p:cBhvr>
                                      <p:to>
                                        <p:strVal val="hidden"/>
                                      </p:to>
                                    </p:set>
                                  </p:childTnLst>
                                </p:cTn>
                              </p:par>
                              <p:par>
                                <p:cTn fill="hold" id="127" nodeType="withEffect" presetClass="exit" presetID="37" presetSubtype="0">
                                  <p:stCondLst>
                                    <p:cond delay="0"/>
                                  </p:stCondLst>
                                  <p:childTnLst>
                                    <p:animEffect filter="fade" transition="out">
                                      <p:cBhvr>
                                        <p:cTn dur="1000" id="128"/>
                                        <p:tgtEl>
                                          <p:spTgt spid="10"/>
                                        </p:tgtEl>
                                      </p:cBhvr>
                                    </p:animEffect>
                                    <p:anim calcmode="lin" valueType="num">
                                      <p:cBhvr>
                                        <p:cTn dur="1000" id="129"/>
                                        <p:tgtEl>
                                          <p:spTgt spid="10"/>
                                        </p:tgtEl>
                                        <p:attrNameLst>
                                          <p:attrName>ppt_x</p:attrName>
                                        </p:attrNameLst>
                                      </p:cBhvr>
                                      <p:tavLst>
                                        <p:tav tm="0">
                                          <p:val>
                                            <p:strVal val="ppt_x"/>
                                          </p:val>
                                        </p:tav>
                                        <p:tav tm="100000">
                                          <p:val>
                                            <p:strVal val="ppt_x"/>
                                          </p:val>
                                        </p:tav>
                                      </p:tavLst>
                                    </p:anim>
                                    <p:anim calcmode="lin" valueType="num">
                                      <p:cBhvr>
                                        <p:cTn decel="100000" dur="100" id="130"/>
                                        <p:tgtEl>
                                          <p:spTgt spid="10"/>
                                        </p:tgtEl>
                                        <p:attrNameLst>
                                          <p:attrName>ppt_y</p:attrName>
                                        </p:attrNameLst>
                                      </p:cBhvr>
                                      <p:tavLst>
                                        <p:tav tm="0">
                                          <p:val>
                                            <p:strVal val="ppt_y"/>
                                          </p:val>
                                        </p:tav>
                                        <p:tav tm="100000">
                                          <p:val>
                                            <p:strVal val="ppt_y-.03"/>
                                          </p:val>
                                        </p:tav>
                                      </p:tavLst>
                                    </p:anim>
                                    <p:anim calcmode="lin" valueType="num">
                                      <p:cBhvr>
                                        <p:cTn accel="100000" dur="900" id="131">
                                          <p:stCondLst>
                                            <p:cond delay="100"/>
                                          </p:stCondLst>
                                        </p:cTn>
                                        <p:tgtEl>
                                          <p:spTgt spid="10"/>
                                        </p:tgtEl>
                                        <p:attrNameLst>
                                          <p:attrName>ppt_y</p:attrName>
                                        </p:attrNameLst>
                                      </p:cBhvr>
                                      <p:tavLst>
                                        <p:tav tm="0">
                                          <p:val>
                                            <p:strVal val="ppt_y"/>
                                          </p:val>
                                        </p:tav>
                                        <p:tav tm="100000">
                                          <p:val>
                                            <p:strVal val="ppt_y+1"/>
                                          </p:val>
                                        </p:tav>
                                      </p:tavLst>
                                    </p:anim>
                                    <p:set>
                                      <p:cBhvr>
                                        <p:cTn dur="1" fill="hold" id="132">
                                          <p:stCondLst>
                                            <p:cond delay="999"/>
                                          </p:stCondLst>
                                        </p:cTn>
                                        <p:tgtEl>
                                          <p:spTgt spid="10"/>
                                        </p:tgtEl>
                                        <p:attrNameLst>
                                          <p:attrName>style.visibility</p:attrName>
                                        </p:attrNameLst>
                                      </p:cBhvr>
                                      <p:to>
                                        <p:strVal val="hidden"/>
                                      </p:to>
                                    </p:set>
                                  </p:childTnLst>
                                </p:cTn>
                              </p:par>
                              <p:par>
                                <p:cTn fill="hold" grpId="1" id="133" nodeType="withEffect" presetClass="exit" presetID="37" presetSubtype="0">
                                  <p:stCondLst>
                                    <p:cond delay="0"/>
                                  </p:stCondLst>
                                  <p:childTnLst>
                                    <p:animEffect filter="fade" transition="out">
                                      <p:cBhvr>
                                        <p:cTn dur="1000" id="134"/>
                                        <p:tgtEl>
                                          <p:spTgt spid="25"/>
                                        </p:tgtEl>
                                      </p:cBhvr>
                                    </p:animEffect>
                                    <p:anim calcmode="lin" valueType="num">
                                      <p:cBhvr>
                                        <p:cTn dur="1000" id="135"/>
                                        <p:tgtEl>
                                          <p:spTgt spid="25"/>
                                        </p:tgtEl>
                                        <p:attrNameLst>
                                          <p:attrName>ppt_x</p:attrName>
                                        </p:attrNameLst>
                                      </p:cBhvr>
                                      <p:tavLst>
                                        <p:tav tm="0">
                                          <p:val>
                                            <p:strVal val="ppt_x"/>
                                          </p:val>
                                        </p:tav>
                                        <p:tav tm="100000">
                                          <p:val>
                                            <p:strVal val="ppt_x"/>
                                          </p:val>
                                        </p:tav>
                                      </p:tavLst>
                                    </p:anim>
                                    <p:anim calcmode="lin" valueType="num">
                                      <p:cBhvr>
                                        <p:cTn decel="100000" dur="100" id="136"/>
                                        <p:tgtEl>
                                          <p:spTgt spid="25"/>
                                        </p:tgtEl>
                                        <p:attrNameLst>
                                          <p:attrName>ppt_y</p:attrName>
                                        </p:attrNameLst>
                                      </p:cBhvr>
                                      <p:tavLst>
                                        <p:tav tm="0">
                                          <p:val>
                                            <p:strVal val="ppt_y"/>
                                          </p:val>
                                        </p:tav>
                                        <p:tav tm="100000">
                                          <p:val>
                                            <p:strVal val="ppt_y-.03"/>
                                          </p:val>
                                        </p:tav>
                                      </p:tavLst>
                                    </p:anim>
                                    <p:anim calcmode="lin" valueType="num">
                                      <p:cBhvr>
                                        <p:cTn accel="100000" dur="900" id="137">
                                          <p:stCondLst>
                                            <p:cond delay="100"/>
                                          </p:stCondLst>
                                        </p:cTn>
                                        <p:tgtEl>
                                          <p:spTgt spid="25"/>
                                        </p:tgtEl>
                                        <p:attrNameLst>
                                          <p:attrName>ppt_y</p:attrName>
                                        </p:attrNameLst>
                                      </p:cBhvr>
                                      <p:tavLst>
                                        <p:tav tm="0">
                                          <p:val>
                                            <p:strVal val="ppt_y"/>
                                          </p:val>
                                        </p:tav>
                                        <p:tav tm="100000">
                                          <p:val>
                                            <p:strVal val="ppt_y+1"/>
                                          </p:val>
                                        </p:tav>
                                      </p:tavLst>
                                    </p:anim>
                                    <p:set>
                                      <p:cBhvr>
                                        <p:cTn dur="1" fill="hold" id="138">
                                          <p:stCondLst>
                                            <p:cond delay="999"/>
                                          </p:stCondLst>
                                        </p:cTn>
                                        <p:tgtEl>
                                          <p:spTgt spid="25"/>
                                        </p:tgtEl>
                                        <p:attrNameLst>
                                          <p:attrName>style.visibility</p:attrName>
                                        </p:attrNameLst>
                                      </p:cBhvr>
                                      <p:to>
                                        <p:strVal val="hidden"/>
                                      </p:to>
                                    </p:set>
                                  </p:childTnLst>
                                </p:cTn>
                              </p:par>
                              <p:par>
                                <p:cTn fill="hold" id="139" nodeType="withEffect" presetClass="exit" presetID="37" presetSubtype="0">
                                  <p:stCondLst>
                                    <p:cond delay="0"/>
                                  </p:stCondLst>
                                  <p:childTnLst>
                                    <p:animEffect filter="fade" transition="out">
                                      <p:cBhvr>
                                        <p:cTn dur="1000" id="140"/>
                                        <p:tgtEl>
                                          <p:spTgt spid="18"/>
                                        </p:tgtEl>
                                      </p:cBhvr>
                                    </p:animEffect>
                                    <p:anim calcmode="lin" valueType="num">
                                      <p:cBhvr>
                                        <p:cTn dur="1000" id="141"/>
                                        <p:tgtEl>
                                          <p:spTgt spid="18"/>
                                        </p:tgtEl>
                                        <p:attrNameLst>
                                          <p:attrName>ppt_x</p:attrName>
                                        </p:attrNameLst>
                                      </p:cBhvr>
                                      <p:tavLst>
                                        <p:tav tm="0">
                                          <p:val>
                                            <p:strVal val="ppt_x"/>
                                          </p:val>
                                        </p:tav>
                                        <p:tav tm="100000">
                                          <p:val>
                                            <p:strVal val="ppt_x"/>
                                          </p:val>
                                        </p:tav>
                                      </p:tavLst>
                                    </p:anim>
                                    <p:anim calcmode="lin" valueType="num">
                                      <p:cBhvr>
                                        <p:cTn decel="100000" dur="100" id="142"/>
                                        <p:tgtEl>
                                          <p:spTgt spid="18"/>
                                        </p:tgtEl>
                                        <p:attrNameLst>
                                          <p:attrName>ppt_y</p:attrName>
                                        </p:attrNameLst>
                                      </p:cBhvr>
                                      <p:tavLst>
                                        <p:tav tm="0">
                                          <p:val>
                                            <p:strVal val="ppt_y"/>
                                          </p:val>
                                        </p:tav>
                                        <p:tav tm="100000">
                                          <p:val>
                                            <p:strVal val="ppt_y-.03"/>
                                          </p:val>
                                        </p:tav>
                                      </p:tavLst>
                                    </p:anim>
                                    <p:anim calcmode="lin" valueType="num">
                                      <p:cBhvr>
                                        <p:cTn accel="100000" dur="900" id="143">
                                          <p:stCondLst>
                                            <p:cond delay="100"/>
                                          </p:stCondLst>
                                        </p:cTn>
                                        <p:tgtEl>
                                          <p:spTgt spid="18"/>
                                        </p:tgtEl>
                                        <p:attrNameLst>
                                          <p:attrName>ppt_y</p:attrName>
                                        </p:attrNameLst>
                                      </p:cBhvr>
                                      <p:tavLst>
                                        <p:tav tm="0">
                                          <p:val>
                                            <p:strVal val="ppt_y"/>
                                          </p:val>
                                        </p:tav>
                                        <p:tav tm="100000">
                                          <p:val>
                                            <p:strVal val="ppt_y+1"/>
                                          </p:val>
                                        </p:tav>
                                      </p:tavLst>
                                    </p:anim>
                                    <p:set>
                                      <p:cBhvr>
                                        <p:cTn dur="1" fill="hold" id="144">
                                          <p:stCondLst>
                                            <p:cond delay="999"/>
                                          </p:stCondLst>
                                        </p:cTn>
                                        <p:tgtEl>
                                          <p:spTgt spid="18"/>
                                        </p:tgtEl>
                                        <p:attrNameLst>
                                          <p:attrName>style.visibility</p:attrName>
                                        </p:attrNameLst>
                                      </p:cBhvr>
                                      <p:to>
                                        <p:strVal val="hidden"/>
                                      </p:to>
                                    </p:set>
                                  </p:childTnLst>
                                </p:cTn>
                              </p:par>
                              <p:par>
                                <p:cTn fill="hold" grpId="1" id="145" nodeType="withEffect" presetClass="exit" presetID="37" presetSubtype="0">
                                  <p:stCondLst>
                                    <p:cond delay="0"/>
                                  </p:stCondLst>
                                  <p:childTnLst>
                                    <p:animEffect filter="fade" transition="out">
                                      <p:cBhvr>
                                        <p:cTn dur="1000" id="146"/>
                                        <p:tgtEl>
                                          <p:spTgt spid="7"/>
                                        </p:tgtEl>
                                      </p:cBhvr>
                                    </p:animEffect>
                                    <p:anim calcmode="lin" valueType="num">
                                      <p:cBhvr>
                                        <p:cTn dur="1000" id="147"/>
                                        <p:tgtEl>
                                          <p:spTgt spid="7"/>
                                        </p:tgtEl>
                                        <p:attrNameLst>
                                          <p:attrName>ppt_x</p:attrName>
                                        </p:attrNameLst>
                                      </p:cBhvr>
                                      <p:tavLst>
                                        <p:tav tm="0">
                                          <p:val>
                                            <p:strVal val="ppt_x"/>
                                          </p:val>
                                        </p:tav>
                                        <p:tav tm="100000">
                                          <p:val>
                                            <p:strVal val="ppt_x"/>
                                          </p:val>
                                        </p:tav>
                                      </p:tavLst>
                                    </p:anim>
                                    <p:anim calcmode="lin" valueType="num">
                                      <p:cBhvr>
                                        <p:cTn decel="100000" dur="100" id="148"/>
                                        <p:tgtEl>
                                          <p:spTgt spid="7"/>
                                        </p:tgtEl>
                                        <p:attrNameLst>
                                          <p:attrName>ppt_y</p:attrName>
                                        </p:attrNameLst>
                                      </p:cBhvr>
                                      <p:tavLst>
                                        <p:tav tm="0">
                                          <p:val>
                                            <p:strVal val="ppt_y"/>
                                          </p:val>
                                        </p:tav>
                                        <p:tav tm="100000">
                                          <p:val>
                                            <p:strVal val="ppt_y-.03"/>
                                          </p:val>
                                        </p:tav>
                                      </p:tavLst>
                                    </p:anim>
                                    <p:anim calcmode="lin" valueType="num">
                                      <p:cBhvr>
                                        <p:cTn accel="100000" dur="900" id="149">
                                          <p:stCondLst>
                                            <p:cond delay="100"/>
                                          </p:stCondLst>
                                        </p:cTn>
                                        <p:tgtEl>
                                          <p:spTgt spid="7"/>
                                        </p:tgtEl>
                                        <p:attrNameLst>
                                          <p:attrName>ppt_y</p:attrName>
                                        </p:attrNameLst>
                                      </p:cBhvr>
                                      <p:tavLst>
                                        <p:tav tm="0">
                                          <p:val>
                                            <p:strVal val="ppt_y"/>
                                          </p:val>
                                        </p:tav>
                                        <p:tav tm="100000">
                                          <p:val>
                                            <p:strVal val="ppt_y+1"/>
                                          </p:val>
                                        </p:tav>
                                      </p:tavLst>
                                    </p:anim>
                                    <p:set>
                                      <p:cBhvr>
                                        <p:cTn dur="1" fill="hold" id="150">
                                          <p:stCondLst>
                                            <p:cond delay="999"/>
                                          </p:stCondLst>
                                        </p:cTn>
                                        <p:tgtEl>
                                          <p:spTgt spid="7"/>
                                        </p:tgtEl>
                                        <p:attrNameLst>
                                          <p:attrName>style.visibility</p:attrName>
                                        </p:attrNameLst>
                                      </p:cBhvr>
                                      <p:to>
                                        <p:strVal val="hidden"/>
                                      </p:to>
                                    </p:set>
                                  </p:childTnLst>
                                </p:cTn>
                              </p:par>
                              <p:par>
                                <p:cTn fill="hold" id="151" nodeType="withEffect" presetClass="exit" presetID="37" presetSubtype="0">
                                  <p:stCondLst>
                                    <p:cond delay="0"/>
                                  </p:stCondLst>
                                  <p:childTnLst>
                                    <p:animEffect filter="fade" transition="out">
                                      <p:cBhvr>
                                        <p:cTn dur="1000" id="152"/>
                                        <p:tgtEl>
                                          <p:spTgt spid="11"/>
                                        </p:tgtEl>
                                      </p:cBhvr>
                                    </p:animEffect>
                                    <p:anim calcmode="lin" valueType="num">
                                      <p:cBhvr>
                                        <p:cTn dur="1000" id="153"/>
                                        <p:tgtEl>
                                          <p:spTgt spid="11"/>
                                        </p:tgtEl>
                                        <p:attrNameLst>
                                          <p:attrName>ppt_x</p:attrName>
                                        </p:attrNameLst>
                                      </p:cBhvr>
                                      <p:tavLst>
                                        <p:tav tm="0">
                                          <p:val>
                                            <p:strVal val="ppt_x"/>
                                          </p:val>
                                        </p:tav>
                                        <p:tav tm="100000">
                                          <p:val>
                                            <p:strVal val="ppt_x"/>
                                          </p:val>
                                        </p:tav>
                                      </p:tavLst>
                                    </p:anim>
                                    <p:anim calcmode="lin" valueType="num">
                                      <p:cBhvr>
                                        <p:cTn decel="100000" dur="100" id="154"/>
                                        <p:tgtEl>
                                          <p:spTgt spid="11"/>
                                        </p:tgtEl>
                                        <p:attrNameLst>
                                          <p:attrName>ppt_y</p:attrName>
                                        </p:attrNameLst>
                                      </p:cBhvr>
                                      <p:tavLst>
                                        <p:tav tm="0">
                                          <p:val>
                                            <p:strVal val="ppt_y"/>
                                          </p:val>
                                        </p:tav>
                                        <p:tav tm="100000">
                                          <p:val>
                                            <p:strVal val="ppt_y-.03"/>
                                          </p:val>
                                        </p:tav>
                                      </p:tavLst>
                                    </p:anim>
                                    <p:anim calcmode="lin" valueType="num">
                                      <p:cBhvr>
                                        <p:cTn accel="100000" dur="900" id="155">
                                          <p:stCondLst>
                                            <p:cond delay="100"/>
                                          </p:stCondLst>
                                        </p:cTn>
                                        <p:tgtEl>
                                          <p:spTgt spid="11"/>
                                        </p:tgtEl>
                                        <p:attrNameLst>
                                          <p:attrName>ppt_y</p:attrName>
                                        </p:attrNameLst>
                                      </p:cBhvr>
                                      <p:tavLst>
                                        <p:tav tm="0">
                                          <p:val>
                                            <p:strVal val="ppt_y"/>
                                          </p:val>
                                        </p:tav>
                                        <p:tav tm="100000">
                                          <p:val>
                                            <p:strVal val="ppt_y+1"/>
                                          </p:val>
                                        </p:tav>
                                      </p:tavLst>
                                    </p:anim>
                                    <p:set>
                                      <p:cBhvr>
                                        <p:cTn dur="1" fill="hold" id="156">
                                          <p:stCondLst>
                                            <p:cond delay="999"/>
                                          </p:stCondLst>
                                        </p:cTn>
                                        <p:tgtEl>
                                          <p:spTgt spid="11"/>
                                        </p:tgtEl>
                                        <p:attrNameLst>
                                          <p:attrName>style.visibility</p:attrName>
                                        </p:attrNameLst>
                                      </p:cBhvr>
                                      <p:to>
                                        <p:strVal val="hidden"/>
                                      </p:to>
                                    </p:set>
                                  </p:childTnLst>
                                </p:cTn>
                              </p:par>
                              <p:par>
                                <p:cTn fill="hold" grpId="1" id="157" nodeType="withEffect" presetClass="exit" presetID="37" presetSubtype="0">
                                  <p:stCondLst>
                                    <p:cond delay="0"/>
                                  </p:stCondLst>
                                  <p:childTnLst>
                                    <p:animEffect filter="fade" transition="out">
                                      <p:cBhvr>
                                        <p:cTn dur="1000" id="158"/>
                                        <p:tgtEl>
                                          <p:spTgt spid="26"/>
                                        </p:tgtEl>
                                      </p:cBhvr>
                                    </p:animEffect>
                                    <p:anim calcmode="lin" valueType="num">
                                      <p:cBhvr>
                                        <p:cTn dur="1000" id="159"/>
                                        <p:tgtEl>
                                          <p:spTgt spid="26"/>
                                        </p:tgtEl>
                                        <p:attrNameLst>
                                          <p:attrName>ppt_x</p:attrName>
                                        </p:attrNameLst>
                                      </p:cBhvr>
                                      <p:tavLst>
                                        <p:tav tm="0">
                                          <p:val>
                                            <p:strVal val="ppt_x"/>
                                          </p:val>
                                        </p:tav>
                                        <p:tav tm="100000">
                                          <p:val>
                                            <p:strVal val="ppt_x"/>
                                          </p:val>
                                        </p:tav>
                                      </p:tavLst>
                                    </p:anim>
                                    <p:anim calcmode="lin" valueType="num">
                                      <p:cBhvr>
                                        <p:cTn decel="100000" dur="100" id="160"/>
                                        <p:tgtEl>
                                          <p:spTgt spid="26"/>
                                        </p:tgtEl>
                                        <p:attrNameLst>
                                          <p:attrName>ppt_y</p:attrName>
                                        </p:attrNameLst>
                                      </p:cBhvr>
                                      <p:tavLst>
                                        <p:tav tm="0">
                                          <p:val>
                                            <p:strVal val="ppt_y"/>
                                          </p:val>
                                        </p:tav>
                                        <p:tav tm="100000">
                                          <p:val>
                                            <p:strVal val="ppt_y-.03"/>
                                          </p:val>
                                        </p:tav>
                                      </p:tavLst>
                                    </p:anim>
                                    <p:anim calcmode="lin" valueType="num">
                                      <p:cBhvr>
                                        <p:cTn accel="100000" dur="900" id="161">
                                          <p:stCondLst>
                                            <p:cond delay="100"/>
                                          </p:stCondLst>
                                        </p:cTn>
                                        <p:tgtEl>
                                          <p:spTgt spid="26"/>
                                        </p:tgtEl>
                                        <p:attrNameLst>
                                          <p:attrName>ppt_y</p:attrName>
                                        </p:attrNameLst>
                                      </p:cBhvr>
                                      <p:tavLst>
                                        <p:tav tm="0">
                                          <p:val>
                                            <p:strVal val="ppt_y"/>
                                          </p:val>
                                        </p:tav>
                                        <p:tav tm="100000">
                                          <p:val>
                                            <p:strVal val="ppt_y+1"/>
                                          </p:val>
                                        </p:tav>
                                      </p:tavLst>
                                    </p:anim>
                                    <p:set>
                                      <p:cBhvr>
                                        <p:cTn dur="1" fill="hold" id="162">
                                          <p:stCondLst>
                                            <p:cond delay="999"/>
                                          </p:stCondLst>
                                        </p:cTn>
                                        <p:tgtEl>
                                          <p:spTgt spid="26"/>
                                        </p:tgtEl>
                                        <p:attrNameLst>
                                          <p:attrName>style.visibility</p:attrName>
                                        </p:attrNameLst>
                                      </p:cBhvr>
                                      <p:to>
                                        <p:strVal val="hidden"/>
                                      </p:to>
                                    </p:set>
                                  </p:childTnLst>
                                </p:cTn>
                              </p:par>
                            </p:childTnLst>
                          </p:cTn>
                        </p:par>
                        <p:par>
                          <p:cTn fill="hold" id="163" nodeType="afterGroup">
                            <p:stCondLst>
                              <p:cond delay="5500"/>
                            </p:stCondLst>
                            <p:childTnLst>
                              <p:par>
                                <p:cTn accel="50000" decel="50000" fill="hold" id="164" nodeType="afterEffect" presetClass="path" presetID="42" presetSubtype="0">
                                  <p:stCondLst>
                                    <p:cond delay="0"/>
                                  </p:stCondLst>
                                  <p:childTnLst>
                                    <p:animMotion origin="layout" path="M 5.55556E-07 4.91662E-06 L 5.55556E-07 0.13557" pathEditMode="relative" ptsTypes="AA" rAng="0">
                                      <p:cBhvr>
                                        <p:cTn dur="1000" fill="hold" id="165"/>
                                        <p:tgtEl>
                                          <p:spTgt spid="21"/>
                                        </p:tgtEl>
                                        <p:attrNameLst>
                                          <p:attrName>ppt_x</p:attrName>
                                          <p:attrName>ppt_y</p:attrName>
                                        </p:attrNameLst>
                                      </p:cBhvr>
                                      <p:rCtr x="0" y="6763"/>
                                    </p:animMotion>
                                  </p:childTnLst>
                                </p:cTn>
                              </p:par>
                              <p:par>
                                <p:cTn accel="50000" decel="50000" fill="hold" grpId="1" id="166" nodeType="withEffect" presetClass="path" presetID="42" presetSubtype="0">
                                  <p:stCondLst>
                                    <p:cond delay="0"/>
                                  </p:stCondLst>
                                  <p:childTnLst>
                                    <p:animMotion origin="layout" path="M 4.72222E-06 -8.77085E-07 L 4.72222E-06 0.13249" pathEditMode="relative" ptsTypes="AA" rAng="0">
                                      <p:cBhvr>
                                        <p:cTn dur="1000" fill="hold" id="167"/>
                                        <p:tgtEl>
                                          <p:spTgt spid="24"/>
                                        </p:tgtEl>
                                        <p:attrNameLst>
                                          <p:attrName>ppt_x</p:attrName>
                                          <p:attrName>ppt_y</p:attrName>
                                        </p:attrNameLst>
                                      </p:cBhvr>
                                      <p:rCtr x="0" y="6609"/>
                                    </p:animMotion>
                                  </p:childTnLst>
                                </p:cTn>
                              </p:par>
                              <p:par>
                                <p:cTn accel="50000" decel="50000" fill="hold" id="168" nodeType="withEffect" presetClass="path" presetID="42" presetSubtype="0">
                                  <p:stCondLst>
                                    <p:cond delay="0"/>
                                  </p:stCondLst>
                                  <p:childTnLst>
                                    <p:animMotion origin="layout" path="M -4.72222E-06 1.23419E-06 L -4.72222E-06 0.13977" pathEditMode="relative" ptsTypes="AA" rAng="0">
                                      <p:cBhvr>
                                        <p:cTn dur="1000" fill="hold" id="169"/>
                                        <p:tgtEl>
                                          <p:spTgt spid="9"/>
                                        </p:tgtEl>
                                        <p:attrNameLst>
                                          <p:attrName>ppt_x</p:attrName>
                                          <p:attrName>ppt_y</p:attrName>
                                        </p:attrNameLst>
                                      </p:cBhvr>
                                      <p:rCtr x="0" y="6973"/>
                                    </p:animMotion>
                                  </p:childTnLst>
                                </p:cTn>
                              </p:par>
                              <p:par>
                                <p:cTn accel="50000" decel="50000" fill="hold" grpId="1" id="170" nodeType="withEffect" presetClass="path" presetID="42" presetSubtype="0">
                                  <p:stCondLst>
                                    <p:cond delay="0"/>
                                  </p:stCondLst>
                                  <p:childTnLst>
                                    <p:animMotion origin="layout" path="M -3.61111E-06 -1.18592E-06 L -3.61111E-06 0.13589" pathEditMode="relative" ptsTypes="AA" rAng="0">
                                      <p:cBhvr>
                                        <p:cTn dur="1000" fill="hold" id="171"/>
                                        <p:tgtEl>
                                          <p:spTgt spid="27"/>
                                        </p:tgtEl>
                                        <p:attrNameLst>
                                          <p:attrName>ppt_x</p:attrName>
                                          <p:attrName>ppt_y</p:attrName>
                                        </p:attrNameLst>
                                      </p:cBhvr>
                                      <p:rCtr x="0" y="679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24"/>
      <p:bldP grpId="1" spid="24"/>
      <p:bldP grpId="0" spid="25"/>
      <p:bldP grpId="1" spid="25"/>
      <p:bldP grpId="0" spid="26"/>
      <p:bldP grpId="1" spid="26"/>
      <p:bldP grpId="0" spid="27"/>
      <p:bldP grpId="1" spid="27"/>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uppe 91"/>
          <p:cNvGrpSpPr/>
          <p:nvPr/>
        </p:nvGrpSpPr>
        <p:grpSpPr>
          <a:xfrm>
            <a:off x="5614988" y="1665288"/>
            <a:ext cx="3810000" cy="3790950"/>
            <a:chOff x="1071835" y="2920232"/>
            <a:chExt cx="1427572" cy="1422403"/>
          </a:xfrm>
        </p:grpSpPr>
        <p:sp>
          <p:nvSpPr>
            <p:cNvPr id="5" name="Ellipse 44"/>
            <p:cNvSpPr/>
            <p:nvPr/>
          </p:nvSpPr>
          <p:spPr bwMode="auto">
            <a:xfrm rot="21052096">
              <a:off x="1085860" y="2920232"/>
              <a:ext cx="1413547" cy="1413375"/>
            </a:xfrm>
            <a:prstGeom prst="ellipse">
              <a:avLst/>
            </a:prstGeom>
            <a:gradFill flip="none" rotWithShape="1">
              <a:gsLst>
                <a:gs pos="100000">
                  <a:srgbClr val="0070C0"/>
                </a:gs>
                <a:gs pos="0">
                  <a:srgbClr val="0070C0"/>
                </a:gs>
              </a:gsLst>
              <a:path path="circle">
                <a:fillToRect b="50000" l="50000" r="50000" t="50000"/>
              </a:path>
            </a:gradFill>
            <a:ln algn="ctr" cap="flat" cmpd="sng" w="9525">
              <a:noFill/>
              <a:prstDash val="solid"/>
            </a:ln>
            <a:effectLst/>
          </p:spPr>
          <p:txBody>
            <a:bodyPr anchor="ct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eaLnBrk="0" fontAlgn="base" hangingPunct="0" indent="-228600" marL="2514600">
                <a:spcBef>
                  <a:spcPct val="0"/>
                </a:spcBef>
                <a:spcAft>
                  <a:spcPct val="0"/>
                </a:spcAft>
                <a:defRPr>
                  <a:solidFill>
                    <a:schemeClr val="tx1"/>
                  </a:solidFill>
                  <a:latin typeface="Arial"/>
                  <a:ea charset="-128" typeface="ＭＳ Ｐゴシック"/>
                </a:defRPr>
              </a:lvl6pPr>
              <a:lvl7pPr eaLnBrk="0" fontAlgn="base" hangingPunct="0" indent="-228600" marL="2971800">
                <a:spcBef>
                  <a:spcPct val="0"/>
                </a:spcBef>
                <a:spcAft>
                  <a:spcPct val="0"/>
                </a:spcAft>
                <a:defRPr>
                  <a:solidFill>
                    <a:schemeClr val="tx1"/>
                  </a:solidFill>
                  <a:latin typeface="Arial"/>
                  <a:ea charset="-128" typeface="ＭＳ Ｐゴシック"/>
                </a:defRPr>
              </a:lvl7pPr>
              <a:lvl8pPr eaLnBrk="0" fontAlgn="base" hangingPunct="0" indent="-228600" marL="3429000">
                <a:spcBef>
                  <a:spcPct val="0"/>
                </a:spcBef>
                <a:spcAft>
                  <a:spcPct val="0"/>
                </a:spcAft>
                <a:defRPr>
                  <a:solidFill>
                    <a:schemeClr val="tx1"/>
                  </a:solidFill>
                  <a:latin typeface="Arial"/>
                  <a:ea charset="-128" typeface="ＭＳ Ｐゴシック"/>
                </a:defRPr>
              </a:lvl8pPr>
              <a:lvl9pPr eaLnBrk="0" fontAlgn="base" hangingPunct="0" indent="-228600" marL="3886200">
                <a:spcBef>
                  <a:spcPct val="0"/>
                </a:spcBef>
                <a:spcAft>
                  <a:spcPct val="0"/>
                </a:spcAft>
                <a:defRPr>
                  <a:solidFill>
                    <a:schemeClr val="tx1"/>
                  </a:solidFill>
                  <a:latin typeface="Arial"/>
                  <a:ea charset="-128" typeface="ＭＳ Ｐゴシック"/>
                </a:defRPr>
              </a:lvl9pPr>
            </a:lstStyle>
            <a:p>
              <a:pPr algn="ctr" eaLnBrk="1" hangingPunct="1">
                <a:defRPr/>
              </a:pPr>
              <a:endParaRPr kern="0" lang="en-US">
                <a:solidFill>
                  <a:srgbClr val="FFFFFF"/>
                </a:solidFill>
                <a:latin charset="-122" pitchFamily="34" typeface="微软雅黑"/>
              </a:endParaRPr>
            </a:p>
          </p:txBody>
        </p:sp>
        <p:sp>
          <p:nvSpPr>
            <p:cNvPr id="6" name="Ellipse 45"/>
            <p:cNvSpPr>
              <a:spLocks noChangeArrowheads="1"/>
            </p:cNvSpPr>
            <p:nvPr/>
          </p:nvSpPr>
          <p:spPr bwMode="auto">
            <a:xfrm>
              <a:off x="1285971" y="2949418"/>
              <a:ext cx="1026067" cy="768384"/>
            </a:xfrm>
            <a:prstGeom prst="ellipse">
              <a:avLst/>
            </a:prstGeom>
            <a:gradFill rotWithShape="1">
              <a:gsLst>
                <a:gs pos="0">
                  <a:schemeClr val="accent5">
                    <a:lumMod val="40000"/>
                    <a:lumOff val="60000"/>
                  </a:schemeClr>
                </a:gs>
                <a:gs pos="100000">
                  <a:srgbClr val="FFFFFF">
                    <a:alpha val="0"/>
                  </a:srgbClr>
                </a:gs>
              </a:gsLst>
              <a:lin ang="5400000"/>
            </a:gradFill>
            <a:ln w="9525">
              <a:noFill/>
              <a:round/>
            </a:ln>
          </p:spPr>
          <p:txBody>
            <a:bodyPr anchor="ctr"/>
            <a:lstStyle/>
            <a:p>
              <a:pPr algn="ctr">
                <a:defRPr/>
              </a:pPr>
              <a:endParaRPr kern="0" lang="en-US" sz="2400">
                <a:solidFill>
                  <a:srgbClr val="FFFFFF"/>
                </a:solidFill>
                <a:latin charset="-122" pitchFamily="34" typeface="微软雅黑"/>
              </a:endParaRPr>
            </a:p>
          </p:txBody>
        </p:sp>
        <p:sp>
          <p:nvSpPr>
            <p:cNvPr id="7" name="Måne 31"/>
            <p:cNvSpPr/>
            <p:nvPr/>
          </p:nvSpPr>
          <p:spPr bwMode="auto">
            <a:xfrm rot="16552097">
              <a:off x="1446797" y="3345280"/>
              <a:ext cx="622393" cy="1372317"/>
            </a:xfrm>
            <a:prstGeom prst="moon">
              <a:avLst>
                <a:gd fmla="val 18952" name="adj"/>
              </a:avLst>
            </a:prstGeom>
            <a:gradFill flip="none" rotWithShape="1">
              <a:gsLst>
                <a:gs pos="24000">
                  <a:sysClr lastClr="000000" val="windowText">
                    <a:alpha val="24000"/>
                  </a:sysClr>
                </a:gs>
                <a:gs pos="100000">
                  <a:sysClr lastClr="FFFFFF" val="window">
                    <a:alpha val="0"/>
                  </a:sysClr>
                </a:gs>
              </a:gsLst>
              <a:path path="shape">
                <a:fillToRect b="50000" l="50000" r="50000" t="50000"/>
              </a:path>
            </a:gradFill>
            <a:ln algn="ctr" cap="flat" cmpd="sng" w="9525">
              <a:noFill/>
              <a:prstDash val="solid"/>
            </a:ln>
            <a:effectLst/>
          </p:spPr>
          <p:txBody>
            <a:bodyPr anchor="ct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eaLnBrk="0" fontAlgn="base" hangingPunct="0" indent="-228600" marL="2514600">
                <a:spcBef>
                  <a:spcPct val="0"/>
                </a:spcBef>
                <a:spcAft>
                  <a:spcPct val="0"/>
                </a:spcAft>
                <a:defRPr>
                  <a:solidFill>
                    <a:schemeClr val="tx1"/>
                  </a:solidFill>
                  <a:latin typeface="Arial"/>
                  <a:ea charset="-128" typeface="ＭＳ Ｐゴシック"/>
                </a:defRPr>
              </a:lvl6pPr>
              <a:lvl7pPr eaLnBrk="0" fontAlgn="base" hangingPunct="0" indent="-228600" marL="2971800">
                <a:spcBef>
                  <a:spcPct val="0"/>
                </a:spcBef>
                <a:spcAft>
                  <a:spcPct val="0"/>
                </a:spcAft>
                <a:defRPr>
                  <a:solidFill>
                    <a:schemeClr val="tx1"/>
                  </a:solidFill>
                  <a:latin typeface="Arial"/>
                  <a:ea charset="-128" typeface="ＭＳ Ｐゴシック"/>
                </a:defRPr>
              </a:lvl7pPr>
              <a:lvl8pPr eaLnBrk="0" fontAlgn="base" hangingPunct="0" indent="-228600" marL="3429000">
                <a:spcBef>
                  <a:spcPct val="0"/>
                </a:spcBef>
                <a:spcAft>
                  <a:spcPct val="0"/>
                </a:spcAft>
                <a:defRPr>
                  <a:solidFill>
                    <a:schemeClr val="tx1"/>
                  </a:solidFill>
                  <a:latin typeface="Arial"/>
                  <a:ea charset="-128" typeface="ＭＳ Ｐゴシック"/>
                </a:defRPr>
              </a:lvl8pPr>
              <a:lvl9pPr eaLnBrk="0" fontAlgn="base" hangingPunct="0" indent="-228600" marL="3886200">
                <a:spcBef>
                  <a:spcPct val="0"/>
                </a:spcBef>
                <a:spcAft>
                  <a:spcPct val="0"/>
                </a:spcAft>
                <a:defRPr>
                  <a:solidFill>
                    <a:schemeClr val="tx1"/>
                  </a:solidFill>
                  <a:latin typeface="Arial"/>
                  <a:ea charset="-128" typeface="ＭＳ Ｐゴシック"/>
                </a:defRPr>
              </a:lvl9pPr>
            </a:lstStyle>
            <a:p>
              <a:pPr algn="ctr" eaLnBrk="1" hangingPunct="1">
                <a:defRPr/>
              </a:pPr>
              <a:endParaRPr kern="0" lang="en-US">
                <a:solidFill>
                  <a:srgbClr val="FFFFFF"/>
                </a:solidFill>
                <a:latin charset="-122" pitchFamily="34" typeface="微软雅黑"/>
              </a:endParaRPr>
            </a:p>
          </p:txBody>
        </p:sp>
      </p:grpSp>
      <p:grpSp>
        <p:nvGrpSpPr>
          <p:cNvPr id="8" name="Group 53"/>
          <p:cNvGrpSpPr/>
          <p:nvPr/>
        </p:nvGrpSpPr>
        <p:grpSpPr>
          <a:xfrm>
            <a:off x="6184194" y="1988841"/>
            <a:ext cx="2693106" cy="2838113"/>
            <a:chOff x="5165923" y="1344405"/>
            <a:chExt cx="2281285" cy="2404118"/>
          </a:xfrm>
          <a:effectLst>
            <a:outerShdw blurRad="50800" dir="2700000" dist="38100">
              <a:srgbClr val="000000">
                <a:alpha val="43000"/>
              </a:srgbClr>
            </a:outerShdw>
          </a:effectLst>
        </p:grpSpPr>
        <p:sp>
          <p:nvSpPr>
            <p:cNvPr id="9" name="TextBox 8"/>
            <p:cNvSpPr txBox="1"/>
            <p:nvPr/>
          </p:nvSpPr>
          <p:spPr>
            <a:xfrm>
              <a:off x="5579144" y="1344405"/>
              <a:ext cx="1427028" cy="2272081"/>
            </a:xfrm>
            <a:prstGeom prst="rect">
              <a:avLst/>
            </a:prstGeom>
            <a:noFill/>
            <a:effectLst>
              <a:outerShdw blurRad="50800" dir="2700000" dist="38100">
                <a:srgbClr val="000000">
                  <a:alpha val="43000"/>
                </a:srgbClr>
              </a:outerShdw>
            </a:effectLst>
          </p:spPr>
          <p:txBody>
            <a:bodyPr>
              <a:spAutoFit/>
            </a:bodyPr>
            <a:lstStyle/>
            <a:p>
              <a:pPr algn="ctr">
                <a:defRPr/>
              </a:pPr>
              <a:r>
                <a:rPr b="1" kern="0" lang="nb-NO" sz="17000">
                  <a:ln w="22225">
                    <a:solidFill>
                      <a:srgbClr val="D9CA7C"/>
                    </a:solidFill>
                  </a:ln>
                  <a:gradFill flip="none" rotWithShape="1">
                    <a:gsLst>
                      <a:gs pos="19000">
                        <a:srgbClr val="D9CA7C"/>
                      </a:gs>
                      <a:gs pos="31000">
                        <a:srgbClr val="EEECE1">
                          <a:lumMod val="25000"/>
                        </a:srgbClr>
                      </a:gs>
                      <a:gs pos="42000">
                        <a:srgbClr val="D9CA7C"/>
                      </a:gs>
                      <a:gs pos="51000">
                        <a:srgbClr val="736B42"/>
                      </a:gs>
                      <a:gs pos="68000">
                        <a:srgbClr val="D9CA7C"/>
                      </a:gs>
                      <a:gs pos="83000">
                        <a:srgbClr val="D9CA7C"/>
                      </a:gs>
                    </a:gsLst>
                    <a:lin ang="19440000" scaled="0"/>
                  </a:gradFill>
                  <a:latin charset="-122" pitchFamily="34" typeface="微软雅黑"/>
                </a:rPr>
                <a:t>1</a:t>
              </a:r>
            </a:p>
          </p:txBody>
        </p:sp>
        <p:grpSp>
          <p:nvGrpSpPr>
            <p:cNvPr id="10" name="Group 52"/>
            <p:cNvGrpSpPr/>
            <p:nvPr/>
          </p:nvGrpSpPr>
          <p:grpSpPr>
            <a:xfrm>
              <a:off x="5165923" y="1962018"/>
              <a:ext cx="2281285" cy="1786505"/>
              <a:chOff x="1904999" y="1935004"/>
              <a:chExt cx="5081769" cy="3979601"/>
            </a:xfrm>
          </p:grpSpPr>
          <p:sp>
            <p:nvSpPr>
              <p:cNvPr id="11" name="Freeform 3"/>
              <p:cNvSpPr/>
              <p:nvPr/>
            </p:nvSpPr>
            <p:spPr>
              <a:xfrm rot="1227627">
                <a:off x="6138370" y="2294680"/>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2" name="Freeform 4"/>
              <p:cNvSpPr/>
              <p:nvPr/>
            </p:nvSpPr>
            <p:spPr>
              <a:xfrm>
                <a:off x="5931829" y="356692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3" name="Freeform 5"/>
              <p:cNvSpPr/>
              <p:nvPr/>
            </p:nvSpPr>
            <p:spPr>
              <a:xfrm rot="21036564">
                <a:off x="5719324" y="193500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4" name="Freeform 6"/>
              <p:cNvSpPr/>
              <p:nvPr/>
            </p:nvSpPr>
            <p:spPr>
              <a:xfrm rot="20535616">
                <a:off x="5812177" y="249984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5" name="Freeform 7"/>
              <p:cNvSpPr/>
              <p:nvPr/>
            </p:nvSpPr>
            <p:spPr>
              <a:xfrm rot="1904704">
                <a:off x="6331152" y="2820668"/>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6" name="Freeform 8"/>
              <p:cNvSpPr/>
              <p:nvPr/>
            </p:nvSpPr>
            <p:spPr>
              <a:xfrm rot="21012956">
                <a:off x="6035132" y="312441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7" name="Freeform 9"/>
              <p:cNvSpPr/>
              <p:nvPr/>
            </p:nvSpPr>
            <p:spPr>
              <a:xfrm rot="3228421">
                <a:off x="6492573" y="3335956"/>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8" name="Freeform 10"/>
              <p:cNvSpPr/>
              <p:nvPr/>
            </p:nvSpPr>
            <p:spPr>
              <a:xfrm rot="4052931">
                <a:off x="6393665" y="3855553"/>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19" name="Freeform 11"/>
              <p:cNvSpPr/>
              <p:nvPr/>
            </p:nvSpPr>
            <p:spPr>
              <a:xfrm rot="273934">
                <a:off x="5826780" y="4052500"/>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0" name="Freeform 12"/>
              <p:cNvSpPr/>
              <p:nvPr/>
            </p:nvSpPr>
            <p:spPr>
              <a:xfrm rot="4999423">
                <a:off x="6350032" y="4240061"/>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1" name="Freeform 13"/>
              <p:cNvSpPr/>
              <p:nvPr/>
            </p:nvSpPr>
            <p:spPr>
              <a:xfrm rot="1174191">
                <a:off x="5528342" y="4401612"/>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2" name="Freeform 14"/>
              <p:cNvSpPr/>
              <p:nvPr/>
            </p:nvSpPr>
            <p:spPr>
              <a:xfrm rot="6093340">
                <a:off x="6061539" y="466245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3" name="Freeform 15"/>
              <p:cNvSpPr/>
              <p:nvPr/>
            </p:nvSpPr>
            <p:spPr>
              <a:xfrm rot="3612417">
                <a:off x="4745353" y="489997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4" name="Freeform 16"/>
              <p:cNvSpPr/>
              <p:nvPr/>
            </p:nvSpPr>
            <p:spPr>
              <a:xfrm rot="6442299">
                <a:off x="5656369" y="5002509"/>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5" name="Freeform 17"/>
              <p:cNvSpPr/>
              <p:nvPr/>
            </p:nvSpPr>
            <p:spPr>
              <a:xfrm rot="2014729">
                <a:off x="5170510" y="467736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6" name="Freeform 18"/>
              <p:cNvSpPr/>
              <p:nvPr/>
            </p:nvSpPr>
            <p:spPr>
              <a:xfrm rot="6929013">
                <a:off x="5270195" y="524210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7" name="Freeform 19"/>
              <p:cNvSpPr/>
              <p:nvPr/>
            </p:nvSpPr>
            <p:spPr>
              <a:xfrm rot="7521956">
                <a:off x="4743593" y="5420409"/>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8" name="Freeform 20"/>
              <p:cNvSpPr/>
              <p:nvPr/>
            </p:nvSpPr>
            <p:spPr>
              <a:xfrm flipH="1">
                <a:off x="2654931" y="356692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29" name="Freeform 21"/>
              <p:cNvSpPr/>
              <p:nvPr/>
            </p:nvSpPr>
            <p:spPr>
              <a:xfrm flipH="1" rot="563435">
                <a:off x="2867436" y="193500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0" name="Freeform 22"/>
              <p:cNvSpPr/>
              <p:nvPr/>
            </p:nvSpPr>
            <p:spPr>
              <a:xfrm flipH="1" rot="20414132">
                <a:off x="2452160" y="2297002"/>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1" name="Freeform 23"/>
              <p:cNvSpPr/>
              <p:nvPr/>
            </p:nvSpPr>
            <p:spPr>
              <a:xfrm flipH="1" rot="1064384">
                <a:off x="2774583" y="249984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2" name="Freeform 24"/>
              <p:cNvSpPr/>
              <p:nvPr/>
            </p:nvSpPr>
            <p:spPr>
              <a:xfrm flipH="1" rot="19695296">
                <a:off x="2255608" y="2820668"/>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3" name="Freeform 25"/>
              <p:cNvSpPr/>
              <p:nvPr/>
            </p:nvSpPr>
            <p:spPr>
              <a:xfrm flipH="1" rot="587045">
                <a:off x="2551628" y="312441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4" name="Freeform 26"/>
              <p:cNvSpPr/>
              <p:nvPr/>
            </p:nvSpPr>
            <p:spPr>
              <a:xfrm flipH="1" rot="18371580">
                <a:off x="2094187" y="3335956"/>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5" name="Freeform 27"/>
              <p:cNvSpPr/>
              <p:nvPr/>
            </p:nvSpPr>
            <p:spPr>
              <a:xfrm flipH="1" rot="17547068">
                <a:off x="2193095" y="3855553"/>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6" name="Freeform 28"/>
              <p:cNvSpPr/>
              <p:nvPr/>
            </p:nvSpPr>
            <p:spPr>
              <a:xfrm flipH="1" rot="21326066">
                <a:off x="2759980" y="4052500"/>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7" name="Freeform 29"/>
              <p:cNvSpPr/>
              <p:nvPr/>
            </p:nvSpPr>
            <p:spPr>
              <a:xfrm flipH="1" rot="16600576">
                <a:off x="2236728" y="4240061"/>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8" name="Freeform 30"/>
              <p:cNvSpPr/>
              <p:nvPr/>
            </p:nvSpPr>
            <p:spPr>
              <a:xfrm flipH="1" rot="20425808">
                <a:off x="3058418" y="4401612"/>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39" name="Freeform 31"/>
              <p:cNvSpPr/>
              <p:nvPr/>
            </p:nvSpPr>
            <p:spPr>
              <a:xfrm flipH="1" rot="15506660">
                <a:off x="2525221" y="466245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40" name="Freeform 32"/>
              <p:cNvSpPr/>
              <p:nvPr/>
            </p:nvSpPr>
            <p:spPr>
              <a:xfrm flipH="1" rot="17987584">
                <a:off x="3841407" y="489997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41" name="Freeform 33"/>
              <p:cNvSpPr/>
              <p:nvPr/>
            </p:nvSpPr>
            <p:spPr>
              <a:xfrm flipH="1" rot="15157701">
                <a:off x="2930391" y="5002509"/>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42" name="Freeform 34"/>
              <p:cNvSpPr/>
              <p:nvPr/>
            </p:nvSpPr>
            <p:spPr>
              <a:xfrm flipH="1" rot="19585272">
                <a:off x="3416250" y="4677367"/>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43" name="Freeform 35"/>
              <p:cNvSpPr/>
              <p:nvPr/>
            </p:nvSpPr>
            <p:spPr>
              <a:xfrm flipH="1" rot="14670987">
                <a:off x="3316565" y="5242104"/>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sp>
            <p:nvSpPr>
              <p:cNvPr id="44" name="Freeform 36"/>
              <p:cNvSpPr/>
              <p:nvPr/>
            </p:nvSpPr>
            <p:spPr>
              <a:xfrm flipH="1" rot="14078044">
                <a:off x="3843167" y="5420409"/>
                <a:ext cx="305008" cy="683383"/>
              </a:xfrm>
              <a:custGeom>
                <a:gdLst>
                  <a:gd fmla="*/ 18334 w 305008" name="connsiteX0"/>
                  <a:gd fmla="*/ 13334 h 683383" name="connsiteY0"/>
                  <a:gd fmla="*/ 18334 w 305008" name="connsiteX1"/>
                  <a:gd fmla="*/ 193347 h 683383" name="connsiteY1"/>
                  <a:gd fmla="*/ 58335 w 305008" name="connsiteX2"/>
                  <a:gd fmla="*/ 423364 h 683383" name="connsiteY2"/>
                  <a:gd fmla="*/ 148337 w 305008" name="connsiteX3"/>
                  <a:gd fmla="*/ 583376 h 683383" name="connsiteY3"/>
                  <a:gd fmla="*/ 278341 w 305008" name="connsiteX4"/>
                  <a:gd fmla="*/ 673382 h 683383" name="connsiteY4"/>
                  <a:gd fmla="*/ 298341 w 305008" name="connsiteX5"/>
                  <a:gd fmla="*/ 523371 h 683383" name="connsiteY5"/>
                  <a:gd fmla="*/ 238340 w 305008" name="connsiteX6"/>
                  <a:gd fmla="*/ 303355 h 683383" name="connsiteY6"/>
                  <a:gd fmla="*/ 128337 w 305008" name="connsiteX7"/>
                  <a:gd fmla="*/ 113341 h 683383" name="connsiteY7"/>
                  <a:gd fmla="*/ 18334 w 305008" name="connsiteX8"/>
                  <a:gd fmla="*/ 13334 h 68338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3383" w="305008">
                    <a:moveTo>
                      <a:pt x="18334" y="13334"/>
                    </a:moveTo>
                    <a:cubicBezTo>
                      <a:pt x="0" y="26668"/>
                      <a:pt x="11667" y="125009"/>
                      <a:pt x="18334" y="193347"/>
                    </a:cubicBezTo>
                    <a:cubicBezTo>
                      <a:pt x="25001" y="261685"/>
                      <a:pt x="36668" y="358359"/>
                      <a:pt x="58335" y="423364"/>
                    </a:cubicBezTo>
                    <a:cubicBezTo>
                      <a:pt x="80002" y="488369"/>
                      <a:pt x="111669" y="541706"/>
                      <a:pt x="148337" y="583376"/>
                    </a:cubicBezTo>
                    <a:cubicBezTo>
                      <a:pt x="185005" y="625046"/>
                      <a:pt x="253340" y="683383"/>
                      <a:pt x="278341" y="673382"/>
                    </a:cubicBezTo>
                    <a:cubicBezTo>
                      <a:pt x="303342" y="663381"/>
                      <a:pt x="305008" y="585042"/>
                      <a:pt x="298341" y="523371"/>
                    </a:cubicBezTo>
                    <a:cubicBezTo>
                      <a:pt x="291674" y="461700"/>
                      <a:pt x="266674" y="371693"/>
                      <a:pt x="238340" y="303355"/>
                    </a:cubicBezTo>
                    <a:cubicBezTo>
                      <a:pt x="210006" y="235017"/>
                      <a:pt x="165005" y="163345"/>
                      <a:pt x="128337" y="113341"/>
                    </a:cubicBezTo>
                    <a:cubicBezTo>
                      <a:pt x="91669" y="63337"/>
                      <a:pt x="36668" y="0"/>
                      <a:pt x="18334" y="13334"/>
                    </a:cubicBezTo>
                    <a:close/>
                  </a:path>
                </a:pathLst>
              </a:custGeom>
              <a:gradFill flip="none" rotWithShape="1">
                <a:gsLst>
                  <a:gs pos="6000">
                    <a:srgbClr val="EEECE1">
                      <a:lumMod val="50000"/>
                    </a:srgbClr>
                  </a:gs>
                  <a:gs pos="35000">
                    <a:srgbClr val="D9CA7C"/>
                  </a:gs>
                  <a:gs pos="54000">
                    <a:srgbClr val="EEECE1">
                      <a:lumMod val="50000"/>
                    </a:srgbClr>
                  </a:gs>
                  <a:gs pos="91000">
                    <a:srgbClr val="D9CA7C"/>
                  </a:gs>
                  <a:gs pos="100000">
                    <a:srgbClr val="EEECE1">
                      <a:lumMod val="75000"/>
                    </a:srgbClr>
                  </a:gs>
                  <a:gs pos="26000">
                    <a:srgbClr val="D9CA7C"/>
                  </a:gs>
                </a:gsLst>
                <a:lin ang="0" scaled="1"/>
              </a:gradFill>
              <a:ln algn="ctr" cap="flat" cmpd="sng" w="9525">
                <a:solidFill>
                  <a:srgbClr val="EEECE1">
                    <a:lumMod val="25000"/>
                  </a:srgbClr>
                </a:solidFill>
                <a:prstDash val="solid"/>
              </a:ln>
              <a:effectLst/>
            </p:spPr>
            <p:txBody>
              <a:bodyPr anchor="ctr"/>
              <a:lstStyle/>
              <a:p>
                <a:pPr algn="ctr">
                  <a:defRPr/>
                </a:pPr>
                <a:endParaRPr kern="0" lang="nb-NO">
                  <a:solidFill>
                    <a:sysClr lastClr="FFFFFF" val="window"/>
                  </a:solidFill>
                  <a:latin charset="-122" pitchFamily="34" typeface="微软雅黑"/>
                </a:endParaRPr>
              </a:p>
            </p:txBody>
          </p:sp>
        </p:grpSp>
      </p:grpSp>
      <p:grpSp>
        <p:nvGrpSpPr>
          <p:cNvPr id="45" name="Group 348"/>
          <p:cNvGrpSpPr/>
          <p:nvPr/>
        </p:nvGrpSpPr>
        <p:grpSpPr>
          <a:xfrm>
            <a:off x="2438400" y="4379914"/>
            <a:ext cx="2566988" cy="1095375"/>
            <a:chOff x="724693" y="5325025"/>
            <a:chExt cx="2568574" cy="1095375"/>
          </a:xfrm>
        </p:grpSpPr>
        <p:sp>
          <p:nvSpPr>
            <p:cNvPr id="46" name="Rounded Rectangle 27"/>
            <p:cNvSpPr>
              <a:spLocks noChangeArrowheads="1"/>
            </p:cNvSpPr>
            <p:nvPr/>
          </p:nvSpPr>
          <p:spPr bwMode="auto">
            <a:xfrm flipH="1" rot="16200000">
              <a:off x="1346917" y="4718676"/>
              <a:ext cx="1079500" cy="2323948"/>
            </a:xfrm>
            <a:prstGeom prst="roundRect">
              <a:avLst>
                <a:gd fmla="val 7870" name="adj"/>
              </a:avLst>
            </a:prstGeom>
            <a:solidFill>
              <a:srgbClr val="FFFFFF"/>
            </a:solidFill>
            <a:ln w="6350">
              <a:solidFill>
                <a:sysClr lastClr="FFFFFF" val="window">
                  <a:lumMod val="65000"/>
                </a:sysClr>
              </a:solidFill>
              <a:round/>
            </a:ln>
          </p:spPr>
          <p:txBody>
            <a:bodyPr anchor="ctr"/>
            <a:lstStyle/>
            <a:p>
              <a:pPr algn="ctr">
                <a:defRPr/>
              </a:pPr>
              <a:endParaRPr kern="0" lang="en-US">
                <a:solidFill>
                  <a:srgbClr val="FFFFFF"/>
                </a:solidFill>
                <a:latin typeface="+mn-ea"/>
              </a:endParaRPr>
            </a:p>
          </p:txBody>
        </p:sp>
        <p:sp>
          <p:nvSpPr>
            <p:cNvPr id="47" name="Round Same Side Corner Rectangle 141"/>
            <p:cNvSpPr/>
            <p:nvPr/>
          </p:nvSpPr>
          <p:spPr>
            <a:xfrm>
              <a:off x="724693" y="5325025"/>
              <a:ext cx="2323948" cy="314325"/>
            </a:xfrm>
            <a:prstGeom prst="round2SameRect">
              <a:avLst>
                <a:gd fmla="val 27778" name="adj1"/>
                <a:gd fmla="val 0" name="adj2"/>
              </a:avLst>
            </a:prstGeom>
            <a:solidFill>
              <a:srgbClr val="0070C0"/>
            </a:solidFill>
            <a:ln algn="ctr" cap="flat" cmpd="sng" w="9525">
              <a:noFill/>
              <a:prstDash val="solid"/>
            </a:ln>
            <a:effectLst/>
          </p:spPr>
          <p:txBody>
            <a:bodyPr anchor="ctr"/>
            <a:lstStyle/>
            <a:p>
              <a:pPr algn="ctr">
                <a:defRPr/>
              </a:pPr>
              <a:endParaRPr kern="0" lang="en-US">
                <a:solidFill>
                  <a:srgbClr val="FFFFFF"/>
                </a:solidFill>
                <a:latin typeface="+mn-ea"/>
              </a:endParaRPr>
            </a:p>
          </p:txBody>
        </p:sp>
        <p:sp>
          <p:nvSpPr>
            <p:cNvPr id="48" name="Rektangel 76"/>
            <p:cNvSpPr>
              <a:spLocks noChangeArrowheads="1"/>
            </p:cNvSpPr>
            <p:nvPr/>
          </p:nvSpPr>
          <p:spPr bwMode="auto">
            <a:xfrm>
              <a:off x="858042" y="5353601"/>
              <a:ext cx="2435225"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defRPr/>
              </a:pPr>
              <a:r>
                <a:rPr altLang="en-US" b="1" kern="0" lang="zh-CN" noProof="1" sz="1100">
                  <a:solidFill>
                    <a:srgbClr val="FFFFFF"/>
                  </a:solidFill>
                  <a:latin typeface="+mn-ea"/>
                  <a:cs typeface="Arial"/>
                </a:rPr>
                <a:t>此处添加文字</a:t>
              </a:r>
            </a:p>
          </p:txBody>
        </p:sp>
        <p:grpSp>
          <p:nvGrpSpPr>
            <p:cNvPr id="49" name="Group 44"/>
            <p:cNvGrpSpPr/>
            <p:nvPr/>
          </p:nvGrpSpPr>
          <p:grpSpPr>
            <a:xfrm>
              <a:off x="893074" y="5809213"/>
              <a:ext cx="403474" cy="403225"/>
              <a:chOff x="3294182" y="1631156"/>
              <a:chExt cx="460659" cy="460375"/>
            </a:xfrm>
          </p:grpSpPr>
          <p:sp>
            <p:nvSpPr>
              <p:cNvPr id="51" name="Ellipse 53"/>
              <p:cNvSpPr>
                <a:spLocks noChangeArrowheads="1"/>
              </p:cNvSpPr>
              <p:nvPr/>
            </p:nvSpPr>
            <p:spPr bwMode="auto">
              <a:xfrm>
                <a:off x="3294182" y="1631156"/>
                <a:ext cx="460659" cy="460375"/>
              </a:xfrm>
              <a:prstGeom prst="ellipse">
                <a:avLst/>
              </a:prstGeom>
              <a:solidFill>
                <a:srgbClr val="FFFFFF">
                  <a:alpha val="61960"/>
                </a:srgbClr>
              </a:solidFill>
              <a:ln w="9525">
                <a:solidFill>
                  <a:srgbClr val="FFFFFF"/>
                </a:solidFill>
                <a:round/>
              </a:ln>
              <a:effectLst>
                <a:outerShdw algn="tl" dir="2700000" dist="38100" rotWithShape="0">
                  <a:srgbClr val="808080">
                    <a:alpha val="39998"/>
                  </a:srgbClr>
                </a:outerShdw>
              </a:effectLst>
            </p:spPr>
            <p:txBody>
              <a:bodyPr anchor="ctr"/>
              <a:lstStyle/>
              <a:p>
                <a:pPr algn="ctr">
                  <a:defRPr/>
                </a:pPr>
                <a:endParaRPr kern="0" lang="en-US">
                  <a:solidFill>
                    <a:srgbClr val="FFFFFF"/>
                  </a:solidFill>
                  <a:latin typeface="+mn-ea"/>
                </a:endParaRPr>
              </a:p>
            </p:txBody>
          </p:sp>
          <p:sp>
            <p:nvSpPr>
              <p:cNvPr id="52" name="Tekstboks 54"/>
              <p:cNvSpPr txBox="1">
                <a:spLocks noChangeArrowheads="1"/>
              </p:cNvSpPr>
              <p:nvPr/>
            </p:nvSpPr>
            <p:spPr bwMode="auto">
              <a:xfrm>
                <a:off x="3384687" y="1638406"/>
                <a:ext cx="354018" cy="417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a:defRPr/>
                </a:pPr>
                <a:r>
                  <a:rPr kern="0" lang="da-DK">
                    <a:solidFill>
                      <a:srgbClr val="151616"/>
                    </a:solidFill>
                    <a:latin typeface="+mn-ea"/>
                    <a:ea typeface="+mn-ea"/>
                  </a:rPr>
                  <a:t>3</a:t>
                </a:r>
              </a:p>
            </p:txBody>
          </p:sp>
        </p:grpSp>
        <p:sp>
          <p:nvSpPr>
            <p:cNvPr id="50" name="Tekstboks 72"/>
            <p:cNvSpPr txBox="1">
              <a:spLocks noChangeArrowheads="1"/>
            </p:cNvSpPr>
            <p:nvPr/>
          </p:nvSpPr>
          <p:spPr bwMode="auto">
            <a:xfrm>
              <a:off x="1371601" y="5821913"/>
              <a:ext cx="138395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lvl="0">
                <a:defRPr/>
              </a:pPr>
              <a:r>
                <a:rPr altLang="en-US" kern="0" lang="zh-CN" sz="1100">
                  <a:solidFill>
                    <a:srgbClr val="000000"/>
                  </a:solidFill>
                  <a:latin typeface="+mn-ea"/>
                  <a:ea typeface="+mn-ea"/>
                </a:rPr>
                <a:t>此处添加文字</a:t>
              </a:r>
            </a:p>
            <a:p>
              <a:pPr eaLnBrk="1" hangingPunct="1" lvl="0">
                <a:defRPr/>
              </a:pPr>
              <a:r>
                <a:rPr altLang="en-US" kern="0" lang="zh-CN" sz="1100">
                  <a:solidFill>
                    <a:srgbClr val="000000"/>
                  </a:solidFill>
                  <a:latin typeface="+mn-ea"/>
                  <a:ea typeface="+mn-ea"/>
                </a:rPr>
                <a:t>此处添加文字</a:t>
              </a:r>
            </a:p>
          </p:txBody>
        </p:sp>
      </p:grpSp>
      <p:grpSp>
        <p:nvGrpSpPr>
          <p:cNvPr id="53" name="Group 348"/>
          <p:cNvGrpSpPr/>
          <p:nvPr/>
        </p:nvGrpSpPr>
        <p:grpSpPr>
          <a:xfrm>
            <a:off x="2438400" y="3017839"/>
            <a:ext cx="2566988" cy="1095375"/>
            <a:chOff x="724693" y="5325025"/>
            <a:chExt cx="2568574" cy="1095375"/>
          </a:xfrm>
        </p:grpSpPr>
        <p:sp>
          <p:nvSpPr>
            <p:cNvPr id="54" name="Rounded Rectangle 27"/>
            <p:cNvSpPr>
              <a:spLocks noChangeArrowheads="1"/>
            </p:cNvSpPr>
            <p:nvPr/>
          </p:nvSpPr>
          <p:spPr bwMode="auto">
            <a:xfrm flipH="1" rot="16200000">
              <a:off x="1346917" y="4718676"/>
              <a:ext cx="1079500" cy="2323948"/>
            </a:xfrm>
            <a:prstGeom prst="roundRect">
              <a:avLst>
                <a:gd fmla="val 7870" name="adj"/>
              </a:avLst>
            </a:prstGeom>
            <a:solidFill>
              <a:srgbClr val="FFFFFF"/>
            </a:solidFill>
            <a:ln w="6350">
              <a:solidFill>
                <a:sysClr lastClr="FFFFFF" val="window">
                  <a:lumMod val="65000"/>
                </a:sysClr>
              </a:solidFill>
              <a:round/>
            </a:ln>
          </p:spPr>
          <p:txBody>
            <a:bodyPr anchor="ctr"/>
            <a:lstStyle/>
            <a:p>
              <a:pPr algn="ctr">
                <a:defRPr/>
              </a:pPr>
              <a:endParaRPr kern="0" lang="en-US">
                <a:solidFill>
                  <a:srgbClr val="FFFFFF"/>
                </a:solidFill>
                <a:latin typeface="+mn-ea"/>
              </a:endParaRPr>
            </a:p>
          </p:txBody>
        </p:sp>
        <p:sp>
          <p:nvSpPr>
            <p:cNvPr id="55" name="Round Same Side Corner Rectangle 162"/>
            <p:cNvSpPr/>
            <p:nvPr/>
          </p:nvSpPr>
          <p:spPr>
            <a:xfrm>
              <a:off x="724693" y="5325025"/>
              <a:ext cx="2323948" cy="314325"/>
            </a:xfrm>
            <a:prstGeom prst="round2SameRect">
              <a:avLst>
                <a:gd fmla="val 27778" name="adj1"/>
                <a:gd fmla="val 0" name="adj2"/>
              </a:avLst>
            </a:prstGeom>
            <a:solidFill>
              <a:srgbClr val="0070C0"/>
            </a:solidFill>
            <a:ln algn="ctr" cap="flat" cmpd="sng" w="9525">
              <a:noFill/>
              <a:prstDash val="solid"/>
            </a:ln>
            <a:effectLst/>
          </p:spPr>
          <p:txBody>
            <a:bodyPr anchor="ctr"/>
            <a:lstStyle/>
            <a:p>
              <a:pPr algn="ctr">
                <a:defRPr/>
              </a:pPr>
              <a:endParaRPr kern="0" lang="en-US">
                <a:solidFill>
                  <a:srgbClr val="FFFFFF"/>
                </a:solidFill>
                <a:latin typeface="+mn-ea"/>
              </a:endParaRPr>
            </a:p>
          </p:txBody>
        </p:sp>
        <p:sp>
          <p:nvSpPr>
            <p:cNvPr id="56" name="Rektangel 76"/>
            <p:cNvSpPr>
              <a:spLocks noChangeArrowheads="1"/>
            </p:cNvSpPr>
            <p:nvPr/>
          </p:nvSpPr>
          <p:spPr bwMode="auto">
            <a:xfrm>
              <a:off x="858042" y="5353600"/>
              <a:ext cx="2435225"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defRPr/>
              </a:pPr>
              <a:r>
                <a:rPr altLang="en-US" b="1" kern="0" lang="zh-CN" noProof="1" sz="1100">
                  <a:solidFill>
                    <a:srgbClr val="FFFFFF"/>
                  </a:solidFill>
                  <a:latin typeface="+mn-ea"/>
                  <a:cs typeface="Arial"/>
                </a:rPr>
                <a:t>此处添加文字</a:t>
              </a:r>
            </a:p>
          </p:txBody>
        </p:sp>
        <p:grpSp>
          <p:nvGrpSpPr>
            <p:cNvPr id="57" name="Group 44"/>
            <p:cNvGrpSpPr/>
            <p:nvPr/>
          </p:nvGrpSpPr>
          <p:grpSpPr>
            <a:xfrm>
              <a:off x="893074" y="5809213"/>
              <a:ext cx="403474" cy="403225"/>
              <a:chOff x="3294182" y="1631156"/>
              <a:chExt cx="460659" cy="460375"/>
            </a:xfrm>
          </p:grpSpPr>
          <p:sp>
            <p:nvSpPr>
              <p:cNvPr id="59" name="Ellipse 53"/>
              <p:cNvSpPr>
                <a:spLocks noChangeArrowheads="1"/>
              </p:cNvSpPr>
              <p:nvPr/>
            </p:nvSpPr>
            <p:spPr bwMode="auto">
              <a:xfrm>
                <a:off x="3294182" y="1631156"/>
                <a:ext cx="460659" cy="460375"/>
              </a:xfrm>
              <a:prstGeom prst="ellipse">
                <a:avLst/>
              </a:prstGeom>
              <a:solidFill>
                <a:srgbClr val="FFFFFF">
                  <a:alpha val="61960"/>
                </a:srgbClr>
              </a:solidFill>
              <a:ln w="9525">
                <a:solidFill>
                  <a:srgbClr val="FFFFFF"/>
                </a:solidFill>
                <a:round/>
              </a:ln>
              <a:effectLst>
                <a:outerShdw algn="tl" dir="2700000" dist="38100" rotWithShape="0">
                  <a:srgbClr val="808080">
                    <a:alpha val="39998"/>
                  </a:srgbClr>
                </a:outerShdw>
              </a:effectLst>
            </p:spPr>
            <p:txBody>
              <a:bodyPr anchor="ctr"/>
              <a:lstStyle/>
              <a:p>
                <a:pPr algn="ctr">
                  <a:defRPr/>
                </a:pPr>
                <a:endParaRPr kern="0" lang="en-US">
                  <a:solidFill>
                    <a:srgbClr val="FFFFFF"/>
                  </a:solidFill>
                  <a:latin typeface="+mn-ea"/>
                </a:endParaRPr>
              </a:p>
            </p:txBody>
          </p:sp>
          <p:sp>
            <p:nvSpPr>
              <p:cNvPr id="60" name="Tekstboks 54"/>
              <p:cNvSpPr txBox="1">
                <a:spLocks noChangeArrowheads="1"/>
              </p:cNvSpPr>
              <p:nvPr/>
            </p:nvSpPr>
            <p:spPr bwMode="auto">
              <a:xfrm>
                <a:off x="3384687" y="1638406"/>
                <a:ext cx="354018" cy="417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a:defRPr/>
                </a:pPr>
                <a:r>
                  <a:rPr kern="0" lang="da-DK">
                    <a:solidFill>
                      <a:srgbClr val="151616"/>
                    </a:solidFill>
                    <a:latin typeface="+mn-ea"/>
                    <a:ea typeface="+mn-ea"/>
                  </a:rPr>
                  <a:t>2</a:t>
                </a:r>
              </a:p>
            </p:txBody>
          </p:sp>
        </p:grpSp>
        <p:sp>
          <p:nvSpPr>
            <p:cNvPr id="58" name="Tekstboks 72"/>
            <p:cNvSpPr txBox="1">
              <a:spLocks noChangeArrowheads="1"/>
            </p:cNvSpPr>
            <p:nvPr/>
          </p:nvSpPr>
          <p:spPr bwMode="auto">
            <a:xfrm>
              <a:off x="1371601" y="5821913"/>
              <a:ext cx="138395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lvl="0">
                <a:defRPr/>
              </a:pPr>
              <a:r>
                <a:rPr altLang="en-US" kern="0" lang="zh-CN" sz="1100">
                  <a:solidFill>
                    <a:srgbClr val="000000"/>
                  </a:solidFill>
                  <a:latin typeface="+mn-ea"/>
                  <a:ea typeface="+mn-ea"/>
                </a:rPr>
                <a:t>此处添加文字</a:t>
              </a:r>
            </a:p>
            <a:p>
              <a:pPr eaLnBrk="1" hangingPunct="1" lvl="0">
                <a:defRPr/>
              </a:pPr>
              <a:r>
                <a:rPr altLang="en-US" kern="0" lang="zh-CN" sz="1100">
                  <a:solidFill>
                    <a:srgbClr val="000000"/>
                  </a:solidFill>
                  <a:latin typeface="+mn-ea"/>
                  <a:ea typeface="+mn-ea"/>
                </a:rPr>
                <a:t>此处添加文字</a:t>
              </a:r>
            </a:p>
          </p:txBody>
        </p:sp>
      </p:grpSp>
      <p:grpSp>
        <p:nvGrpSpPr>
          <p:cNvPr id="61" name="Group 348"/>
          <p:cNvGrpSpPr/>
          <p:nvPr/>
        </p:nvGrpSpPr>
        <p:grpSpPr>
          <a:xfrm>
            <a:off x="2438400" y="1709739"/>
            <a:ext cx="2566988" cy="1095375"/>
            <a:chOff x="724693" y="5325025"/>
            <a:chExt cx="2568574" cy="1095375"/>
          </a:xfrm>
        </p:grpSpPr>
        <p:sp>
          <p:nvSpPr>
            <p:cNvPr id="62" name="Rounded Rectangle 27"/>
            <p:cNvSpPr>
              <a:spLocks noChangeArrowheads="1"/>
            </p:cNvSpPr>
            <p:nvPr/>
          </p:nvSpPr>
          <p:spPr bwMode="auto">
            <a:xfrm flipH="1" rot="16200000">
              <a:off x="1346917" y="4718676"/>
              <a:ext cx="1079500" cy="2323948"/>
            </a:xfrm>
            <a:prstGeom prst="roundRect">
              <a:avLst>
                <a:gd fmla="val 7870" name="adj"/>
              </a:avLst>
            </a:prstGeom>
            <a:solidFill>
              <a:srgbClr val="FFFFFF"/>
            </a:solidFill>
            <a:ln w="6350">
              <a:solidFill>
                <a:sysClr lastClr="FFFFFF" val="window">
                  <a:lumMod val="65000"/>
                </a:sysClr>
              </a:solidFill>
              <a:round/>
            </a:ln>
          </p:spPr>
          <p:txBody>
            <a:bodyPr anchor="ctr"/>
            <a:lstStyle/>
            <a:p>
              <a:pPr algn="ctr">
                <a:defRPr/>
              </a:pPr>
              <a:endParaRPr kern="0" lang="en-US">
                <a:solidFill>
                  <a:srgbClr val="FFFFFF"/>
                </a:solidFill>
                <a:latin typeface="+mn-ea"/>
              </a:endParaRPr>
            </a:p>
          </p:txBody>
        </p:sp>
        <p:sp>
          <p:nvSpPr>
            <p:cNvPr id="63" name="Round Same Side Corner Rectangle 170"/>
            <p:cNvSpPr/>
            <p:nvPr/>
          </p:nvSpPr>
          <p:spPr>
            <a:xfrm>
              <a:off x="724693" y="5325025"/>
              <a:ext cx="2323948" cy="314325"/>
            </a:xfrm>
            <a:prstGeom prst="round2SameRect">
              <a:avLst>
                <a:gd fmla="val 27778" name="adj1"/>
                <a:gd fmla="val 0" name="adj2"/>
              </a:avLst>
            </a:prstGeom>
            <a:solidFill>
              <a:srgbClr val="0070C0"/>
            </a:solidFill>
            <a:ln algn="ctr" cap="flat" cmpd="sng" w="9525">
              <a:noFill/>
              <a:prstDash val="solid"/>
            </a:ln>
            <a:effectLst/>
          </p:spPr>
          <p:txBody>
            <a:bodyPr anchor="ctr"/>
            <a:lstStyle/>
            <a:p>
              <a:pPr algn="ctr">
                <a:defRPr/>
              </a:pPr>
              <a:endParaRPr kern="0" lang="en-US">
                <a:solidFill>
                  <a:srgbClr val="FFFFFF"/>
                </a:solidFill>
                <a:latin typeface="+mn-ea"/>
              </a:endParaRPr>
            </a:p>
          </p:txBody>
        </p:sp>
        <p:sp>
          <p:nvSpPr>
            <p:cNvPr id="64" name="Rektangel 76"/>
            <p:cNvSpPr>
              <a:spLocks noChangeArrowheads="1"/>
            </p:cNvSpPr>
            <p:nvPr/>
          </p:nvSpPr>
          <p:spPr bwMode="auto">
            <a:xfrm>
              <a:off x="858042" y="5353600"/>
              <a:ext cx="2435225"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defRPr/>
              </a:pPr>
              <a:r>
                <a:rPr altLang="en-US" b="1" kern="0" lang="zh-CN" noProof="1" sz="1100">
                  <a:solidFill>
                    <a:srgbClr val="FFFFFF"/>
                  </a:solidFill>
                  <a:latin typeface="+mn-ea"/>
                  <a:cs typeface="Arial"/>
                </a:rPr>
                <a:t>此处添加文字</a:t>
              </a:r>
            </a:p>
          </p:txBody>
        </p:sp>
        <p:grpSp>
          <p:nvGrpSpPr>
            <p:cNvPr id="65" name="Group 44"/>
            <p:cNvGrpSpPr/>
            <p:nvPr/>
          </p:nvGrpSpPr>
          <p:grpSpPr>
            <a:xfrm>
              <a:off x="893074" y="5809213"/>
              <a:ext cx="403474" cy="403225"/>
              <a:chOff x="3294182" y="1631156"/>
              <a:chExt cx="460659" cy="460375"/>
            </a:xfrm>
          </p:grpSpPr>
          <p:sp>
            <p:nvSpPr>
              <p:cNvPr id="67" name="Ellipse 53"/>
              <p:cNvSpPr>
                <a:spLocks noChangeArrowheads="1"/>
              </p:cNvSpPr>
              <p:nvPr/>
            </p:nvSpPr>
            <p:spPr bwMode="auto">
              <a:xfrm>
                <a:off x="3294182" y="1631156"/>
                <a:ext cx="460659" cy="460375"/>
              </a:xfrm>
              <a:prstGeom prst="ellipse">
                <a:avLst/>
              </a:prstGeom>
              <a:solidFill>
                <a:srgbClr val="FFFFFF">
                  <a:alpha val="61960"/>
                </a:srgbClr>
              </a:solidFill>
              <a:ln w="9525">
                <a:solidFill>
                  <a:srgbClr val="FFFFFF"/>
                </a:solidFill>
                <a:round/>
              </a:ln>
              <a:effectLst>
                <a:outerShdw algn="tl" dir="2700000" dist="38100" rotWithShape="0">
                  <a:srgbClr val="808080">
                    <a:alpha val="39998"/>
                  </a:srgbClr>
                </a:outerShdw>
              </a:effectLst>
            </p:spPr>
            <p:txBody>
              <a:bodyPr anchor="ctr"/>
              <a:lstStyle/>
              <a:p>
                <a:pPr algn="ctr">
                  <a:defRPr/>
                </a:pPr>
                <a:endParaRPr kern="0" lang="en-US">
                  <a:solidFill>
                    <a:srgbClr val="FFFFFF"/>
                  </a:solidFill>
                  <a:latin typeface="+mn-ea"/>
                </a:endParaRPr>
              </a:p>
            </p:txBody>
          </p:sp>
          <p:sp>
            <p:nvSpPr>
              <p:cNvPr id="68" name="Tekstboks 54"/>
              <p:cNvSpPr txBox="1">
                <a:spLocks noChangeArrowheads="1"/>
              </p:cNvSpPr>
              <p:nvPr/>
            </p:nvSpPr>
            <p:spPr bwMode="auto">
              <a:xfrm>
                <a:off x="3384687" y="1638406"/>
                <a:ext cx="354018" cy="417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a:defRPr/>
                </a:pPr>
                <a:r>
                  <a:rPr kern="0" lang="da-DK">
                    <a:solidFill>
                      <a:srgbClr val="151616"/>
                    </a:solidFill>
                    <a:latin typeface="+mn-ea"/>
                    <a:ea typeface="+mn-ea"/>
                  </a:rPr>
                  <a:t>1</a:t>
                </a:r>
              </a:p>
            </p:txBody>
          </p:sp>
        </p:grpSp>
        <p:sp>
          <p:nvSpPr>
            <p:cNvPr id="66" name="Tekstboks 72"/>
            <p:cNvSpPr txBox="1">
              <a:spLocks noChangeArrowheads="1"/>
            </p:cNvSpPr>
            <p:nvPr/>
          </p:nvSpPr>
          <p:spPr bwMode="auto">
            <a:xfrm>
              <a:off x="1371601" y="5821912"/>
              <a:ext cx="138395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8" typeface="ＭＳ Ｐゴシック"/>
                </a:defRPr>
              </a:lvl1pPr>
              <a:lvl2pPr eaLnBrk="0" hangingPunct="0" indent="-285750" marL="742950">
                <a:defRPr>
                  <a:solidFill>
                    <a:schemeClr val="tx1"/>
                  </a:solidFill>
                  <a:latin typeface="Arial"/>
                  <a:ea charset="-128" typeface="ＭＳ Ｐゴシック"/>
                </a:defRPr>
              </a:lvl2pPr>
              <a:lvl3pPr eaLnBrk="0" hangingPunct="0" indent="-228600" marL="1143000">
                <a:defRPr>
                  <a:solidFill>
                    <a:schemeClr val="tx1"/>
                  </a:solidFill>
                  <a:latin typeface="Arial"/>
                  <a:ea charset="-128" typeface="ＭＳ Ｐゴシック"/>
                </a:defRPr>
              </a:lvl3pPr>
              <a:lvl4pPr eaLnBrk="0" hangingPunct="0" indent="-228600" marL="1600200">
                <a:defRPr>
                  <a:solidFill>
                    <a:schemeClr val="tx1"/>
                  </a:solidFill>
                  <a:latin typeface="Arial"/>
                  <a:ea charset="-128" typeface="ＭＳ Ｐゴシック"/>
                </a:defRPr>
              </a:lvl4pPr>
              <a:lvl5pPr eaLnBrk="0" hangingPunct="0" indent="-228600" marL="2057400">
                <a:defRPr>
                  <a:solidFill>
                    <a:schemeClr val="tx1"/>
                  </a:solidFill>
                  <a:latin typeface="Arial"/>
                  <a:ea charset="-128" typeface="ＭＳ Ｐゴシック"/>
                </a:defRPr>
              </a:lvl5pPr>
              <a:lvl6pPr defTabSz="457200" eaLnBrk="0" fontAlgn="base" hangingPunct="0" indent="-228600" marL="2514600">
                <a:spcBef>
                  <a:spcPct val="0"/>
                </a:spcBef>
                <a:spcAft>
                  <a:spcPct val="0"/>
                </a:spcAft>
                <a:defRPr>
                  <a:solidFill>
                    <a:schemeClr val="tx1"/>
                  </a:solidFill>
                  <a:latin typeface="Arial"/>
                  <a:ea charset="-128" typeface="ＭＳ Ｐゴシック"/>
                </a:defRPr>
              </a:lvl6pPr>
              <a:lvl7pPr defTabSz="457200" eaLnBrk="0" fontAlgn="base" hangingPunct="0" indent="-228600" marL="2971800">
                <a:spcBef>
                  <a:spcPct val="0"/>
                </a:spcBef>
                <a:spcAft>
                  <a:spcPct val="0"/>
                </a:spcAft>
                <a:defRPr>
                  <a:solidFill>
                    <a:schemeClr val="tx1"/>
                  </a:solidFill>
                  <a:latin typeface="Arial"/>
                  <a:ea charset="-128" typeface="ＭＳ Ｐゴシック"/>
                </a:defRPr>
              </a:lvl7pPr>
              <a:lvl8pPr defTabSz="457200" eaLnBrk="0" fontAlgn="base" hangingPunct="0" indent="-228600" marL="3429000">
                <a:spcBef>
                  <a:spcPct val="0"/>
                </a:spcBef>
                <a:spcAft>
                  <a:spcPct val="0"/>
                </a:spcAft>
                <a:defRPr>
                  <a:solidFill>
                    <a:schemeClr val="tx1"/>
                  </a:solidFill>
                  <a:latin typeface="Arial"/>
                  <a:ea charset="-128" typeface="ＭＳ Ｐゴシック"/>
                </a:defRPr>
              </a:lvl8pPr>
              <a:lvl9pPr defTabSz="457200" eaLnBrk="0" fontAlgn="base" hangingPunct="0" indent="-228600" marL="3886200">
                <a:spcBef>
                  <a:spcPct val="0"/>
                </a:spcBef>
                <a:spcAft>
                  <a:spcPct val="0"/>
                </a:spcAft>
                <a:defRPr>
                  <a:solidFill>
                    <a:schemeClr val="tx1"/>
                  </a:solidFill>
                  <a:latin typeface="Arial"/>
                  <a:ea charset="-128" typeface="ＭＳ Ｐゴシック"/>
                </a:defRPr>
              </a:lvl9pPr>
            </a:lstStyle>
            <a:p>
              <a:pPr eaLnBrk="1" hangingPunct="1" lvl="0">
                <a:defRPr/>
              </a:pPr>
              <a:r>
                <a:rPr altLang="en-US" kern="0" lang="zh-CN" sz="1100">
                  <a:solidFill>
                    <a:srgbClr val="000000"/>
                  </a:solidFill>
                  <a:latin typeface="+mn-ea"/>
                  <a:ea typeface="+mn-ea"/>
                </a:rPr>
                <a:t>此处添加文字</a:t>
              </a:r>
            </a:p>
            <a:p>
              <a:pPr eaLnBrk="1" hangingPunct="1" lvl="0">
                <a:defRPr/>
              </a:pPr>
              <a:r>
                <a:rPr altLang="en-US" kern="0" lang="zh-CN" sz="1100">
                  <a:solidFill>
                    <a:srgbClr val="000000"/>
                  </a:solidFill>
                  <a:latin typeface="+mn-ea"/>
                  <a:ea typeface="+mn-ea"/>
                </a:rPr>
                <a:t>此处添加文字</a:t>
              </a:r>
            </a:p>
          </p:txBody>
        </p:sp>
      </p:grpSp>
    </p:spTree>
    <p:extLst>
      <p:ext uri="{BB962C8B-B14F-4D97-AF65-F5344CB8AC3E}">
        <p14:creationId val="297344739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10"/>
          <p:cNvSpPr>
            <a:spLocks noChangeArrowheads="1"/>
          </p:cNvSpPr>
          <p:nvPr/>
        </p:nvSpPr>
        <p:spPr bwMode="auto">
          <a:xfrm flipH="1" flipV="1">
            <a:off x="3878507" y="4151136"/>
            <a:ext cx="4958231" cy="1302387"/>
          </a:xfrm>
          <a:prstGeom prst="ellipse">
            <a:avLst/>
          </a:prstGeom>
          <a:gradFill flip="none" rotWithShape="0">
            <a:gsLst>
              <a:gs pos="0">
                <a:schemeClr val="bg1">
                  <a:lumMod val="75000"/>
                </a:schemeClr>
              </a:gs>
              <a:gs pos="100000">
                <a:schemeClr val="bg1">
                  <a:lumMod val="0"/>
                  <a:lumOff val="100000"/>
                </a:schemeClr>
              </a:gs>
            </a:gsLst>
            <a:path path="shape">
              <a:fillToRect b="50000" l="50000" r="50000" t="50000"/>
            </a:path>
          </a:gradFill>
          <a:ln>
            <a:noFill/>
          </a:ln>
          <a:effectLst>
            <a:glow rad="127000">
              <a:srgbClr val="F79524">
                <a:alpha val="0"/>
              </a:srgbClr>
            </a:glow>
            <a:softEdge rad="368300"/>
          </a:effectLst>
          <a:extLst/>
        </p:spPr>
        <p:txBody>
          <a:bodyPr anchor="ctr" bIns="46038" lIns="92075" rIns="92075" tIns="46038" wrap="none"/>
          <a:lstStyle/>
          <a:p>
            <a:pPr algn="ctr">
              <a:defRPr/>
            </a:pPr>
            <a:endParaRPr altLang="zh-CN" kern="0" lang="zh-CN">
              <a:solidFill>
                <a:sysClr lastClr="000000" val="windowText"/>
              </a:solidFill>
              <a:latin charset="0" pitchFamily="34" typeface="Arial"/>
              <a:ea charset="-122" panose="02010600030101010101" pitchFamily="2" typeface="宋体"/>
            </a:endParaRPr>
          </a:p>
        </p:txBody>
      </p:sp>
      <p:grpSp>
        <p:nvGrpSpPr>
          <p:cNvPr id="5" name="组合 4"/>
          <p:cNvGrpSpPr/>
          <p:nvPr/>
        </p:nvGrpSpPr>
        <p:grpSpPr>
          <a:xfrm>
            <a:off x="3278979" y="3774840"/>
            <a:ext cx="5787597" cy="1175981"/>
            <a:chOff x="1754978" y="2703347"/>
            <a:chExt cx="5787597" cy="1175981"/>
          </a:xfrm>
        </p:grpSpPr>
        <p:sp>
          <p:nvSpPr>
            <p:cNvPr id="6" name="剪去同侧角的矩形 6"/>
            <p:cNvSpPr/>
            <p:nvPr/>
          </p:nvSpPr>
          <p:spPr>
            <a:xfrm>
              <a:off x="4568558" y="2703347"/>
              <a:ext cx="530131" cy="864096"/>
            </a:xfrm>
            <a:custGeom>
              <a:gdLst>
                <a:gd fmla="*/ 73488 w 530131" name="connsiteX0"/>
                <a:gd fmla="*/ 0 h 1152129" name="connsiteY0"/>
                <a:gd fmla="*/ 367434 w 530131" name="connsiteX1"/>
                <a:gd fmla="*/ 0 h 1152129" name="connsiteY1"/>
                <a:gd fmla="*/ 440922 w 530131" name="connsiteX2"/>
                <a:gd fmla="*/ 73488 h 1152129" name="connsiteY2"/>
                <a:gd fmla="*/ 530131 w 530131" name="connsiteX3"/>
                <a:gd fmla="*/ 1152129 h 1152129" name="connsiteY3"/>
                <a:gd fmla="*/ 0 w 530131" name="connsiteX4"/>
                <a:gd fmla="*/ 1152129 h 1152129" name="connsiteY4"/>
                <a:gd fmla="*/ 0 w 530131" name="connsiteX5"/>
                <a:gd fmla="*/ 1152129 h 1152129" name="connsiteY5"/>
                <a:gd fmla="*/ 0 w 530131" name="connsiteX6"/>
                <a:gd fmla="*/ 73488 h 1152129" name="connsiteY6"/>
                <a:gd fmla="*/ 73488 w 530131" name="connsiteX7"/>
                <a:gd fmla="*/ 0 h 1152129" name="connsiteY7"/>
                <a:gd fmla="*/ 73488 w 530131" name="connsiteX8"/>
                <a:gd fmla="*/ 0 h 11521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52129" w="530131">
                  <a:moveTo>
                    <a:pt x="73488" y="0"/>
                  </a:moveTo>
                  <a:lnTo>
                    <a:pt x="367434" y="0"/>
                  </a:lnTo>
                  <a:lnTo>
                    <a:pt x="440922" y="73488"/>
                  </a:lnTo>
                  <a:lnTo>
                    <a:pt x="530131" y="1152129"/>
                  </a:lnTo>
                  <a:lnTo>
                    <a:pt x="0" y="1152129"/>
                  </a:lnTo>
                  <a:lnTo>
                    <a:pt x="0" y="1152129"/>
                  </a:lnTo>
                  <a:lnTo>
                    <a:pt x="0" y="73488"/>
                  </a:lnTo>
                  <a:lnTo>
                    <a:pt x="73488" y="0"/>
                  </a:lnTo>
                  <a:close/>
                </a:path>
              </a:pathLst>
            </a:custGeom>
            <a:solidFill>
              <a:schemeClr val="bg1">
                <a:lumMod val="65000"/>
              </a:schemeClr>
            </a:solidFill>
            <a:ln>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754978" y="3063387"/>
              <a:ext cx="5787597" cy="10801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4"/>
            <p:cNvSpPr/>
            <p:nvPr/>
          </p:nvSpPr>
          <p:spPr>
            <a:xfrm>
              <a:off x="1754979" y="2775356"/>
              <a:ext cx="5733622" cy="288030"/>
            </a:xfrm>
            <a:custGeom>
              <a:gdLst>
                <a:gd fmla="*/ 367990 w 5634372" name="connsiteX0"/>
                <a:gd fmla="*/ 11151 h 373742" name="connsiteY0"/>
                <a:gd fmla="*/ 4954147 w 5634372" name="connsiteX1"/>
                <a:gd fmla="*/ 0 h 373742" name="connsiteY1"/>
                <a:gd fmla="*/ 5634372 w 5634372" name="connsiteX2"/>
                <a:gd fmla="*/ 373742 h 373742" name="connsiteY2"/>
                <a:gd fmla="*/ 0 w 5634372" name="connsiteX3"/>
                <a:gd fmla="*/ 373742 h 373742" name="connsiteY3"/>
                <a:gd fmla="*/ 367990 w 5634372" name="connsiteX4"/>
                <a:gd fmla="*/ 11151 h 3737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3742" w="5634372">
                  <a:moveTo>
                    <a:pt x="367990" y="11151"/>
                  </a:moveTo>
                  <a:lnTo>
                    <a:pt x="4954147" y="0"/>
                  </a:lnTo>
                  <a:lnTo>
                    <a:pt x="5634372" y="373742"/>
                  </a:lnTo>
                  <a:lnTo>
                    <a:pt x="0" y="373742"/>
                  </a:lnTo>
                  <a:lnTo>
                    <a:pt x="367990" y="1115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剪去同侧角的矩形 1"/>
            <p:cNvSpPr/>
            <p:nvPr/>
          </p:nvSpPr>
          <p:spPr>
            <a:xfrm>
              <a:off x="4289869" y="2703347"/>
              <a:ext cx="603312" cy="1175981"/>
            </a:xfrm>
            <a:custGeom>
              <a:gdLst>
                <a:gd fmla="*/ 157819 w 603312" name="connsiteX0"/>
                <a:gd fmla="*/ 0 h 1175981" name="connsiteY0"/>
                <a:gd fmla="*/ 451765 w 603312" name="connsiteX1"/>
                <a:gd fmla="*/ 0 h 1175981" name="connsiteY1"/>
                <a:gd fmla="*/ 525253 w 603312" name="connsiteX2"/>
                <a:gd fmla="*/ 73488 h 1175981" name="connsiteY2"/>
                <a:gd fmla="*/ 603312 w 603312" name="connsiteX3"/>
                <a:gd fmla="*/ 1174431 h 1175981" name="connsiteY3"/>
                <a:gd fmla="*/ 0 w 603312" name="connsiteX4"/>
                <a:gd fmla="*/ 1175981 h 1175981" name="connsiteY4"/>
                <a:gd fmla="*/ 84331 w 603312" name="connsiteX5"/>
                <a:gd fmla="*/ 73488 h 1175981" name="connsiteY5"/>
                <a:gd fmla="*/ 157819 w 603312" name="connsiteX6"/>
                <a:gd fmla="*/ 0 h 1175981" name="connsiteY6"/>
                <a:gd fmla="*/ 129244 w 541283" name="connsiteX7"/>
                <a:gd fmla="*/ 0 h 1163281" name="connsiteY7"/>
                <a:gd fmla="*/ 129244 w 496678" name="connsiteX8"/>
                <a:gd fmla="*/ 0 h 11632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75981" w="603312">
                  <a:moveTo>
                    <a:pt x="157819" y="0"/>
                  </a:moveTo>
                  <a:lnTo>
                    <a:pt x="451765" y="0"/>
                  </a:lnTo>
                  <a:lnTo>
                    <a:pt x="525253" y="73488"/>
                  </a:lnTo>
                  <a:lnTo>
                    <a:pt x="603312" y="1174431"/>
                  </a:lnTo>
                  <a:lnTo>
                    <a:pt x="0" y="1175981"/>
                  </a:lnTo>
                  <a:lnTo>
                    <a:pt x="84331" y="73488"/>
                  </a:lnTo>
                  <a:lnTo>
                    <a:pt x="157819" y="0"/>
                  </a:lnTo>
                  <a:close/>
                </a:path>
              </a:pathLst>
            </a:custGeom>
            <a:gradFill flip="none" rotWithShape="1">
              <a:gsLst>
                <a:gs pos="100000">
                  <a:schemeClr val="bg1">
                    <a:lumMod val="65000"/>
                  </a:schemeClr>
                </a:gs>
                <a:gs pos="4000">
                  <a:schemeClr val="bg1">
                    <a:lumMod val="85000"/>
                  </a:schemeClr>
                </a:gs>
              </a:gsLst>
              <a:lin ang="5400000" scaled="1"/>
            </a:gradFill>
            <a:ln>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513779" y="3009381"/>
              <a:ext cx="216023" cy="216023"/>
            </a:xfrm>
            <a:prstGeom prst="ellipse">
              <a:avLst/>
            </a:prstGeom>
            <a:gradFill flip="none" rotWithShape="1">
              <a:gsLst>
                <a:gs pos="100000">
                  <a:schemeClr val="bg1">
                    <a:lumMod val="65000"/>
                  </a:schemeClr>
                </a:gs>
                <a:gs pos="0">
                  <a:schemeClr val="tx2">
                    <a:lumMod val="20000"/>
                    <a:lumOff val="80000"/>
                  </a:schemeClr>
                </a:gs>
              </a:gsLst>
              <a:path path="circle">
                <a:fillToRect b="50000" l="50000" r="50000" t="50000"/>
              </a:path>
            </a:gradFill>
            <a:ln>
              <a:solidFill>
                <a:schemeClr val="bg1"/>
              </a:solid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立方体 10"/>
          <p:cNvSpPr/>
          <p:nvPr/>
        </p:nvSpPr>
        <p:spPr>
          <a:xfrm>
            <a:off x="7189906" y="3417927"/>
            <a:ext cx="736086" cy="698632"/>
          </a:xfrm>
          <a:prstGeom prst="cube">
            <a:avLst>
              <a:gd fmla="val 22325" name="adj"/>
            </a:avLst>
          </a:prstGeom>
          <a:gradFill>
            <a:gsLst>
              <a:gs pos="100000">
                <a:srgbClr val="B4E664"/>
              </a:gs>
              <a:gs pos="0">
                <a:srgbClr val="0F9605">
                  <a:alpha val="85098"/>
                </a:srgbClr>
              </a:gs>
            </a:gsLst>
            <a:lin ang="16800000" scaled="0"/>
          </a:gradFill>
          <a:ln w="19050">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立方体 11"/>
          <p:cNvSpPr/>
          <p:nvPr/>
        </p:nvSpPr>
        <p:spPr>
          <a:xfrm>
            <a:off x="7797778" y="3415795"/>
            <a:ext cx="736086" cy="698632"/>
          </a:xfrm>
          <a:prstGeom prst="cube">
            <a:avLst>
              <a:gd fmla="val 22325" name="adj"/>
            </a:avLst>
          </a:prstGeom>
          <a:gradFill>
            <a:gsLst>
              <a:gs pos="100000">
                <a:srgbClr val="006496"/>
              </a:gs>
              <a:gs pos="0">
                <a:srgbClr val="00B4FA">
                  <a:alpha val="84706"/>
                </a:srgbClr>
              </a:gs>
            </a:gsLst>
            <a:lin ang="4800000" scaled="0"/>
          </a:gradFill>
          <a:ln w="19050">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立方体 12"/>
          <p:cNvSpPr/>
          <p:nvPr/>
        </p:nvSpPr>
        <p:spPr>
          <a:xfrm>
            <a:off x="7557949" y="2854079"/>
            <a:ext cx="736086" cy="698632"/>
          </a:xfrm>
          <a:prstGeom prst="cube">
            <a:avLst>
              <a:gd fmla="val 22325" name="adj"/>
            </a:avLst>
          </a:prstGeom>
          <a:gradFill flip="none" rotWithShape="1">
            <a:gsLst>
              <a:gs pos="100000">
                <a:srgbClr val="C01248"/>
              </a:gs>
              <a:gs pos="0">
                <a:srgbClr val="FA9191">
                  <a:alpha val="85882"/>
                </a:srgbClr>
              </a:gs>
            </a:gsLst>
            <a:lin ang="2400000" scaled="0"/>
          </a:gradFill>
          <a:ln w="19050">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柱形 13"/>
          <p:cNvSpPr/>
          <p:nvPr/>
        </p:nvSpPr>
        <p:spPr>
          <a:xfrm>
            <a:off x="3661514" y="3452503"/>
            <a:ext cx="736086" cy="698632"/>
          </a:xfrm>
          <a:prstGeom prst="can">
            <a:avLst/>
          </a:prstGeom>
          <a:gradFill>
            <a:gsLst>
              <a:gs pos="100000">
                <a:srgbClr val="006496"/>
              </a:gs>
              <a:gs pos="0">
                <a:srgbClr val="00B4FA">
                  <a:alpha val="84706"/>
                </a:srgbClr>
              </a:gs>
            </a:gsLst>
            <a:lin ang="4800000" scaled="0"/>
          </a:gradFill>
          <a:ln w="19050">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圆柱形 14"/>
          <p:cNvSpPr/>
          <p:nvPr/>
        </p:nvSpPr>
        <p:spPr>
          <a:xfrm>
            <a:off x="4444685" y="3462232"/>
            <a:ext cx="736086" cy="698632"/>
          </a:xfrm>
          <a:prstGeom prst="can">
            <a:avLst/>
          </a:prstGeom>
          <a:gradFill flip="none" rotWithShape="1">
            <a:gsLst>
              <a:gs pos="0">
                <a:srgbClr val="F1BBD2"/>
              </a:gs>
              <a:gs pos="100000">
                <a:srgbClr val="AC1083"/>
              </a:gs>
            </a:gsLst>
            <a:lin ang="5400000" scaled="1"/>
          </a:gradFill>
          <a:ln w="19050">
            <a:solidFill>
              <a:schemeClr val="bg1"/>
            </a:solid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柱形 15"/>
          <p:cNvSpPr/>
          <p:nvPr/>
        </p:nvSpPr>
        <p:spPr>
          <a:xfrm>
            <a:off x="4076642" y="2901883"/>
            <a:ext cx="736086" cy="698632"/>
          </a:xfrm>
          <a:prstGeom prst="can">
            <a:avLst/>
          </a:prstGeom>
          <a:gradFill>
            <a:gsLst>
              <a:gs pos="100000">
                <a:srgbClr val="C83C00"/>
              </a:gs>
              <a:gs pos="0">
                <a:srgbClr val="FFC800">
                  <a:alpha val="85490"/>
                </a:srgbClr>
              </a:gs>
            </a:gsLst>
            <a:lin ang="5400000" scaled="0"/>
          </a:gradFill>
          <a:ln cmpd="sng" w="19050">
            <a:solidFill>
              <a:schemeClr val="bg1"/>
            </a:solidFill>
            <a:round/>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flipH="1">
            <a:off x="3225004" y="3807626"/>
            <a:ext cx="813332" cy="392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435421" y="2726486"/>
            <a:ext cx="0" cy="524713"/>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25004" y="2722832"/>
            <a:ext cx="1210156" cy="1"/>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98812" y="3992024"/>
            <a:ext cx="5993" cy="762122"/>
          </a:xfrm>
          <a:prstGeom prst="line">
            <a:avLst/>
          </a:prstGeom>
          <a:ln w="12700">
            <a:solidFill>
              <a:srgbClr val="AC108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25005" y="4754146"/>
            <a:ext cx="1573807" cy="0"/>
          </a:xfrm>
          <a:prstGeom prst="line">
            <a:avLst/>
          </a:prstGeom>
          <a:ln w="12700">
            <a:solidFill>
              <a:srgbClr val="AC108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099037" y="2516795"/>
            <a:ext cx="43200" cy="432000"/>
          </a:xfrm>
          <a:prstGeom prst="rect">
            <a:avLst/>
          </a:prstGeom>
          <a:solidFill>
            <a:srgbClr val="FFC000"/>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11"/>
          <p:cNvSpPr txBox="1">
            <a:spLocks noChangeArrowheads="1"/>
          </p:cNvSpPr>
          <p:nvPr/>
        </p:nvSpPr>
        <p:spPr bwMode="auto">
          <a:xfrm flipH="1">
            <a:off x="1940337" y="2494710"/>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sp>
        <p:nvSpPr>
          <p:cNvPr id="24" name="矩形 23"/>
          <p:cNvSpPr/>
          <p:nvPr/>
        </p:nvSpPr>
        <p:spPr>
          <a:xfrm>
            <a:off x="3099037" y="3602296"/>
            <a:ext cx="43200" cy="432000"/>
          </a:xfrm>
          <a:prstGeom prst="rect">
            <a:avLst/>
          </a:prstGeom>
          <a:solidFill>
            <a:srgbClr val="00B0F0"/>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099037" y="4538400"/>
            <a:ext cx="43200" cy="432000"/>
          </a:xfrm>
          <a:prstGeom prst="rect">
            <a:avLst/>
          </a:prstGeom>
          <a:solidFill>
            <a:srgbClr val="AC1083"/>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11"/>
          <p:cNvSpPr txBox="1">
            <a:spLocks noChangeArrowheads="1"/>
          </p:cNvSpPr>
          <p:nvPr/>
        </p:nvSpPr>
        <p:spPr bwMode="auto">
          <a:xfrm flipH="1">
            <a:off x="1940337" y="3579773"/>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sp>
        <p:nvSpPr>
          <p:cNvPr id="27" name="TextBox 11"/>
          <p:cNvSpPr txBox="1">
            <a:spLocks noChangeArrowheads="1"/>
          </p:cNvSpPr>
          <p:nvPr/>
        </p:nvSpPr>
        <p:spPr bwMode="auto">
          <a:xfrm flipH="1">
            <a:off x="1952863" y="4506850"/>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cxnSp>
        <p:nvCxnSpPr>
          <p:cNvPr id="28" name="直接连接符 27"/>
          <p:cNvCxnSpPr/>
          <p:nvPr/>
        </p:nvCxnSpPr>
        <p:spPr>
          <a:xfrm flipH="1">
            <a:off x="8261703" y="3818296"/>
            <a:ext cx="813332" cy="392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846637" y="2732797"/>
            <a:ext cx="0" cy="524713"/>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846637" y="2732796"/>
            <a:ext cx="1210156" cy="1"/>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72618" y="3972777"/>
            <a:ext cx="5993" cy="762122"/>
          </a:xfrm>
          <a:prstGeom prst="line">
            <a:avLst/>
          </a:prstGeom>
          <a:ln w="12700">
            <a:solidFill>
              <a:srgbClr val="0F960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92009" y="4734899"/>
            <a:ext cx="1573807" cy="0"/>
          </a:xfrm>
          <a:prstGeom prst="line">
            <a:avLst/>
          </a:prstGeom>
          <a:ln w="12700">
            <a:solidFill>
              <a:srgbClr val="0F960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128801" y="2516796"/>
            <a:ext cx="43200" cy="432000"/>
          </a:xfrm>
          <a:prstGeom prst="rect">
            <a:avLst/>
          </a:prstGeom>
          <a:solidFill>
            <a:srgbClr val="CC3C6F"/>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11"/>
          <p:cNvSpPr txBox="1">
            <a:spLocks noChangeArrowheads="1"/>
          </p:cNvSpPr>
          <p:nvPr/>
        </p:nvSpPr>
        <p:spPr bwMode="auto">
          <a:xfrm flipH="1">
            <a:off x="9197946" y="2501269"/>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sp>
        <p:nvSpPr>
          <p:cNvPr id="35" name="矩形 34"/>
          <p:cNvSpPr/>
          <p:nvPr/>
        </p:nvSpPr>
        <p:spPr>
          <a:xfrm>
            <a:off x="9128801" y="3623131"/>
            <a:ext cx="43200" cy="432000"/>
          </a:xfrm>
          <a:prstGeom prst="rect">
            <a:avLst/>
          </a:prstGeom>
          <a:solidFill>
            <a:srgbClr val="00B0F0"/>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9128801" y="4495735"/>
            <a:ext cx="43200" cy="432000"/>
          </a:xfrm>
          <a:prstGeom prst="rect">
            <a:avLst/>
          </a:prstGeom>
          <a:solidFill>
            <a:srgbClr val="0F9605"/>
          </a:solidFill>
          <a:ln>
            <a:noFill/>
          </a:ln>
          <a:scene3d>
            <a:camera prst="orthographicFront">
              <a:rot lat="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11"/>
          <p:cNvSpPr txBox="1">
            <a:spLocks noChangeArrowheads="1"/>
          </p:cNvSpPr>
          <p:nvPr/>
        </p:nvSpPr>
        <p:spPr bwMode="auto">
          <a:xfrm flipH="1">
            <a:off x="9197946" y="3569479"/>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sp>
        <p:nvSpPr>
          <p:cNvPr id="38" name="TextBox 11"/>
          <p:cNvSpPr txBox="1">
            <a:spLocks noChangeArrowheads="1"/>
          </p:cNvSpPr>
          <p:nvPr/>
        </p:nvSpPr>
        <p:spPr bwMode="auto">
          <a:xfrm flipH="1">
            <a:off x="9197946" y="4464184"/>
            <a:ext cx="1146175"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    </a:t>
            </a:r>
          </a:p>
          <a:p>
            <a:pPr eaLnBrk="1" hangingPunct="1">
              <a:defRPr/>
            </a:pPr>
            <a:r>
              <a:rPr altLang="en-US" kern="0" lang="zh-CN" sz="1200">
                <a:solidFill>
                  <a:sysClr lastClr="000000" val="windowText">
                    <a:lumMod val="85000"/>
                    <a:lumOff val="15000"/>
                  </a:sysClr>
                </a:solidFill>
                <a:latin charset="-122" pitchFamily="34" typeface="微软雅黑"/>
                <a:ea charset="-122" pitchFamily="34" typeface="微软雅黑"/>
              </a:rPr>
              <a:t>点击添加文本</a:t>
            </a:r>
          </a:p>
        </p:txBody>
      </p:sp>
      <p:sp>
        <p:nvSpPr>
          <p:cNvPr id="39" name="TextBox 38"/>
          <p:cNvSpPr txBox="1"/>
          <p:nvPr/>
        </p:nvSpPr>
        <p:spPr>
          <a:xfrm>
            <a:off x="8517823" y="114186"/>
            <a:ext cx="2100580" cy="365760"/>
          </a:xfrm>
          <a:prstGeom prst="rect">
            <a:avLst/>
          </a:prstGeom>
          <a:noFill/>
        </p:spPr>
        <p:txBody>
          <a:bodyPr rtlCol="0" wrap="none">
            <a:spAutoFit/>
          </a:bodyPr>
          <a:lstStyle/>
          <a:p>
            <a:r>
              <a:rPr altLang="en-US" lang="zh-CN">
                <a:latin charset="-122" pitchFamily="34" typeface="微软雅黑"/>
                <a:ea charset="-122" pitchFamily="34" typeface="微软雅黑"/>
              </a:rPr>
              <a:t>业务介绍 Business</a:t>
            </a:r>
          </a:p>
        </p:txBody>
      </p:sp>
    </p:spTree>
    <p:extLst>
      <p:ext uri="{BB962C8B-B14F-4D97-AF65-F5344CB8AC3E}">
        <p14:creationId val="3483912373"/>
      </p:ext>
    </p:extLst>
  </p:cSld>
  <p:clrMapOvr>
    <a:masterClrMapping/>
  </p:clrMapOvr>
  <p:transition spd="slow">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circle(out)" transition="in">
                                      <p:cBhvr>
                                        <p:cTn dur="250" id="7"/>
                                        <p:tgtEl>
                                          <p:spTgt spid="4"/>
                                        </p:tgtEl>
                                      </p:cBhvr>
                                    </p:animEffect>
                                  </p:childTnLst>
                                </p:cTn>
                              </p:par>
                            </p:childTnLst>
                          </p:cTn>
                        </p:par>
                        <p:par>
                          <p:cTn fill="hold" id="8" nodeType="afterGroup">
                            <p:stCondLst>
                              <p:cond delay="250"/>
                            </p:stCondLst>
                            <p:childTnLst>
                              <p:par>
                                <p:cTn fill="hold" id="9" nodeType="afterEffect" presetClass="entr" presetID="47"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47"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250" id="17"/>
                                        <p:tgtEl>
                                          <p:spTgt spid="14"/>
                                        </p:tgtEl>
                                      </p:cBhvr>
                                    </p:animEffect>
                                    <p:anim calcmode="lin" valueType="num">
                                      <p:cBhvr>
                                        <p:cTn dur="250" fill="hold" id="18"/>
                                        <p:tgtEl>
                                          <p:spTgt spid="14"/>
                                        </p:tgtEl>
                                        <p:attrNameLst>
                                          <p:attrName>ppt_x</p:attrName>
                                        </p:attrNameLst>
                                      </p:cBhvr>
                                      <p:tavLst>
                                        <p:tav tm="0">
                                          <p:val>
                                            <p:strVal val="#ppt_x"/>
                                          </p:val>
                                        </p:tav>
                                        <p:tav tm="100000">
                                          <p:val>
                                            <p:strVal val="#ppt_x"/>
                                          </p:val>
                                        </p:tav>
                                      </p:tavLst>
                                    </p:anim>
                                    <p:anim calcmode="lin" valueType="num">
                                      <p:cBhvr>
                                        <p:cTn dur="250" fill="hold" id="19"/>
                                        <p:tgtEl>
                                          <p:spTgt spid="1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750"/>
                            </p:stCondLst>
                            <p:childTnLst>
                              <p:par>
                                <p:cTn fill="hold" grpId="0" id="21" nodeType="afterEffect" presetClass="entr" presetID="47"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250" id="23"/>
                                        <p:tgtEl>
                                          <p:spTgt spid="15"/>
                                        </p:tgtEl>
                                      </p:cBhvr>
                                    </p:animEffect>
                                    <p:anim calcmode="lin" valueType="num">
                                      <p:cBhvr>
                                        <p:cTn dur="250" fill="hold" id="24"/>
                                        <p:tgtEl>
                                          <p:spTgt spid="15"/>
                                        </p:tgtEl>
                                        <p:attrNameLst>
                                          <p:attrName>ppt_x</p:attrName>
                                        </p:attrNameLst>
                                      </p:cBhvr>
                                      <p:tavLst>
                                        <p:tav tm="0">
                                          <p:val>
                                            <p:strVal val="#ppt_x"/>
                                          </p:val>
                                        </p:tav>
                                        <p:tav tm="100000">
                                          <p:val>
                                            <p:strVal val="#ppt_x"/>
                                          </p:val>
                                        </p:tav>
                                      </p:tavLst>
                                    </p:anim>
                                    <p:anim calcmode="lin" valueType="num">
                                      <p:cBhvr>
                                        <p:cTn dur="250" fill="hold" id="25"/>
                                        <p:tgtEl>
                                          <p:spTgt spid="1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7"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250" id="29"/>
                                        <p:tgtEl>
                                          <p:spTgt spid="16"/>
                                        </p:tgtEl>
                                      </p:cBhvr>
                                    </p:animEffect>
                                    <p:anim calcmode="lin" valueType="num">
                                      <p:cBhvr>
                                        <p:cTn dur="250" fill="hold" id="30"/>
                                        <p:tgtEl>
                                          <p:spTgt spid="16"/>
                                        </p:tgtEl>
                                        <p:attrNameLst>
                                          <p:attrName>ppt_x</p:attrName>
                                        </p:attrNameLst>
                                      </p:cBhvr>
                                      <p:tavLst>
                                        <p:tav tm="0">
                                          <p:val>
                                            <p:strVal val="#ppt_x"/>
                                          </p:val>
                                        </p:tav>
                                        <p:tav tm="100000">
                                          <p:val>
                                            <p:strVal val="#ppt_x"/>
                                          </p:val>
                                        </p:tav>
                                      </p:tavLst>
                                    </p:anim>
                                    <p:anim calcmode="lin" valueType="num">
                                      <p:cBhvr>
                                        <p:cTn dur="250" fill="hold" id="31"/>
                                        <p:tgtEl>
                                          <p:spTgt spid="1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250"/>
                            </p:stCondLst>
                            <p:childTnLst>
                              <p:par>
                                <p:cTn fill="hold" id="33" nodeType="afterEffect" presetClass="entr" presetID="22" presetSubtype="4">
                                  <p:stCondLst>
                                    <p:cond delay="0"/>
                                  </p:stCondLst>
                                  <p:childTnLst>
                                    <p:set>
                                      <p:cBhvr>
                                        <p:cTn dur="1" fill="hold" id="34">
                                          <p:stCondLst>
                                            <p:cond delay="0"/>
                                          </p:stCondLst>
                                        </p:cTn>
                                        <p:tgtEl>
                                          <p:spTgt spid="18"/>
                                        </p:tgtEl>
                                        <p:attrNameLst>
                                          <p:attrName>style.visibility</p:attrName>
                                        </p:attrNameLst>
                                      </p:cBhvr>
                                      <p:to>
                                        <p:strVal val="visible"/>
                                      </p:to>
                                    </p:set>
                                    <p:animEffect filter="wipe(down)" transition="in">
                                      <p:cBhvr>
                                        <p:cTn dur="250" id="35"/>
                                        <p:tgtEl>
                                          <p:spTgt spid="18"/>
                                        </p:tgtEl>
                                      </p:cBhvr>
                                    </p:animEffect>
                                  </p:childTnLst>
                                </p:cTn>
                              </p:par>
                            </p:childTnLst>
                          </p:cTn>
                        </p:par>
                        <p:par>
                          <p:cTn fill="hold" id="36" nodeType="afterGroup">
                            <p:stCondLst>
                              <p:cond delay="1500"/>
                            </p:stCondLst>
                            <p:childTnLst>
                              <p:par>
                                <p:cTn fill="hold" id="37" nodeType="afterEffect" presetClass="entr" presetID="22" presetSubtype="2">
                                  <p:stCondLst>
                                    <p:cond delay="0"/>
                                  </p:stCondLst>
                                  <p:childTnLst>
                                    <p:set>
                                      <p:cBhvr>
                                        <p:cTn dur="1" fill="hold" id="38">
                                          <p:stCondLst>
                                            <p:cond delay="0"/>
                                          </p:stCondLst>
                                        </p:cTn>
                                        <p:tgtEl>
                                          <p:spTgt spid="19"/>
                                        </p:tgtEl>
                                        <p:attrNameLst>
                                          <p:attrName>style.visibility</p:attrName>
                                        </p:attrNameLst>
                                      </p:cBhvr>
                                      <p:to>
                                        <p:strVal val="visible"/>
                                      </p:to>
                                    </p:set>
                                    <p:animEffect filter="wipe(right)" transition="in">
                                      <p:cBhvr>
                                        <p:cTn dur="250" id="39"/>
                                        <p:tgtEl>
                                          <p:spTgt spid="19"/>
                                        </p:tgtEl>
                                      </p:cBhvr>
                                    </p:animEffect>
                                  </p:childTnLst>
                                </p:cTn>
                              </p:par>
                            </p:childTnLst>
                          </p:cTn>
                        </p:par>
                        <p:par>
                          <p:cTn fill="hold" id="40" nodeType="afterGroup">
                            <p:stCondLst>
                              <p:cond delay="1750"/>
                            </p:stCondLst>
                            <p:childTnLst>
                              <p:par>
                                <p:cTn fill="hold" grpId="0" id="41" nodeType="afterEffect" presetClass="entr" presetID="22" presetSubtype="1">
                                  <p:stCondLst>
                                    <p:cond delay="0"/>
                                  </p:stCondLst>
                                  <p:childTnLst>
                                    <p:set>
                                      <p:cBhvr>
                                        <p:cTn dur="1" fill="hold" id="42">
                                          <p:stCondLst>
                                            <p:cond delay="0"/>
                                          </p:stCondLst>
                                        </p:cTn>
                                        <p:tgtEl>
                                          <p:spTgt spid="22"/>
                                        </p:tgtEl>
                                        <p:attrNameLst>
                                          <p:attrName>style.visibility</p:attrName>
                                        </p:attrNameLst>
                                      </p:cBhvr>
                                      <p:to>
                                        <p:strVal val="visible"/>
                                      </p:to>
                                    </p:set>
                                    <p:animEffect filter="wipe(up)" transition="in">
                                      <p:cBhvr>
                                        <p:cTn dur="250" id="43"/>
                                        <p:tgtEl>
                                          <p:spTgt spid="22"/>
                                        </p:tgtEl>
                                      </p:cBhvr>
                                    </p:animEffect>
                                  </p:childTnLst>
                                </p:cTn>
                              </p:par>
                            </p:childTnLst>
                          </p:cTn>
                        </p:par>
                        <p:par>
                          <p:cTn fill="hold" id="44" nodeType="afterGroup">
                            <p:stCondLst>
                              <p:cond delay="2000"/>
                            </p:stCondLst>
                            <p:childTnLst>
                              <p:par>
                                <p:cTn fill="hold" grpId="0" id="45" nodeType="afterEffect" presetClass="entr" presetID="22" presetSubtype="1">
                                  <p:stCondLst>
                                    <p:cond delay="0"/>
                                  </p:stCondLst>
                                  <p:childTnLst>
                                    <p:set>
                                      <p:cBhvr>
                                        <p:cTn dur="1" fill="hold" id="46">
                                          <p:stCondLst>
                                            <p:cond delay="0"/>
                                          </p:stCondLst>
                                        </p:cTn>
                                        <p:tgtEl>
                                          <p:spTgt spid="23"/>
                                        </p:tgtEl>
                                        <p:attrNameLst>
                                          <p:attrName>style.visibility</p:attrName>
                                        </p:attrNameLst>
                                      </p:cBhvr>
                                      <p:to>
                                        <p:strVal val="visible"/>
                                      </p:to>
                                    </p:set>
                                    <p:animEffect filter="wipe(up)" transition="in">
                                      <p:cBhvr>
                                        <p:cTn dur="250" id="47"/>
                                        <p:tgtEl>
                                          <p:spTgt spid="23"/>
                                        </p:tgtEl>
                                      </p:cBhvr>
                                    </p:animEffect>
                                  </p:childTnLst>
                                </p:cTn>
                              </p:par>
                            </p:childTnLst>
                          </p:cTn>
                        </p:par>
                        <p:par>
                          <p:cTn fill="hold" id="48" nodeType="afterGroup">
                            <p:stCondLst>
                              <p:cond delay="2250"/>
                            </p:stCondLst>
                            <p:childTnLst>
                              <p:par>
                                <p:cTn fill="hold" id="49" nodeType="afterEffect" presetClass="entr" presetID="22" presetSubtype="2">
                                  <p:stCondLst>
                                    <p:cond delay="0"/>
                                  </p:stCondLst>
                                  <p:childTnLst>
                                    <p:set>
                                      <p:cBhvr>
                                        <p:cTn dur="1" fill="hold" id="50">
                                          <p:stCondLst>
                                            <p:cond delay="0"/>
                                          </p:stCondLst>
                                        </p:cTn>
                                        <p:tgtEl>
                                          <p:spTgt spid="17"/>
                                        </p:tgtEl>
                                        <p:attrNameLst>
                                          <p:attrName>style.visibility</p:attrName>
                                        </p:attrNameLst>
                                      </p:cBhvr>
                                      <p:to>
                                        <p:strVal val="visible"/>
                                      </p:to>
                                    </p:set>
                                    <p:animEffect filter="wipe(right)" transition="in">
                                      <p:cBhvr>
                                        <p:cTn dur="250" id="51"/>
                                        <p:tgtEl>
                                          <p:spTgt spid="17"/>
                                        </p:tgtEl>
                                      </p:cBhvr>
                                    </p:animEffect>
                                  </p:childTnLst>
                                </p:cTn>
                              </p:par>
                            </p:childTnLst>
                          </p:cTn>
                        </p:par>
                        <p:par>
                          <p:cTn fill="hold" id="52" nodeType="afterGroup">
                            <p:stCondLst>
                              <p:cond delay="2500"/>
                            </p:stCondLst>
                            <p:childTnLst>
                              <p:par>
                                <p:cTn fill="hold" grpId="0" id="53" nodeType="afterEffect" presetClass="entr" presetID="22" presetSubtype="1">
                                  <p:stCondLst>
                                    <p:cond delay="0"/>
                                  </p:stCondLst>
                                  <p:childTnLst>
                                    <p:set>
                                      <p:cBhvr>
                                        <p:cTn dur="1" fill="hold" id="54">
                                          <p:stCondLst>
                                            <p:cond delay="0"/>
                                          </p:stCondLst>
                                        </p:cTn>
                                        <p:tgtEl>
                                          <p:spTgt spid="24"/>
                                        </p:tgtEl>
                                        <p:attrNameLst>
                                          <p:attrName>style.visibility</p:attrName>
                                        </p:attrNameLst>
                                      </p:cBhvr>
                                      <p:to>
                                        <p:strVal val="visible"/>
                                      </p:to>
                                    </p:set>
                                    <p:animEffect filter="wipe(up)" transition="in">
                                      <p:cBhvr>
                                        <p:cTn dur="250" id="55"/>
                                        <p:tgtEl>
                                          <p:spTgt spid="24"/>
                                        </p:tgtEl>
                                      </p:cBhvr>
                                    </p:animEffect>
                                  </p:childTnLst>
                                </p:cTn>
                              </p:par>
                            </p:childTnLst>
                          </p:cTn>
                        </p:par>
                        <p:par>
                          <p:cTn fill="hold" id="56" nodeType="afterGroup">
                            <p:stCondLst>
                              <p:cond delay="2750"/>
                            </p:stCondLst>
                            <p:childTnLst>
                              <p:par>
                                <p:cTn fill="hold" grpId="0" id="57" nodeType="afterEffect" presetClass="entr" presetID="22" presetSubtype="1">
                                  <p:stCondLst>
                                    <p:cond delay="0"/>
                                  </p:stCondLst>
                                  <p:childTnLst>
                                    <p:set>
                                      <p:cBhvr>
                                        <p:cTn dur="1" fill="hold" id="58">
                                          <p:stCondLst>
                                            <p:cond delay="0"/>
                                          </p:stCondLst>
                                        </p:cTn>
                                        <p:tgtEl>
                                          <p:spTgt spid="26"/>
                                        </p:tgtEl>
                                        <p:attrNameLst>
                                          <p:attrName>style.visibility</p:attrName>
                                        </p:attrNameLst>
                                      </p:cBhvr>
                                      <p:to>
                                        <p:strVal val="visible"/>
                                      </p:to>
                                    </p:set>
                                    <p:animEffect filter="wipe(up)" transition="in">
                                      <p:cBhvr>
                                        <p:cTn dur="250" id="59"/>
                                        <p:tgtEl>
                                          <p:spTgt spid="26"/>
                                        </p:tgtEl>
                                      </p:cBhvr>
                                    </p:animEffect>
                                  </p:childTnLst>
                                </p:cTn>
                              </p:par>
                            </p:childTnLst>
                          </p:cTn>
                        </p:par>
                        <p:par>
                          <p:cTn fill="hold" id="60" nodeType="afterGroup">
                            <p:stCondLst>
                              <p:cond delay="3000"/>
                            </p:stCondLst>
                            <p:childTnLst>
                              <p:par>
                                <p:cTn fill="hold" id="61" nodeType="afterEffect" presetClass="entr" presetID="22" presetSubtype="1">
                                  <p:stCondLst>
                                    <p:cond delay="0"/>
                                  </p:stCondLst>
                                  <p:childTnLst>
                                    <p:set>
                                      <p:cBhvr>
                                        <p:cTn dur="1" fill="hold" id="62">
                                          <p:stCondLst>
                                            <p:cond delay="0"/>
                                          </p:stCondLst>
                                        </p:cTn>
                                        <p:tgtEl>
                                          <p:spTgt spid="20"/>
                                        </p:tgtEl>
                                        <p:attrNameLst>
                                          <p:attrName>style.visibility</p:attrName>
                                        </p:attrNameLst>
                                      </p:cBhvr>
                                      <p:to>
                                        <p:strVal val="visible"/>
                                      </p:to>
                                    </p:set>
                                    <p:animEffect filter="wipe(up)" transition="in">
                                      <p:cBhvr>
                                        <p:cTn dur="250" id="63"/>
                                        <p:tgtEl>
                                          <p:spTgt spid="20"/>
                                        </p:tgtEl>
                                      </p:cBhvr>
                                    </p:animEffect>
                                  </p:childTnLst>
                                </p:cTn>
                              </p:par>
                            </p:childTnLst>
                          </p:cTn>
                        </p:par>
                        <p:par>
                          <p:cTn fill="hold" id="64" nodeType="afterGroup">
                            <p:stCondLst>
                              <p:cond delay="3250"/>
                            </p:stCondLst>
                            <p:childTnLst>
                              <p:par>
                                <p:cTn fill="hold" id="65" nodeType="afterEffect" presetClass="entr" presetID="22" presetSubtype="2">
                                  <p:stCondLst>
                                    <p:cond delay="0"/>
                                  </p:stCondLst>
                                  <p:childTnLst>
                                    <p:set>
                                      <p:cBhvr>
                                        <p:cTn dur="1" fill="hold" id="66">
                                          <p:stCondLst>
                                            <p:cond delay="0"/>
                                          </p:stCondLst>
                                        </p:cTn>
                                        <p:tgtEl>
                                          <p:spTgt spid="21"/>
                                        </p:tgtEl>
                                        <p:attrNameLst>
                                          <p:attrName>style.visibility</p:attrName>
                                        </p:attrNameLst>
                                      </p:cBhvr>
                                      <p:to>
                                        <p:strVal val="visible"/>
                                      </p:to>
                                    </p:set>
                                    <p:animEffect filter="wipe(right)" transition="in">
                                      <p:cBhvr>
                                        <p:cTn dur="250" id="67"/>
                                        <p:tgtEl>
                                          <p:spTgt spid="21"/>
                                        </p:tgtEl>
                                      </p:cBhvr>
                                    </p:animEffect>
                                  </p:childTnLst>
                                </p:cTn>
                              </p:par>
                            </p:childTnLst>
                          </p:cTn>
                        </p:par>
                        <p:par>
                          <p:cTn fill="hold" id="68" nodeType="afterGroup">
                            <p:stCondLst>
                              <p:cond delay="3500"/>
                            </p:stCondLst>
                            <p:childTnLst>
                              <p:par>
                                <p:cTn fill="hold" grpId="0" id="69" nodeType="afterEffect" presetClass="entr" presetID="22" presetSubtype="1">
                                  <p:stCondLst>
                                    <p:cond delay="0"/>
                                  </p:stCondLst>
                                  <p:childTnLst>
                                    <p:set>
                                      <p:cBhvr>
                                        <p:cTn dur="1" fill="hold" id="70">
                                          <p:stCondLst>
                                            <p:cond delay="0"/>
                                          </p:stCondLst>
                                        </p:cTn>
                                        <p:tgtEl>
                                          <p:spTgt spid="25"/>
                                        </p:tgtEl>
                                        <p:attrNameLst>
                                          <p:attrName>style.visibility</p:attrName>
                                        </p:attrNameLst>
                                      </p:cBhvr>
                                      <p:to>
                                        <p:strVal val="visible"/>
                                      </p:to>
                                    </p:set>
                                    <p:animEffect filter="wipe(up)" transition="in">
                                      <p:cBhvr>
                                        <p:cTn dur="250" id="71"/>
                                        <p:tgtEl>
                                          <p:spTgt spid="25"/>
                                        </p:tgtEl>
                                      </p:cBhvr>
                                    </p:animEffect>
                                  </p:childTnLst>
                                </p:cTn>
                              </p:par>
                            </p:childTnLst>
                          </p:cTn>
                        </p:par>
                        <p:par>
                          <p:cTn fill="hold" id="72" nodeType="afterGroup">
                            <p:stCondLst>
                              <p:cond delay="3750"/>
                            </p:stCondLst>
                            <p:childTnLst>
                              <p:par>
                                <p:cTn fill="hold" grpId="0" id="73" nodeType="afterEffect" presetClass="entr" presetID="22" presetSubtype="1">
                                  <p:stCondLst>
                                    <p:cond delay="0"/>
                                  </p:stCondLst>
                                  <p:childTnLst>
                                    <p:set>
                                      <p:cBhvr>
                                        <p:cTn dur="1" fill="hold" id="74">
                                          <p:stCondLst>
                                            <p:cond delay="0"/>
                                          </p:stCondLst>
                                        </p:cTn>
                                        <p:tgtEl>
                                          <p:spTgt spid="27"/>
                                        </p:tgtEl>
                                        <p:attrNameLst>
                                          <p:attrName>style.visibility</p:attrName>
                                        </p:attrNameLst>
                                      </p:cBhvr>
                                      <p:to>
                                        <p:strVal val="visible"/>
                                      </p:to>
                                    </p:set>
                                    <p:animEffect filter="wipe(up)" transition="in">
                                      <p:cBhvr>
                                        <p:cTn dur="250" id="75"/>
                                        <p:tgtEl>
                                          <p:spTgt spid="27"/>
                                        </p:tgtEl>
                                      </p:cBhvr>
                                    </p:animEffect>
                                  </p:childTnLst>
                                </p:cTn>
                              </p:par>
                            </p:childTnLst>
                          </p:cTn>
                        </p:par>
                        <p:par>
                          <p:cTn fill="hold" id="76" nodeType="afterGroup">
                            <p:stCondLst>
                              <p:cond delay="4000"/>
                            </p:stCondLst>
                            <p:childTnLst>
                              <p:par>
                                <p:cTn fill="hold" grpId="0" id="77" nodeType="afterEffect" presetClass="entr" presetID="47" presetSubtype="0">
                                  <p:stCondLst>
                                    <p:cond delay="0"/>
                                  </p:stCondLst>
                                  <p:childTnLst>
                                    <p:set>
                                      <p:cBhvr>
                                        <p:cTn dur="1" fill="hold" id="78">
                                          <p:stCondLst>
                                            <p:cond delay="0"/>
                                          </p:stCondLst>
                                        </p:cTn>
                                        <p:tgtEl>
                                          <p:spTgt spid="11"/>
                                        </p:tgtEl>
                                        <p:attrNameLst>
                                          <p:attrName>style.visibility</p:attrName>
                                        </p:attrNameLst>
                                      </p:cBhvr>
                                      <p:to>
                                        <p:strVal val="visible"/>
                                      </p:to>
                                    </p:set>
                                    <p:animEffect filter="fade" transition="in">
                                      <p:cBhvr>
                                        <p:cTn dur="250" id="79"/>
                                        <p:tgtEl>
                                          <p:spTgt spid="11"/>
                                        </p:tgtEl>
                                      </p:cBhvr>
                                    </p:animEffect>
                                    <p:anim calcmode="lin" valueType="num">
                                      <p:cBhvr>
                                        <p:cTn dur="250" fill="hold" id="80"/>
                                        <p:tgtEl>
                                          <p:spTgt spid="11"/>
                                        </p:tgtEl>
                                        <p:attrNameLst>
                                          <p:attrName>ppt_x</p:attrName>
                                        </p:attrNameLst>
                                      </p:cBhvr>
                                      <p:tavLst>
                                        <p:tav tm="0">
                                          <p:val>
                                            <p:strVal val="#ppt_x"/>
                                          </p:val>
                                        </p:tav>
                                        <p:tav tm="100000">
                                          <p:val>
                                            <p:strVal val="#ppt_x"/>
                                          </p:val>
                                        </p:tav>
                                      </p:tavLst>
                                    </p:anim>
                                    <p:anim calcmode="lin" valueType="num">
                                      <p:cBhvr>
                                        <p:cTn dur="250" fill="hold" id="81"/>
                                        <p:tgtEl>
                                          <p:spTgt spid="1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4250"/>
                            </p:stCondLst>
                            <p:childTnLst>
                              <p:par>
                                <p:cTn fill="hold" grpId="0" id="83" nodeType="afterEffect" presetClass="entr" presetID="47" presetSubtype="0">
                                  <p:stCondLst>
                                    <p:cond delay="0"/>
                                  </p:stCondLst>
                                  <p:childTnLst>
                                    <p:set>
                                      <p:cBhvr>
                                        <p:cTn dur="1" fill="hold" id="84">
                                          <p:stCondLst>
                                            <p:cond delay="0"/>
                                          </p:stCondLst>
                                        </p:cTn>
                                        <p:tgtEl>
                                          <p:spTgt spid="12"/>
                                        </p:tgtEl>
                                        <p:attrNameLst>
                                          <p:attrName>style.visibility</p:attrName>
                                        </p:attrNameLst>
                                      </p:cBhvr>
                                      <p:to>
                                        <p:strVal val="visible"/>
                                      </p:to>
                                    </p:set>
                                    <p:animEffect filter="fade" transition="in">
                                      <p:cBhvr>
                                        <p:cTn dur="250" id="85"/>
                                        <p:tgtEl>
                                          <p:spTgt spid="12"/>
                                        </p:tgtEl>
                                      </p:cBhvr>
                                    </p:animEffect>
                                    <p:anim calcmode="lin" valueType="num">
                                      <p:cBhvr>
                                        <p:cTn dur="250" fill="hold" id="86"/>
                                        <p:tgtEl>
                                          <p:spTgt spid="12"/>
                                        </p:tgtEl>
                                        <p:attrNameLst>
                                          <p:attrName>ppt_x</p:attrName>
                                        </p:attrNameLst>
                                      </p:cBhvr>
                                      <p:tavLst>
                                        <p:tav tm="0">
                                          <p:val>
                                            <p:strVal val="#ppt_x"/>
                                          </p:val>
                                        </p:tav>
                                        <p:tav tm="100000">
                                          <p:val>
                                            <p:strVal val="#ppt_x"/>
                                          </p:val>
                                        </p:tav>
                                      </p:tavLst>
                                    </p:anim>
                                    <p:anim calcmode="lin" valueType="num">
                                      <p:cBhvr>
                                        <p:cTn dur="250" fill="hold" id="87"/>
                                        <p:tgtEl>
                                          <p:spTgt spid="12"/>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4500"/>
                            </p:stCondLst>
                            <p:childTnLst>
                              <p:par>
                                <p:cTn fill="hold" grpId="0" id="89" nodeType="afterEffect" presetClass="entr" presetID="47" presetSubtype="0">
                                  <p:stCondLst>
                                    <p:cond delay="0"/>
                                  </p:stCondLst>
                                  <p:childTnLst>
                                    <p:set>
                                      <p:cBhvr>
                                        <p:cTn dur="1" fill="hold" id="90">
                                          <p:stCondLst>
                                            <p:cond delay="0"/>
                                          </p:stCondLst>
                                        </p:cTn>
                                        <p:tgtEl>
                                          <p:spTgt spid="13"/>
                                        </p:tgtEl>
                                        <p:attrNameLst>
                                          <p:attrName>style.visibility</p:attrName>
                                        </p:attrNameLst>
                                      </p:cBhvr>
                                      <p:to>
                                        <p:strVal val="visible"/>
                                      </p:to>
                                    </p:set>
                                    <p:animEffect filter="fade" transition="in">
                                      <p:cBhvr>
                                        <p:cTn dur="250" id="91"/>
                                        <p:tgtEl>
                                          <p:spTgt spid="13"/>
                                        </p:tgtEl>
                                      </p:cBhvr>
                                    </p:animEffect>
                                    <p:anim calcmode="lin" valueType="num">
                                      <p:cBhvr>
                                        <p:cTn dur="250" fill="hold" id="92"/>
                                        <p:tgtEl>
                                          <p:spTgt spid="13"/>
                                        </p:tgtEl>
                                        <p:attrNameLst>
                                          <p:attrName>ppt_x</p:attrName>
                                        </p:attrNameLst>
                                      </p:cBhvr>
                                      <p:tavLst>
                                        <p:tav tm="0">
                                          <p:val>
                                            <p:strVal val="#ppt_x"/>
                                          </p:val>
                                        </p:tav>
                                        <p:tav tm="100000">
                                          <p:val>
                                            <p:strVal val="#ppt_x"/>
                                          </p:val>
                                        </p:tav>
                                      </p:tavLst>
                                    </p:anim>
                                    <p:anim calcmode="lin" valueType="num">
                                      <p:cBhvr>
                                        <p:cTn dur="250" fill="hold" id="93"/>
                                        <p:tgtEl>
                                          <p:spTgt spid="13"/>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4750"/>
                            </p:stCondLst>
                            <p:childTnLst>
                              <p:par>
                                <p:cTn fill="hold" id="95" nodeType="afterEffect" presetClass="entr" presetID="22" presetSubtype="4">
                                  <p:stCondLst>
                                    <p:cond delay="0"/>
                                  </p:stCondLst>
                                  <p:childTnLst>
                                    <p:set>
                                      <p:cBhvr>
                                        <p:cTn dur="1" fill="hold" id="96">
                                          <p:stCondLst>
                                            <p:cond delay="0"/>
                                          </p:stCondLst>
                                        </p:cTn>
                                        <p:tgtEl>
                                          <p:spTgt spid="29"/>
                                        </p:tgtEl>
                                        <p:attrNameLst>
                                          <p:attrName>style.visibility</p:attrName>
                                        </p:attrNameLst>
                                      </p:cBhvr>
                                      <p:to>
                                        <p:strVal val="visible"/>
                                      </p:to>
                                    </p:set>
                                    <p:animEffect filter="wipe(down)" transition="in">
                                      <p:cBhvr>
                                        <p:cTn dur="250" id="97"/>
                                        <p:tgtEl>
                                          <p:spTgt spid="29"/>
                                        </p:tgtEl>
                                      </p:cBhvr>
                                    </p:animEffect>
                                  </p:childTnLst>
                                </p:cTn>
                              </p:par>
                            </p:childTnLst>
                          </p:cTn>
                        </p:par>
                        <p:par>
                          <p:cTn fill="hold" id="98" nodeType="afterGroup">
                            <p:stCondLst>
                              <p:cond delay="5000"/>
                            </p:stCondLst>
                            <p:childTnLst>
                              <p:par>
                                <p:cTn fill="hold" id="99" nodeType="afterEffect" presetClass="entr" presetID="22" presetSubtype="8">
                                  <p:stCondLst>
                                    <p:cond delay="0"/>
                                  </p:stCondLst>
                                  <p:childTnLst>
                                    <p:set>
                                      <p:cBhvr>
                                        <p:cTn dur="1" fill="hold" id="100">
                                          <p:stCondLst>
                                            <p:cond delay="0"/>
                                          </p:stCondLst>
                                        </p:cTn>
                                        <p:tgtEl>
                                          <p:spTgt spid="30"/>
                                        </p:tgtEl>
                                        <p:attrNameLst>
                                          <p:attrName>style.visibility</p:attrName>
                                        </p:attrNameLst>
                                      </p:cBhvr>
                                      <p:to>
                                        <p:strVal val="visible"/>
                                      </p:to>
                                    </p:set>
                                    <p:animEffect filter="wipe(left)" transition="in">
                                      <p:cBhvr>
                                        <p:cTn dur="250" id="101"/>
                                        <p:tgtEl>
                                          <p:spTgt spid="30"/>
                                        </p:tgtEl>
                                      </p:cBhvr>
                                    </p:animEffect>
                                  </p:childTnLst>
                                </p:cTn>
                              </p:par>
                            </p:childTnLst>
                          </p:cTn>
                        </p:par>
                        <p:par>
                          <p:cTn fill="hold" id="102" nodeType="afterGroup">
                            <p:stCondLst>
                              <p:cond delay="5250"/>
                            </p:stCondLst>
                            <p:childTnLst>
                              <p:par>
                                <p:cTn fill="hold" grpId="0" id="103" nodeType="afterEffect" presetClass="entr" presetID="22" presetSubtype="1">
                                  <p:stCondLst>
                                    <p:cond delay="0"/>
                                  </p:stCondLst>
                                  <p:childTnLst>
                                    <p:set>
                                      <p:cBhvr>
                                        <p:cTn dur="1" fill="hold" id="104">
                                          <p:stCondLst>
                                            <p:cond delay="0"/>
                                          </p:stCondLst>
                                        </p:cTn>
                                        <p:tgtEl>
                                          <p:spTgt spid="33"/>
                                        </p:tgtEl>
                                        <p:attrNameLst>
                                          <p:attrName>style.visibility</p:attrName>
                                        </p:attrNameLst>
                                      </p:cBhvr>
                                      <p:to>
                                        <p:strVal val="visible"/>
                                      </p:to>
                                    </p:set>
                                    <p:animEffect filter="wipe(up)" transition="in">
                                      <p:cBhvr>
                                        <p:cTn dur="250" id="105"/>
                                        <p:tgtEl>
                                          <p:spTgt spid="33"/>
                                        </p:tgtEl>
                                      </p:cBhvr>
                                    </p:animEffect>
                                  </p:childTnLst>
                                </p:cTn>
                              </p:par>
                            </p:childTnLst>
                          </p:cTn>
                        </p:par>
                        <p:par>
                          <p:cTn fill="hold" id="106" nodeType="afterGroup">
                            <p:stCondLst>
                              <p:cond delay="5500"/>
                            </p:stCondLst>
                            <p:childTnLst>
                              <p:par>
                                <p:cTn fill="hold" grpId="0" id="107" nodeType="afterEffect" presetClass="entr" presetID="22" presetSubtype="1">
                                  <p:stCondLst>
                                    <p:cond delay="0"/>
                                  </p:stCondLst>
                                  <p:childTnLst>
                                    <p:set>
                                      <p:cBhvr>
                                        <p:cTn dur="1" fill="hold" id="108">
                                          <p:stCondLst>
                                            <p:cond delay="0"/>
                                          </p:stCondLst>
                                        </p:cTn>
                                        <p:tgtEl>
                                          <p:spTgt spid="34"/>
                                        </p:tgtEl>
                                        <p:attrNameLst>
                                          <p:attrName>style.visibility</p:attrName>
                                        </p:attrNameLst>
                                      </p:cBhvr>
                                      <p:to>
                                        <p:strVal val="visible"/>
                                      </p:to>
                                    </p:set>
                                    <p:animEffect filter="wipe(up)" transition="in">
                                      <p:cBhvr>
                                        <p:cTn dur="250" id="109"/>
                                        <p:tgtEl>
                                          <p:spTgt spid="34"/>
                                        </p:tgtEl>
                                      </p:cBhvr>
                                    </p:animEffect>
                                  </p:childTnLst>
                                </p:cTn>
                              </p:par>
                            </p:childTnLst>
                          </p:cTn>
                        </p:par>
                        <p:par>
                          <p:cTn fill="hold" id="110" nodeType="afterGroup">
                            <p:stCondLst>
                              <p:cond delay="5750"/>
                            </p:stCondLst>
                            <p:childTnLst>
                              <p:par>
                                <p:cTn fill="hold" id="111" nodeType="afterEffect" presetClass="entr" presetID="22" presetSubtype="8">
                                  <p:stCondLst>
                                    <p:cond delay="0"/>
                                  </p:stCondLst>
                                  <p:childTnLst>
                                    <p:set>
                                      <p:cBhvr>
                                        <p:cTn dur="1" fill="hold" id="112">
                                          <p:stCondLst>
                                            <p:cond delay="0"/>
                                          </p:stCondLst>
                                        </p:cTn>
                                        <p:tgtEl>
                                          <p:spTgt spid="28"/>
                                        </p:tgtEl>
                                        <p:attrNameLst>
                                          <p:attrName>style.visibility</p:attrName>
                                        </p:attrNameLst>
                                      </p:cBhvr>
                                      <p:to>
                                        <p:strVal val="visible"/>
                                      </p:to>
                                    </p:set>
                                    <p:animEffect filter="wipe(left)" transition="in">
                                      <p:cBhvr>
                                        <p:cTn dur="250" id="113"/>
                                        <p:tgtEl>
                                          <p:spTgt spid="28"/>
                                        </p:tgtEl>
                                      </p:cBhvr>
                                    </p:animEffect>
                                  </p:childTnLst>
                                </p:cTn>
                              </p:par>
                            </p:childTnLst>
                          </p:cTn>
                        </p:par>
                        <p:par>
                          <p:cTn fill="hold" id="114" nodeType="afterGroup">
                            <p:stCondLst>
                              <p:cond delay="6000"/>
                            </p:stCondLst>
                            <p:childTnLst>
                              <p:par>
                                <p:cTn fill="hold" grpId="0" id="115" nodeType="afterEffect" presetClass="entr" presetID="22" presetSubtype="1">
                                  <p:stCondLst>
                                    <p:cond delay="0"/>
                                  </p:stCondLst>
                                  <p:childTnLst>
                                    <p:set>
                                      <p:cBhvr>
                                        <p:cTn dur="1" fill="hold" id="116">
                                          <p:stCondLst>
                                            <p:cond delay="0"/>
                                          </p:stCondLst>
                                        </p:cTn>
                                        <p:tgtEl>
                                          <p:spTgt spid="35"/>
                                        </p:tgtEl>
                                        <p:attrNameLst>
                                          <p:attrName>style.visibility</p:attrName>
                                        </p:attrNameLst>
                                      </p:cBhvr>
                                      <p:to>
                                        <p:strVal val="visible"/>
                                      </p:to>
                                    </p:set>
                                    <p:animEffect filter="wipe(up)" transition="in">
                                      <p:cBhvr>
                                        <p:cTn dur="250" id="117"/>
                                        <p:tgtEl>
                                          <p:spTgt spid="35"/>
                                        </p:tgtEl>
                                      </p:cBhvr>
                                    </p:animEffect>
                                  </p:childTnLst>
                                </p:cTn>
                              </p:par>
                            </p:childTnLst>
                          </p:cTn>
                        </p:par>
                        <p:par>
                          <p:cTn fill="hold" id="118" nodeType="afterGroup">
                            <p:stCondLst>
                              <p:cond delay="6250"/>
                            </p:stCondLst>
                            <p:childTnLst>
                              <p:par>
                                <p:cTn fill="hold" grpId="0" id="119" nodeType="afterEffect" presetClass="entr" presetID="22" presetSubtype="1">
                                  <p:stCondLst>
                                    <p:cond delay="0"/>
                                  </p:stCondLst>
                                  <p:childTnLst>
                                    <p:set>
                                      <p:cBhvr>
                                        <p:cTn dur="1" fill="hold" id="120">
                                          <p:stCondLst>
                                            <p:cond delay="0"/>
                                          </p:stCondLst>
                                        </p:cTn>
                                        <p:tgtEl>
                                          <p:spTgt spid="37"/>
                                        </p:tgtEl>
                                        <p:attrNameLst>
                                          <p:attrName>style.visibility</p:attrName>
                                        </p:attrNameLst>
                                      </p:cBhvr>
                                      <p:to>
                                        <p:strVal val="visible"/>
                                      </p:to>
                                    </p:set>
                                    <p:animEffect filter="wipe(up)" transition="in">
                                      <p:cBhvr>
                                        <p:cTn dur="250" id="121"/>
                                        <p:tgtEl>
                                          <p:spTgt spid="37"/>
                                        </p:tgtEl>
                                      </p:cBhvr>
                                    </p:animEffect>
                                  </p:childTnLst>
                                </p:cTn>
                              </p:par>
                            </p:childTnLst>
                          </p:cTn>
                        </p:par>
                        <p:par>
                          <p:cTn fill="hold" id="122" nodeType="afterGroup">
                            <p:stCondLst>
                              <p:cond delay="6500"/>
                            </p:stCondLst>
                            <p:childTnLst>
                              <p:par>
                                <p:cTn fill="hold" id="123" nodeType="afterEffect" presetClass="entr" presetID="22" presetSubtype="1">
                                  <p:stCondLst>
                                    <p:cond delay="0"/>
                                  </p:stCondLst>
                                  <p:childTnLst>
                                    <p:set>
                                      <p:cBhvr>
                                        <p:cTn dur="1" fill="hold" id="124">
                                          <p:stCondLst>
                                            <p:cond delay="0"/>
                                          </p:stCondLst>
                                        </p:cTn>
                                        <p:tgtEl>
                                          <p:spTgt spid="31"/>
                                        </p:tgtEl>
                                        <p:attrNameLst>
                                          <p:attrName>style.visibility</p:attrName>
                                        </p:attrNameLst>
                                      </p:cBhvr>
                                      <p:to>
                                        <p:strVal val="visible"/>
                                      </p:to>
                                    </p:set>
                                    <p:animEffect filter="wipe(up)" transition="in">
                                      <p:cBhvr>
                                        <p:cTn dur="250" id="125"/>
                                        <p:tgtEl>
                                          <p:spTgt spid="31"/>
                                        </p:tgtEl>
                                      </p:cBhvr>
                                    </p:animEffect>
                                  </p:childTnLst>
                                </p:cTn>
                              </p:par>
                            </p:childTnLst>
                          </p:cTn>
                        </p:par>
                        <p:par>
                          <p:cTn fill="hold" id="126" nodeType="afterGroup">
                            <p:stCondLst>
                              <p:cond delay="6750"/>
                            </p:stCondLst>
                            <p:childTnLst>
                              <p:par>
                                <p:cTn fill="hold" id="127" nodeType="afterEffect" presetClass="entr" presetID="22" presetSubtype="8">
                                  <p:stCondLst>
                                    <p:cond delay="0"/>
                                  </p:stCondLst>
                                  <p:childTnLst>
                                    <p:set>
                                      <p:cBhvr>
                                        <p:cTn dur="1" fill="hold" id="128">
                                          <p:stCondLst>
                                            <p:cond delay="0"/>
                                          </p:stCondLst>
                                        </p:cTn>
                                        <p:tgtEl>
                                          <p:spTgt spid="32"/>
                                        </p:tgtEl>
                                        <p:attrNameLst>
                                          <p:attrName>style.visibility</p:attrName>
                                        </p:attrNameLst>
                                      </p:cBhvr>
                                      <p:to>
                                        <p:strVal val="visible"/>
                                      </p:to>
                                    </p:set>
                                    <p:animEffect filter="wipe(left)" transition="in">
                                      <p:cBhvr>
                                        <p:cTn dur="250" id="129"/>
                                        <p:tgtEl>
                                          <p:spTgt spid="32"/>
                                        </p:tgtEl>
                                      </p:cBhvr>
                                    </p:animEffect>
                                  </p:childTnLst>
                                </p:cTn>
                              </p:par>
                            </p:childTnLst>
                          </p:cTn>
                        </p:par>
                        <p:par>
                          <p:cTn fill="hold" id="130" nodeType="afterGroup">
                            <p:stCondLst>
                              <p:cond delay="7000"/>
                            </p:stCondLst>
                            <p:childTnLst>
                              <p:par>
                                <p:cTn fill="hold" grpId="0" id="131" nodeType="afterEffect" presetClass="entr" presetID="22" presetSubtype="1">
                                  <p:stCondLst>
                                    <p:cond delay="0"/>
                                  </p:stCondLst>
                                  <p:childTnLst>
                                    <p:set>
                                      <p:cBhvr>
                                        <p:cTn dur="1" fill="hold" id="132">
                                          <p:stCondLst>
                                            <p:cond delay="0"/>
                                          </p:stCondLst>
                                        </p:cTn>
                                        <p:tgtEl>
                                          <p:spTgt spid="36"/>
                                        </p:tgtEl>
                                        <p:attrNameLst>
                                          <p:attrName>style.visibility</p:attrName>
                                        </p:attrNameLst>
                                      </p:cBhvr>
                                      <p:to>
                                        <p:strVal val="visible"/>
                                      </p:to>
                                    </p:set>
                                    <p:animEffect filter="wipe(up)" transition="in">
                                      <p:cBhvr>
                                        <p:cTn dur="250" id="133"/>
                                        <p:tgtEl>
                                          <p:spTgt spid="36"/>
                                        </p:tgtEl>
                                      </p:cBhvr>
                                    </p:animEffect>
                                  </p:childTnLst>
                                </p:cTn>
                              </p:par>
                            </p:childTnLst>
                          </p:cTn>
                        </p:par>
                        <p:par>
                          <p:cTn fill="hold" id="134" nodeType="afterGroup">
                            <p:stCondLst>
                              <p:cond delay="7250"/>
                            </p:stCondLst>
                            <p:childTnLst>
                              <p:par>
                                <p:cTn fill="hold" grpId="0" id="135" nodeType="afterEffect" presetClass="entr" presetID="22" presetSubtype="1">
                                  <p:stCondLst>
                                    <p:cond delay="0"/>
                                  </p:stCondLst>
                                  <p:childTnLst>
                                    <p:set>
                                      <p:cBhvr>
                                        <p:cTn dur="1" fill="hold" id="136">
                                          <p:stCondLst>
                                            <p:cond delay="0"/>
                                          </p:stCondLst>
                                        </p:cTn>
                                        <p:tgtEl>
                                          <p:spTgt spid="38"/>
                                        </p:tgtEl>
                                        <p:attrNameLst>
                                          <p:attrName>style.visibility</p:attrName>
                                        </p:attrNameLst>
                                      </p:cBhvr>
                                      <p:to>
                                        <p:strVal val="visible"/>
                                      </p:to>
                                    </p:set>
                                    <p:animEffect filter="wipe(up)" transition="in">
                                      <p:cBhvr>
                                        <p:cTn dur="250" id="137"/>
                                        <p:tgtEl>
                                          <p:spTgt spid="38"/>
                                        </p:tgtEl>
                                      </p:cBhvr>
                                    </p:animEffect>
                                  </p:childTnLst>
                                </p:cTn>
                              </p:par>
                            </p:childTnLst>
                          </p:cTn>
                        </p:par>
                        <p:par>
                          <p:cTn fill="hold" id="138" nodeType="afterGroup">
                            <p:stCondLst>
                              <p:cond delay="7500"/>
                            </p:stCondLst>
                            <p:childTnLst>
                              <p:par>
                                <p:cTn fill="hold" grpId="0" id="139" nodeType="afterEffect" presetClass="entr" presetID="47" presetSubtype="0">
                                  <p:stCondLst>
                                    <p:cond delay="0"/>
                                  </p:stCondLst>
                                  <p:childTnLst>
                                    <p:set>
                                      <p:cBhvr>
                                        <p:cTn dur="1" fill="hold" id="140">
                                          <p:stCondLst>
                                            <p:cond delay="0"/>
                                          </p:stCondLst>
                                        </p:cTn>
                                        <p:tgtEl>
                                          <p:spTgt spid="39"/>
                                        </p:tgtEl>
                                        <p:attrNameLst>
                                          <p:attrName>style.visibility</p:attrName>
                                        </p:attrNameLst>
                                      </p:cBhvr>
                                      <p:to>
                                        <p:strVal val="visible"/>
                                      </p:to>
                                    </p:set>
                                    <p:animEffect filter="fade" transition="in">
                                      <p:cBhvr>
                                        <p:cTn dur="500" id="141"/>
                                        <p:tgtEl>
                                          <p:spTgt spid="39"/>
                                        </p:tgtEl>
                                      </p:cBhvr>
                                    </p:animEffect>
                                    <p:anim calcmode="lin" valueType="num">
                                      <p:cBhvr>
                                        <p:cTn dur="500" fill="hold" id="142"/>
                                        <p:tgtEl>
                                          <p:spTgt spid="39"/>
                                        </p:tgtEl>
                                        <p:attrNameLst>
                                          <p:attrName>ppt_x</p:attrName>
                                        </p:attrNameLst>
                                      </p:cBhvr>
                                      <p:tavLst>
                                        <p:tav tm="0">
                                          <p:val>
                                            <p:strVal val="#ppt_x"/>
                                          </p:val>
                                        </p:tav>
                                        <p:tav tm="100000">
                                          <p:val>
                                            <p:strVal val="#ppt_x"/>
                                          </p:val>
                                        </p:tav>
                                      </p:tavLst>
                                    </p:anim>
                                    <p:anim calcmode="lin" valueType="num">
                                      <p:cBhvr>
                                        <p:cTn dur="500" fill="hold" id="143"/>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3"/>
      <p:bldP grpId="0" spid="14"/>
      <p:bldP grpId="0" spid="15"/>
      <p:bldP grpId="0" spid="16"/>
      <p:bldP grpId="0" spid="22"/>
      <p:bldP grpId="0" spid="23"/>
      <p:bldP grpId="0" spid="24"/>
      <p:bldP grpId="0" spid="25"/>
      <p:bldP grpId="0" spid="26"/>
      <p:bldP grpId="0" spid="27"/>
      <p:bldP grpId="0" spid="33"/>
      <p:bldP grpId="0" spid="34"/>
      <p:bldP grpId="0" spid="35"/>
      <p:bldP grpId="0" spid="36"/>
      <p:bldP grpId="0" spid="37"/>
      <p:bldP grpId="0" spid="38"/>
      <p:bldP grpId="0" spid="3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38"/>
          <p:cNvSpPr txBox="1"/>
          <p:nvPr/>
        </p:nvSpPr>
        <p:spPr>
          <a:xfrm>
            <a:off x="8517823" y="114186"/>
            <a:ext cx="2100580" cy="365760"/>
          </a:xfrm>
          <a:prstGeom prst="rect">
            <a:avLst/>
          </a:prstGeom>
          <a:noFill/>
        </p:spPr>
        <p:txBody>
          <a:bodyPr rtlCol="0" wrap="none">
            <a:spAutoFit/>
          </a:bodyPr>
          <a:lstStyle/>
          <a:p>
            <a:r>
              <a:rPr altLang="en-US" lang="zh-CN">
                <a:latin charset="-122" pitchFamily="34" typeface="微软雅黑"/>
                <a:ea charset="-122" pitchFamily="34" typeface="微软雅黑"/>
              </a:rPr>
              <a:t>业务介绍 Business</a:t>
            </a:r>
          </a:p>
        </p:txBody>
      </p:sp>
      <p:grpSp>
        <p:nvGrpSpPr>
          <p:cNvPr id="40" name="组合 39"/>
          <p:cNvGrpSpPr/>
          <p:nvPr/>
        </p:nvGrpSpPr>
        <p:grpSpPr>
          <a:xfrm>
            <a:off x="4079875" y="1268414"/>
            <a:ext cx="4032250" cy="4321175"/>
            <a:chOff x="2411958" y="1268413"/>
            <a:chExt cx="4032250" cy="4321175"/>
          </a:xfrm>
        </p:grpSpPr>
        <p:sp>
          <p:nvSpPr>
            <p:cNvPr id="41" name="Arc 3"/>
            <p:cNvSpPr/>
            <p:nvPr/>
          </p:nvSpPr>
          <p:spPr bwMode="auto">
            <a:xfrm rot="7873550">
              <a:off x="3851821" y="3860800"/>
              <a:ext cx="1211262" cy="1208087"/>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rgbClr val="463900"/>
              </a:solidFill>
              <a:prstDash val="sysDot"/>
              <a:round/>
              <a:tailEnd len="med" type="triangle" w="med"/>
            </a:ln>
            <a:effectLst/>
            <a:extLst>
              <a:ext uri="{909E8E84-426E-40DD-AFC4-6F175D3DCCD1}">
                <a14:hiddenFill>
                  <a:solidFill>
                    <a:srgbClr val="C80000"/>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42" name="Arc 4"/>
            <p:cNvSpPr/>
            <p:nvPr/>
          </p:nvSpPr>
          <p:spPr bwMode="auto">
            <a:xfrm rot="3306815">
              <a:off x="4929733" y="2940050"/>
              <a:ext cx="1211262" cy="1208088"/>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rgbClr val="463900"/>
              </a:solidFill>
              <a:prstDash val="sysDot"/>
              <a:round/>
              <a:tailEnd len="med" type="triangle" w="med"/>
            </a:ln>
            <a:effectLst/>
            <a:extLst>
              <a:ext uri="{909E8E84-426E-40DD-AFC4-6F175D3DCCD1}">
                <a14:hiddenFill>
                  <a:solidFill>
                    <a:srgbClr val="C80000"/>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43" name="Arc 5"/>
            <p:cNvSpPr/>
            <p:nvPr/>
          </p:nvSpPr>
          <p:spPr bwMode="auto">
            <a:xfrm rot="11977892">
              <a:off x="2843758" y="3213100"/>
              <a:ext cx="1211262" cy="1208088"/>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rgbClr val="9E9E9E"/>
              </a:solidFill>
              <a:prstDash val="sysDot"/>
              <a:round/>
              <a:tailEnd len="med" type="triangle" w="med"/>
            </a:ln>
            <a:effectLst/>
            <a:extLst>
              <a:ext uri="{909E8E84-426E-40DD-AFC4-6F175D3DCCD1}">
                <a14:hiddenFill>
                  <a:solidFill>
                    <a:srgbClr val="C80000"/>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nvGrpSpPr>
            <p:cNvPr id="44" name="Group 6"/>
            <p:cNvGrpSpPr/>
            <p:nvPr/>
          </p:nvGrpSpPr>
          <p:grpSpPr>
            <a:xfrm>
              <a:off x="2916783" y="1773238"/>
              <a:ext cx="3022600" cy="3022600"/>
              <a:chOff x="3923" y="1888"/>
              <a:chExt cx="1406" cy="1406"/>
            </a:xfrm>
          </p:grpSpPr>
          <p:sp>
            <p:nvSpPr>
              <p:cNvPr id="131" name="Line 7"/>
              <p:cNvSpPr>
                <a:spLocks noChangeShapeType="1"/>
              </p:cNvSpPr>
              <p:nvPr/>
            </p:nvSpPr>
            <p:spPr bwMode="auto">
              <a:xfrm flipH="1">
                <a:off x="4150" y="1888"/>
                <a:ext cx="499" cy="1406"/>
              </a:xfrm>
              <a:prstGeom prst="line">
                <a:avLst/>
              </a:prstGeom>
              <a:noFill/>
              <a:ln w="38100">
                <a:solidFill>
                  <a:srgbClr val="DDDDD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32" name="Line 8"/>
              <p:cNvSpPr>
                <a:spLocks noChangeShapeType="1"/>
              </p:cNvSpPr>
              <p:nvPr/>
            </p:nvSpPr>
            <p:spPr bwMode="auto">
              <a:xfrm>
                <a:off x="4649" y="1888"/>
                <a:ext cx="454" cy="1406"/>
              </a:xfrm>
              <a:prstGeom prst="line">
                <a:avLst/>
              </a:prstGeom>
              <a:noFill/>
              <a:ln w="38100">
                <a:solidFill>
                  <a:srgbClr val="DDDDD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33" name="Line 9"/>
              <p:cNvSpPr>
                <a:spLocks noChangeShapeType="1"/>
              </p:cNvSpPr>
              <p:nvPr/>
            </p:nvSpPr>
            <p:spPr bwMode="auto">
              <a:xfrm flipH="1">
                <a:off x="4150" y="2432"/>
                <a:ext cx="1179" cy="862"/>
              </a:xfrm>
              <a:prstGeom prst="line">
                <a:avLst/>
              </a:prstGeom>
              <a:noFill/>
              <a:ln w="38100">
                <a:solidFill>
                  <a:srgbClr val="DDDDD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34" name="Line 10"/>
              <p:cNvSpPr>
                <a:spLocks noChangeShapeType="1"/>
              </p:cNvSpPr>
              <p:nvPr/>
            </p:nvSpPr>
            <p:spPr bwMode="auto">
              <a:xfrm>
                <a:off x="3923" y="2432"/>
                <a:ext cx="1180" cy="862"/>
              </a:xfrm>
              <a:prstGeom prst="line">
                <a:avLst/>
              </a:prstGeom>
              <a:noFill/>
              <a:ln w="38100">
                <a:solidFill>
                  <a:srgbClr val="DDDDD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35" name="Line 11"/>
              <p:cNvSpPr>
                <a:spLocks noChangeShapeType="1"/>
              </p:cNvSpPr>
              <p:nvPr/>
            </p:nvSpPr>
            <p:spPr bwMode="auto">
              <a:xfrm flipV="1">
                <a:off x="3923" y="2432"/>
                <a:ext cx="1391" cy="0"/>
              </a:xfrm>
              <a:prstGeom prst="line">
                <a:avLst/>
              </a:prstGeom>
              <a:noFill/>
              <a:ln w="38100">
                <a:solidFill>
                  <a:srgbClr val="DDDDD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sp>
          <p:nvSpPr>
            <p:cNvPr id="45" name="Arc 12"/>
            <p:cNvSpPr/>
            <p:nvPr/>
          </p:nvSpPr>
          <p:spPr bwMode="auto">
            <a:xfrm rot="16542568">
              <a:off x="3058071" y="1727200"/>
              <a:ext cx="1211262" cy="1208087"/>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rgbClr val="9E9E9E"/>
              </a:solidFill>
              <a:prstDash val="sysDot"/>
              <a:round/>
              <a:tailEnd len="med" type="triangle" w="med"/>
            </a:ln>
            <a:effectLst/>
            <a:extLst>
              <a:ext uri="{909E8E84-426E-40DD-AFC4-6F175D3DCCD1}">
                <a14:hiddenFill>
                  <a:solidFill>
                    <a:srgbClr val="C80000"/>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nvGrpSpPr>
            <p:cNvPr id="46" name="组合 45"/>
            <p:cNvGrpSpPr/>
            <p:nvPr/>
          </p:nvGrpSpPr>
          <p:grpSpPr>
            <a:xfrm>
              <a:off x="4809083" y="4106863"/>
              <a:ext cx="1274762" cy="1482725"/>
              <a:chOff x="4809083" y="4106863"/>
              <a:chExt cx="1274762" cy="1482725"/>
            </a:xfrm>
          </p:grpSpPr>
          <p:sp>
            <p:nvSpPr>
              <p:cNvPr id="115" name="Oval 13"/>
              <p:cNvSpPr>
                <a:spLocks noChangeArrowheads="1"/>
              </p:cNvSpPr>
              <p:nvPr/>
            </p:nvSpPr>
            <p:spPr bwMode="auto">
              <a:xfrm>
                <a:off x="4859883" y="5138738"/>
                <a:ext cx="1152525" cy="450850"/>
              </a:xfrm>
              <a:prstGeom prst="ellipse">
                <a:avLst/>
              </a:prstGeom>
              <a:gradFill rotWithShape="1">
                <a:gsLst>
                  <a:gs pos="0">
                    <a:srgbClr val="000000">
                      <a:alpha val="46000"/>
                    </a:srgbClr>
                  </a:gs>
                  <a:gs pos="100000">
                    <a:srgbClr val="445E7A">
                      <a:alpha val="0"/>
                    </a:srgbClr>
                  </a:gs>
                </a:gsLst>
                <a:path path="shape">
                  <a:fillToRect b="50000" l="50000" r="50000" t="50000"/>
                </a:path>
              </a:gradFill>
              <a:ln>
                <a:noFill/>
              </a:ln>
              <a:effectLst/>
              <a:extLst>
                <a:ext uri="{91240B29-F687-4F45-9708-019B960494DF}">
                  <a14:hiddenLine w="9525">
                    <a:solidFill>
                      <a:srgbClr val="FFFFFF"/>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nvGrpSpPr>
              <p:cNvPr id="116" name="Group 15"/>
              <p:cNvGrpSpPr/>
              <p:nvPr/>
            </p:nvGrpSpPr>
            <p:grpSpPr>
              <a:xfrm>
                <a:off x="4817020" y="4106863"/>
                <a:ext cx="1266825" cy="1247775"/>
                <a:chOff x="480" y="1200"/>
                <a:chExt cx="1042" cy="1019"/>
              </a:xfrm>
            </p:grpSpPr>
            <p:pic>
              <p:nvPicPr>
                <p:cNvPr descr="circuler_1" id="129" name="Picture 16"/>
                <p:cNvPicPr>
                  <a:picLocks noChangeArrowheads="1" noChangeAspect="1"/>
                </p:cNvPicPr>
                <p:nvPr/>
              </p:nvPicPr>
              <p:blipFill>
                <a:blip r:embed="rId2">
                  <a:extLst>
                    <a:ext uri="{28A0092B-C50C-407E-A947-70E740481C1C}">
                      <a14:useLocalDpi val="0"/>
                    </a:ext>
                  </a:extLst>
                </a:blip>
                <a:stretch>
                  <a:fillRect/>
                </a:stretch>
              </p:blipFill>
              <p:spPr bwMode="gray">
                <a:xfrm>
                  <a:off x="480" y="1200"/>
                  <a:ext cx="1042" cy="1016"/>
                </a:xfrm>
                <a:prstGeom prst="rect">
                  <a:avLst/>
                </a:prstGeom>
                <a:noFill/>
                <a:extLst>
                  <a:ext uri="{909E8E84-426E-40DD-AFC4-6F175D3DCCD1}">
                    <a14:hiddenFill>
                      <a:solidFill>
                        <a:srgbClr val="FFFFFF"/>
                      </a:solidFill>
                    </a14:hiddenFill>
                  </a:ext>
                </a:extLst>
              </p:spPr>
            </p:pic>
            <p:sp>
              <p:nvSpPr>
                <p:cNvPr id="130" name="Oval 17"/>
                <p:cNvSpPr>
                  <a:spLocks noChangeArrowheads="1"/>
                </p:cNvSpPr>
                <p:nvPr/>
              </p:nvSpPr>
              <p:spPr bwMode="gray">
                <a:xfrm>
                  <a:off x="480" y="1200"/>
                  <a:ext cx="1035" cy="1019"/>
                </a:xfrm>
                <a:prstGeom prst="ellipse">
                  <a:avLst/>
                </a:prstGeom>
                <a:gradFill rotWithShape="1">
                  <a:gsLst>
                    <a:gs pos="0">
                      <a:srgbClr val="FF0000"/>
                    </a:gs>
                    <a:gs pos="100000">
                      <a:srgbClr val="C00000"/>
                    </a:gs>
                  </a:gsLst>
                  <a:lin ang="2700000" scaled="1"/>
                </a:gradFill>
                <a:ln>
                  <a:noFill/>
                </a:ln>
                <a:effectLst/>
                <a:extLst>
                  <a:ext uri="{91240B29-F687-4F45-9708-019B960494DF}">
                    <a14:hiddenLine algn="ctr" w="9525">
                      <a:solidFill>
                        <a:schemeClr val="bg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kern="0" lang="zh-CN">
                      <a:solidFill>
                        <a:srgbClr val="FFFFFF"/>
                      </a:solidFill>
                      <a:ea charset="-122" pitchFamily="34" typeface="微软雅黑"/>
                    </a:rPr>
                    <a:t>单击此处</a:t>
                  </a:r>
                </a:p>
                <a:p>
                  <a:pPr algn="ctr">
                    <a:defRPr/>
                  </a:pPr>
                  <a:r>
                    <a:rPr altLang="en-US" kern="0" lang="zh-CN">
                      <a:solidFill>
                        <a:srgbClr val="FFFFFF"/>
                      </a:solidFill>
                      <a:ea charset="-122" pitchFamily="34" typeface="微软雅黑"/>
                    </a:rPr>
                    <a:t>添加文字</a:t>
                  </a:r>
                </a:p>
              </p:txBody>
            </p:sp>
          </p:grpSp>
          <p:pic>
            <p:nvPicPr>
              <p:cNvPr descr="Picture2" id="117" name="Picture 18"/>
              <p:cNvPicPr>
                <a:picLocks noChangeArrowheads="1" noChangeAspect="1"/>
              </p:cNvPicPr>
              <p:nvPr/>
            </p:nvPicPr>
            <p:blipFill>
              <a:blip r:embed="rId3">
                <a:extLst>
                  <a:ext uri="{28A0092B-C50C-407E-A947-70E740481C1C}">
                    <a14:useLocalDpi val="0"/>
                  </a:ext>
                </a:extLst>
              </a:blip>
              <a:stretch>
                <a:fillRect/>
              </a:stretch>
            </p:blipFill>
            <p:spPr bwMode="gray">
              <a:xfrm>
                <a:off x="4944020" y="4119563"/>
                <a:ext cx="1000125" cy="439738"/>
              </a:xfrm>
              <a:prstGeom prst="rect">
                <a:avLst/>
              </a:prstGeom>
              <a:noFill/>
              <a:extLst>
                <a:ext uri="{909E8E84-426E-40DD-AFC4-6F175D3DCCD1}">
                  <a14:hiddenFill>
                    <a:solidFill>
                      <a:srgbClr val="FFFFFF"/>
                    </a:solidFill>
                  </a14:hiddenFill>
                </a:ext>
              </a:extLst>
            </p:spPr>
          </p:pic>
          <p:grpSp>
            <p:nvGrpSpPr>
              <p:cNvPr id="118" name="Group 19"/>
              <p:cNvGrpSpPr/>
              <p:nvPr/>
            </p:nvGrpSpPr>
            <p:grpSpPr>
              <a:xfrm flipH="1" flipV="1" rot="20302576">
                <a:off x="4809083" y="5048251"/>
                <a:ext cx="1265237" cy="303213"/>
                <a:chOff x="2532" y="1051"/>
                <a:chExt cx="893" cy="246"/>
              </a:xfrm>
            </p:grpSpPr>
            <p:grpSp>
              <p:nvGrpSpPr>
                <p:cNvPr id="119" name="Group 20"/>
                <p:cNvGrpSpPr/>
                <p:nvPr/>
              </p:nvGrpSpPr>
              <p:grpSpPr>
                <a:xfrm>
                  <a:off x="2532" y="1051"/>
                  <a:ext cx="743" cy="185"/>
                  <a:chOff x="1565" y="2568"/>
                  <a:chExt cx="1118" cy="279"/>
                </a:xfrm>
              </p:grpSpPr>
              <p:sp>
                <p:nvSpPr>
                  <p:cNvPr id="125" name="AutoShape 21"/>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6" name="AutoShape 22"/>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7" name="AutoShape 23"/>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8" name="AutoShape 24"/>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120" name="Group 25"/>
                <p:cNvGrpSpPr/>
                <p:nvPr/>
              </p:nvGrpSpPr>
              <p:grpSpPr>
                <a:xfrm rot="1353540">
                  <a:off x="2682" y="1111"/>
                  <a:ext cx="743" cy="186"/>
                  <a:chOff x="1565" y="2568"/>
                  <a:chExt cx="1118" cy="279"/>
                </a:xfrm>
              </p:grpSpPr>
              <p:sp>
                <p:nvSpPr>
                  <p:cNvPr id="121" name="AutoShape 26"/>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2" name="AutoShape 27"/>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3" name="AutoShape 28"/>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24" name="AutoShape 29"/>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grpSp>
        <p:grpSp>
          <p:nvGrpSpPr>
            <p:cNvPr id="47" name="Group 30"/>
            <p:cNvGrpSpPr/>
            <p:nvPr/>
          </p:nvGrpSpPr>
          <p:grpSpPr>
            <a:xfrm>
              <a:off x="2916783" y="4240213"/>
              <a:ext cx="1008062" cy="989012"/>
              <a:chOff x="1386" y="2160"/>
              <a:chExt cx="988" cy="968"/>
            </a:xfrm>
          </p:grpSpPr>
          <p:grpSp>
            <p:nvGrpSpPr>
              <p:cNvPr id="99" name="Group 31"/>
              <p:cNvGrpSpPr/>
              <p:nvPr/>
            </p:nvGrpSpPr>
            <p:grpSpPr>
              <a:xfrm>
                <a:off x="1386" y="2160"/>
                <a:ext cx="988" cy="968"/>
                <a:chOff x="480" y="1200"/>
                <a:chExt cx="1042" cy="1019"/>
              </a:xfrm>
            </p:grpSpPr>
            <p:grpSp>
              <p:nvGrpSpPr>
                <p:cNvPr id="111" name="Group 32"/>
                <p:cNvGrpSpPr/>
                <p:nvPr/>
              </p:nvGrpSpPr>
              <p:grpSpPr>
                <a:xfrm>
                  <a:off x="480" y="1200"/>
                  <a:ext cx="1042" cy="1019"/>
                  <a:chOff x="480" y="1200"/>
                  <a:chExt cx="1042" cy="1019"/>
                </a:xfrm>
              </p:grpSpPr>
              <p:pic>
                <p:nvPicPr>
                  <p:cNvPr descr="circuler_1" id="113" name="Picture 33"/>
                  <p:cNvPicPr>
                    <a:picLocks noChangeArrowheads="1" noChangeAspect="1"/>
                  </p:cNvPicPr>
                  <p:nvPr/>
                </p:nvPicPr>
                <p:blipFill>
                  <a:blip r:embed="rId4">
                    <a:extLst>
                      <a:ext uri="{28A0092B-C50C-407E-A947-70E740481C1C}">
                        <a14:useLocalDpi val="0"/>
                      </a:ext>
                    </a:extLst>
                  </a:blip>
                  <a:stretch>
                    <a:fillRect/>
                  </a:stretch>
                </p:blipFill>
                <p:spPr bwMode="gray">
                  <a:xfrm>
                    <a:off x="480" y="1200"/>
                    <a:ext cx="1042" cy="1016"/>
                  </a:xfrm>
                  <a:prstGeom prst="rect">
                    <a:avLst/>
                  </a:prstGeom>
                  <a:noFill/>
                  <a:extLst>
                    <a:ext uri="{909E8E84-426E-40DD-AFC4-6F175D3DCCD1}">
                      <a14:hiddenFill>
                        <a:solidFill>
                          <a:srgbClr val="FFFFFF"/>
                        </a:solidFill>
                      </a14:hiddenFill>
                    </a:ext>
                  </a:extLst>
                </p:spPr>
              </p:pic>
              <p:sp>
                <p:nvSpPr>
                  <p:cNvPr id="114" name="Oval 34"/>
                  <p:cNvSpPr>
                    <a:spLocks noChangeArrowheads="1"/>
                  </p:cNvSpPr>
                  <p:nvPr/>
                </p:nvSpPr>
                <p:spPr bwMode="gray">
                  <a:xfrm>
                    <a:off x="480" y="1200"/>
                    <a:ext cx="1035" cy="1019"/>
                  </a:xfrm>
                  <a:prstGeom prst="ellipse">
                    <a:avLst/>
                  </a:prstGeom>
                  <a:gradFill rotWithShape="1">
                    <a:gsLst>
                      <a:gs pos="100000">
                        <a:srgbClr val="7030A0"/>
                      </a:gs>
                      <a:gs pos="0">
                        <a:srgbClr val="CC00FF"/>
                      </a:gs>
                    </a:gsLst>
                    <a:lin ang="2700000" scaled="1"/>
                  </a:gradFill>
                  <a:ln algn="ctr" w="9525">
                    <a:solidFill>
                      <a:srgbClr val="DDDDDD"/>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kern="0" lang="zh-CN" sz="1400">
                        <a:solidFill>
                          <a:schemeClr val="bg1"/>
                        </a:solidFill>
                        <a:ea charset="-122" pitchFamily="34" typeface="微软雅黑"/>
                      </a:rPr>
                      <a:t>单击此处</a:t>
                    </a:r>
                  </a:p>
                  <a:p>
                    <a:pPr algn="ctr">
                      <a:defRPr/>
                    </a:pPr>
                    <a:r>
                      <a:rPr altLang="en-US" kern="0" lang="zh-CN" sz="1400">
                        <a:solidFill>
                          <a:schemeClr val="bg1"/>
                        </a:solidFill>
                        <a:ea charset="-122" pitchFamily="34" typeface="微软雅黑"/>
                      </a:rPr>
                      <a:t>添加文字</a:t>
                    </a:r>
                  </a:p>
                </p:txBody>
              </p:sp>
            </p:grpSp>
            <p:pic>
              <p:nvPicPr>
                <p:cNvPr descr="Picture2" id="112" name="Picture 35"/>
                <p:cNvPicPr>
                  <a:picLocks noChangeArrowheads="1" noChangeAspect="1"/>
                </p:cNvPicPr>
                <p:nvPr/>
              </p:nvPicPr>
              <p:blipFill>
                <a:blip r:embed="rId3">
                  <a:extLst>
                    <a:ext uri="{28A0092B-C50C-407E-A947-70E740481C1C}">
                      <a14:useLocalDpi val="0"/>
                    </a:ext>
                  </a:extLst>
                </a:blip>
                <a:stretch>
                  <a:fillRect/>
                </a:stretch>
              </p:blipFill>
              <p:spPr bwMode="gray">
                <a:xfrm>
                  <a:off x="584" y="1210"/>
                  <a:ext cx="823" cy="360"/>
                </a:xfrm>
                <a:prstGeom prst="rect">
                  <a:avLst/>
                </a:prstGeom>
                <a:noFill/>
                <a:extLst>
                  <a:ext uri="{909E8E84-426E-40DD-AFC4-6F175D3DCCD1}">
                    <a14:hiddenFill>
                      <a:solidFill>
                        <a:srgbClr val="FFFFFF"/>
                      </a:solidFill>
                    </a14:hiddenFill>
                  </a:ext>
                </a:extLst>
              </p:spPr>
            </p:pic>
          </p:grpSp>
          <p:grpSp>
            <p:nvGrpSpPr>
              <p:cNvPr id="100" name="Group 36"/>
              <p:cNvGrpSpPr/>
              <p:nvPr/>
            </p:nvGrpSpPr>
            <p:grpSpPr>
              <a:xfrm flipH="1" flipV="1" rot="-1297425">
                <a:off x="1450" y="2898"/>
                <a:ext cx="847" cy="202"/>
                <a:chOff x="2532" y="1051"/>
                <a:chExt cx="893" cy="246"/>
              </a:xfrm>
            </p:grpSpPr>
            <p:grpSp>
              <p:nvGrpSpPr>
                <p:cNvPr id="101" name="Group 37"/>
                <p:cNvGrpSpPr/>
                <p:nvPr/>
              </p:nvGrpSpPr>
              <p:grpSpPr>
                <a:xfrm>
                  <a:off x="2532" y="1051"/>
                  <a:ext cx="743" cy="185"/>
                  <a:chOff x="1565" y="2568"/>
                  <a:chExt cx="1118" cy="279"/>
                </a:xfrm>
              </p:grpSpPr>
              <p:sp>
                <p:nvSpPr>
                  <p:cNvPr id="107" name="AutoShape 38"/>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08" name="AutoShape 39"/>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09" name="AutoShape 40"/>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10" name="AutoShape 41"/>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102" name="Group 42"/>
                <p:cNvGrpSpPr/>
                <p:nvPr/>
              </p:nvGrpSpPr>
              <p:grpSpPr>
                <a:xfrm rot="1353540">
                  <a:off x="2682" y="1111"/>
                  <a:ext cx="743" cy="186"/>
                  <a:chOff x="1565" y="2568"/>
                  <a:chExt cx="1118" cy="279"/>
                </a:xfrm>
              </p:grpSpPr>
              <p:sp>
                <p:nvSpPr>
                  <p:cNvPr id="103" name="AutoShape 43"/>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04" name="AutoShape 44"/>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05" name="AutoShape 45"/>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106" name="AutoShape 46"/>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grpSp>
        <p:grpSp>
          <p:nvGrpSpPr>
            <p:cNvPr id="48" name="Group 47"/>
            <p:cNvGrpSpPr/>
            <p:nvPr/>
          </p:nvGrpSpPr>
          <p:grpSpPr>
            <a:xfrm>
              <a:off x="2411958" y="2439988"/>
              <a:ext cx="1000920" cy="989012"/>
              <a:chOff x="1386" y="2160"/>
              <a:chExt cx="981" cy="968"/>
            </a:xfrm>
          </p:grpSpPr>
          <p:grpSp>
            <p:nvGrpSpPr>
              <p:cNvPr id="85" name="Group 48"/>
              <p:cNvGrpSpPr/>
              <p:nvPr/>
            </p:nvGrpSpPr>
            <p:grpSpPr>
              <a:xfrm>
                <a:off x="1386" y="2160"/>
                <a:ext cx="981" cy="968"/>
                <a:chOff x="480" y="1200"/>
                <a:chExt cx="1035" cy="1019"/>
              </a:xfrm>
            </p:grpSpPr>
            <p:sp>
              <p:nvSpPr>
                <p:cNvPr id="97" name="Oval 51"/>
                <p:cNvSpPr>
                  <a:spLocks noChangeArrowheads="1"/>
                </p:cNvSpPr>
                <p:nvPr/>
              </p:nvSpPr>
              <p:spPr bwMode="gray">
                <a:xfrm>
                  <a:off x="480" y="1200"/>
                  <a:ext cx="1035" cy="1019"/>
                </a:xfrm>
                <a:prstGeom prst="ellipse">
                  <a:avLst/>
                </a:prstGeom>
                <a:gradFill>
                  <a:gsLst>
                    <a:gs pos="0">
                      <a:schemeClr val="accent6">
                        <a:lumMod val="75000"/>
                      </a:schemeClr>
                    </a:gs>
                    <a:gs pos="100000">
                      <a:srgbClr val="C75F09"/>
                    </a:gs>
                  </a:gsLst>
                  <a:lin ang="2700000" scaled="1"/>
                </a:gradFill>
                <a:ln algn="ctr" w="9525">
                  <a:solidFill>
                    <a:srgbClr val="DDDDDD"/>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kern="0" lang="zh-CN" sz="1400">
                      <a:solidFill>
                        <a:schemeClr val="bg1"/>
                      </a:solidFill>
                      <a:ea charset="-122" pitchFamily="34" typeface="微软雅黑"/>
                    </a:rPr>
                    <a:t>单击此处</a:t>
                  </a:r>
                </a:p>
                <a:p>
                  <a:pPr algn="ctr">
                    <a:defRPr/>
                  </a:pPr>
                  <a:r>
                    <a:rPr altLang="en-US" kern="0" lang="zh-CN" sz="1400">
                      <a:solidFill>
                        <a:schemeClr val="bg1"/>
                      </a:solidFill>
                      <a:ea charset="-122" pitchFamily="34" typeface="微软雅黑"/>
                    </a:rPr>
                    <a:t>添加文字</a:t>
                  </a:r>
                </a:p>
              </p:txBody>
            </p:sp>
            <p:pic>
              <p:nvPicPr>
                <p:cNvPr descr="Picture2" id="98" name="Picture 52"/>
                <p:cNvPicPr>
                  <a:picLocks noChangeArrowheads="1" noChangeAspect="1"/>
                </p:cNvPicPr>
                <p:nvPr/>
              </p:nvPicPr>
              <p:blipFill>
                <a:blip r:embed="rId3">
                  <a:extLst>
                    <a:ext uri="{28A0092B-C50C-407E-A947-70E740481C1C}">
                      <a14:useLocalDpi val="0"/>
                    </a:ext>
                  </a:extLst>
                </a:blip>
                <a:stretch>
                  <a:fillRect/>
                </a:stretch>
              </p:blipFill>
              <p:spPr bwMode="gray">
                <a:xfrm>
                  <a:off x="584" y="1210"/>
                  <a:ext cx="823" cy="360"/>
                </a:xfrm>
                <a:prstGeom prst="rect">
                  <a:avLst/>
                </a:prstGeom>
                <a:noFill/>
                <a:extLst>
                  <a:ext uri="{909E8E84-426E-40DD-AFC4-6F175D3DCCD1}">
                    <a14:hiddenFill>
                      <a:solidFill>
                        <a:srgbClr val="FFFFFF"/>
                      </a:solidFill>
                    </a14:hiddenFill>
                  </a:ext>
                </a:extLst>
              </p:spPr>
            </p:pic>
          </p:grpSp>
          <p:grpSp>
            <p:nvGrpSpPr>
              <p:cNvPr id="86" name="Group 53"/>
              <p:cNvGrpSpPr/>
              <p:nvPr/>
            </p:nvGrpSpPr>
            <p:grpSpPr>
              <a:xfrm flipH="1" flipV="1" rot="-1297425">
                <a:off x="1450" y="2898"/>
                <a:ext cx="847" cy="202"/>
                <a:chOff x="2532" y="1051"/>
                <a:chExt cx="893" cy="246"/>
              </a:xfrm>
            </p:grpSpPr>
            <p:grpSp>
              <p:nvGrpSpPr>
                <p:cNvPr id="87" name="Group 54"/>
                <p:cNvGrpSpPr/>
                <p:nvPr/>
              </p:nvGrpSpPr>
              <p:grpSpPr>
                <a:xfrm>
                  <a:off x="2532" y="1051"/>
                  <a:ext cx="743" cy="185"/>
                  <a:chOff x="1565" y="2568"/>
                  <a:chExt cx="1118" cy="279"/>
                </a:xfrm>
              </p:grpSpPr>
              <p:sp>
                <p:nvSpPr>
                  <p:cNvPr id="93" name="AutoShape 55"/>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4" name="AutoShape 56"/>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5" name="AutoShape 57"/>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6" name="AutoShape 58"/>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88" name="Group 59"/>
                <p:cNvGrpSpPr/>
                <p:nvPr/>
              </p:nvGrpSpPr>
              <p:grpSpPr>
                <a:xfrm rot="1353540">
                  <a:off x="2682" y="1111"/>
                  <a:ext cx="743" cy="186"/>
                  <a:chOff x="1565" y="2568"/>
                  <a:chExt cx="1118" cy="279"/>
                </a:xfrm>
              </p:grpSpPr>
              <p:sp>
                <p:nvSpPr>
                  <p:cNvPr id="89" name="AutoShape 60"/>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0" name="AutoShape 61"/>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1" name="AutoShape 62"/>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92" name="AutoShape 63"/>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grpSp>
        <p:grpSp>
          <p:nvGrpSpPr>
            <p:cNvPr id="49" name="Group 64"/>
            <p:cNvGrpSpPr/>
            <p:nvPr/>
          </p:nvGrpSpPr>
          <p:grpSpPr>
            <a:xfrm>
              <a:off x="5436145" y="2420938"/>
              <a:ext cx="1008063" cy="989012"/>
              <a:chOff x="1386" y="2160"/>
              <a:chExt cx="988" cy="968"/>
            </a:xfrm>
          </p:grpSpPr>
          <p:grpSp>
            <p:nvGrpSpPr>
              <p:cNvPr id="69" name="Group 65"/>
              <p:cNvGrpSpPr/>
              <p:nvPr/>
            </p:nvGrpSpPr>
            <p:grpSpPr>
              <a:xfrm>
                <a:off x="1386" y="2160"/>
                <a:ext cx="988" cy="968"/>
                <a:chOff x="480" y="1200"/>
                <a:chExt cx="1042" cy="1019"/>
              </a:xfrm>
            </p:grpSpPr>
            <p:grpSp>
              <p:nvGrpSpPr>
                <p:cNvPr id="81" name="Group 66"/>
                <p:cNvGrpSpPr/>
                <p:nvPr/>
              </p:nvGrpSpPr>
              <p:grpSpPr>
                <a:xfrm>
                  <a:off x="480" y="1200"/>
                  <a:ext cx="1042" cy="1019"/>
                  <a:chOff x="480" y="1200"/>
                  <a:chExt cx="1042" cy="1019"/>
                </a:xfrm>
              </p:grpSpPr>
              <p:pic>
                <p:nvPicPr>
                  <p:cNvPr descr="circuler_1" id="83" name="Picture 67"/>
                  <p:cNvPicPr>
                    <a:picLocks noChangeArrowheads="1" noChangeAspect="1"/>
                  </p:cNvPicPr>
                  <p:nvPr/>
                </p:nvPicPr>
                <p:blipFill>
                  <a:blip r:embed="rId4">
                    <a:extLst>
                      <a:ext uri="{28A0092B-C50C-407E-A947-70E740481C1C}">
                        <a14:useLocalDpi val="0"/>
                      </a:ext>
                    </a:extLst>
                  </a:blip>
                  <a:stretch>
                    <a:fillRect/>
                  </a:stretch>
                </p:blipFill>
                <p:spPr bwMode="gray">
                  <a:xfrm>
                    <a:off x="480" y="1200"/>
                    <a:ext cx="1042" cy="1016"/>
                  </a:xfrm>
                  <a:prstGeom prst="rect">
                    <a:avLst/>
                  </a:prstGeom>
                  <a:noFill/>
                  <a:extLst>
                    <a:ext uri="{909E8E84-426E-40DD-AFC4-6F175D3DCCD1}">
                      <a14:hiddenFill>
                        <a:solidFill>
                          <a:srgbClr val="FFFFFF"/>
                        </a:solidFill>
                      </a14:hiddenFill>
                    </a:ext>
                  </a:extLst>
                </p:spPr>
              </p:pic>
              <p:sp>
                <p:nvSpPr>
                  <p:cNvPr id="84" name="Oval 68"/>
                  <p:cNvSpPr>
                    <a:spLocks noChangeArrowheads="1"/>
                  </p:cNvSpPr>
                  <p:nvPr/>
                </p:nvSpPr>
                <p:spPr bwMode="gray">
                  <a:xfrm>
                    <a:off x="480" y="1200"/>
                    <a:ext cx="1035" cy="1019"/>
                  </a:xfrm>
                  <a:prstGeom prst="ellipse">
                    <a:avLst/>
                  </a:prstGeom>
                  <a:gradFill rotWithShape="1">
                    <a:gsLst>
                      <a:gs pos="0">
                        <a:srgbClr val="92D050"/>
                      </a:gs>
                      <a:gs pos="100000">
                        <a:srgbClr val="00B050"/>
                      </a:gs>
                    </a:gsLst>
                    <a:lin ang="2700000" scaled="1"/>
                  </a:gradFill>
                  <a:ln algn="ctr" w="9525">
                    <a:solidFill>
                      <a:srgbClr val="DDDDDD"/>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kern="0" lang="zh-CN" sz="1400">
                        <a:solidFill>
                          <a:schemeClr val="bg1"/>
                        </a:solidFill>
                        <a:ea charset="-122" pitchFamily="34" typeface="微软雅黑"/>
                      </a:rPr>
                      <a:t>单击此处</a:t>
                    </a:r>
                  </a:p>
                  <a:p>
                    <a:pPr algn="ctr">
                      <a:defRPr/>
                    </a:pPr>
                    <a:r>
                      <a:rPr altLang="en-US" kern="0" lang="zh-CN" sz="1400">
                        <a:solidFill>
                          <a:schemeClr val="bg1"/>
                        </a:solidFill>
                        <a:ea charset="-122" pitchFamily="34" typeface="微软雅黑"/>
                      </a:rPr>
                      <a:t>添加文字</a:t>
                    </a:r>
                  </a:p>
                </p:txBody>
              </p:sp>
            </p:grpSp>
            <p:pic>
              <p:nvPicPr>
                <p:cNvPr descr="Picture2" id="82" name="Picture 69"/>
                <p:cNvPicPr>
                  <a:picLocks noChangeArrowheads="1" noChangeAspect="1"/>
                </p:cNvPicPr>
                <p:nvPr/>
              </p:nvPicPr>
              <p:blipFill>
                <a:blip r:embed="rId3">
                  <a:extLst>
                    <a:ext uri="{28A0092B-C50C-407E-A947-70E740481C1C}">
                      <a14:useLocalDpi val="0"/>
                    </a:ext>
                  </a:extLst>
                </a:blip>
                <a:stretch>
                  <a:fillRect/>
                </a:stretch>
              </p:blipFill>
              <p:spPr bwMode="gray">
                <a:xfrm>
                  <a:off x="584" y="1210"/>
                  <a:ext cx="823" cy="360"/>
                </a:xfrm>
                <a:prstGeom prst="rect">
                  <a:avLst/>
                </a:prstGeom>
                <a:noFill/>
                <a:extLst>
                  <a:ext uri="{909E8E84-426E-40DD-AFC4-6F175D3DCCD1}">
                    <a14:hiddenFill>
                      <a:solidFill>
                        <a:srgbClr val="FFFFFF"/>
                      </a:solidFill>
                    </a14:hiddenFill>
                  </a:ext>
                </a:extLst>
              </p:spPr>
            </p:pic>
          </p:grpSp>
          <p:grpSp>
            <p:nvGrpSpPr>
              <p:cNvPr id="70" name="Group 70"/>
              <p:cNvGrpSpPr/>
              <p:nvPr/>
            </p:nvGrpSpPr>
            <p:grpSpPr>
              <a:xfrm flipH="1" flipV="1" rot="-1297425">
                <a:off x="1450" y="2898"/>
                <a:ext cx="847" cy="202"/>
                <a:chOff x="2532" y="1051"/>
                <a:chExt cx="893" cy="246"/>
              </a:xfrm>
            </p:grpSpPr>
            <p:grpSp>
              <p:nvGrpSpPr>
                <p:cNvPr id="71" name="Group 71"/>
                <p:cNvGrpSpPr/>
                <p:nvPr/>
              </p:nvGrpSpPr>
              <p:grpSpPr>
                <a:xfrm>
                  <a:off x="2532" y="1051"/>
                  <a:ext cx="743" cy="185"/>
                  <a:chOff x="1565" y="2568"/>
                  <a:chExt cx="1118" cy="279"/>
                </a:xfrm>
              </p:grpSpPr>
              <p:sp>
                <p:nvSpPr>
                  <p:cNvPr id="77" name="AutoShape 72"/>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8" name="AutoShape 73"/>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9" name="AutoShape 74"/>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80" name="AutoShape 75"/>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72" name="Group 76"/>
                <p:cNvGrpSpPr/>
                <p:nvPr/>
              </p:nvGrpSpPr>
              <p:grpSpPr>
                <a:xfrm rot="1353540">
                  <a:off x="2682" y="1111"/>
                  <a:ext cx="743" cy="186"/>
                  <a:chOff x="1565" y="2568"/>
                  <a:chExt cx="1118" cy="279"/>
                </a:xfrm>
              </p:grpSpPr>
              <p:sp>
                <p:nvSpPr>
                  <p:cNvPr id="73" name="AutoShape 77"/>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4" name="AutoShape 78"/>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5" name="AutoShape 79"/>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76" name="AutoShape 80"/>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grpSp>
        <p:grpSp>
          <p:nvGrpSpPr>
            <p:cNvPr id="50" name="Group 81"/>
            <p:cNvGrpSpPr/>
            <p:nvPr/>
          </p:nvGrpSpPr>
          <p:grpSpPr>
            <a:xfrm>
              <a:off x="3924845" y="1268413"/>
              <a:ext cx="1008063" cy="989012"/>
              <a:chOff x="1386" y="2160"/>
              <a:chExt cx="988" cy="968"/>
            </a:xfrm>
          </p:grpSpPr>
          <p:grpSp>
            <p:nvGrpSpPr>
              <p:cNvPr id="53" name="Group 82"/>
              <p:cNvGrpSpPr/>
              <p:nvPr/>
            </p:nvGrpSpPr>
            <p:grpSpPr>
              <a:xfrm>
                <a:off x="1386" y="2160"/>
                <a:ext cx="988" cy="968"/>
                <a:chOff x="480" y="1200"/>
                <a:chExt cx="1042" cy="1019"/>
              </a:xfrm>
            </p:grpSpPr>
            <p:grpSp>
              <p:nvGrpSpPr>
                <p:cNvPr id="65" name="Group 83"/>
                <p:cNvGrpSpPr/>
                <p:nvPr/>
              </p:nvGrpSpPr>
              <p:grpSpPr>
                <a:xfrm>
                  <a:off x="480" y="1200"/>
                  <a:ext cx="1042" cy="1019"/>
                  <a:chOff x="480" y="1200"/>
                  <a:chExt cx="1042" cy="1019"/>
                </a:xfrm>
              </p:grpSpPr>
              <p:pic>
                <p:nvPicPr>
                  <p:cNvPr descr="circuler_1" id="67" name="Picture 84"/>
                  <p:cNvPicPr>
                    <a:picLocks noChangeArrowheads="1" noChangeAspect="1"/>
                  </p:cNvPicPr>
                  <p:nvPr/>
                </p:nvPicPr>
                <p:blipFill>
                  <a:blip r:embed="rId4">
                    <a:extLst>
                      <a:ext uri="{28A0092B-C50C-407E-A947-70E740481C1C}">
                        <a14:useLocalDpi val="0"/>
                      </a:ext>
                    </a:extLst>
                  </a:blip>
                  <a:stretch>
                    <a:fillRect/>
                  </a:stretch>
                </p:blipFill>
                <p:spPr bwMode="gray">
                  <a:xfrm>
                    <a:off x="480" y="1200"/>
                    <a:ext cx="1042" cy="1016"/>
                  </a:xfrm>
                  <a:prstGeom prst="rect">
                    <a:avLst/>
                  </a:prstGeom>
                  <a:noFill/>
                  <a:extLst>
                    <a:ext uri="{909E8E84-426E-40DD-AFC4-6F175D3DCCD1}">
                      <a14:hiddenFill>
                        <a:solidFill>
                          <a:srgbClr val="FFFFFF"/>
                        </a:solidFill>
                      </a14:hiddenFill>
                    </a:ext>
                  </a:extLst>
                </p:spPr>
              </p:pic>
              <p:sp>
                <p:nvSpPr>
                  <p:cNvPr id="68" name="Oval 85"/>
                  <p:cNvSpPr>
                    <a:spLocks noChangeArrowheads="1"/>
                  </p:cNvSpPr>
                  <p:nvPr/>
                </p:nvSpPr>
                <p:spPr bwMode="gray">
                  <a:xfrm>
                    <a:off x="480" y="1200"/>
                    <a:ext cx="1035" cy="1019"/>
                  </a:xfrm>
                  <a:prstGeom prst="ellipse">
                    <a:avLst/>
                  </a:prstGeom>
                  <a:gradFill rotWithShape="1">
                    <a:gsLst>
                      <a:gs pos="0">
                        <a:srgbClr val="00B0F0"/>
                      </a:gs>
                      <a:gs pos="100000">
                        <a:srgbClr val="0070C0"/>
                      </a:gs>
                    </a:gsLst>
                    <a:lin ang="2700000" scaled="1"/>
                  </a:gradFill>
                  <a:ln algn="ctr" w="9525">
                    <a:solidFill>
                      <a:srgbClr val="DDDDDD"/>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defRPr/>
                    </a:pPr>
                    <a:r>
                      <a:rPr altLang="en-US" kern="0" lang="zh-CN" sz="1400">
                        <a:solidFill>
                          <a:schemeClr val="bg1"/>
                        </a:solidFill>
                        <a:ea charset="-122" pitchFamily="34" typeface="微软雅黑"/>
                      </a:rPr>
                      <a:t>单击此处</a:t>
                    </a:r>
                  </a:p>
                  <a:p>
                    <a:pPr algn="ctr">
                      <a:defRPr/>
                    </a:pPr>
                    <a:r>
                      <a:rPr altLang="en-US" kern="0" lang="zh-CN" sz="1400">
                        <a:solidFill>
                          <a:schemeClr val="bg1"/>
                        </a:solidFill>
                        <a:ea charset="-122" pitchFamily="34" typeface="微软雅黑"/>
                      </a:rPr>
                      <a:t>添加文字</a:t>
                    </a:r>
                  </a:p>
                </p:txBody>
              </p:sp>
            </p:grpSp>
            <p:pic>
              <p:nvPicPr>
                <p:cNvPr descr="Picture2" id="66" name="Picture 86"/>
                <p:cNvPicPr>
                  <a:picLocks noChangeArrowheads="1" noChangeAspect="1"/>
                </p:cNvPicPr>
                <p:nvPr/>
              </p:nvPicPr>
              <p:blipFill>
                <a:blip r:embed="rId3">
                  <a:extLst>
                    <a:ext uri="{28A0092B-C50C-407E-A947-70E740481C1C}">
                      <a14:useLocalDpi val="0"/>
                    </a:ext>
                  </a:extLst>
                </a:blip>
                <a:stretch>
                  <a:fillRect/>
                </a:stretch>
              </p:blipFill>
              <p:spPr bwMode="gray">
                <a:xfrm>
                  <a:off x="584" y="1210"/>
                  <a:ext cx="823" cy="360"/>
                </a:xfrm>
                <a:prstGeom prst="rect">
                  <a:avLst/>
                </a:prstGeom>
                <a:noFill/>
                <a:extLst>
                  <a:ext uri="{909E8E84-426E-40DD-AFC4-6F175D3DCCD1}">
                    <a14:hiddenFill>
                      <a:solidFill>
                        <a:srgbClr val="FFFFFF"/>
                      </a:solidFill>
                    </a14:hiddenFill>
                  </a:ext>
                </a:extLst>
              </p:spPr>
            </p:pic>
          </p:grpSp>
          <p:grpSp>
            <p:nvGrpSpPr>
              <p:cNvPr id="54" name="Group 87"/>
              <p:cNvGrpSpPr/>
              <p:nvPr/>
            </p:nvGrpSpPr>
            <p:grpSpPr>
              <a:xfrm flipH="1" flipV="1" rot="-1297425">
                <a:off x="1450" y="2898"/>
                <a:ext cx="847" cy="202"/>
                <a:chOff x="2532" y="1051"/>
                <a:chExt cx="893" cy="246"/>
              </a:xfrm>
            </p:grpSpPr>
            <p:grpSp>
              <p:nvGrpSpPr>
                <p:cNvPr id="55" name="Group 88"/>
                <p:cNvGrpSpPr/>
                <p:nvPr/>
              </p:nvGrpSpPr>
              <p:grpSpPr>
                <a:xfrm>
                  <a:off x="2532" y="1051"/>
                  <a:ext cx="743" cy="185"/>
                  <a:chOff x="1565" y="2568"/>
                  <a:chExt cx="1118" cy="279"/>
                </a:xfrm>
              </p:grpSpPr>
              <p:sp>
                <p:nvSpPr>
                  <p:cNvPr id="61" name="AutoShape 89"/>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62" name="AutoShape 90"/>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63" name="AutoShape 91"/>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64" name="AutoShape 92"/>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nvGrpSpPr>
                <p:cNvPr id="56" name="Group 93"/>
                <p:cNvGrpSpPr/>
                <p:nvPr/>
              </p:nvGrpSpPr>
              <p:grpSpPr>
                <a:xfrm rot="1353540">
                  <a:off x="2682" y="1111"/>
                  <a:ext cx="743" cy="186"/>
                  <a:chOff x="1565" y="2568"/>
                  <a:chExt cx="1118" cy="279"/>
                </a:xfrm>
              </p:grpSpPr>
              <p:sp>
                <p:nvSpPr>
                  <p:cNvPr id="57" name="AutoShape 94"/>
                  <p:cNvSpPr>
                    <a:spLocks noChangeArrowheads="1"/>
                  </p:cNvSpPr>
                  <p:nvPr/>
                </p:nvSpPr>
                <p:spPr bwMode="ltGray">
                  <a:xfrm rot="5263130">
                    <a:off x="1859"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58" name="AutoShape 95"/>
                  <p:cNvSpPr>
                    <a:spLocks noChangeArrowheads="1"/>
                  </p:cNvSpPr>
                  <p:nvPr/>
                </p:nvSpPr>
                <p:spPr bwMode="ltGray">
                  <a:xfrm rot="6078281">
                    <a:off x="1995" y="2274"/>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59" name="AutoShape 96"/>
                  <p:cNvSpPr>
                    <a:spLocks noChangeArrowheads="1"/>
                  </p:cNvSpPr>
                  <p:nvPr/>
                </p:nvSpPr>
                <p:spPr bwMode="ltGray">
                  <a:xfrm rot="6373927">
                    <a:off x="2071" y="229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60" name="AutoShape 97"/>
                  <p:cNvSpPr>
                    <a:spLocks noChangeArrowheads="1"/>
                  </p:cNvSpPr>
                  <p:nvPr/>
                </p:nvSpPr>
                <p:spPr bwMode="ltGray">
                  <a:xfrm rot="6906312">
                    <a:off x="2161" y="2326"/>
                    <a:ext cx="227" cy="816"/>
                  </a:xfrm>
                  <a:prstGeom prst="moon">
                    <a:avLst>
                      <a:gd fmla="val 49773" name="adj"/>
                    </a:avLst>
                  </a:prstGeom>
                  <a:solidFill>
                    <a:srgbClr val="F8F8F8">
                      <a:alpha val="3999"/>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grpSp>
        </p:grpSp>
        <p:sp>
          <p:nvSpPr>
            <p:cNvPr id="51" name="Arc 98"/>
            <p:cNvSpPr/>
            <p:nvPr/>
          </p:nvSpPr>
          <p:spPr bwMode="auto">
            <a:xfrm rot="21229832">
              <a:off x="4572545" y="1717675"/>
              <a:ext cx="1211263" cy="1208088"/>
            </a:xfrm>
            <a:custGeom>
              <a:gdLst>
                <a:gd fmla="+- 0 0 0" name="G0"/>
                <a:gd fmla="+- 19873 0 0" name="G1"/>
                <a:gd fmla="+- 21600 0 0" name="G2"/>
                <a:gd fmla="*/ 8462 w 19905" name="T0"/>
                <a:gd fmla="*/ 0 h 19873" name="T1"/>
                <a:gd fmla="*/ 19905 w 19905" name="T2"/>
                <a:gd fmla="*/ 11486 h 19873" name="T3"/>
                <a:gd fmla="*/ 0 w 19905" name="T4"/>
                <a:gd fmla="*/ 19873 h 19873" name="T5"/>
              </a:gdLst>
              <a:cxnLst>
                <a:cxn ang="0">
                  <a:pos x="T0" y="T1"/>
                </a:cxn>
                <a:cxn ang="0">
                  <a:pos x="T2" y="T3"/>
                </a:cxn>
                <a:cxn ang="0">
                  <a:pos x="T4" y="T5"/>
                </a:cxn>
              </a:cxnLst>
              <a:rect b="b" l="0" r="r" t="0"/>
              <a:pathLst>
                <a:path extrusionOk="0" fill="none" h="19873" w="19905">
                  <a:moveTo>
                    <a:pt x="8462" y="-1"/>
                  </a:moveTo>
                  <a:cubicBezTo>
                    <a:pt x="13623" y="2197"/>
                    <a:pt x="17727" y="6316"/>
                    <a:pt x="19905" y="11485"/>
                  </a:cubicBezTo>
                </a:path>
                <a:path extrusionOk="0" h="19873" stroke="0" w="19905">
                  <a:moveTo>
                    <a:pt x="8462" y="-1"/>
                  </a:moveTo>
                  <a:cubicBezTo>
                    <a:pt x="13623" y="2197"/>
                    <a:pt x="17727" y="6316"/>
                    <a:pt x="19905" y="11485"/>
                  </a:cubicBezTo>
                  <a:lnTo>
                    <a:pt x="0" y="19873"/>
                  </a:lnTo>
                  <a:close/>
                </a:path>
              </a:pathLst>
            </a:custGeom>
            <a:noFill/>
            <a:ln cap="rnd" w="38100">
              <a:solidFill>
                <a:srgbClr val="9E9E9E"/>
              </a:solidFill>
              <a:prstDash val="sysDot"/>
              <a:round/>
              <a:tailEnd len="med" type="triangle" w="med"/>
            </a:ln>
            <a:effectLst/>
            <a:extLst>
              <a:ext uri="{909E8E84-426E-40DD-AFC4-6F175D3DCCD1}">
                <a14:hiddenFill>
                  <a:solidFill>
                    <a:srgbClr val="C80000"/>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sp>
          <p:nvSpPr>
            <p:cNvPr id="52" name="Oval 99"/>
            <p:cNvSpPr>
              <a:spLocks noChangeArrowheads="1"/>
            </p:cNvSpPr>
            <p:nvPr/>
          </p:nvSpPr>
          <p:spPr bwMode="auto">
            <a:xfrm>
              <a:off x="2899320" y="5229225"/>
              <a:ext cx="895350" cy="360363"/>
            </a:xfrm>
            <a:prstGeom prst="ellipse">
              <a:avLst/>
            </a:prstGeom>
            <a:gradFill rotWithShape="1">
              <a:gsLst>
                <a:gs pos="0">
                  <a:srgbClr val="000000">
                    <a:alpha val="50000"/>
                  </a:srgbClr>
                </a:gs>
                <a:gs pos="100000">
                  <a:srgbClr val="445E7A">
                    <a:alpha val="0"/>
                  </a:srgbClr>
                </a:gs>
              </a:gsLst>
              <a:path path="shape">
                <a:fillToRect b="50000" l="50000" r="50000" t="50000"/>
              </a:path>
            </a:gradFill>
            <a:ln>
              <a:noFill/>
            </a:ln>
            <a:effectLst/>
            <a:extLst>
              <a:ext uri="{91240B29-F687-4F45-9708-019B960494DF}">
                <a14:hiddenLine w="9525">
                  <a:solidFill>
                    <a:srgbClr val="FFFFFF"/>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a:solidFill>
                  <a:sysClr lastClr="000000" val="windowText"/>
                </a:solidFill>
                <a:ea charset="-122" pitchFamily="34" typeface="微软雅黑"/>
              </a:endParaRPr>
            </a:p>
          </p:txBody>
        </p:sp>
      </p:grpSp>
    </p:spTree>
    <p:extLst>
      <p:ext uri="{BB962C8B-B14F-4D97-AF65-F5344CB8AC3E}">
        <p14:creationId val="1304200674"/>
      </p:ext>
    </p:extLst>
  </p:cSld>
  <p:clrMapOvr>
    <a:masterClrMapping/>
  </p:clrMapOvr>
  <p:transition spd="slow">
    <p:pull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500" id="7"/>
                                        <p:tgtEl>
                                          <p:spTgt spid="39"/>
                                        </p:tgtEl>
                                      </p:cBhvr>
                                    </p:animEffect>
                                    <p:anim calcmode="lin" valueType="num">
                                      <p:cBhvr>
                                        <p:cTn dur="500" fill="hold" id="8"/>
                                        <p:tgtEl>
                                          <p:spTgt spid="39"/>
                                        </p:tgtEl>
                                        <p:attrNameLst>
                                          <p:attrName>ppt_x</p:attrName>
                                        </p:attrNameLst>
                                      </p:cBhvr>
                                      <p:tavLst>
                                        <p:tav tm="0">
                                          <p:val>
                                            <p:strVal val="#ppt_x"/>
                                          </p:val>
                                        </p:tav>
                                        <p:tav tm="100000">
                                          <p:val>
                                            <p:strVal val="#ppt_x"/>
                                          </p:val>
                                        </p:tav>
                                      </p:tavLst>
                                    </p:anim>
                                    <p:anim calcmode="lin" valueType="num">
                                      <p:cBhvr>
                                        <p:cTn dur="500" fill="hold" id="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3698680" y="1882151"/>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W</a:t>
            </a:r>
          </a:p>
        </p:txBody>
      </p:sp>
      <p:sp>
        <p:nvSpPr>
          <p:cNvPr id="5" name="矩形 4"/>
          <p:cNvSpPr/>
          <p:nvPr/>
        </p:nvSpPr>
        <p:spPr bwMode="auto">
          <a:xfrm>
            <a:off x="3698680"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T</a:t>
            </a:r>
          </a:p>
        </p:txBody>
      </p:sp>
      <p:sp>
        <p:nvSpPr>
          <p:cNvPr id="6" name="矩形 5"/>
          <p:cNvSpPr/>
          <p:nvPr/>
        </p:nvSpPr>
        <p:spPr bwMode="auto">
          <a:xfrm>
            <a:off x="1933539"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O</a:t>
            </a:r>
          </a:p>
        </p:txBody>
      </p:sp>
      <p:sp>
        <p:nvSpPr>
          <p:cNvPr id="7" name="矩形 6"/>
          <p:cNvSpPr/>
          <p:nvPr/>
        </p:nvSpPr>
        <p:spPr bwMode="auto">
          <a:xfrm>
            <a:off x="1559496" y="1392239"/>
            <a:ext cx="1800383" cy="1922903"/>
          </a:xfrm>
          <a:prstGeom prst="rect">
            <a:avLst/>
          </a:prstGeom>
          <a:gradFill>
            <a:gsLst>
              <a:gs pos="0">
                <a:srgbClr val="00B0F0"/>
              </a:gs>
              <a:gs pos="100000">
                <a:srgbClr val="0070C0"/>
              </a:gs>
            </a:gsLst>
            <a:lin ang="5400000" scaled="0"/>
          </a:gradFill>
          <a:ln algn="ctr" cap="flat" cmpd="sng" w="25400">
            <a:noFill/>
            <a:prstDash val="solid"/>
          </a:ln>
          <a:effectLst/>
          <a:scene3d>
            <a:camera fov="2400000" prst="perspectiveFront">
              <a:rot lat="21354000" lon="234000" rev="0"/>
            </a:camera>
            <a:lightRig dir="t" rig="flat"/>
          </a:scene3d>
          <a:sp3d extrusionH="12700000">
            <a:extrusionClr>
              <a:srgbClr val="2676FF">
                <a:lumMod val="50000"/>
              </a:srgbClr>
            </a:extrusionClr>
          </a:sp3d>
        </p:spPr>
        <p:txBody>
          <a:bodyPr anchor="ctr">
            <a:sp3d contourW="12700">
              <a:bevelT h="0" prst="softRound" w="0"/>
              <a:extrusionClr>
                <a:schemeClr val="tx1"/>
              </a:extrusionClr>
              <a:contourClr>
                <a:schemeClr val="accent6"/>
              </a:contourClr>
            </a:sp3d>
          </a:bodyPr>
          <a:lstStyle/>
          <a:p>
            <a:pPr algn="ctr">
              <a:lnSpc>
                <a:spcPct val="120000"/>
              </a:lnSpc>
              <a:defRPr/>
            </a:pPr>
            <a:r>
              <a:rPr altLang="zh-CN" b="1" kern="0" lang="en-US" sz="5400">
                <a:solidFill>
                  <a:sysClr lastClr="FFFFFF" val="window"/>
                </a:solidFill>
                <a:effectLst>
                  <a:outerShdw algn="tl" blurRad="38100" dir="2700000" dist="38100">
                    <a:srgbClr val="000000">
                      <a:alpha val="43137"/>
                    </a:srgbClr>
                  </a:outerShdw>
                </a:effectLst>
                <a:latin charset="-122" pitchFamily="34" typeface="微软雅黑"/>
                <a:ea charset="-122" pitchFamily="34" typeface="微软雅黑"/>
              </a:rPr>
              <a:t>S</a:t>
            </a:r>
          </a:p>
        </p:txBody>
      </p:sp>
      <p:sp>
        <p:nvSpPr>
          <p:cNvPr id="8" name="矩形 7"/>
          <p:cNvSpPr/>
          <p:nvPr/>
        </p:nvSpPr>
        <p:spPr>
          <a:xfrm>
            <a:off x="6528048" y="1430918"/>
            <a:ext cx="4363628" cy="4507105"/>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lIns="450000" rIns="450000"/>
          <a:lstStyle/>
          <a:p>
            <a:pPr>
              <a:lnSpc>
                <a:spcPct val="200000"/>
              </a:lnSpc>
              <a:defRPr/>
            </a:pPr>
            <a:r>
              <a:rPr altLang="en-US" kern="0" lang="zh-CN" sz="1200">
                <a:solidFill>
                  <a:srgbClr val="4D4D4D"/>
                </a:solidFill>
                <a:latin charset="-122" pitchFamily="34" typeface="微软雅黑"/>
                <a:ea charset="-122" pitchFamily="34" typeface="微软雅黑"/>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extLst>
      <p:ext uri="{BB962C8B-B14F-4D97-AF65-F5344CB8AC3E}">
        <p14:creationId val="68877061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124860" y="1430918"/>
            <a:ext cx="4363628" cy="4507105"/>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lIns="450000" rIns="450000"/>
          <a:lstStyle/>
          <a:p>
            <a:pPr>
              <a:lnSpc>
                <a:spcPct val="200000"/>
              </a:lnSpc>
              <a:defRPr/>
            </a:pPr>
            <a:r>
              <a:rPr altLang="en-US" kern="0" lang="zh-CN" sz="1200">
                <a:solidFill>
                  <a:srgbClr val="4D4D4D"/>
                </a:solidFill>
                <a:latin charset="-122" pitchFamily="34" typeface="微软雅黑"/>
                <a:ea charset="-122" pitchFamily="34" typeface="微软雅黑"/>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
        <p:nvSpPr>
          <p:cNvPr id="9" name="矩形 8"/>
          <p:cNvSpPr/>
          <p:nvPr/>
        </p:nvSpPr>
        <p:spPr bwMode="auto">
          <a:xfrm>
            <a:off x="3684677"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T</a:t>
            </a:r>
          </a:p>
        </p:txBody>
      </p:sp>
      <p:sp>
        <p:nvSpPr>
          <p:cNvPr id="10" name="矩形 9"/>
          <p:cNvSpPr/>
          <p:nvPr/>
        </p:nvSpPr>
        <p:spPr bwMode="auto">
          <a:xfrm>
            <a:off x="1919536"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O</a:t>
            </a:r>
          </a:p>
        </p:txBody>
      </p:sp>
      <p:sp>
        <p:nvSpPr>
          <p:cNvPr id="11" name="矩形 10"/>
          <p:cNvSpPr/>
          <p:nvPr/>
        </p:nvSpPr>
        <p:spPr bwMode="auto">
          <a:xfrm>
            <a:off x="3672173" y="1392239"/>
            <a:ext cx="1800383" cy="1922903"/>
          </a:xfrm>
          <a:prstGeom prst="rect">
            <a:avLst/>
          </a:prstGeom>
          <a:gradFill>
            <a:gsLst>
              <a:gs pos="0">
                <a:srgbClr val="92D050"/>
              </a:gs>
              <a:gs pos="100000">
                <a:srgbClr val="00B050"/>
              </a:gs>
            </a:gsLst>
            <a:lin ang="5400000" scaled="0"/>
          </a:gradFill>
          <a:ln algn="ctr" cap="flat" cmpd="sng" w="25400">
            <a:noFill/>
            <a:prstDash val="solid"/>
          </a:ln>
          <a:effectLst/>
          <a:scene3d>
            <a:camera fov="2400000" prst="perspectiveFront">
              <a:rot lat="21354000" lon="21372000" rev="0"/>
            </a:camera>
            <a:lightRig dir="t" rig="flat"/>
          </a:scene3d>
          <a:sp3d extrusionH="12700000">
            <a:extrusionClr>
              <a:schemeClr val="accent3">
                <a:lumMod val="50000"/>
              </a:schemeClr>
            </a:extrusionClr>
          </a:sp3d>
        </p:spPr>
        <p:txBody>
          <a:bodyPr anchor="ctr"/>
          <a:lstStyle/>
          <a:p>
            <a:pPr algn="ctr">
              <a:lnSpc>
                <a:spcPct val="120000"/>
              </a:lnSpc>
              <a:defRPr/>
            </a:pPr>
            <a:r>
              <a:rPr altLang="zh-CN" b="1" kern="0" lang="en-US" sz="5400">
                <a:solidFill>
                  <a:sysClr lastClr="FFFFFF" val="window"/>
                </a:solidFill>
                <a:effectLst>
                  <a:innerShdw blurRad="114300">
                    <a:prstClr val="black"/>
                  </a:innerShdw>
                </a:effectLst>
                <a:latin charset="-122" pitchFamily="34" typeface="微软雅黑"/>
                <a:ea charset="-122" pitchFamily="34" typeface="微软雅黑"/>
              </a:rPr>
              <a:t>W</a:t>
            </a:r>
          </a:p>
        </p:txBody>
      </p:sp>
      <p:sp>
        <p:nvSpPr>
          <p:cNvPr id="12" name="矩形 11"/>
          <p:cNvSpPr/>
          <p:nvPr/>
        </p:nvSpPr>
        <p:spPr bwMode="auto">
          <a:xfrm>
            <a:off x="1939676" y="188215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S</a:t>
            </a:r>
          </a:p>
        </p:txBody>
      </p:sp>
    </p:spTree>
    <p:extLst>
      <p:ext uri="{BB962C8B-B14F-4D97-AF65-F5344CB8AC3E}">
        <p14:creationId val="72152214"/>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2077554" y="1882151"/>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S</a:t>
            </a:r>
          </a:p>
        </p:txBody>
      </p:sp>
      <p:sp>
        <p:nvSpPr>
          <p:cNvPr id="5" name="矩形 4"/>
          <p:cNvSpPr/>
          <p:nvPr/>
        </p:nvSpPr>
        <p:spPr bwMode="auto">
          <a:xfrm>
            <a:off x="3822555" y="1882151"/>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W</a:t>
            </a:r>
          </a:p>
        </p:txBody>
      </p:sp>
      <p:sp>
        <p:nvSpPr>
          <p:cNvPr id="6" name="矩形 5"/>
          <p:cNvSpPr/>
          <p:nvPr/>
        </p:nvSpPr>
        <p:spPr bwMode="auto">
          <a:xfrm>
            <a:off x="1703512" y="3678760"/>
            <a:ext cx="1800383" cy="1922903"/>
          </a:xfrm>
          <a:prstGeom prst="rect">
            <a:avLst/>
          </a:prstGeom>
          <a:gradFill>
            <a:gsLst>
              <a:gs pos="0">
                <a:srgbClr val="FF0000"/>
              </a:gs>
              <a:gs pos="100000">
                <a:srgbClr val="C00000"/>
              </a:gs>
            </a:gsLst>
            <a:lin ang="5400000" scaled="0"/>
          </a:gradFill>
          <a:ln algn="ctr" cap="flat" cmpd="sng" w="25400">
            <a:noFill/>
            <a:prstDash val="solid"/>
          </a:ln>
          <a:effectLst/>
          <a:scene3d>
            <a:camera fov="2400000" prst="perspectiveFront">
              <a:rot lat="240000" lon="240000" rev="0"/>
            </a:camera>
            <a:lightRig dir="t" rig="flat"/>
          </a:scene3d>
          <a:sp3d extrusionH="12700000">
            <a:extrusionClr>
              <a:schemeClr val="accent2">
                <a:lumMod val="50000"/>
              </a:schemeClr>
            </a:extrusionClr>
          </a:sp3d>
        </p:spPr>
        <p:txBody>
          <a:bodyPr anchor="ctr"/>
          <a:lstStyle/>
          <a:p>
            <a:pPr algn="ctr">
              <a:lnSpc>
                <a:spcPct val="120000"/>
              </a:lnSpc>
              <a:defRPr/>
            </a:pPr>
            <a:r>
              <a:rPr altLang="zh-CN" b="1" kern="0" lang="en-US" sz="5400">
                <a:solidFill>
                  <a:sysClr lastClr="FFFFFF" val="window"/>
                </a:solidFill>
                <a:effectLst>
                  <a:innerShdw blurRad="114300">
                    <a:prstClr val="black"/>
                  </a:innerShdw>
                </a:effectLst>
                <a:latin charset="-122" pitchFamily="34" typeface="微软雅黑"/>
                <a:ea charset="-122" pitchFamily="34" typeface="微软雅黑"/>
              </a:rPr>
              <a:t>O</a:t>
            </a:r>
          </a:p>
        </p:txBody>
      </p:sp>
      <p:sp>
        <p:nvSpPr>
          <p:cNvPr id="7" name="矩形 6"/>
          <p:cNvSpPr/>
          <p:nvPr/>
        </p:nvSpPr>
        <p:spPr bwMode="auto">
          <a:xfrm>
            <a:off x="3810050"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T</a:t>
            </a:r>
          </a:p>
        </p:txBody>
      </p:sp>
      <p:sp>
        <p:nvSpPr>
          <p:cNvPr id="8" name="矩形 7"/>
          <p:cNvSpPr/>
          <p:nvPr/>
        </p:nvSpPr>
        <p:spPr>
          <a:xfrm>
            <a:off x="6124860" y="1430918"/>
            <a:ext cx="4363628" cy="4507105"/>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lIns="450000" rIns="450000"/>
          <a:lstStyle/>
          <a:p>
            <a:pPr>
              <a:lnSpc>
                <a:spcPct val="200000"/>
              </a:lnSpc>
              <a:defRPr/>
            </a:pPr>
            <a:r>
              <a:rPr altLang="en-US" kern="0" lang="zh-CN" sz="1200">
                <a:solidFill>
                  <a:srgbClr val="4D4D4D"/>
                </a:solidFill>
                <a:latin charset="-122" pitchFamily="34" typeface="微软雅黑"/>
                <a:ea charset="-122" pitchFamily="34" typeface="微软雅黑"/>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extLst>
      <p:ext uri="{BB962C8B-B14F-4D97-AF65-F5344CB8AC3E}">
        <p14:creationId val="125559933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124860" y="1430918"/>
            <a:ext cx="4363628" cy="4507105"/>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lIns="450000" rIns="450000"/>
          <a:lstStyle/>
          <a:p>
            <a:pPr>
              <a:lnSpc>
                <a:spcPct val="200000"/>
              </a:lnSpc>
              <a:defRPr/>
            </a:pPr>
            <a:r>
              <a:rPr altLang="en-US" kern="0" lang="zh-CN" sz="1200">
                <a:solidFill>
                  <a:srgbClr val="4D4D4D"/>
                </a:solidFill>
                <a:latin charset="-122" pitchFamily="34" typeface="微软雅黑"/>
                <a:ea charset="-122" pitchFamily="34" typeface="微软雅黑"/>
              </a:rPr>
              <a:t>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
        <p:nvSpPr>
          <p:cNvPr id="3" name="矩形 2"/>
          <p:cNvSpPr/>
          <p:nvPr/>
        </p:nvSpPr>
        <p:spPr bwMode="auto">
          <a:xfrm>
            <a:off x="1775520" y="3678760"/>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4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O</a:t>
            </a:r>
          </a:p>
        </p:txBody>
      </p:sp>
      <p:sp>
        <p:nvSpPr>
          <p:cNvPr id="4" name="矩形 3"/>
          <p:cNvSpPr/>
          <p:nvPr/>
        </p:nvSpPr>
        <p:spPr bwMode="auto">
          <a:xfrm>
            <a:off x="1795660" y="1882151"/>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4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S</a:t>
            </a:r>
          </a:p>
        </p:txBody>
      </p:sp>
      <p:sp>
        <p:nvSpPr>
          <p:cNvPr id="5" name="矩形 4"/>
          <p:cNvSpPr/>
          <p:nvPr/>
        </p:nvSpPr>
        <p:spPr bwMode="auto">
          <a:xfrm>
            <a:off x="3528157" y="3678761"/>
            <a:ext cx="1800383" cy="1922903"/>
          </a:xfrm>
          <a:prstGeom prst="rect">
            <a:avLst/>
          </a:prstGeom>
          <a:gradFill>
            <a:gsLst>
              <a:gs pos="0">
                <a:srgbClr val="FFFF00"/>
              </a:gs>
              <a:gs pos="100000">
                <a:srgbClr val="FFC000"/>
              </a:gs>
            </a:gsLst>
            <a:lin ang="5400000" scaled="0"/>
          </a:gradFill>
          <a:ln algn="ctr" cap="flat" cmpd="sng" w="25400">
            <a:noFill/>
            <a:prstDash val="solid"/>
          </a:ln>
          <a:effectLst/>
          <a:scene3d>
            <a:camera fov="2400000" prst="perspectiveFront">
              <a:rot lat="240000" lon="21372000" rev="0"/>
            </a:camera>
            <a:lightRig dir="t" rig="flat"/>
          </a:scene3d>
          <a:sp3d extrusionH="12700000">
            <a:extrusionClr>
              <a:schemeClr val="bg2">
                <a:lumMod val="50000"/>
              </a:schemeClr>
            </a:extrusionClr>
          </a:sp3d>
        </p:spPr>
        <p:txBody>
          <a:bodyPr anchor="ctr"/>
          <a:lstStyle/>
          <a:p>
            <a:pPr algn="ctr">
              <a:lnSpc>
                <a:spcPct val="120000"/>
              </a:lnSpc>
              <a:defRPr/>
            </a:pPr>
            <a:r>
              <a:rPr altLang="zh-CN" b="1" kern="0" lang="en-US" sz="5400">
                <a:solidFill>
                  <a:sysClr lastClr="FFFFFF" val="window"/>
                </a:solidFill>
                <a:effectLst>
                  <a:innerShdw blurRad="114300">
                    <a:prstClr val="black"/>
                  </a:innerShdw>
                </a:effectLst>
                <a:latin charset="-122" pitchFamily="34" typeface="微软雅黑"/>
                <a:ea charset="-122" pitchFamily="34" typeface="微软雅黑"/>
              </a:rPr>
              <a:t>T</a:t>
            </a:r>
          </a:p>
        </p:txBody>
      </p:sp>
      <p:sp>
        <p:nvSpPr>
          <p:cNvPr id="6" name="矩形 5"/>
          <p:cNvSpPr/>
          <p:nvPr/>
        </p:nvSpPr>
        <p:spPr bwMode="auto">
          <a:xfrm>
            <a:off x="3540661" y="1882151"/>
            <a:ext cx="1426340" cy="1432990"/>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scene3d>
            <a:camera fov="3000000" prst="perspectiveFront">
              <a:rot lat="21360000" lon="21360000" rev="0"/>
            </a:camera>
            <a:lightRig dir="t" rig="flat"/>
          </a:scene3d>
          <a:sp3d extrusionH="12700000">
            <a:extrusionClr>
              <a:srgbClr val="A9A9A9"/>
            </a:extrusionClr>
          </a:sp3d>
        </p:spPr>
        <p:txBody>
          <a:bodyPr anchor="ctr"/>
          <a:lstStyle/>
          <a:p>
            <a:pPr algn="ctr">
              <a:lnSpc>
                <a:spcPct val="120000"/>
              </a:lnSpc>
              <a:defRPr/>
            </a:pPr>
            <a:r>
              <a:rPr altLang="zh-CN" b="1" kern="0" lang="en-US" sz="2400">
                <a:solidFill>
                  <a:srgbClr val="4D4D4D"/>
                </a:solidFill>
                <a:latin charset="-122" pitchFamily="34" typeface="微软雅黑"/>
                <a:ea charset="-122" pitchFamily="34" typeface="微软雅黑"/>
              </a:rPr>
              <a:t>W</a:t>
            </a:r>
          </a:p>
        </p:txBody>
      </p:sp>
    </p:spTree>
    <p:extLst>
      <p:ext uri="{BB962C8B-B14F-4D97-AF65-F5344CB8AC3E}">
        <p14:creationId val="108502092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83</Paragraphs>
  <Slides>11</Slides>
  <Notes>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11</vt:i4>
      </vt:variant>
    </vt:vector>
  </HeadingPairs>
  <TitlesOfParts>
    <vt:vector baseType="lpstr" size="22">
      <vt:lpstr>Arial</vt:lpstr>
      <vt:lpstr>Calibri</vt:lpstr>
      <vt:lpstr>微软雅黑</vt:lpstr>
      <vt:lpstr>Calibri Light</vt:lpstr>
      <vt:lpstr>汉真广标</vt:lpstr>
      <vt:lpstr>HandelGotDLig</vt:lpstr>
      <vt:lpstr>ＭＳ Ｐゴシック</vt:lpstr>
      <vt:lpstr>宋体</vt:lpstr>
      <vt:lpstr>Meiryo</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2021-08-22T11:48:15Z</dcterms:created>
  <cp:lastPrinted>2021-08-22T11:48:15Z</cp:lastPrinted>
  <dcterms:modified xsi:type="dcterms:W3CDTF">2021-08-22T05:34:42Z</dcterms:modified>
  <cp:revision>1</cp:revision>
</cp:coreProperties>
</file>