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handoutMasterIdLst>
    <p:handoutMasterId r:id="rId4"/>
  </p:handoutMasterIdLst>
  <p:sldIdLst>
    <p:sldId id="258" r:id="rId5"/>
    <p:sldId id="269" r:id="rId6"/>
    <p:sldId id="282" r:id="rId7"/>
    <p:sldId id="285" r:id="rId8"/>
    <p:sldId id="284" r:id="rId9"/>
    <p:sldId id="286" r:id="rId10"/>
    <p:sldId id="271" r:id="rId11"/>
    <p:sldId id="280" r:id="rId12"/>
    <p:sldId id="278" r:id="rId13"/>
    <p:sldId id="276" r:id="rId14"/>
    <p:sldId id="279" r:id="rId15"/>
    <p:sldId id="259" r:id="rId16"/>
    <p:sldId id="263" r:id="rId17"/>
    <p:sldId id="272" r:id="rId18"/>
    <p:sldId id="273" r:id="rId19"/>
    <p:sldId id="274" r:id="rId20"/>
    <p:sldId id="261" r:id="rId21"/>
    <p:sldId id="264" r:id="rId22"/>
    <p:sldId id="283" r:id="rId23"/>
    <p:sldId id="266" r:id="rId24"/>
    <p:sldId id="268" r:id="rId25"/>
    <p:sldId id="262" r:id="rId26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684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pos="3840">
          <p15:clr>
            <a:srgbClr val="A4A3A4"/>
          </p15:clr>
        </p15:guide>
        <p15:guide id="6" pos="1935">
          <p15:clr>
            <a:srgbClr val="A4A3A4"/>
          </p15:clr>
        </p15:guide>
        <p15:guide id="7" pos="5700">
          <p15:clr>
            <a:srgbClr val="A4A3A4"/>
          </p15:clr>
        </p15:guide>
        <p15:guide id="8" pos="66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96"/>
      </p:cViewPr>
      <p:guideLst>
        <p:guide orient="horz" pos="822"/>
        <p:guide orient="horz" pos="2160"/>
        <p:guide orient="horz" pos="1684"/>
        <p:guide orient="horz" pos="1117"/>
        <p:guide pos="3840"/>
        <p:guide pos="1935"/>
        <p:guide pos="5700"/>
        <p:guide pos="66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854" y="84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B896BDC-E560-4207-97FD-35E52AE7F7DB}" type="datetimeFigureOut">
              <a:rPr lang="zh-CN" altLang="en-US"/>
              <a:pPr>
                <a:defRPr/>
              </a:pPr>
              <a:t>2018/5/23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E2B2827-2CC0-4A8C-9D5B-41DDCEEA76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26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497C9-DB10-4872-BC35-0C0B077A855D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65963-FC22-4E28-9A70-7D8F84DCDC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219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C4AD-48AA-4883-AFD5-8C51DDF362E0}" type="datetimeFigureOut">
              <a:rPr lang="zh-CN" altLang="en-US"/>
              <a:pPr>
                <a:defRPr/>
              </a:pPr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6727-780A-4D76-81E8-E7E53276F6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26B6-14B2-4C7B-AD50-FB15C666C994}" type="datetimeFigureOut">
              <a:rPr lang="zh-CN" altLang="en-US"/>
              <a:pPr>
                <a:defRPr/>
              </a:pPr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AC76-B8BB-45BB-B3C3-0B5F2A2A88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034F-5DF4-4E38-B580-A52BFA3AE5A6}" type="datetimeFigureOut">
              <a:rPr lang="zh-CN" altLang="en-US"/>
              <a:pPr>
                <a:defRPr/>
              </a:pPr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11FD-1A45-440F-B3AD-E583EE98E6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949524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183657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762970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981748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9826994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1837500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990939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184303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521E-27DE-442C-89E3-882CDB594175}" type="datetimeFigureOut">
              <a:rPr lang="zh-CN" altLang="en-US"/>
              <a:pPr>
                <a:defRPr/>
              </a:pPr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9C0E1-0516-4AF5-B060-EDF1CF97D6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336688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887460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835010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70F7-478E-48A8-9A7A-44226B907B3A}" type="datetimeFigureOut">
              <a:rPr lang="zh-CN" altLang="en-US"/>
              <a:pPr>
                <a:defRPr/>
              </a:pPr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B155-383F-49B7-BD4E-40AFC4A591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0CFE-366B-46CF-8623-2AF3FB36E644}" type="datetimeFigureOut">
              <a:rPr lang="zh-CN" altLang="en-US"/>
              <a:pPr>
                <a:defRPr/>
              </a:pPr>
              <a:t>2018/5/23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7EE7-CF12-45AB-9FC8-4045F1F074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EE2B-FA73-4785-B6CF-22BD1B867A9A}" type="datetimeFigureOut">
              <a:rPr lang="zh-CN" altLang="en-US"/>
              <a:pPr>
                <a:defRPr/>
              </a:pPr>
              <a:t>2018/5/23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91E5-7CC8-4DAE-86E5-6388137C0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235F-1A8C-411C-BCBF-15B59A2D174B}" type="datetimeFigureOut">
              <a:rPr lang="zh-CN" altLang="en-US"/>
              <a:pPr>
                <a:defRPr/>
              </a:pPr>
              <a:t>2018/5/23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7761-FE46-40C2-A70A-297B154920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D5BF0-BF03-468E-BD62-70FF31311E22}" type="datetimeFigureOut">
              <a:rPr lang="zh-CN" altLang="en-US"/>
              <a:pPr>
                <a:defRPr/>
              </a:pPr>
              <a:t>2018/5/23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7516-292D-44D6-B002-3678195964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4976-D70B-41BD-8D9F-E31210D6A077}" type="datetimeFigureOut">
              <a:rPr lang="zh-CN" altLang="en-US"/>
              <a:pPr>
                <a:defRPr/>
              </a:pPr>
              <a:t>2018/5/23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EDFE-B406-40CF-91DE-14C5B3FCC3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3C9A-1F09-47CB-BF01-E5F4F830090F}" type="datetimeFigureOut">
              <a:rPr lang="zh-CN" altLang="en-US"/>
              <a:pPr>
                <a:defRPr/>
              </a:pPr>
              <a:t>2018/5/23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3458C-872E-4737-A69E-6120016E59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E07060-CE8D-4F90-89F6-3BD095963BFA}" type="datetimeFigureOut">
              <a:rPr lang="zh-CN" altLang="en-US"/>
              <a:pPr>
                <a:defRPr/>
              </a:pPr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EB58F7-9009-4F64-AB4E-83475F06CF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51096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4088" y="0"/>
            <a:ext cx="10283825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六边形 4"/>
          <p:cNvSpPr/>
          <p:nvPr/>
        </p:nvSpPr>
        <p:spPr>
          <a:xfrm>
            <a:off x="4775200" y="2112963"/>
            <a:ext cx="2641600" cy="224790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" name="六边形 5"/>
          <p:cNvSpPr/>
          <p:nvPr/>
        </p:nvSpPr>
        <p:spPr>
          <a:xfrm rot="5400000">
            <a:off x="4775200" y="2112963"/>
            <a:ext cx="2641600" cy="22479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183188" y="2820988"/>
            <a:ext cx="1825625" cy="822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400">
                <a:solidFill>
                  <a:schemeClr val="bg1"/>
                </a:solidFill>
                <a:latin typeface="+mj-lt"/>
                <a:ea charset="-122" panose="020b0604020202020204" pitchFamily="34" typeface="Arial Unicode MS"/>
                <a:cs charset="-122" panose="020b0604020202020204" pitchFamily="34" typeface="Arial Unicode MS"/>
              </a:rPr>
              <a:t>YOUR PPT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400">
                <a:solidFill>
                  <a:schemeClr val="bg1"/>
                </a:solidFill>
                <a:latin typeface="+mj-lt"/>
                <a:ea charset="-122" panose="020b0604020202020204" pitchFamily="34" typeface="Arial Unicode MS"/>
                <a:cs charset="-122" panose="020b0604020202020204" pitchFamily="34" typeface="Arial Unicode MS"/>
              </a:rPr>
              <a:t>LOGO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79788" y="5292725"/>
            <a:ext cx="5432425" cy="944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800">
                <a:solidFill>
                  <a:schemeClr val="bg1"/>
                </a:solidFill>
                <a:latin typeface="+mj-lt"/>
                <a:ea typeface="+mn-ea"/>
              </a:rPr>
              <a:t>YOUR TITLE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800">
                <a:solidFill>
                  <a:schemeClr val="bg1"/>
                </a:solidFill>
                <a:latin typeface="+mj-lt"/>
                <a:ea typeface="+mn-ea"/>
              </a:rPr>
              <a:t>ALWAYS POWER YOUR POINT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554" name="组合 1"/>
          <p:cNvGrpSpPr>
            <a:grpSpLocks noChangeAspect="1"/>
          </p:cNvGrpSpPr>
          <p:nvPr/>
        </p:nvGrpSpPr>
        <p:grpSpPr>
          <a:xfrm>
            <a:off x="5797550" y="3105150"/>
            <a:ext cx="596900" cy="647700"/>
            <a:chOff x="3013748" y="1523733"/>
            <a:chExt cx="2160000" cy="2343417"/>
          </a:xfrm>
        </p:grpSpPr>
        <p:sp>
          <p:nvSpPr>
            <p:cNvPr id="3" name="等腰三角形 2"/>
            <p:cNvSpPr/>
            <p:nvPr/>
          </p:nvSpPr>
          <p:spPr>
            <a:xfrm>
              <a:off x="3013748" y="1523733"/>
              <a:ext cx="2160000" cy="179777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3013748" y="2069383"/>
              <a:ext cx="2160000" cy="1797767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4838700" y="2044700"/>
            <a:ext cx="958850" cy="121126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94450" y="3602038"/>
            <a:ext cx="958850" cy="121126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837113" y="3602038"/>
            <a:ext cx="962025" cy="1211262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392863" y="2044700"/>
            <a:ext cx="960437" cy="1211263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2044700"/>
            <a:ext cx="483711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353300" y="4813300"/>
            <a:ext cx="483870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353300" y="2014538"/>
            <a:ext cx="4838700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4794250"/>
            <a:ext cx="4837113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0" y="2220913"/>
            <a:ext cx="4837113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3564" name="文本框 18"/>
          <p:cNvSpPr txBox="1">
            <a:spLocks noChangeArrowheads="1"/>
          </p:cNvSpPr>
          <p:nvPr/>
        </p:nvSpPr>
        <p:spPr bwMode="auto">
          <a:xfrm>
            <a:off x="0" y="2620963"/>
            <a:ext cx="4837113" cy="1920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 </a:t>
            </a:r>
          </a:p>
          <a:p>
            <a:pPr algn="r"/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pPr algn="r"/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 TEXT HERE TEXT HERE TEXT HERE TEXT HERE TEXT HERE TEXT HERE</a:t>
            </a:r>
          </a:p>
          <a:p>
            <a:pPr algn="r"/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 TEXT HERE TEXT HERE TEXT HERE TEXT HERE TEXT HERE TEXT HERE</a:t>
            </a:r>
          </a:p>
          <a:p>
            <a:pPr algn="r"/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 TEXT HERE TEXT HERE TEXT HERE TEXT HERE TEXT HERE TEXT HERE </a:t>
            </a:r>
          </a:p>
          <a:p>
            <a:pPr algn="r"/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pPr algn="r"/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 </a:t>
            </a:r>
          </a:p>
          <a:p>
            <a:pPr algn="r"/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pPr algn="r"/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 TEXT HERE TEXT HERE TEXT HERE TEXT HERE TEXT HERE TEXT HERE</a:t>
            </a:r>
          </a:p>
          <a:p>
            <a:pPr algn="r"/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 TEXT HERE TEXT HERE TEXT HERE TEXT HERE TEXT HERE TEXT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54889" y="2220913"/>
            <a:ext cx="4837112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3566" name="文本框 20"/>
          <p:cNvSpPr txBox="1">
            <a:spLocks noChangeArrowheads="1"/>
          </p:cNvSpPr>
          <p:nvPr/>
        </p:nvSpPr>
        <p:spPr bwMode="auto">
          <a:xfrm>
            <a:off x="7354889" y="2620963"/>
            <a:ext cx="4837112" cy="1920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 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 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 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947738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5900738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6096000" y="947738"/>
            <a:ext cx="0" cy="49530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071813" y="947738"/>
            <a:ext cx="0" cy="49530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9083675" y="952500"/>
            <a:ext cx="0" cy="49530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3" name="组合 8"/>
          <p:cNvGrpSpPr>
            <a:grpSpLocks noChangeAspect="1"/>
          </p:cNvGrpSpPr>
          <p:nvPr/>
        </p:nvGrpSpPr>
        <p:grpSpPr>
          <a:xfrm>
            <a:off x="1177925" y="1465263"/>
            <a:ext cx="715963" cy="776287"/>
            <a:chOff x="3013748" y="1523733"/>
            <a:chExt cx="2160000" cy="2343417"/>
          </a:xfrm>
        </p:grpSpPr>
        <p:sp>
          <p:nvSpPr>
            <p:cNvPr id="10" name="等腰三角形 9"/>
            <p:cNvSpPr>
              <a:spLocks noChangeAspect="1"/>
            </p:cNvSpPr>
            <p:nvPr/>
          </p:nvSpPr>
          <p:spPr>
            <a:xfrm>
              <a:off x="3013748" y="1523733"/>
              <a:ext cx="2160000" cy="1801892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1" name="等腰三角形 10"/>
            <p:cNvSpPr/>
            <p:nvPr/>
          </p:nvSpPr>
          <p:spPr>
            <a:xfrm rot="10800000">
              <a:off x="3013748" y="2065258"/>
              <a:ext cx="2160000" cy="180189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4584" name="组合 11"/>
          <p:cNvGrpSpPr>
            <a:grpSpLocks noChangeAspect="1"/>
          </p:cNvGrpSpPr>
          <p:nvPr/>
        </p:nvGrpSpPr>
        <p:grpSpPr>
          <a:xfrm>
            <a:off x="4225925" y="1465263"/>
            <a:ext cx="715963" cy="776287"/>
            <a:chOff x="3013748" y="1523733"/>
            <a:chExt cx="2160000" cy="2343417"/>
          </a:xfrm>
        </p:grpSpPr>
        <p:sp>
          <p:nvSpPr>
            <p:cNvPr id="13" name="等腰三角形 12"/>
            <p:cNvSpPr>
              <a:spLocks noChangeAspect="1"/>
            </p:cNvSpPr>
            <p:nvPr/>
          </p:nvSpPr>
          <p:spPr>
            <a:xfrm>
              <a:off x="3013748" y="1523733"/>
              <a:ext cx="2160000" cy="1801892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3013748" y="2065258"/>
              <a:ext cx="2160000" cy="180189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4585" name="组合 14"/>
          <p:cNvGrpSpPr>
            <a:grpSpLocks noChangeAspect="1"/>
          </p:cNvGrpSpPr>
          <p:nvPr/>
        </p:nvGrpSpPr>
        <p:grpSpPr>
          <a:xfrm>
            <a:off x="7189788" y="1444625"/>
            <a:ext cx="715962" cy="776288"/>
            <a:chOff x="3013748" y="1523733"/>
            <a:chExt cx="2160000" cy="2343417"/>
          </a:xfrm>
        </p:grpSpPr>
        <p:sp>
          <p:nvSpPr>
            <p:cNvPr id="16" name="等腰三角形 15"/>
            <p:cNvSpPr>
              <a:spLocks noChangeAspect="1"/>
            </p:cNvSpPr>
            <p:nvPr/>
          </p:nvSpPr>
          <p:spPr>
            <a:xfrm>
              <a:off x="3013748" y="1523733"/>
              <a:ext cx="2160000" cy="180189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3013748" y="2065260"/>
              <a:ext cx="2160000" cy="18018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4586" name="组合 17"/>
          <p:cNvGrpSpPr>
            <a:grpSpLocks noChangeAspect="1"/>
          </p:cNvGrpSpPr>
          <p:nvPr/>
        </p:nvGrpSpPr>
        <p:grpSpPr>
          <a:xfrm>
            <a:off x="10333038" y="1465263"/>
            <a:ext cx="715962" cy="776287"/>
            <a:chOff x="3013748" y="1523733"/>
            <a:chExt cx="2160000" cy="2343417"/>
          </a:xfrm>
        </p:grpSpPr>
        <p:sp>
          <p:nvSpPr>
            <p:cNvPr id="19" name="等腰三角形 18"/>
            <p:cNvSpPr>
              <a:spLocks noChangeAspect="1"/>
            </p:cNvSpPr>
            <p:nvPr/>
          </p:nvSpPr>
          <p:spPr>
            <a:xfrm>
              <a:off x="3013748" y="1523733"/>
              <a:ext cx="2160000" cy="1801892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3013748" y="2065258"/>
              <a:ext cx="2160000" cy="180189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96888" y="2687638"/>
            <a:ext cx="2162175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4588" name="文本框 21"/>
          <p:cNvSpPr txBox="1">
            <a:spLocks noChangeArrowheads="1"/>
          </p:cNvSpPr>
          <p:nvPr/>
        </p:nvSpPr>
        <p:spPr bwMode="auto">
          <a:xfrm>
            <a:off x="455613" y="3441700"/>
            <a:ext cx="2160587" cy="1798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24250" y="2690813"/>
            <a:ext cx="2160588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4590" name="文本框 26"/>
          <p:cNvSpPr txBox="1">
            <a:spLocks noChangeArrowheads="1"/>
          </p:cNvSpPr>
          <p:nvPr/>
        </p:nvSpPr>
        <p:spPr bwMode="auto">
          <a:xfrm>
            <a:off x="3482975" y="3432175"/>
            <a:ext cx="2160588" cy="1798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507164" y="2687638"/>
            <a:ext cx="216058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4592" name="文本框 28"/>
          <p:cNvSpPr txBox="1">
            <a:spLocks noChangeArrowheads="1"/>
          </p:cNvSpPr>
          <p:nvPr/>
        </p:nvSpPr>
        <p:spPr bwMode="auto">
          <a:xfrm>
            <a:off x="6464300" y="3443288"/>
            <a:ext cx="2160588" cy="1798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580564" y="2692400"/>
            <a:ext cx="2162175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4594" name="文本框 30"/>
          <p:cNvSpPr txBox="1">
            <a:spLocks noChangeArrowheads="1"/>
          </p:cNvSpPr>
          <p:nvPr/>
        </p:nvSpPr>
        <p:spPr bwMode="auto">
          <a:xfrm>
            <a:off x="9539289" y="3446463"/>
            <a:ext cx="2160587" cy="1798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6393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603" name="图片 2"/>
          <p:cNvPicPr>
            <a:picLocks noChangeAspect="1"/>
          </p:cNvPicPr>
          <p:nvPr/>
        </p:nvPicPr>
        <p:blipFill>
          <a:blip r:embed="rId2"/>
          <a:srcRect l="65511"/>
          <a:stretch>
            <a:fillRect/>
          </a:stretch>
        </p:blipFill>
        <p:spPr bwMode="auto">
          <a:xfrm>
            <a:off x="8867775" y="0"/>
            <a:ext cx="3324225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文本框 3"/>
          <p:cNvSpPr txBox="1"/>
          <p:nvPr/>
        </p:nvSpPr>
        <p:spPr>
          <a:xfrm>
            <a:off x="6096000" y="2782888"/>
            <a:ext cx="5370513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typeface="+mn-ea"/>
              </a:rPr>
              <a:t>PART THREE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6096000" y="3429000"/>
            <a:ext cx="537051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095999" y="3429000"/>
            <a:ext cx="537051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bg1"/>
                </a:solidFill>
                <a:latin typeface="+mj-lt"/>
                <a:ea typeface="+mn-ea"/>
              </a:rPr>
              <a:t>This is your part three.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626" name="组合 3"/>
          <p:cNvGrpSpPr>
            <a:grpSpLocks noChangeAspect="1"/>
          </p:cNvGrpSpPr>
          <p:nvPr/>
        </p:nvGrpSpPr>
        <p:grpSpPr>
          <a:xfrm>
            <a:off x="647700" y="377825"/>
            <a:ext cx="596900" cy="646113"/>
            <a:chOff x="3013748" y="1523733"/>
            <a:chExt cx="2160000" cy="2343417"/>
          </a:xfrm>
        </p:grpSpPr>
        <p:sp>
          <p:nvSpPr>
            <p:cNvPr id="2" name="等腰三角形 1"/>
            <p:cNvSpPr/>
            <p:nvPr/>
          </p:nvSpPr>
          <p:spPr>
            <a:xfrm>
              <a:off x="3013748" y="1523733"/>
              <a:ext cx="2160000" cy="180218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" name="等腰三角形 2"/>
            <p:cNvSpPr/>
            <p:nvPr/>
          </p:nvSpPr>
          <p:spPr>
            <a:xfrm rot="10800000">
              <a:off x="3013748" y="2064964"/>
              <a:ext cx="2160000" cy="180218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cxnSp>
        <p:nvCxnSpPr>
          <p:cNvPr id="6" name="直接连接符 5"/>
          <p:cNvCxnSpPr>
            <a:stCxn id="3" idx="0"/>
          </p:cNvCxnSpPr>
          <p:nvPr/>
        </p:nvCxnSpPr>
        <p:spPr>
          <a:xfrm>
            <a:off x="946150" y="1023938"/>
            <a:ext cx="1017746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543050" y="500063"/>
            <a:ext cx="375443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800">
                <a:solidFill>
                  <a:schemeClr val="bg1"/>
                </a:solidFill>
                <a:latin typeface="+mj-lt"/>
                <a:ea typeface="+mn-ea"/>
              </a:rPr>
              <a:t>YOUR POWERFUL TITLE</a:t>
            </a:r>
          </a:p>
        </p:txBody>
      </p:sp>
      <p:sp>
        <p:nvSpPr>
          <p:cNvPr id="9" name="矩形 8"/>
          <p:cNvSpPr/>
          <p:nvPr/>
        </p:nvSpPr>
        <p:spPr>
          <a:xfrm>
            <a:off x="523875" y="1671638"/>
            <a:ext cx="5232400" cy="4533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pic>
        <p:nvPicPr>
          <p:cNvPr id="26630" name="图片 9"/>
          <p:cNvPicPr>
            <a:picLocks noChangeAspect="1"/>
          </p:cNvPicPr>
          <p:nvPr/>
        </p:nvPicPr>
        <p:blipFill>
          <a:blip r:embed="rId2"/>
          <a:srcRect l="11560" r="11568"/>
          <a:stretch>
            <a:fillRect/>
          </a:stretch>
        </p:blipFill>
        <p:spPr bwMode="auto">
          <a:xfrm>
            <a:off x="647700" y="1773238"/>
            <a:ext cx="4972050" cy="4313237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6631" name="组合 10"/>
          <p:cNvGrpSpPr>
            <a:grpSpLocks noChangeAspect="1"/>
          </p:cNvGrpSpPr>
          <p:nvPr/>
        </p:nvGrpSpPr>
        <p:grpSpPr>
          <a:xfrm>
            <a:off x="6313488" y="2376488"/>
            <a:ext cx="596900" cy="647700"/>
            <a:chOff x="3013748" y="1523733"/>
            <a:chExt cx="2160000" cy="2343417"/>
          </a:xfrm>
        </p:grpSpPr>
        <p:sp>
          <p:nvSpPr>
            <p:cNvPr id="12" name="等腰三角形 11"/>
            <p:cNvSpPr/>
            <p:nvPr/>
          </p:nvSpPr>
          <p:spPr>
            <a:xfrm>
              <a:off x="3013748" y="1523733"/>
              <a:ext cx="2160000" cy="179776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3013748" y="2069380"/>
              <a:ext cx="2160000" cy="179777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910389" y="2473325"/>
            <a:ext cx="216058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6633" name="文本框 17"/>
          <p:cNvSpPr txBox="1">
            <a:spLocks noChangeArrowheads="1"/>
          </p:cNvSpPr>
          <p:nvPr/>
        </p:nvSpPr>
        <p:spPr bwMode="auto">
          <a:xfrm>
            <a:off x="6910389" y="2978150"/>
            <a:ext cx="2160587" cy="2651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910388" y="2873375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35" name="组合 34"/>
          <p:cNvGrpSpPr>
            <a:grpSpLocks noChangeAspect="1"/>
          </p:cNvGrpSpPr>
          <p:nvPr/>
        </p:nvGrpSpPr>
        <p:grpSpPr>
          <a:xfrm>
            <a:off x="9196388" y="2376488"/>
            <a:ext cx="596900" cy="647700"/>
            <a:chOff x="3013748" y="1523733"/>
            <a:chExt cx="2160000" cy="2343417"/>
          </a:xfrm>
        </p:grpSpPr>
        <p:sp>
          <p:nvSpPr>
            <p:cNvPr id="36" name="等腰三角形 35"/>
            <p:cNvSpPr/>
            <p:nvPr/>
          </p:nvSpPr>
          <p:spPr>
            <a:xfrm>
              <a:off x="3013748" y="1523733"/>
              <a:ext cx="2160000" cy="179776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7" name="等腰三角形 36"/>
            <p:cNvSpPr/>
            <p:nvPr/>
          </p:nvSpPr>
          <p:spPr>
            <a:xfrm rot="10800000">
              <a:off x="3013748" y="2069380"/>
              <a:ext cx="2160000" cy="179777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9793289" y="2473325"/>
            <a:ext cx="216058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6637" name="文本框 38"/>
          <p:cNvSpPr txBox="1">
            <a:spLocks noChangeArrowheads="1"/>
          </p:cNvSpPr>
          <p:nvPr/>
        </p:nvSpPr>
        <p:spPr bwMode="auto">
          <a:xfrm>
            <a:off x="9793289" y="2978150"/>
            <a:ext cx="2160587" cy="2651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9793288" y="2873375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650" name="组合 1"/>
          <p:cNvGrpSpPr>
            <a:grpSpLocks noChangeAspect="1"/>
          </p:cNvGrpSpPr>
          <p:nvPr/>
        </p:nvGrpSpPr>
        <p:grpSpPr>
          <a:xfrm>
            <a:off x="647700" y="377825"/>
            <a:ext cx="596900" cy="646113"/>
            <a:chOff x="3013748" y="1523733"/>
            <a:chExt cx="2160000" cy="2343417"/>
          </a:xfrm>
        </p:grpSpPr>
        <p:sp>
          <p:nvSpPr>
            <p:cNvPr id="3" name="等腰三角形 2"/>
            <p:cNvSpPr/>
            <p:nvPr/>
          </p:nvSpPr>
          <p:spPr>
            <a:xfrm>
              <a:off x="3013748" y="1523733"/>
              <a:ext cx="2160000" cy="180218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3013748" y="2064964"/>
              <a:ext cx="2160000" cy="180218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cxnSp>
        <p:nvCxnSpPr>
          <p:cNvPr id="5" name="直接连接符 4"/>
          <p:cNvCxnSpPr>
            <a:stCxn id="4" idx="0"/>
          </p:cNvCxnSpPr>
          <p:nvPr/>
        </p:nvCxnSpPr>
        <p:spPr>
          <a:xfrm>
            <a:off x="946150" y="1023938"/>
            <a:ext cx="1017746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543050" y="500063"/>
            <a:ext cx="375443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800">
                <a:solidFill>
                  <a:schemeClr val="bg1"/>
                </a:solidFill>
                <a:latin typeface="+mj-lt"/>
                <a:ea typeface="+mn-ea"/>
              </a:rPr>
              <a:t>YOUR POWERFUL TITLE</a:t>
            </a:r>
          </a:p>
        </p:txBody>
      </p:sp>
      <p:sp>
        <p:nvSpPr>
          <p:cNvPr id="7" name="椭圆 6"/>
          <p:cNvSpPr/>
          <p:nvPr/>
        </p:nvSpPr>
        <p:spPr>
          <a:xfrm>
            <a:off x="1244600" y="2112963"/>
            <a:ext cx="2819400" cy="27051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4722813" y="2112963"/>
            <a:ext cx="2819400" cy="27051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8201025" y="2112963"/>
            <a:ext cx="2819400" cy="27051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27656" name="组合 9"/>
          <p:cNvGrpSpPr>
            <a:grpSpLocks noChangeAspect="1"/>
          </p:cNvGrpSpPr>
          <p:nvPr/>
        </p:nvGrpSpPr>
        <p:grpSpPr>
          <a:xfrm>
            <a:off x="1204913" y="5091113"/>
            <a:ext cx="595312" cy="646112"/>
            <a:chOff x="3013748" y="1523733"/>
            <a:chExt cx="2160000" cy="2343417"/>
          </a:xfrm>
        </p:grpSpPr>
        <p:sp>
          <p:nvSpPr>
            <p:cNvPr id="11" name="等腰三角形 10"/>
            <p:cNvSpPr/>
            <p:nvPr/>
          </p:nvSpPr>
          <p:spPr>
            <a:xfrm>
              <a:off x="3013748" y="1523733"/>
              <a:ext cx="2160000" cy="1802185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3013748" y="2064965"/>
              <a:ext cx="2160000" cy="180218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800225" y="5187950"/>
            <a:ext cx="2160588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7658" name="文本框 13"/>
          <p:cNvSpPr txBox="1">
            <a:spLocks noChangeArrowheads="1"/>
          </p:cNvSpPr>
          <p:nvPr/>
        </p:nvSpPr>
        <p:spPr bwMode="auto">
          <a:xfrm>
            <a:off x="1800225" y="5588000"/>
            <a:ext cx="2160588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800225" y="5588000"/>
            <a:ext cx="2160588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60" name="组合 15"/>
          <p:cNvGrpSpPr>
            <a:grpSpLocks noChangeAspect="1"/>
          </p:cNvGrpSpPr>
          <p:nvPr/>
        </p:nvGrpSpPr>
        <p:grpSpPr>
          <a:xfrm>
            <a:off x="4910138" y="5091113"/>
            <a:ext cx="596900" cy="646112"/>
            <a:chOff x="3013748" y="1523733"/>
            <a:chExt cx="2160000" cy="2343417"/>
          </a:xfrm>
        </p:grpSpPr>
        <p:sp>
          <p:nvSpPr>
            <p:cNvPr id="17" name="等腰三角形 16"/>
            <p:cNvSpPr/>
            <p:nvPr/>
          </p:nvSpPr>
          <p:spPr>
            <a:xfrm>
              <a:off x="3013748" y="1523733"/>
              <a:ext cx="2160000" cy="1802185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3013748" y="2064965"/>
              <a:ext cx="2160000" cy="180218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507039" y="5187950"/>
            <a:ext cx="216058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7662" name="文本框 19"/>
          <p:cNvSpPr txBox="1">
            <a:spLocks noChangeArrowheads="1"/>
          </p:cNvSpPr>
          <p:nvPr/>
        </p:nvSpPr>
        <p:spPr bwMode="auto">
          <a:xfrm>
            <a:off x="5507039" y="5588000"/>
            <a:ext cx="2160587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507038" y="5588000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64" name="组合 21"/>
          <p:cNvGrpSpPr>
            <a:grpSpLocks noChangeAspect="1"/>
          </p:cNvGrpSpPr>
          <p:nvPr/>
        </p:nvGrpSpPr>
        <p:grpSpPr>
          <a:xfrm>
            <a:off x="8262938" y="5091113"/>
            <a:ext cx="596900" cy="646112"/>
            <a:chOff x="3013748" y="1523733"/>
            <a:chExt cx="2160000" cy="2343417"/>
          </a:xfrm>
        </p:grpSpPr>
        <p:sp>
          <p:nvSpPr>
            <p:cNvPr id="23" name="等腰三角形 22"/>
            <p:cNvSpPr/>
            <p:nvPr/>
          </p:nvSpPr>
          <p:spPr>
            <a:xfrm>
              <a:off x="3013748" y="1523733"/>
              <a:ext cx="2160000" cy="1802185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4" name="等腰三角形 23"/>
            <p:cNvSpPr/>
            <p:nvPr/>
          </p:nvSpPr>
          <p:spPr>
            <a:xfrm rot="10800000">
              <a:off x="3013748" y="2064965"/>
              <a:ext cx="2160000" cy="180218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8859839" y="5187950"/>
            <a:ext cx="216058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7666" name="文本框 25"/>
          <p:cNvSpPr txBox="1">
            <a:spLocks noChangeArrowheads="1"/>
          </p:cNvSpPr>
          <p:nvPr/>
        </p:nvSpPr>
        <p:spPr bwMode="auto">
          <a:xfrm>
            <a:off x="8859839" y="5588000"/>
            <a:ext cx="2160587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8859838" y="5588000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菱形 7"/>
          <p:cNvSpPr>
            <a:spLocks noChangeAspect="1"/>
          </p:cNvSpPr>
          <p:nvPr/>
        </p:nvSpPr>
        <p:spPr>
          <a:xfrm>
            <a:off x="582613" y="1174750"/>
            <a:ext cx="5673725" cy="5486400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28675" name="组合 14"/>
          <p:cNvGrpSpPr>
            <a:grpSpLocks noChangeAspect="1"/>
          </p:cNvGrpSpPr>
          <p:nvPr/>
        </p:nvGrpSpPr>
        <p:grpSpPr>
          <a:xfrm>
            <a:off x="647700" y="377825"/>
            <a:ext cx="596900" cy="646113"/>
            <a:chOff x="3013748" y="1523733"/>
            <a:chExt cx="2160000" cy="2343417"/>
          </a:xfrm>
        </p:grpSpPr>
        <p:sp>
          <p:nvSpPr>
            <p:cNvPr id="16" name="等腰三角形 15"/>
            <p:cNvSpPr/>
            <p:nvPr/>
          </p:nvSpPr>
          <p:spPr>
            <a:xfrm>
              <a:off x="3013748" y="1523733"/>
              <a:ext cx="2160000" cy="180218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3013748" y="2064964"/>
              <a:ext cx="2160000" cy="180218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cxnSp>
        <p:nvCxnSpPr>
          <p:cNvPr id="18" name="直接连接符 17"/>
          <p:cNvCxnSpPr>
            <a:stCxn id="17" idx="0"/>
          </p:cNvCxnSpPr>
          <p:nvPr/>
        </p:nvCxnSpPr>
        <p:spPr>
          <a:xfrm>
            <a:off x="946150" y="1023938"/>
            <a:ext cx="1017746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543050" y="500063"/>
            <a:ext cx="375443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800">
                <a:solidFill>
                  <a:schemeClr val="bg1"/>
                </a:solidFill>
                <a:latin typeface="+mj-lt"/>
                <a:ea typeface="+mn-ea"/>
              </a:rPr>
              <a:t>YOUR POWERFUL TITLE</a:t>
            </a:r>
          </a:p>
        </p:txBody>
      </p:sp>
      <p:grpSp>
        <p:nvGrpSpPr>
          <p:cNvPr id="28678" name="组合 19"/>
          <p:cNvGrpSpPr>
            <a:grpSpLocks noChangeAspect="1"/>
          </p:cNvGrpSpPr>
          <p:nvPr/>
        </p:nvGrpSpPr>
        <p:grpSpPr>
          <a:xfrm>
            <a:off x="7096125" y="1700213"/>
            <a:ext cx="596900" cy="646112"/>
            <a:chOff x="3013748" y="1523733"/>
            <a:chExt cx="2160000" cy="2343417"/>
          </a:xfrm>
        </p:grpSpPr>
        <p:sp>
          <p:nvSpPr>
            <p:cNvPr id="21" name="等腰三角形 20"/>
            <p:cNvSpPr/>
            <p:nvPr/>
          </p:nvSpPr>
          <p:spPr>
            <a:xfrm>
              <a:off x="3013748" y="1523733"/>
              <a:ext cx="2160000" cy="1802185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/>
            </a:p>
          </p:txBody>
        </p:sp>
        <p:sp>
          <p:nvSpPr>
            <p:cNvPr id="22" name="等腰三角形 21"/>
            <p:cNvSpPr/>
            <p:nvPr/>
          </p:nvSpPr>
          <p:spPr>
            <a:xfrm rot="10800000">
              <a:off x="3013748" y="2064965"/>
              <a:ext cx="2160000" cy="180218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693024" y="1797050"/>
            <a:ext cx="2160588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8680" name="文本框 23"/>
          <p:cNvSpPr txBox="1">
            <a:spLocks noChangeArrowheads="1"/>
          </p:cNvSpPr>
          <p:nvPr/>
        </p:nvSpPr>
        <p:spPr bwMode="auto">
          <a:xfrm>
            <a:off x="7693024" y="2197100"/>
            <a:ext cx="2160588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7693025" y="2197100"/>
            <a:ext cx="2160588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82" name="组合 25"/>
          <p:cNvGrpSpPr>
            <a:grpSpLocks noChangeAspect="1"/>
          </p:cNvGrpSpPr>
          <p:nvPr/>
        </p:nvGrpSpPr>
        <p:grpSpPr>
          <a:xfrm>
            <a:off x="7096125" y="3297238"/>
            <a:ext cx="596900" cy="647700"/>
            <a:chOff x="3013748" y="1523733"/>
            <a:chExt cx="2160000" cy="2343417"/>
          </a:xfrm>
        </p:grpSpPr>
        <p:sp>
          <p:nvSpPr>
            <p:cNvPr id="27" name="等腰三角形 26"/>
            <p:cNvSpPr/>
            <p:nvPr/>
          </p:nvSpPr>
          <p:spPr>
            <a:xfrm>
              <a:off x="3013748" y="1523733"/>
              <a:ext cx="2160000" cy="179776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3013748" y="2069380"/>
              <a:ext cx="2160000" cy="179777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7693024" y="3394075"/>
            <a:ext cx="2160588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8684" name="文本框 29"/>
          <p:cNvSpPr txBox="1">
            <a:spLocks noChangeArrowheads="1"/>
          </p:cNvSpPr>
          <p:nvPr/>
        </p:nvSpPr>
        <p:spPr bwMode="auto">
          <a:xfrm>
            <a:off x="7693024" y="3794125"/>
            <a:ext cx="2160588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7693025" y="3794125"/>
            <a:ext cx="2160588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86" name="组合 31"/>
          <p:cNvGrpSpPr>
            <a:grpSpLocks noChangeAspect="1"/>
          </p:cNvGrpSpPr>
          <p:nvPr/>
        </p:nvGrpSpPr>
        <p:grpSpPr>
          <a:xfrm>
            <a:off x="7096125" y="4895850"/>
            <a:ext cx="596900" cy="647700"/>
            <a:chOff x="3013748" y="1523733"/>
            <a:chExt cx="2160000" cy="2343417"/>
          </a:xfrm>
        </p:grpSpPr>
        <p:sp>
          <p:nvSpPr>
            <p:cNvPr id="33" name="等腰三角形 32"/>
            <p:cNvSpPr/>
            <p:nvPr/>
          </p:nvSpPr>
          <p:spPr>
            <a:xfrm>
              <a:off x="3013748" y="1523733"/>
              <a:ext cx="2160000" cy="179777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/>
            </a:p>
          </p:txBody>
        </p:sp>
        <p:sp>
          <p:nvSpPr>
            <p:cNvPr id="34" name="等腰三角形 33"/>
            <p:cNvSpPr/>
            <p:nvPr/>
          </p:nvSpPr>
          <p:spPr>
            <a:xfrm rot="10800000">
              <a:off x="3013748" y="2069383"/>
              <a:ext cx="2160000" cy="1797767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7693024" y="4992688"/>
            <a:ext cx="2160588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8688" name="文本框 35"/>
          <p:cNvSpPr txBox="1">
            <a:spLocks noChangeArrowheads="1"/>
          </p:cNvSpPr>
          <p:nvPr/>
        </p:nvSpPr>
        <p:spPr bwMode="auto">
          <a:xfrm>
            <a:off x="7693024" y="5392738"/>
            <a:ext cx="2160588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7693025" y="5392738"/>
            <a:ext cx="2160588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90" name="组合 37"/>
          <p:cNvGrpSpPr>
            <a:grpSpLocks noChangeAspect="1"/>
          </p:cNvGrpSpPr>
          <p:nvPr/>
        </p:nvGrpSpPr>
        <p:grpSpPr>
          <a:xfrm>
            <a:off x="3100388" y="3390900"/>
            <a:ext cx="595312" cy="646113"/>
            <a:chOff x="3013748" y="1523733"/>
            <a:chExt cx="2160000" cy="2343417"/>
          </a:xfrm>
        </p:grpSpPr>
        <p:sp>
          <p:nvSpPr>
            <p:cNvPr id="39" name="等腰三角形 38"/>
            <p:cNvSpPr/>
            <p:nvPr/>
          </p:nvSpPr>
          <p:spPr>
            <a:xfrm>
              <a:off x="3013748" y="1523733"/>
              <a:ext cx="2160000" cy="180218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3013748" y="2064964"/>
              <a:ext cx="2160000" cy="180218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/>
            </a:p>
          </p:txBody>
        </p: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946150" y="1774825"/>
            <a:ext cx="10207625" cy="33083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29699" name="组合 1"/>
          <p:cNvGrpSpPr>
            <a:grpSpLocks noChangeAspect="1"/>
          </p:cNvGrpSpPr>
          <p:nvPr/>
        </p:nvGrpSpPr>
        <p:grpSpPr>
          <a:xfrm>
            <a:off x="647700" y="377825"/>
            <a:ext cx="596900" cy="646113"/>
            <a:chOff x="3013748" y="1523733"/>
            <a:chExt cx="2160000" cy="2343417"/>
          </a:xfrm>
        </p:grpSpPr>
        <p:sp>
          <p:nvSpPr>
            <p:cNvPr id="3" name="等腰三角形 2"/>
            <p:cNvSpPr/>
            <p:nvPr/>
          </p:nvSpPr>
          <p:spPr>
            <a:xfrm>
              <a:off x="3013748" y="1523733"/>
              <a:ext cx="2160000" cy="180218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3013748" y="2064964"/>
              <a:ext cx="2160000" cy="180218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cxnSp>
        <p:nvCxnSpPr>
          <p:cNvPr id="5" name="直接连接符 4"/>
          <p:cNvCxnSpPr>
            <a:stCxn id="4" idx="0"/>
          </p:cNvCxnSpPr>
          <p:nvPr/>
        </p:nvCxnSpPr>
        <p:spPr>
          <a:xfrm>
            <a:off x="946150" y="1023938"/>
            <a:ext cx="1017746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543050" y="500063"/>
            <a:ext cx="3754438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800">
                <a:solidFill>
                  <a:schemeClr val="bg1"/>
                </a:solidFill>
                <a:latin typeface="+mj-lt"/>
                <a:ea typeface="+mn-ea"/>
              </a:rPr>
              <a:t>YOUR POWERFUL TITLE</a:t>
            </a:r>
          </a:p>
        </p:txBody>
      </p:sp>
      <p:grpSp>
        <p:nvGrpSpPr>
          <p:cNvPr id="29702" name="组合 9"/>
          <p:cNvGrpSpPr>
            <a:grpSpLocks noChangeAspect="1"/>
          </p:cNvGrpSpPr>
          <p:nvPr/>
        </p:nvGrpSpPr>
        <p:grpSpPr>
          <a:xfrm>
            <a:off x="946150" y="2290763"/>
            <a:ext cx="10207625" cy="2276475"/>
            <a:chOff x="946056" y="1886662"/>
            <a:chExt cx="11809398" cy="2635462"/>
          </a:xfrm>
        </p:grpSpPr>
        <p:pic>
          <p:nvPicPr>
            <p:cNvPr id="29706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946056" y="1886662"/>
              <a:ext cx="3936466" cy="26354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9707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882522" y="1886662"/>
              <a:ext cx="3936466" cy="26354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9708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8818988" y="1886662"/>
              <a:ext cx="3936466" cy="26354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12" name="文本框 11"/>
          <p:cNvSpPr txBox="1"/>
          <p:nvPr/>
        </p:nvSpPr>
        <p:spPr>
          <a:xfrm>
            <a:off x="947738" y="5376863"/>
            <a:ext cx="1020603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9704" name="文本框 12"/>
          <p:cNvSpPr txBox="1">
            <a:spLocks noChangeArrowheads="1"/>
          </p:cNvSpPr>
          <p:nvPr/>
        </p:nvSpPr>
        <p:spPr bwMode="auto">
          <a:xfrm>
            <a:off x="947738" y="5776913"/>
            <a:ext cx="10206037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 TEXT HERE TEXT HERE TEXT HERE TEXT HERE TEXT HERE TEXT HERE</a:t>
            </a:r>
          </a:p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 TEXT HERE TEXT HERE TEXT HERE TEXT HERE TEXT HERE TEXT HERE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947738" y="5776913"/>
            <a:ext cx="10206037" cy="476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1" name="图片 1"/>
          <p:cNvPicPr>
            <a:picLocks noChangeAspect="1"/>
          </p:cNvPicPr>
          <p:nvPr/>
        </p:nvPicPr>
        <p:blipFill>
          <a:blip r:embed="rId2"/>
          <a:srcRect t="14783"/>
          <a:stretch>
            <a:fillRect/>
          </a:stretch>
        </p:blipFill>
        <p:spPr bwMode="auto">
          <a:xfrm>
            <a:off x="0" y="-114300"/>
            <a:ext cx="12192000" cy="69723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文本框 2"/>
          <p:cNvSpPr txBox="1"/>
          <p:nvPr/>
        </p:nvSpPr>
        <p:spPr>
          <a:xfrm>
            <a:off x="0" y="2782888"/>
            <a:ext cx="5370513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typeface="+mn-ea"/>
              </a:rPr>
              <a:t>PART FOUR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0" y="3429000"/>
            <a:ext cx="537051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3429000"/>
            <a:ext cx="537051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bg1"/>
                </a:solidFill>
                <a:latin typeface="+mj-lt"/>
                <a:ea typeface="+mn-ea"/>
              </a:rPr>
              <a:t>This is your part four.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746" name="组合 13"/>
          <p:cNvGrpSpPr>
            <a:grpSpLocks noChangeAspect="1"/>
          </p:cNvGrpSpPr>
          <p:nvPr/>
        </p:nvGrpSpPr>
        <p:grpSpPr>
          <a:xfrm>
            <a:off x="5202238" y="2466975"/>
            <a:ext cx="1787525" cy="1941513"/>
            <a:chOff x="3013748" y="1523733"/>
            <a:chExt cx="2160000" cy="2343417"/>
          </a:xfrm>
        </p:grpSpPr>
        <p:sp>
          <p:nvSpPr>
            <p:cNvPr id="15" name="等腰三角形 14"/>
            <p:cNvSpPr/>
            <p:nvPr/>
          </p:nvSpPr>
          <p:spPr>
            <a:xfrm>
              <a:off x="3013748" y="1523733"/>
              <a:ext cx="2160000" cy="179923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b="1" lang="zh-CN"/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3013748" y="2067911"/>
              <a:ext cx="2160000" cy="1799239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096000" y="1184275"/>
            <a:ext cx="2160588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1748" name="文本框 17"/>
          <p:cNvSpPr txBox="1">
            <a:spLocks noChangeArrowheads="1"/>
          </p:cNvSpPr>
          <p:nvPr/>
        </p:nvSpPr>
        <p:spPr bwMode="auto">
          <a:xfrm>
            <a:off x="6096000" y="1584325"/>
            <a:ext cx="2160588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096000" y="1584325"/>
            <a:ext cx="2160588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endCxn id="15" idx="0"/>
          </p:cNvCxnSpPr>
          <p:nvPr/>
        </p:nvCxnSpPr>
        <p:spPr>
          <a:xfrm flipH="1">
            <a:off x="6096000" y="1584325"/>
            <a:ext cx="0" cy="88265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363663" y="3181350"/>
            <a:ext cx="2162175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1752" name="文本框 28"/>
          <p:cNvSpPr txBox="1">
            <a:spLocks noChangeArrowheads="1"/>
          </p:cNvSpPr>
          <p:nvPr/>
        </p:nvSpPr>
        <p:spPr bwMode="auto">
          <a:xfrm>
            <a:off x="1363663" y="3581400"/>
            <a:ext cx="2162175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363663" y="3581400"/>
            <a:ext cx="2162175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522663" y="3589338"/>
            <a:ext cx="3175" cy="39211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525838" y="3981450"/>
            <a:ext cx="1609725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056438" y="3981450"/>
            <a:ext cx="1609725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8664575" y="3981450"/>
            <a:ext cx="1588" cy="39211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8662989" y="3973513"/>
            <a:ext cx="216058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1759" name="文本框 44"/>
          <p:cNvSpPr txBox="1">
            <a:spLocks noChangeArrowheads="1"/>
          </p:cNvSpPr>
          <p:nvPr/>
        </p:nvSpPr>
        <p:spPr bwMode="auto">
          <a:xfrm>
            <a:off x="8662989" y="4373563"/>
            <a:ext cx="2160587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8662988" y="4370388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圆角矩形标注 46"/>
          <p:cNvSpPr/>
          <p:nvPr/>
        </p:nvSpPr>
        <p:spPr>
          <a:xfrm>
            <a:off x="2030413" y="1790700"/>
            <a:ext cx="3438525" cy="730250"/>
          </a:xfrm>
          <a:prstGeom prst="wedgeRoundRectCallout">
            <a:avLst>
              <a:gd fmla="val 33513" name="adj1"/>
              <a:gd fmla="val 83630" name="adj2"/>
              <a:gd fmla="val 16667" name="adj3"/>
            </a:avLst>
          </a:prstGeom>
          <a:solidFill>
            <a:schemeClr val="bg1"/>
          </a:solidFill>
          <a:ln w="63500"/>
          <a:effectLst>
            <a:outerShdw algn="l" blurRad="127000" dist="63500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8" name="文本框 47"/>
          <p:cNvSpPr txBox="1"/>
          <p:nvPr/>
        </p:nvSpPr>
        <p:spPr>
          <a:xfrm>
            <a:off x="2079625" y="1973263"/>
            <a:ext cx="3427413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accent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WRITE DOWN STH IMPORTANT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菱形 1"/>
          <p:cNvSpPr/>
          <p:nvPr/>
        </p:nvSpPr>
        <p:spPr>
          <a:xfrm>
            <a:off x="0" y="0"/>
            <a:ext cx="3240088" cy="3240088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菱形 2"/>
          <p:cNvSpPr/>
          <p:nvPr/>
        </p:nvSpPr>
        <p:spPr>
          <a:xfrm>
            <a:off x="1422400" y="835025"/>
            <a:ext cx="3298825" cy="3233738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菱形 8"/>
          <p:cNvSpPr/>
          <p:nvPr/>
        </p:nvSpPr>
        <p:spPr>
          <a:xfrm>
            <a:off x="1679575" y="2833688"/>
            <a:ext cx="3240088" cy="3240087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菱形 9"/>
          <p:cNvSpPr/>
          <p:nvPr/>
        </p:nvSpPr>
        <p:spPr>
          <a:xfrm>
            <a:off x="0" y="3624263"/>
            <a:ext cx="3300413" cy="3233737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240088" y="1619250"/>
            <a:ext cx="8951912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721225" y="2451100"/>
            <a:ext cx="747077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919663" y="4449763"/>
            <a:ext cx="7272337" cy="635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00413" y="5241925"/>
            <a:ext cx="8891587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096000" y="1219200"/>
            <a:ext cx="4937125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000">
                <a:solidFill>
                  <a:schemeClr val="accent1"/>
                </a:solidFill>
                <a:latin typeface="+mj-lt"/>
                <a:ea typeface="+mn-ea"/>
              </a:rPr>
              <a:t>YOUR TEXT HERE. YOUR TEXT HERE.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16638" y="2041525"/>
            <a:ext cx="4938712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000">
                <a:solidFill>
                  <a:schemeClr val="bg1"/>
                </a:solidFill>
                <a:latin typeface="+mj-lt"/>
                <a:ea typeface="+mn-ea"/>
              </a:rPr>
              <a:t>YOUR TEXT HERE. YOUR TEXT HERE.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116638" y="4043363"/>
            <a:ext cx="4938712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000">
                <a:solidFill>
                  <a:schemeClr val="accent1"/>
                </a:solidFill>
                <a:latin typeface="+mj-lt"/>
                <a:ea typeface="+mn-ea"/>
              </a:rPr>
              <a:t>YOUR TEXT HERE. YOUR TEXT HERE.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116638" y="4827588"/>
            <a:ext cx="4938712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000">
                <a:solidFill>
                  <a:schemeClr val="bg1"/>
                </a:solidFill>
                <a:latin typeface="+mj-lt"/>
                <a:ea typeface="+mn-ea"/>
              </a:rPr>
              <a:t>YOUR TEXT HERE. YOUR TEXT HERE.</a:t>
            </a:r>
          </a:p>
        </p:txBody>
      </p:sp>
      <p:sp>
        <p:nvSpPr>
          <p:cNvPr id="27" name="菱形 26"/>
          <p:cNvSpPr/>
          <p:nvPr/>
        </p:nvSpPr>
        <p:spPr>
          <a:xfrm rot="2732311">
            <a:off x="30162" y="3175"/>
            <a:ext cx="3300413" cy="3233738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8" name="菱形 27"/>
          <p:cNvSpPr/>
          <p:nvPr/>
        </p:nvSpPr>
        <p:spPr>
          <a:xfrm rot="2732311">
            <a:off x="1459706" y="821532"/>
            <a:ext cx="3300413" cy="323215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菱形 28"/>
          <p:cNvSpPr/>
          <p:nvPr/>
        </p:nvSpPr>
        <p:spPr>
          <a:xfrm rot="2732311">
            <a:off x="1650206" y="2931319"/>
            <a:ext cx="3298825" cy="3233738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0" name="菱形 29"/>
          <p:cNvSpPr/>
          <p:nvPr/>
        </p:nvSpPr>
        <p:spPr>
          <a:xfrm rot="2732311">
            <a:off x="0" y="3525838"/>
            <a:ext cx="3300413" cy="3233737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5613" y="801688"/>
            <a:ext cx="5372100" cy="52546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文本框 8"/>
          <p:cNvSpPr txBox="1"/>
          <p:nvPr/>
        </p:nvSpPr>
        <p:spPr>
          <a:xfrm>
            <a:off x="6096000" y="2782888"/>
            <a:ext cx="5370513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typeface="+mn-ea"/>
              </a:rPr>
              <a:t>PART ONE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096000" y="3429000"/>
            <a:ext cx="537051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095999" y="3429000"/>
            <a:ext cx="537051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bg1"/>
                </a:solidFill>
                <a:latin typeface="+mj-lt"/>
                <a:ea typeface="+mn-ea"/>
              </a:rPr>
              <a:t>This is your part one.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/>
          <p:cNvSpPr/>
          <p:nvPr/>
        </p:nvSpPr>
        <p:spPr>
          <a:xfrm>
            <a:off x="5202238" y="2144713"/>
            <a:ext cx="1787525" cy="149066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等腰三角形 2"/>
          <p:cNvSpPr/>
          <p:nvPr/>
        </p:nvSpPr>
        <p:spPr>
          <a:xfrm rot="10800000">
            <a:off x="4097338" y="2112963"/>
            <a:ext cx="1787525" cy="1490662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b="1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6307138" y="2112963"/>
            <a:ext cx="1787525" cy="1490662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b="1" lang="zh-CN"/>
          </a:p>
        </p:txBody>
      </p:sp>
      <p:sp>
        <p:nvSpPr>
          <p:cNvPr id="5" name="等腰三角形 4"/>
          <p:cNvSpPr/>
          <p:nvPr/>
        </p:nvSpPr>
        <p:spPr>
          <a:xfrm rot="10800000">
            <a:off x="5202238" y="3802063"/>
            <a:ext cx="1787525" cy="1490662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b="1" lang="zh-CN"/>
          </a:p>
        </p:txBody>
      </p:sp>
      <p:sp>
        <p:nvSpPr>
          <p:cNvPr id="6" name="文本框 5"/>
          <p:cNvSpPr txBox="1"/>
          <p:nvPr/>
        </p:nvSpPr>
        <p:spPr>
          <a:xfrm>
            <a:off x="1839914" y="1682750"/>
            <a:ext cx="216058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3799" name="文本框 6"/>
          <p:cNvSpPr txBox="1">
            <a:spLocks noChangeArrowheads="1"/>
          </p:cNvSpPr>
          <p:nvPr/>
        </p:nvSpPr>
        <p:spPr bwMode="auto">
          <a:xfrm>
            <a:off x="1839914" y="2082800"/>
            <a:ext cx="2160587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839913" y="2082800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167689" y="1682750"/>
            <a:ext cx="216058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3802" name="文本框 9"/>
          <p:cNvSpPr txBox="1">
            <a:spLocks noChangeArrowheads="1"/>
          </p:cNvSpPr>
          <p:nvPr/>
        </p:nvSpPr>
        <p:spPr bwMode="auto">
          <a:xfrm>
            <a:off x="8167689" y="2082800"/>
            <a:ext cx="2160587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8167688" y="2082800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096000" y="5489575"/>
            <a:ext cx="2160588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3805" name="文本框 12"/>
          <p:cNvSpPr txBox="1">
            <a:spLocks noChangeArrowheads="1"/>
          </p:cNvSpPr>
          <p:nvPr/>
        </p:nvSpPr>
        <p:spPr bwMode="auto">
          <a:xfrm>
            <a:off x="6096000" y="5889625"/>
            <a:ext cx="2160588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096000" y="5889625"/>
            <a:ext cx="2160588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096000" y="5359400"/>
            <a:ext cx="0" cy="53022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183188" y="2774950"/>
            <a:ext cx="1825625" cy="822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400">
                <a:solidFill>
                  <a:schemeClr val="bg1"/>
                </a:solidFill>
                <a:latin typeface="+mj-lt"/>
                <a:ea charset="-122" panose="020b0604020202020204" pitchFamily="34" typeface="Arial Unicode MS"/>
                <a:cs charset="-122" panose="020b0604020202020204" pitchFamily="34" typeface="Arial Unicode MS"/>
              </a:rPr>
              <a:t>YOUR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400">
                <a:solidFill>
                  <a:schemeClr val="bg1"/>
                </a:solidFill>
                <a:latin typeface="+mj-lt"/>
                <a:ea charset="-122" panose="020b0604020202020204" pitchFamily="34" typeface="Arial Unicode MS"/>
                <a:cs charset="-122" panose="020b0604020202020204" pitchFamily="34" typeface="Arial Unicode MS"/>
              </a:rPr>
              <a:t>POINT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4213225" y="357188"/>
            <a:ext cx="3438525" cy="728662"/>
          </a:xfrm>
          <a:prstGeom prst="wedgeRoundRectCallout">
            <a:avLst>
              <a:gd fmla="val 33513" name="adj1"/>
              <a:gd fmla="val 83630" name="adj2"/>
              <a:gd fmla="val 16667" name="adj3"/>
            </a:avLst>
          </a:prstGeom>
          <a:solidFill>
            <a:schemeClr val="bg1"/>
          </a:solidFill>
          <a:ln w="63500"/>
          <a:effectLst>
            <a:outerShdw algn="l" blurRad="127000" dist="63500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4262438" y="539750"/>
            <a:ext cx="3427412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accent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WRITE DOWN STH IMPORTANT</a:t>
            </a:r>
          </a:p>
        </p:txBody>
      </p:sp>
      <p:sp>
        <p:nvSpPr>
          <p:cNvPr id="20" name="等腰三角形 19"/>
          <p:cNvSpPr/>
          <p:nvPr/>
        </p:nvSpPr>
        <p:spPr>
          <a:xfrm>
            <a:off x="4097338" y="3806825"/>
            <a:ext cx="1787525" cy="149066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" name="等腰三角形 20"/>
          <p:cNvSpPr/>
          <p:nvPr/>
        </p:nvSpPr>
        <p:spPr>
          <a:xfrm>
            <a:off x="6307138" y="3802063"/>
            <a:ext cx="1787525" cy="149066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L 形 33"/>
          <p:cNvSpPr/>
          <p:nvPr/>
        </p:nvSpPr>
        <p:spPr>
          <a:xfrm rot="7964472">
            <a:off x="1800225" y="1463675"/>
            <a:ext cx="2490788" cy="2490788"/>
          </a:xfrm>
          <a:prstGeom prst="corner">
            <a:avLst>
              <a:gd fmla="val 49887" name="adj1"/>
              <a:gd fmla="val 51168" name="adj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b="1" lang="zh-CN"/>
          </a:p>
        </p:txBody>
      </p:sp>
      <p:sp>
        <p:nvSpPr>
          <p:cNvPr id="35" name="L 形 34"/>
          <p:cNvSpPr/>
          <p:nvPr/>
        </p:nvSpPr>
        <p:spPr>
          <a:xfrm rot="7964472">
            <a:off x="5585619" y="1275556"/>
            <a:ext cx="2490788" cy="2492375"/>
          </a:xfrm>
          <a:prstGeom prst="corner">
            <a:avLst>
              <a:gd fmla="val 49887" name="adj1"/>
              <a:gd fmla="val 51168" name="adj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b="1" lang="zh-CN"/>
          </a:p>
        </p:txBody>
      </p:sp>
      <p:sp>
        <p:nvSpPr>
          <p:cNvPr id="3" name="L 形 2"/>
          <p:cNvSpPr/>
          <p:nvPr/>
        </p:nvSpPr>
        <p:spPr>
          <a:xfrm rot="18807396">
            <a:off x="1666875" y="2417763"/>
            <a:ext cx="2513013" cy="2490787"/>
          </a:xfrm>
          <a:prstGeom prst="corner">
            <a:avLst>
              <a:gd fmla="val 44450" name="adj1"/>
              <a:gd fmla="val 51168" name="adj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b="1" lang="zh-CN"/>
          </a:p>
        </p:txBody>
      </p:sp>
      <p:sp>
        <p:nvSpPr>
          <p:cNvPr id="6" name="L 形 5"/>
          <p:cNvSpPr/>
          <p:nvPr/>
        </p:nvSpPr>
        <p:spPr>
          <a:xfrm rot="18807396">
            <a:off x="5431631" y="2283619"/>
            <a:ext cx="2513013" cy="2492375"/>
          </a:xfrm>
          <a:prstGeom prst="corner">
            <a:avLst>
              <a:gd fmla="val 44450" name="adj1"/>
              <a:gd fmla="val 51168" name="adj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b="1" lang="zh-CN"/>
          </a:p>
        </p:txBody>
      </p:sp>
      <p:sp>
        <p:nvSpPr>
          <p:cNvPr id="10" name="文本框 9"/>
          <p:cNvSpPr txBox="1"/>
          <p:nvPr/>
        </p:nvSpPr>
        <p:spPr>
          <a:xfrm>
            <a:off x="781050" y="511175"/>
            <a:ext cx="2160588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accent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4823" name="文本框 10"/>
          <p:cNvSpPr txBox="1">
            <a:spLocks noChangeArrowheads="1"/>
          </p:cNvSpPr>
          <p:nvPr/>
        </p:nvSpPr>
        <p:spPr bwMode="auto">
          <a:xfrm>
            <a:off x="781050" y="911225"/>
            <a:ext cx="2160588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accent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accent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781050" y="895350"/>
            <a:ext cx="3041650" cy="1587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439274" y="2049463"/>
            <a:ext cx="2160588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accent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4826" name="文本框 16"/>
          <p:cNvSpPr txBox="1">
            <a:spLocks noChangeArrowheads="1"/>
          </p:cNvSpPr>
          <p:nvPr/>
        </p:nvSpPr>
        <p:spPr bwMode="auto">
          <a:xfrm>
            <a:off x="9439274" y="2449513"/>
            <a:ext cx="2160588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accent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accent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9439275" y="2449513"/>
            <a:ext cx="2160588" cy="317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986089" y="5399088"/>
            <a:ext cx="216058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4829" name="文本框 19"/>
          <p:cNvSpPr txBox="1">
            <a:spLocks noChangeArrowheads="1"/>
          </p:cNvSpPr>
          <p:nvPr/>
        </p:nvSpPr>
        <p:spPr bwMode="auto">
          <a:xfrm>
            <a:off x="2986089" y="5799138"/>
            <a:ext cx="2160587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2986088" y="5799138"/>
            <a:ext cx="2160587" cy="476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738939" y="5399088"/>
            <a:ext cx="216058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34832" name="文本框 22"/>
          <p:cNvSpPr txBox="1">
            <a:spLocks noChangeArrowheads="1"/>
          </p:cNvSpPr>
          <p:nvPr/>
        </p:nvSpPr>
        <p:spPr bwMode="auto">
          <a:xfrm>
            <a:off x="6738939" y="5799138"/>
            <a:ext cx="2160587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6738938" y="5799138"/>
            <a:ext cx="2160587" cy="476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960688" y="5440363"/>
            <a:ext cx="0" cy="88265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729413" y="5324475"/>
            <a:ext cx="9525" cy="99853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016125" y="3821112"/>
            <a:ext cx="1982788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charset="-122" panose="020b0604020202020204" pitchFamily="34" typeface="Arial Unicode MS"/>
                <a:cs charset="-122" panose="020b0604020202020204" pitchFamily="34" typeface="Arial Unicode MS"/>
              </a:rPr>
              <a:t>PART 2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840414" y="3811588"/>
            <a:ext cx="1982787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charset="-122" panose="020b0604020202020204" pitchFamily="34" typeface="Arial Unicode MS"/>
                <a:cs charset="-122" panose="020b0604020202020204" pitchFamily="34" typeface="Arial Unicode MS"/>
              </a:rPr>
              <a:t>PART 4</a:t>
            </a:r>
          </a:p>
        </p:txBody>
      </p:sp>
      <p:sp>
        <p:nvSpPr>
          <p:cNvPr id="8" name="L 形 7"/>
          <p:cNvSpPr/>
          <p:nvPr/>
        </p:nvSpPr>
        <p:spPr>
          <a:xfrm rot="7964472">
            <a:off x="2644775" y="1412875"/>
            <a:ext cx="2490788" cy="2490788"/>
          </a:xfrm>
          <a:prstGeom prst="corner">
            <a:avLst>
              <a:gd fmla="val 49887" name="adj1"/>
              <a:gd fmla="val 51168" name="adj2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b="1" lang="zh-CN"/>
          </a:p>
        </p:txBody>
      </p:sp>
      <p:sp>
        <p:nvSpPr>
          <p:cNvPr id="9" name="L 形 8"/>
          <p:cNvSpPr/>
          <p:nvPr/>
        </p:nvSpPr>
        <p:spPr>
          <a:xfrm rot="7964472">
            <a:off x="6434138" y="1279525"/>
            <a:ext cx="2490788" cy="2490787"/>
          </a:xfrm>
          <a:prstGeom prst="corner">
            <a:avLst>
              <a:gd fmla="val 49887" name="adj1"/>
              <a:gd fmla="val 51168" name="adj2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b="1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2876550" y="1803400"/>
            <a:ext cx="1982788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accent1"/>
                </a:solidFill>
                <a:latin typeface="+mj-lt"/>
                <a:ea charset="-122" panose="020b0604020202020204" pitchFamily="34" typeface="Arial Unicode MS"/>
                <a:cs charset="-122" panose="020b0604020202020204" pitchFamily="34" typeface="Arial Unicode MS"/>
              </a:rPr>
              <a:t>PART 1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743699" y="1803400"/>
            <a:ext cx="1982788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accent1"/>
                </a:solidFill>
                <a:latin typeface="+mj-lt"/>
                <a:ea charset="-122" panose="020b0604020202020204" pitchFamily="34" typeface="Arial Unicode MS"/>
                <a:cs charset="-122" panose="020b0604020202020204" pitchFamily="34" typeface="Arial Unicode MS"/>
              </a:rPr>
              <a:t>PART 3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文本框 5"/>
          <p:cNvSpPr txBox="1"/>
          <p:nvPr/>
        </p:nvSpPr>
        <p:spPr>
          <a:xfrm>
            <a:off x="6096000" y="2782888"/>
            <a:ext cx="5370513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typeface="+mn-ea"/>
              </a:rPr>
              <a:t>THANK YOU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096000" y="3429000"/>
            <a:ext cx="5370513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095999" y="3429000"/>
            <a:ext cx="537051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bg1"/>
                </a:solidFill>
                <a:latin typeface="+mj-lt"/>
                <a:ea typeface="+mn-ea"/>
              </a:rPr>
              <a:t>Thank you for your reading.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6" name="组合 34"/>
          <p:cNvGrpSpPr/>
          <p:nvPr/>
        </p:nvGrpSpPr>
        <p:grpSpPr>
          <a:xfrm>
            <a:off x="2311400" y="1350963"/>
            <a:ext cx="7569200" cy="4254500"/>
            <a:chOff x="1514522" y="1304925"/>
            <a:chExt cx="7569153" cy="4254955"/>
          </a:xfrm>
        </p:grpSpPr>
        <p:grpSp>
          <p:nvGrpSpPr>
            <p:cNvPr id="16387" name="组合 3"/>
            <p:cNvGrpSpPr/>
            <p:nvPr/>
          </p:nvGrpSpPr>
          <p:grpSpPr>
            <a:xfrm>
              <a:off x="1514522" y="1304925"/>
              <a:ext cx="4464211" cy="4254955"/>
              <a:chOff x="938213" y="1330325"/>
              <a:chExt cx="4464211" cy="4254955"/>
            </a:xfrm>
          </p:grpSpPr>
          <p:sp>
            <p:nvSpPr>
              <p:cNvPr id="2" name="正五边形 1"/>
              <p:cNvSpPr/>
              <p:nvPr/>
            </p:nvSpPr>
            <p:spPr>
              <a:xfrm>
                <a:off x="938213" y="1330325"/>
                <a:ext cx="4267173" cy="4124766"/>
              </a:xfrm>
              <a:prstGeom prst="pent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  <p:sp>
            <p:nvSpPr>
              <p:cNvPr id="3" name="正五边形 2"/>
              <p:cNvSpPr/>
              <p:nvPr/>
            </p:nvSpPr>
            <p:spPr>
              <a:xfrm rot="2204025">
                <a:off x="1135062" y="1460514"/>
                <a:ext cx="4267173" cy="4124766"/>
              </a:xfrm>
              <a:prstGeom prst="pentagon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2273343" y="3021197"/>
              <a:ext cx="2674921" cy="13717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800">
                  <a:solidFill>
                    <a:schemeClr val="bg1"/>
                  </a:solidFill>
                  <a:latin typeface="+mj-lt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YOUR POWERFUL POINT HERE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5080025" y="1839969"/>
              <a:ext cx="4003650" cy="0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781696" y="2881481"/>
              <a:ext cx="3301979" cy="15877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5840433" y="4372303"/>
              <a:ext cx="3243242" cy="0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994300" y="5429691"/>
              <a:ext cx="4089375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5068913" y="1839969"/>
              <a:ext cx="2160574" cy="3962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accent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840434" y="2897357"/>
              <a:ext cx="2160574" cy="3962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40434" y="3962684"/>
              <a:ext cx="2160574" cy="3962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accent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994301" y="5029598"/>
              <a:ext cx="2160575" cy="3962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正五边形 5"/>
          <p:cNvSpPr/>
          <p:nvPr/>
        </p:nvSpPr>
        <p:spPr>
          <a:xfrm>
            <a:off x="-812800" y="-1601788"/>
            <a:ext cx="4267200" cy="4124326"/>
          </a:xfrm>
          <a:prstGeom prst="pent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7" name="正五边形 6"/>
          <p:cNvSpPr/>
          <p:nvPr/>
        </p:nvSpPr>
        <p:spPr>
          <a:xfrm rot="2204025">
            <a:off x="-615950" y="-1471613"/>
            <a:ext cx="4267200" cy="4124326"/>
          </a:xfrm>
          <a:prstGeom prst="pent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8" name="正五边形 7"/>
          <p:cNvSpPr/>
          <p:nvPr/>
        </p:nvSpPr>
        <p:spPr>
          <a:xfrm>
            <a:off x="8616950" y="3789363"/>
            <a:ext cx="4267200" cy="4124325"/>
          </a:xfrm>
          <a:prstGeom prst="pent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9" name="正五边形 8"/>
          <p:cNvSpPr/>
          <p:nvPr/>
        </p:nvSpPr>
        <p:spPr>
          <a:xfrm rot="2204025">
            <a:off x="8813800" y="3919538"/>
            <a:ext cx="4267200" cy="4124325"/>
          </a:xfrm>
          <a:prstGeom prst="pent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514725" y="1466850"/>
            <a:ext cx="6478588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136775" y="5373688"/>
            <a:ext cx="648017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067175" y="2235200"/>
            <a:ext cx="4837113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17417" name="文本框 13"/>
          <p:cNvSpPr txBox="1">
            <a:spLocks noChangeArrowheads="1"/>
          </p:cNvSpPr>
          <p:nvPr/>
        </p:nvSpPr>
        <p:spPr bwMode="auto">
          <a:xfrm>
            <a:off x="4067175" y="2635250"/>
            <a:ext cx="4837113" cy="1920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 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 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 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774825" y="0"/>
            <a:ext cx="7938" cy="180340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11" idx="1"/>
          </p:cNvCxnSpPr>
          <p:nvPr/>
        </p:nvCxnSpPr>
        <p:spPr>
          <a:xfrm flipH="1">
            <a:off x="4668838" y="0"/>
            <a:ext cx="42862" cy="374491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边形 7"/>
          <p:cNvSpPr>
            <a:spLocks noChangeAspect="1"/>
          </p:cNvSpPr>
          <p:nvPr/>
        </p:nvSpPr>
        <p:spPr>
          <a:xfrm rot="5400000">
            <a:off x="980282" y="1802606"/>
            <a:ext cx="1589088" cy="159067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六边形 10"/>
          <p:cNvSpPr>
            <a:spLocks noChangeAspect="1"/>
          </p:cNvSpPr>
          <p:nvPr/>
        </p:nvSpPr>
        <p:spPr>
          <a:xfrm rot="5400000">
            <a:off x="3873500" y="3744913"/>
            <a:ext cx="1589087" cy="1589088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7597775" y="0"/>
            <a:ext cx="7938" cy="180340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边形 13"/>
          <p:cNvSpPr>
            <a:spLocks noChangeAspect="1"/>
          </p:cNvSpPr>
          <p:nvPr/>
        </p:nvSpPr>
        <p:spPr>
          <a:xfrm rot="5400000">
            <a:off x="6802438" y="1803400"/>
            <a:ext cx="1589088" cy="1589087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 rot="10800000">
            <a:off x="987425" y="1803400"/>
            <a:ext cx="1589088" cy="1589088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6" name="六边形 15"/>
          <p:cNvSpPr>
            <a:spLocks noChangeAspect="1"/>
          </p:cNvSpPr>
          <p:nvPr/>
        </p:nvSpPr>
        <p:spPr>
          <a:xfrm rot="10800000">
            <a:off x="3860800" y="3744913"/>
            <a:ext cx="1589088" cy="1589087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8" name="六边形 17"/>
          <p:cNvSpPr>
            <a:spLocks noChangeAspect="1"/>
          </p:cNvSpPr>
          <p:nvPr/>
        </p:nvSpPr>
        <p:spPr>
          <a:xfrm rot="10800000">
            <a:off x="6802438" y="1803400"/>
            <a:ext cx="1589087" cy="1589088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10596563" y="0"/>
            <a:ext cx="0" cy="41306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六边形 19"/>
          <p:cNvSpPr>
            <a:spLocks noChangeAspect="1"/>
          </p:cNvSpPr>
          <p:nvPr/>
        </p:nvSpPr>
        <p:spPr>
          <a:xfrm rot="5400000">
            <a:off x="9815513" y="4121150"/>
            <a:ext cx="1589088" cy="1589087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1" name="六边形 20"/>
          <p:cNvSpPr>
            <a:spLocks noChangeAspect="1"/>
          </p:cNvSpPr>
          <p:nvPr/>
        </p:nvSpPr>
        <p:spPr>
          <a:xfrm rot="10800000">
            <a:off x="9802813" y="4121150"/>
            <a:ext cx="1589087" cy="158908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1206500" y="2270125"/>
            <a:ext cx="1136650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typeface="+mn-ea"/>
              </a:rPr>
              <a:t>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86225" y="4216399"/>
            <a:ext cx="1138238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typeface="+mn-ea"/>
              </a:rPr>
              <a:t>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35799" y="2270125"/>
            <a:ext cx="1138238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typeface="+mn-ea"/>
              </a:rPr>
              <a:t>3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040939" y="4592638"/>
            <a:ext cx="1138237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typeface="+mn-ea"/>
              </a:rPr>
              <a:t>4</a:t>
            </a:r>
          </a:p>
        </p:txBody>
      </p:sp>
      <p:sp>
        <p:nvSpPr>
          <p:cNvPr id="18450" name="文本框 26"/>
          <p:cNvSpPr txBox="1">
            <a:spLocks noChangeArrowheads="1"/>
          </p:cNvSpPr>
          <p:nvPr/>
        </p:nvSpPr>
        <p:spPr bwMode="auto">
          <a:xfrm>
            <a:off x="698500" y="3606800"/>
            <a:ext cx="2160588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sp>
        <p:nvSpPr>
          <p:cNvPr id="18451" name="文本框 27"/>
          <p:cNvSpPr txBox="1">
            <a:spLocks noChangeArrowheads="1"/>
          </p:cNvSpPr>
          <p:nvPr/>
        </p:nvSpPr>
        <p:spPr bwMode="auto">
          <a:xfrm>
            <a:off x="3575050" y="5541963"/>
            <a:ext cx="2160588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sp>
        <p:nvSpPr>
          <p:cNvPr id="18452" name="文本框 28"/>
          <p:cNvSpPr txBox="1">
            <a:spLocks noChangeArrowheads="1"/>
          </p:cNvSpPr>
          <p:nvPr/>
        </p:nvSpPr>
        <p:spPr bwMode="auto">
          <a:xfrm>
            <a:off x="6481764" y="3597275"/>
            <a:ext cx="2160587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sp>
        <p:nvSpPr>
          <p:cNvPr id="18453" name="文本框 29"/>
          <p:cNvSpPr txBox="1">
            <a:spLocks noChangeArrowheads="1"/>
          </p:cNvSpPr>
          <p:nvPr/>
        </p:nvSpPr>
        <p:spPr bwMode="auto">
          <a:xfrm>
            <a:off x="9515474" y="6065838"/>
            <a:ext cx="2162175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8" name="组合 3"/>
          <p:cNvGrpSpPr>
            <a:grpSpLocks noChangeAspect="1"/>
          </p:cNvGrpSpPr>
          <p:nvPr/>
        </p:nvGrpSpPr>
        <p:grpSpPr>
          <a:xfrm rot="10800000">
            <a:off x="4614863" y="1906588"/>
            <a:ext cx="1281112" cy="1236662"/>
            <a:chOff x="2508434" y="1481523"/>
            <a:chExt cx="4267200" cy="4124325"/>
          </a:xfrm>
        </p:grpSpPr>
        <p:sp>
          <p:nvSpPr>
            <p:cNvPr id="2" name="正五边形 1"/>
            <p:cNvSpPr>
              <a:spLocks noChangeAspect="1"/>
            </p:cNvSpPr>
            <p:nvPr/>
          </p:nvSpPr>
          <p:spPr>
            <a:xfrm>
              <a:off x="2788682" y="1894485"/>
              <a:ext cx="3410590" cy="3298401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3" name="正五边形 2"/>
            <p:cNvSpPr/>
            <p:nvPr/>
          </p:nvSpPr>
          <p:spPr>
            <a:xfrm rot="2204025">
              <a:off x="2508434" y="1481523"/>
              <a:ext cx="4267200" cy="4124325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9459" name="组合 4"/>
          <p:cNvGrpSpPr>
            <a:grpSpLocks noChangeAspect="1"/>
          </p:cNvGrpSpPr>
          <p:nvPr/>
        </p:nvGrpSpPr>
        <p:grpSpPr>
          <a:xfrm rot="-8646213">
            <a:off x="6138863" y="1803400"/>
            <a:ext cx="1279525" cy="1236663"/>
            <a:chOff x="2508434" y="1481523"/>
            <a:chExt cx="4267200" cy="4124325"/>
          </a:xfrm>
        </p:grpSpPr>
        <p:sp>
          <p:nvSpPr>
            <p:cNvPr id="6" name="正五边形 5"/>
            <p:cNvSpPr>
              <a:spLocks noChangeAspect="1"/>
            </p:cNvSpPr>
            <p:nvPr/>
          </p:nvSpPr>
          <p:spPr>
            <a:xfrm>
              <a:off x="2792751" y="1892603"/>
              <a:ext cx="3414817" cy="3298401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7" name="正五边形 6"/>
            <p:cNvSpPr/>
            <p:nvPr/>
          </p:nvSpPr>
          <p:spPr>
            <a:xfrm rot="2204025">
              <a:off x="2509027" y="1477825"/>
              <a:ext cx="4267200" cy="4124325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9460" name="组合 7"/>
          <p:cNvGrpSpPr>
            <a:grpSpLocks noChangeAspect="1"/>
          </p:cNvGrpSpPr>
          <p:nvPr/>
        </p:nvGrpSpPr>
        <p:grpSpPr>
          <a:xfrm rot="-8646213">
            <a:off x="4575175" y="3484563"/>
            <a:ext cx="1279525" cy="1238250"/>
            <a:chOff x="2508434" y="1481523"/>
            <a:chExt cx="4267200" cy="4124325"/>
          </a:xfrm>
        </p:grpSpPr>
        <p:sp>
          <p:nvSpPr>
            <p:cNvPr id="9" name="正五边形 8"/>
            <p:cNvSpPr>
              <a:spLocks noChangeAspect="1"/>
            </p:cNvSpPr>
            <p:nvPr/>
          </p:nvSpPr>
          <p:spPr>
            <a:xfrm>
              <a:off x="2792747" y="1892077"/>
              <a:ext cx="3414821" cy="3299460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0" name="正五边形 9"/>
            <p:cNvSpPr/>
            <p:nvPr/>
          </p:nvSpPr>
          <p:spPr>
            <a:xfrm rot="2204025">
              <a:off x="2508434" y="1481523"/>
              <a:ext cx="4267200" cy="4124325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19461" name="组合 10"/>
          <p:cNvGrpSpPr>
            <a:grpSpLocks noChangeAspect="1"/>
          </p:cNvGrpSpPr>
          <p:nvPr/>
        </p:nvGrpSpPr>
        <p:grpSpPr>
          <a:xfrm rot="10800000">
            <a:off x="6175375" y="3509963"/>
            <a:ext cx="1279525" cy="1238250"/>
            <a:chOff x="2508434" y="1481523"/>
            <a:chExt cx="4267200" cy="4124325"/>
          </a:xfrm>
        </p:grpSpPr>
        <p:sp>
          <p:nvSpPr>
            <p:cNvPr id="12" name="正五边形 11"/>
            <p:cNvSpPr>
              <a:spLocks noChangeAspect="1"/>
            </p:cNvSpPr>
            <p:nvPr/>
          </p:nvSpPr>
          <p:spPr>
            <a:xfrm>
              <a:off x="2789030" y="1893955"/>
              <a:ext cx="3414821" cy="3299460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3" name="正五边形 12"/>
            <p:cNvSpPr/>
            <p:nvPr/>
          </p:nvSpPr>
          <p:spPr>
            <a:xfrm rot="2204025">
              <a:off x="2508434" y="1481523"/>
              <a:ext cx="4267200" cy="4124325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729163" y="2193925"/>
            <a:ext cx="1136650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typeface="+mn-ea"/>
              </a:rPr>
              <a:t>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61100" y="2193925"/>
            <a:ext cx="1136650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typeface="+mn-ea"/>
              </a:rPr>
              <a:t>W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10113" y="3779838"/>
            <a:ext cx="1138237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typeface="+mn-ea"/>
              </a:rPr>
              <a:t>O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00788" y="3779838"/>
            <a:ext cx="1138237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typeface="+mn-ea"/>
              </a:rPr>
              <a:t>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519989" y="1425575"/>
            <a:ext cx="2160587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19467" name="文本框 18"/>
          <p:cNvSpPr txBox="1">
            <a:spLocks noChangeArrowheads="1"/>
          </p:cNvSpPr>
          <p:nvPr/>
        </p:nvSpPr>
        <p:spPr bwMode="auto">
          <a:xfrm>
            <a:off x="7500939" y="1868488"/>
            <a:ext cx="2160587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7235825" y="1855788"/>
            <a:ext cx="2160588" cy="476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574925" y="1809750"/>
            <a:ext cx="2160588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19470" name="文本框 21"/>
          <p:cNvSpPr txBox="1">
            <a:spLocks noChangeArrowheads="1"/>
          </p:cNvSpPr>
          <p:nvPr/>
        </p:nvSpPr>
        <p:spPr bwMode="auto">
          <a:xfrm>
            <a:off x="2555875" y="2252663"/>
            <a:ext cx="2160588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474913" y="2241550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549525" y="3851275"/>
            <a:ext cx="2160588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19473" name="文本框 24"/>
          <p:cNvSpPr txBox="1">
            <a:spLocks noChangeArrowheads="1"/>
          </p:cNvSpPr>
          <p:nvPr/>
        </p:nvSpPr>
        <p:spPr bwMode="auto">
          <a:xfrm>
            <a:off x="2530475" y="4292600"/>
            <a:ext cx="2160588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2449513" y="4281488"/>
            <a:ext cx="2162175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607299" y="3421063"/>
            <a:ext cx="2160588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19476" name="文本框 27"/>
          <p:cNvSpPr txBox="1">
            <a:spLocks noChangeArrowheads="1"/>
          </p:cNvSpPr>
          <p:nvPr/>
        </p:nvSpPr>
        <p:spPr bwMode="auto">
          <a:xfrm>
            <a:off x="7586664" y="3862388"/>
            <a:ext cx="2162175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  <a:p>
            <a:r>
              <a:rPr altLang="zh-CN" b="1" lang="en-US" sz="1400">
                <a:solidFill>
                  <a:schemeClr val="bg1"/>
                </a:solidFill>
                <a:latin charset="0" pitchFamily="34" typeface="Calibri"/>
              </a:rPr>
              <a:t>TEXT HERE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7507288" y="3851275"/>
            <a:ext cx="2160587" cy="31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60513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文本框 2"/>
          <p:cNvSpPr txBox="1"/>
          <p:nvPr/>
        </p:nvSpPr>
        <p:spPr>
          <a:xfrm>
            <a:off x="3448050" y="5335588"/>
            <a:ext cx="5368925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3600">
                <a:solidFill>
                  <a:schemeClr val="bg1"/>
                </a:solidFill>
                <a:latin typeface="+mj-lt"/>
                <a:ea typeface="+mn-ea"/>
              </a:rPr>
              <a:t>PART TWO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448050" y="5981700"/>
            <a:ext cx="536892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48050" y="5981700"/>
            <a:ext cx="53689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bg1"/>
                </a:solidFill>
                <a:latin typeface="+mj-lt"/>
                <a:ea typeface="+mn-ea"/>
              </a:rPr>
              <a:t>This is your part two.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6" name="组合 1"/>
          <p:cNvGrpSpPr>
            <a:grpSpLocks noChangeAspect="1"/>
          </p:cNvGrpSpPr>
          <p:nvPr/>
        </p:nvGrpSpPr>
        <p:grpSpPr>
          <a:xfrm>
            <a:off x="0" y="0"/>
            <a:ext cx="6311900" cy="6846888"/>
            <a:chOff x="3013748" y="1523733"/>
            <a:chExt cx="2160000" cy="2343417"/>
          </a:xfrm>
        </p:grpSpPr>
        <p:sp>
          <p:nvSpPr>
            <p:cNvPr id="3" name="等腰三角形 2"/>
            <p:cNvSpPr>
              <a:spLocks noChangeAspect="1"/>
            </p:cNvSpPr>
            <p:nvPr/>
          </p:nvSpPr>
          <p:spPr>
            <a:xfrm>
              <a:off x="3013748" y="1523733"/>
              <a:ext cx="2160000" cy="18000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3013748" y="2067071"/>
              <a:ext cx="2160000" cy="1800079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6311900" y="1579563"/>
            <a:ext cx="5880100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311900" y="5254625"/>
            <a:ext cx="588010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311900" y="1692275"/>
            <a:ext cx="4837113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accent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1510" name="文本框 9"/>
          <p:cNvSpPr txBox="1">
            <a:spLocks noChangeArrowheads="1"/>
          </p:cNvSpPr>
          <p:nvPr/>
        </p:nvSpPr>
        <p:spPr bwMode="auto">
          <a:xfrm>
            <a:off x="6311900" y="2092325"/>
            <a:ext cx="4837113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solidFill>
                  <a:schemeClr val="accent1"/>
                </a:solidFill>
                <a:latin charset="0" pitchFamily="34" typeface="Calibri"/>
              </a:rPr>
              <a:t>TEXT HERE TEXT HERE TEXT HERE TEXT HERE TEXT HERE TEXT HERE </a:t>
            </a:r>
          </a:p>
          <a:p>
            <a:r>
              <a:rPr altLang="zh-CN" lang="en-US" sz="1200">
                <a:solidFill>
                  <a:schemeClr val="accent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accent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accent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accent1"/>
                </a:solidFill>
                <a:latin charset="0" pitchFamily="34" typeface="Calibri"/>
              </a:rPr>
              <a:t>TEXT HERE TEXT HERE TEXT HERE TEXT HERE TEXT HERE TEXT HERE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11900" y="3613150"/>
            <a:ext cx="4837113" cy="39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000">
                <a:solidFill>
                  <a:schemeClr val="bg1"/>
                </a:solidFill>
                <a:latin typeface="+mj-lt"/>
                <a:ea typeface="+mn-ea"/>
              </a:rPr>
              <a:t>YOUR TEXT HERE</a:t>
            </a:r>
          </a:p>
        </p:txBody>
      </p:sp>
      <p:sp>
        <p:nvSpPr>
          <p:cNvPr id="21512" name="文本框 11"/>
          <p:cNvSpPr txBox="1">
            <a:spLocks noChangeArrowheads="1"/>
          </p:cNvSpPr>
          <p:nvPr/>
        </p:nvSpPr>
        <p:spPr bwMode="auto">
          <a:xfrm>
            <a:off x="6311900" y="4013200"/>
            <a:ext cx="4837113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 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</a:t>
            </a:r>
          </a:p>
          <a:p>
            <a:r>
              <a:rPr altLang="zh-CN" lang="en-US" sz="1200">
                <a:solidFill>
                  <a:schemeClr val="bg1"/>
                </a:solidFill>
                <a:latin charset="0" pitchFamily="34" typeface="Calibri"/>
              </a:rPr>
              <a:t>TEXT HERE TEXT HERE TEXT HERE TEXT HERE TEXT HERE TEXT HERE 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1" name="组合 3"/>
          <p:cNvGrpSpPr>
            <a:grpSpLocks noChangeAspect="1"/>
          </p:cNvGrpSpPr>
          <p:nvPr/>
        </p:nvGrpSpPr>
        <p:grpSpPr>
          <a:xfrm>
            <a:off x="1816100" y="2682875"/>
            <a:ext cx="895350" cy="971550"/>
            <a:chOff x="3013748" y="1523733"/>
            <a:chExt cx="2160000" cy="2343417"/>
          </a:xfrm>
        </p:grpSpPr>
        <p:sp>
          <p:nvSpPr>
            <p:cNvPr id="5" name="等腰三角形 4"/>
            <p:cNvSpPr>
              <a:spLocks noChangeAspect="1"/>
            </p:cNvSpPr>
            <p:nvPr/>
          </p:nvSpPr>
          <p:spPr>
            <a:xfrm>
              <a:off x="3013748" y="1523733"/>
              <a:ext cx="2160000" cy="1799683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3013748" y="2067467"/>
              <a:ext cx="2160000" cy="1799683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2532" name="组合 6"/>
          <p:cNvGrpSpPr>
            <a:grpSpLocks noChangeAspect="1"/>
          </p:cNvGrpSpPr>
          <p:nvPr/>
        </p:nvGrpSpPr>
        <p:grpSpPr>
          <a:xfrm>
            <a:off x="2711450" y="1938338"/>
            <a:ext cx="1787525" cy="1939925"/>
            <a:chOff x="3013748" y="1523733"/>
            <a:chExt cx="2160000" cy="2343417"/>
          </a:xfrm>
        </p:grpSpPr>
        <p:sp>
          <p:nvSpPr>
            <p:cNvPr id="8" name="等腰三角形 7"/>
            <p:cNvSpPr>
              <a:spLocks noChangeAspect="1"/>
            </p:cNvSpPr>
            <p:nvPr/>
          </p:nvSpPr>
          <p:spPr>
            <a:xfrm>
              <a:off x="3013748" y="1523733"/>
              <a:ext cx="2160000" cy="180071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3013748" y="2066439"/>
              <a:ext cx="2160000" cy="1800711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2533" name="组合 9"/>
          <p:cNvGrpSpPr>
            <a:grpSpLocks noChangeAspect="1"/>
          </p:cNvGrpSpPr>
          <p:nvPr/>
        </p:nvGrpSpPr>
        <p:grpSpPr>
          <a:xfrm rot="10800000">
            <a:off x="4498975" y="3254375"/>
            <a:ext cx="715963" cy="776288"/>
            <a:chOff x="3013748" y="1523733"/>
            <a:chExt cx="2160000" cy="2343417"/>
          </a:xfrm>
        </p:grpSpPr>
        <p:sp>
          <p:nvSpPr>
            <p:cNvPr id="11" name="等腰三角形 10"/>
            <p:cNvSpPr>
              <a:spLocks noChangeAspect="1"/>
            </p:cNvSpPr>
            <p:nvPr/>
          </p:nvSpPr>
          <p:spPr>
            <a:xfrm>
              <a:off x="3018539" y="1518942"/>
              <a:ext cx="2159997" cy="180189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3018539" y="2060466"/>
              <a:ext cx="2159997" cy="180189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2534" name="组合 12"/>
          <p:cNvGrpSpPr>
            <a:grpSpLocks noChangeAspect="1"/>
          </p:cNvGrpSpPr>
          <p:nvPr/>
        </p:nvGrpSpPr>
        <p:grpSpPr>
          <a:xfrm rot="10800000">
            <a:off x="5214938" y="2914650"/>
            <a:ext cx="2057400" cy="2232025"/>
            <a:chOff x="3013748" y="1523733"/>
            <a:chExt cx="2160000" cy="2343417"/>
          </a:xfrm>
        </p:grpSpPr>
        <p:sp>
          <p:nvSpPr>
            <p:cNvPr id="14" name="等腰三角形 13"/>
            <p:cNvSpPr>
              <a:spLocks noChangeAspect="1"/>
            </p:cNvSpPr>
            <p:nvPr/>
          </p:nvSpPr>
          <p:spPr>
            <a:xfrm>
              <a:off x="3015415" y="1523733"/>
              <a:ext cx="2160000" cy="1800064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3015415" y="2067086"/>
              <a:ext cx="2160000" cy="1800064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2535" name="组合 15"/>
          <p:cNvGrpSpPr>
            <a:grpSpLocks noChangeAspect="1"/>
          </p:cNvGrpSpPr>
          <p:nvPr/>
        </p:nvGrpSpPr>
        <p:grpSpPr>
          <a:xfrm>
            <a:off x="7272338" y="2684463"/>
            <a:ext cx="893762" cy="969962"/>
            <a:chOff x="3013748" y="1523733"/>
            <a:chExt cx="2160000" cy="2343417"/>
          </a:xfrm>
        </p:grpSpPr>
        <p:sp>
          <p:nvSpPr>
            <p:cNvPr id="17" name="等腰三角形 16"/>
            <p:cNvSpPr>
              <a:spLocks noChangeAspect="1"/>
            </p:cNvSpPr>
            <p:nvPr/>
          </p:nvSpPr>
          <p:spPr>
            <a:xfrm>
              <a:off x="3013748" y="1523733"/>
              <a:ext cx="2160000" cy="1798793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3013748" y="2068357"/>
              <a:ext cx="2160000" cy="1798793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2536" name="组合 18"/>
          <p:cNvGrpSpPr>
            <a:grpSpLocks noChangeAspect="1"/>
          </p:cNvGrpSpPr>
          <p:nvPr/>
        </p:nvGrpSpPr>
        <p:grpSpPr>
          <a:xfrm rot="10800000">
            <a:off x="8166100" y="3054350"/>
            <a:ext cx="1520825" cy="1649413"/>
            <a:chOff x="3013748" y="1523733"/>
            <a:chExt cx="2160000" cy="2343417"/>
          </a:xfrm>
        </p:grpSpPr>
        <p:sp>
          <p:nvSpPr>
            <p:cNvPr id="20" name="等腰三角形 19"/>
            <p:cNvSpPr>
              <a:spLocks noChangeAspect="1"/>
            </p:cNvSpPr>
            <p:nvPr/>
          </p:nvSpPr>
          <p:spPr>
            <a:xfrm>
              <a:off x="3013748" y="1521478"/>
              <a:ext cx="2160000" cy="1799852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  <p:sp>
          <p:nvSpPr>
            <p:cNvPr id="21" name="等腰三角形 20"/>
            <p:cNvSpPr/>
            <p:nvPr/>
          </p:nvSpPr>
          <p:spPr>
            <a:xfrm rot="10800000">
              <a:off x="3013748" y="2065042"/>
              <a:ext cx="2160000" cy="179985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2537" name="组合 24"/>
          <p:cNvGrpSpPr/>
          <p:nvPr/>
        </p:nvGrpSpPr>
        <p:grpSpPr>
          <a:xfrm rot="-3508161">
            <a:off x="2013744" y="4375944"/>
            <a:ext cx="2160587" cy="923925"/>
            <a:chOff x="1463180" y="4946525"/>
            <a:chExt cx="2160897" cy="923330"/>
          </a:xfrm>
        </p:grpSpPr>
        <p:sp>
          <p:nvSpPr>
            <p:cNvPr id="22" name="文本框 21"/>
            <p:cNvSpPr txBox="1"/>
            <p:nvPr/>
          </p:nvSpPr>
          <p:spPr>
            <a:xfrm>
              <a:off x="1463844" y="4945446"/>
              <a:ext cx="2160898" cy="3959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accent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22559" name="文本框 22"/>
            <p:cNvSpPr txBox="1">
              <a:spLocks noChangeArrowheads="1"/>
            </p:cNvSpPr>
            <p:nvPr/>
          </p:nvSpPr>
          <p:spPr bwMode="auto">
            <a:xfrm>
              <a:off x="1463180" y="5346635"/>
              <a:ext cx="2160896" cy="5178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r>
                <a:rPr altLang="zh-CN" b="1" lang="en-US" sz="1400">
                  <a:solidFill>
                    <a:schemeClr val="accent1"/>
                  </a:solidFill>
                  <a:latin charset="0" pitchFamily="34" typeface="Calibri"/>
                </a:rPr>
                <a:t>TEXT HERE TEXT HERE</a:t>
              </a:r>
            </a:p>
            <a:p>
              <a:pPr algn="r"/>
              <a:r>
                <a:rPr altLang="zh-CN" b="1" lang="en-US" sz="1400">
                  <a:solidFill>
                    <a:schemeClr val="accent1"/>
                  </a:solidFill>
                  <a:latin charset="0" pitchFamily="34" typeface="Calibri"/>
                </a:rPr>
                <a:t>TEXT HERE TEXT HERE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462846" y="5345387"/>
              <a:ext cx="2160897" cy="3173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8" name="组合 25"/>
          <p:cNvGrpSpPr/>
          <p:nvPr/>
        </p:nvGrpSpPr>
        <p:grpSpPr>
          <a:xfrm rot="-3508161">
            <a:off x="5788819" y="1556544"/>
            <a:ext cx="2160587" cy="923925"/>
            <a:chOff x="1463180" y="4946525"/>
            <a:chExt cx="2160897" cy="923330"/>
          </a:xfrm>
        </p:grpSpPr>
        <p:sp>
          <p:nvSpPr>
            <p:cNvPr id="27" name="文本框 26"/>
            <p:cNvSpPr txBox="1"/>
            <p:nvPr/>
          </p:nvSpPr>
          <p:spPr>
            <a:xfrm>
              <a:off x="1463844" y="4945446"/>
              <a:ext cx="2160898" cy="3959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accent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22556" name="文本框 27"/>
            <p:cNvSpPr txBox="1">
              <a:spLocks noChangeArrowheads="1"/>
            </p:cNvSpPr>
            <p:nvPr/>
          </p:nvSpPr>
          <p:spPr bwMode="auto">
            <a:xfrm>
              <a:off x="1463180" y="5346636"/>
              <a:ext cx="2160896" cy="5178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zh-CN" b="1" lang="en-US" sz="1400">
                  <a:solidFill>
                    <a:schemeClr val="accent1"/>
                  </a:solidFill>
                  <a:latin charset="0" pitchFamily="34" typeface="Calibri"/>
                </a:rPr>
                <a:t>TEXT HERE TEXT HERE</a:t>
              </a:r>
            </a:p>
            <a:p>
              <a:r>
                <a:rPr altLang="zh-CN" b="1" lang="en-US" sz="1400">
                  <a:solidFill>
                    <a:schemeClr val="accent1"/>
                  </a:solidFill>
                  <a:latin charset="0" pitchFamily="34" typeface="Calibri"/>
                </a:rPr>
                <a:t>TEXT HERE TEXT HERE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462846" y="5345387"/>
              <a:ext cx="2160897" cy="3173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9" name="组合 30"/>
          <p:cNvGrpSpPr/>
          <p:nvPr/>
        </p:nvGrpSpPr>
        <p:grpSpPr>
          <a:xfrm rot="-3508161">
            <a:off x="3141663" y="603250"/>
            <a:ext cx="2162175" cy="923925"/>
            <a:chOff x="1463180" y="4946525"/>
            <a:chExt cx="2160897" cy="923330"/>
          </a:xfrm>
        </p:grpSpPr>
        <p:sp>
          <p:nvSpPr>
            <p:cNvPr id="32" name="文本框 31"/>
            <p:cNvSpPr txBox="1"/>
            <p:nvPr/>
          </p:nvSpPr>
          <p:spPr>
            <a:xfrm>
              <a:off x="1463843" y="4945447"/>
              <a:ext cx="2160898" cy="3959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22553" name="文本框 32"/>
            <p:cNvSpPr txBox="1">
              <a:spLocks noChangeArrowheads="1"/>
            </p:cNvSpPr>
            <p:nvPr/>
          </p:nvSpPr>
          <p:spPr bwMode="auto">
            <a:xfrm>
              <a:off x="1463180" y="5346635"/>
              <a:ext cx="2160896" cy="5178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zh-CN" b="1" lang="en-US" sz="1400">
                  <a:solidFill>
                    <a:schemeClr val="bg1"/>
                  </a:solidFill>
                  <a:latin charset="0" pitchFamily="34" typeface="Calibri"/>
                </a:rPr>
                <a:t>TEXT HERE TEXT HERE</a:t>
              </a:r>
            </a:p>
            <a:p>
              <a:r>
                <a:rPr altLang="zh-CN" b="1" lang="en-US" sz="1400">
                  <a:solidFill>
                    <a:schemeClr val="bg1"/>
                  </a:solidFill>
                  <a:latin charset="0" pitchFamily="34" typeface="Calibri"/>
                </a:rPr>
                <a:t>TEXT HERE TEXT HERE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462846" y="5345386"/>
              <a:ext cx="2160897" cy="31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0" name="组合 34"/>
          <p:cNvGrpSpPr/>
          <p:nvPr/>
        </p:nvGrpSpPr>
        <p:grpSpPr>
          <a:xfrm rot="-3508161">
            <a:off x="4644232" y="5642769"/>
            <a:ext cx="2160587" cy="923925"/>
            <a:chOff x="1463180" y="4946525"/>
            <a:chExt cx="2160897" cy="923330"/>
          </a:xfrm>
        </p:grpSpPr>
        <p:sp>
          <p:nvSpPr>
            <p:cNvPr id="36" name="文本框 35"/>
            <p:cNvSpPr txBox="1"/>
            <p:nvPr/>
          </p:nvSpPr>
          <p:spPr>
            <a:xfrm>
              <a:off x="1463845" y="4945445"/>
              <a:ext cx="2160898" cy="3959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22550" name="文本框 36"/>
            <p:cNvSpPr txBox="1">
              <a:spLocks noChangeArrowheads="1"/>
            </p:cNvSpPr>
            <p:nvPr/>
          </p:nvSpPr>
          <p:spPr bwMode="auto">
            <a:xfrm>
              <a:off x="1463180" y="5346635"/>
              <a:ext cx="2160896" cy="5178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r>
                <a:rPr altLang="zh-CN" b="1" lang="en-US" sz="1400">
                  <a:solidFill>
                    <a:schemeClr val="bg1"/>
                  </a:solidFill>
                  <a:latin charset="0" pitchFamily="34" typeface="Calibri"/>
                </a:rPr>
                <a:t>TEXT HERE TEXT HERE</a:t>
              </a:r>
            </a:p>
            <a:p>
              <a:pPr algn="r"/>
              <a:r>
                <a:rPr altLang="zh-CN" b="1" lang="en-US" sz="1400">
                  <a:solidFill>
                    <a:schemeClr val="bg1"/>
                  </a:solidFill>
                  <a:latin charset="0" pitchFamily="34" typeface="Calibri"/>
                </a:rPr>
                <a:t>TEXT HERE TEXT HERE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462846" y="5345386"/>
              <a:ext cx="2160897" cy="31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1" name="组合 38"/>
          <p:cNvGrpSpPr/>
          <p:nvPr/>
        </p:nvGrpSpPr>
        <p:grpSpPr>
          <a:xfrm rot="-3508161">
            <a:off x="7312819" y="5214144"/>
            <a:ext cx="2160587" cy="923925"/>
            <a:chOff x="1463180" y="4946525"/>
            <a:chExt cx="2160897" cy="923330"/>
          </a:xfrm>
        </p:grpSpPr>
        <p:sp>
          <p:nvSpPr>
            <p:cNvPr id="40" name="文本框 39"/>
            <p:cNvSpPr txBox="1"/>
            <p:nvPr/>
          </p:nvSpPr>
          <p:spPr>
            <a:xfrm>
              <a:off x="1463843" y="4945447"/>
              <a:ext cx="2160898" cy="3959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bg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22547" name="文本框 40"/>
            <p:cNvSpPr txBox="1">
              <a:spLocks noChangeArrowheads="1"/>
            </p:cNvSpPr>
            <p:nvPr/>
          </p:nvSpPr>
          <p:spPr bwMode="auto">
            <a:xfrm>
              <a:off x="1463181" y="5346636"/>
              <a:ext cx="2160896" cy="5178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r>
                <a:rPr altLang="zh-CN" b="1" lang="en-US" sz="1400">
                  <a:solidFill>
                    <a:schemeClr val="bg1"/>
                  </a:solidFill>
                  <a:latin charset="0" pitchFamily="34" typeface="Calibri"/>
                </a:rPr>
                <a:t>TEXT HERE TEXT HERE</a:t>
              </a:r>
            </a:p>
            <a:p>
              <a:pPr algn="r"/>
              <a:r>
                <a:rPr altLang="zh-CN" b="1" lang="en-US" sz="1400">
                  <a:solidFill>
                    <a:schemeClr val="bg1"/>
                  </a:solidFill>
                  <a:latin charset="0" pitchFamily="34" typeface="Calibri"/>
                </a:rPr>
                <a:t>TEXT HERE TEXT HERE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462846" y="5345387"/>
              <a:ext cx="2160897" cy="3173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" name="组合 46"/>
          <p:cNvGrpSpPr/>
          <p:nvPr/>
        </p:nvGrpSpPr>
        <p:grpSpPr>
          <a:xfrm rot="-3508161">
            <a:off x="8473282" y="1701006"/>
            <a:ext cx="2160588" cy="923925"/>
            <a:chOff x="1463180" y="4946525"/>
            <a:chExt cx="2160897" cy="923330"/>
          </a:xfrm>
        </p:grpSpPr>
        <p:sp>
          <p:nvSpPr>
            <p:cNvPr id="48" name="文本框 47"/>
            <p:cNvSpPr txBox="1"/>
            <p:nvPr/>
          </p:nvSpPr>
          <p:spPr>
            <a:xfrm>
              <a:off x="1463844" y="4945447"/>
              <a:ext cx="2160896" cy="3959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2000">
                  <a:solidFill>
                    <a:schemeClr val="accent1"/>
                  </a:solidFill>
                  <a:latin typeface="+mj-lt"/>
                  <a:ea typeface="+mn-ea"/>
                </a:rPr>
                <a:t>YOUR TEXT HERE</a:t>
              </a:r>
            </a:p>
          </p:txBody>
        </p:sp>
        <p:sp>
          <p:nvSpPr>
            <p:cNvPr id="22544" name="文本框 48"/>
            <p:cNvSpPr txBox="1">
              <a:spLocks noChangeArrowheads="1"/>
            </p:cNvSpPr>
            <p:nvPr/>
          </p:nvSpPr>
          <p:spPr bwMode="auto">
            <a:xfrm>
              <a:off x="1463181" y="5346636"/>
              <a:ext cx="2160896" cy="5178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zh-CN" b="1" lang="en-US" sz="1400">
                  <a:solidFill>
                    <a:schemeClr val="accent1"/>
                  </a:solidFill>
                  <a:latin charset="0" pitchFamily="34" typeface="Calibri"/>
                </a:rPr>
                <a:t>TEXT HERE TEXT HERE</a:t>
              </a:r>
            </a:p>
            <a:p>
              <a:r>
                <a:rPr altLang="zh-CN" b="1" lang="en-US" sz="1400">
                  <a:solidFill>
                    <a:schemeClr val="accent1"/>
                  </a:solidFill>
                  <a:latin charset="0" pitchFamily="34" typeface="Calibri"/>
                </a:rPr>
                <a:t>TEXT HERE TEXT HERE</a:t>
              </a: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1462846" y="5345386"/>
              <a:ext cx="2160897" cy="3173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239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8">
      <vt:lpstr>Arial</vt:lpstr>
      <vt:lpstr>Calibri Light</vt:lpstr>
      <vt:lpstr>Calibri</vt:lpstr>
      <vt:lpstr>宋体</vt:lpstr>
      <vt:lpstr>Arial Unicode MS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2021-08-22T11:49:22Z</dcterms:created>
  <cp:lastPrinted>2021-08-22T11:49:22Z</cp:lastPrinted>
  <dcterms:modified xsi:type="dcterms:W3CDTF">2021-08-22T05:38:35Z</dcterms:modified>
  <cp:revision>1</cp:revision>
</cp:coreProperties>
</file>