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2" r:id="rId2"/>
  </p:sldMasterIdLst>
  <p:notesMasterIdLst>
    <p:notesMasterId r:id="rId3"/>
  </p:notesMasterIdLst>
  <p:sldIdLst>
    <p:sldId id="256" r:id="rId4"/>
    <p:sldId id="257" r:id="rId5"/>
    <p:sldId id="267" r:id="rId6"/>
    <p:sldId id="262" r:id="rId7"/>
    <p:sldId id="273" r:id="rId8"/>
    <p:sldId id="258" r:id="rId9"/>
    <p:sldId id="271" r:id="rId10"/>
    <p:sldId id="259" r:id="rId11"/>
    <p:sldId id="260" r:id="rId12"/>
    <p:sldId id="268" r:id="rId13"/>
    <p:sldId id="263" r:id="rId14"/>
    <p:sldId id="264" r:id="rId15"/>
    <p:sldId id="269" r:id="rId16"/>
    <p:sldId id="272" r:id="rId17"/>
    <p:sldId id="274" r:id="rId18"/>
    <p:sldId id="279" r:id="rId19"/>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46"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tags/tag1.xml" Type="http://schemas.openxmlformats.org/officeDocument/2006/relationships/tag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CC136-24EB-4FED-BB36-6F74D60C5404}" type="datetimeFigureOut">
              <a:rPr lang="zh-CN" altLang="en-US" smtClean="0"/>
              <a:t>2017/12/5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EBF1B-1941-477F-8F91-6DB1AC407EDB}" type="slidenum">
              <a:rPr lang="zh-CN" altLang="en-US" smtClean="0"/>
              <a:t>‹#›</a:t>
            </a:fld>
            <a:endParaRPr lang="zh-CN" altLang="en-US"/>
          </a:p>
        </p:txBody>
      </p:sp>
    </p:spTree>
    <p:extLst>
      <p:ext uri="{BB962C8B-B14F-4D97-AF65-F5344CB8AC3E}">
        <p14:creationId val="22634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737590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421153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738882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187541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468198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407582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768393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268247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334411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63151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900220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382339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517110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611584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488134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074038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第四章">
    <p:spTree>
      <p:nvGrpSpPr>
        <p:cNvPr id="1" name=""/>
        <p:cNvGrpSpPr/>
        <p:nvPr/>
      </p:nvGrpSpPr>
      <p:grpSpPr>
        <a:xfrm>
          <a:off x="0" y="0"/>
          <a:ext cx="0" cy="0"/>
        </a:xfrm>
      </p:grpSpPr>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8458673"/>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5481346"/>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8276869"/>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0606340"/>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2333383"/>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1622338"/>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576337"/>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8178427"/>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9493495"/>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8449923"/>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1536589"/>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D9B8F80-F141-4AB0-823B-2E40750307FB}" type="datetimeFigureOut">
              <a:rPr lang="zh-CN" altLang="en-US" smtClean="0"/>
              <a:t>2017/12/5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074655-A638-4B30-9D70-3E1A2E30EBD2}" type="slidenum">
              <a:rPr lang="zh-CN" altLang="en-US" smtClean="0"/>
              <a:t>‹#›</a:t>
            </a:fld>
            <a:endParaRPr lang="zh-CN" altLang="en-US"/>
          </a:p>
        </p:txBody>
      </p:sp>
    </p:spTree>
  </p:cSld>
  <p:clrMapOvr>
    <a:masterClrMapping/>
  </p:clrMapOvr>
  <mc:AlternateContent>
    <mc:Choice Requires="p14">
      <p:transition spd="slow" p14:dur="1250">
        <p14:switch dir="r"/>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1.jpe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alphaModFix amt="98000"/>
            <a:lum/>
          </a:blip>
          <a:stretch>
            <a:fillRect l="-20000" r="-50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B8F80-F141-4AB0-823B-2E40750307FB}" type="datetimeFigureOut">
              <a:rPr lang="zh-CN" altLang="en-US" smtClean="0"/>
              <a:t>2017/12/5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4655-A638-4B30-9D70-3E1A2E30EBD2}" type="slidenum">
              <a:rPr lang="zh-CN" altLang="en-US" smtClean="0"/>
              <a:t>‹#›</a:t>
            </a:fld>
            <a:endParaRPr lang="zh-CN" altLang="en-US"/>
          </a:p>
        </p:txBody>
      </p:sp>
      <p:sp>
        <p:nvSpPr>
          <p:cNvPr id="7" name="圆角矩形 6"/>
          <p:cNvSpPr/>
          <p:nvPr userDrawn="1"/>
        </p:nvSpPr>
        <p:spPr>
          <a:xfrm>
            <a:off x="942681" y="518474"/>
            <a:ext cx="10294070" cy="5854045"/>
          </a:xfrm>
          <a:prstGeom prst="round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mc:Choice Requires="p14">
      <p:transition spd="slow" p14:dur="1250">
        <p14:switch dir="r"/>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68429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mc:Choice Requires="p14">
      <p:transition spd="slow" p14:dur="1250">
        <p14:switch dir="r"/>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wdp" Type="http://schemas.microsoft.com/office/2007/relationships/hdphoto"/></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 Id="rId3" Target="../media/image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 Id="rId3" Target="http://www.rapidesign.cn/" TargetMode="External" Type="http://schemas.openxmlformats.org/officeDocument/2006/relationships/hyperlink"/><Relationship Id="rId4" Target="../media/image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文本框 1"/>
          <p:cNvSpPr txBox="1"/>
          <p:nvPr/>
        </p:nvSpPr>
        <p:spPr>
          <a:xfrm>
            <a:off x="4462021" y="1785263"/>
            <a:ext cx="7729979" cy="1188720"/>
          </a:xfrm>
          <a:prstGeom prst="rect">
            <a:avLst/>
          </a:prstGeom>
          <a:noFill/>
        </p:spPr>
        <p:txBody>
          <a:bodyPr rtlCol="0" wrap="square">
            <a:spAutoFit/>
          </a:bodyPr>
          <a:lstStyle/>
          <a:p>
            <a:r>
              <a:rPr altLang="en-US" b="1" lang="zh-CN" sz="7200">
                <a:solidFill>
                  <a:schemeClr val="bg1"/>
                </a:solidFill>
                <a:cs typeface="+mn-ea"/>
                <a:sym typeface="+mn-lt"/>
              </a:rPr>
              <a:t>木纹复古PPT模板</a:t>
            </a:r>
          </a:p>
        </p:txBody>
      </p:sp>
      <p:sp>
        <p:nvSpPr>
          <p:cNvPr id="3" name="文本框 2"/>
          <p:cNvSpPr txBox="1"/>
          <p:nvPr/>
        </p:nvSpPr>
        <p:spPr>
          <a:xfrm>
            <a:off x="5769204" y="4678325"/>
            <a:ext cx="6080289" cy="365760"/>
          </a:xfrm>
          <a:prstGeom prst="rect">
            <a:avLst/>
          </a:prstGeom>
          <a:noFill/>
        </p:spPr>
        <p:txBody>
          <a:bodyPr rtlCol="0" wrap="square">
            <a:spAutoFit/>
          </a:bodyPr>
          <a:lstStyle/>
          <a:p>
            <a:r>
              <a:rPr altLang="en-US" b="1" lang="zh-CN">
                <a:solidFill>
                  <a:schemeClr val="bg1"/>
                </a:solidFill>
                <a:cs typeface="+mn-ea"/>
                <a:sym typeface="+mn-lt"/>
              </a:rPr>
              <a:t>汇报时间：2017年12月      汇报人：优页PPT</a:t>
            </a:r>
          </a:p>
        </p:txBody>
      </p:sp>
      <p:pic>
        <p:nvPicPr>
          <p:cNvPr id="4" name="图片 3"/>
          <p:cNvPicPr>
            <a:picLocks noChangeAspect="1"/>
          </p:cNvPicPr>
          <p:nvPr/>
        </p:nvPicPr>
        <p:blipFill>
          <a:blip r:embed="rId3">
            <a:lum bright="70000" contrast="-70000"/>
            <a:extLst>
              <a:ext uri="{BEBA8EAE-BF5A-486C-A8C5-ECC9F3942E4B}">
                <a14:imgProps>
                  <a14:imgLayer r:embed="rId4">
                    <a14:imgEffect>
                      <a14:artisticPhotocopy detail="2"/>
                    </a14:imgEffect>
                  </a14:imgLayer>
                </a14:imgProps>
              </a:ext>
              <a:ext uri="{28A0092B-C50C-407E-A947-70E740481C1C}">
                <a14:useLocalDpi val="0"/>
              </a:ext>
            </a:extLst>
          </a:blip>
          <a:stretch>
            <a:fillRect/>
          </a:stretch>
        </p:blipFill>
        <p:spPr>
          <a:xfrm>
            <a:off x="4958921" y="3200199"/>
            <a:ext cx="6074654" cy="771114"/>
          </a:xfrm>
          <a:prstGeom prst="rect">
            <a:avLst/>
          </a:prstGeom>
        </p:spPr>
      </p:pic>
    </p:spTree>
  </p:cSld>
  <p:clrMapOvr>
    <a:masterClrMapping/>
  </p:clrMapOvr>
  <mc:AlternateContent>
    <mc:Choice Requires="p14">
      <p:transition p14:dur="1250" spd="slow">
        <p14:switch dir="r"/>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8000"/>
            <a:lum/>
          </a:blip>
          <a:stretch>
            <a:fillRect l="-37000" r="-37000"/>
          </a:stretch>
        </a:blipFill>
        <a:effectLst/>
      </p:bgPr>
    </p:bg>
    <p:spTree>
      <p:nvGrpSpPr>
        <p:cNvPr id="1" name=""/>
        <p:cNvGrpSpPr/>
        <p:nvPr/>
      </p:nvGrpSpPr>
      <p:grpSpPr>
        <a:xfrm>
          <a:off x="0" y="0"/>
          <a:ext cx="0" cy="0"/>
        </a:xfrm>
      </p:grpSpPr>
      <p:sp>
        <p:nvSpPr>
          <p:cNvPr id="2" name="文本框 1"/>
          <p:cNvSpPr txBox="1"/>
          <p:nvPr/>
        </p:nvSpPr>
        <p:spPr>
          <a:xfrm>
            <a:off x="3209917" y="3428278"/>
            <a:ext cx="5669280" cy="914400"/>
          </a:xfrm>
          <a:prstGeom prst="rect">
            <a:avLst/>
          </a:prstGeom>
          <a:noFill/>
        </p:spPr>
        <p:txBody>
          <a:bodyPr rtlCol="0" wrap="none">
            <a:spAutoFit/>
          </a:bodyPr>
          <a:lstStyle>
            <a:defPPr>
              <a:defRPr lang="zh-CN"/>
            </a:defPPr>
            <a:lvl1pPr algn="ctr">
              <a:defRPr b="1" sz="3000">
                <a:solidFill>
                  <a:schemeClr val="bg1"/>
                </a:solidFill>
                <a:latin charset="-122" panose="020b0503020204020204" pitchFamily="34" typeface="微软雅黑"/>
                <a:ea charset="-122" panose="020b0503020204020204" pitchFamily="34" typeface="微软雅黑"/>
              </a:defRPr>
            </a:lvl1pPr>
          </a:lstStyle>
          <a:p>
            <a:r>
              <a:rPr altLang="en-US" lang="zh-CN" sz="5400">
                <a:solidFill>
                  <a:schemeClr val="tx1">
                    <a:lumMod val="75000"/>
                    <a:lumOff val="25000"/>
                  </a:schemeClr>
                </a:solidFill>
                <a:latin typeface="+mn-lt"/>
                <a:ea typeface="+mn-ea"/>
                <a:cs typeface="+mn-ea"/>
                <a:sym typeface="+mn-lt"/>
              </a:rPr>
              <a:t>工作完成具体情况</a:t>
            </a:r>
          </a:p>
        </p:txBody>
      </p:sp>
      <p:grpSp>
        <p:nvGrpSpPr>
          <p:cNvPr id="3" name="组合 2"/>
          <p:cNvGrpSpPr/>
          <p:nvPr/>
        </p:nvGrpSpPr>
        <p:grpSpPr>
          <a:xfrm>
            <a:off x="5061887" y="943842"/>
            <a:ext cx="2036803" cy="2036803"/>
            <a:chOff x="8077074" y="845254"/>
            <a:chExt cx="2036802" cy="2036802"/>
          </a:xfrm>
        </p:grpSpPr>
        <p:sp>
          <p:nvSpPr>
            <p:cNvPr id="4" name="椭圆 3"/>
            <p:cNvSpPr/>
            <p:nvPr/>
          </p:nvSpPr>
          <p:spPr>
            <a:xfrm>
              <a:off x="8077074" y="845254"/>
              <a:ext cx="2036802" cy="2036802"/>
            </a:xfrm>
            <a:prstGeom prst="ellipse">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cs typeface="+mn-ea"/>
                <a:sym typeface="+mn-lt"/>
              </a:endParaRPr>
            </a:p>
          </p:txBody>
        </p:sp>
        <p:sp>
          <p:nvSpPr>
            <p:cNvPr id="5" name="Freeform 126"/>
            <p:cNvSpPr>
              <a:spLocks noChangeAspect="1" noEditPoints="1"/>
            </p:cNvSpPr>
            <p:nvPr/>
          </p:nvSpPr>
          <p:spPr bwMode="auto">
            <a:xfrm>
              <a:off x="8639337" y="1292886"/>
              <a:ext cx="912277" cy="1141539"/>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350">
                <a:cs typeface="+mn-ea"/>
                <a:sym typeface="+mn-lt"/>
              </a:endParaRPr>
            </a:p>
          </p:txBody>
        </p:sp>
      </p:gr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ecel="100000" dur="600" id="7"/>
                                        <p:tgtEl>
                                          <p:spTgt spid="3"/>
                                        </p:tgtEl>
                                      </p:cBhvr>
                                    </p:animEffect>
                                    <p:anim calcmode="lin" valueType="num">
                                      <p:cBhvr>
                                        <p:cTn decel="100000" dur="600" fill="hold" id="8"/>
                                        <p:tgtEl>
                                          <p:spTgt spid="3"/>
                                        </p:tgtEl>
                                        <p:attrNameLst>
                                          <p:attrName>style.rotation</p:attrName>
                                        </p:attrNameLst>
                                      </p:cBhvr>
                                      <p:tavLst>
                                        <p:tav tm="0">
                                          <p:val>
                                            <p:fltVal val="-90"/>
                                          </p:val>
                                        </p:tav>
                                        <p:tav tm="100000">
                                          <p:val>
                                            <p:fltVal val="0"/>
                                          </p:val>
                                        </p:tav>
                                      </p:tavLst>
                                    </p:anim>
                                    <p:anim calcmode="lin" valueType="num">
                                      <p:cBhvr>
                                        <p:cTn decel="100000" dur="600" fill="hold" id="9"/>
                                        <p:tgtEl>
                                          <p:spTgt spid="3"/>
                                        </p:tgtEl>
                                        <p:attrNameLst>
                                          <p:attrName>ppt_x</p:attrName>
                                        </p:attrNameLst>
                                      </p:cBhvr>
                                      <p:tavLst>
                                        <p:tav tm="0">
                                          <p:val>
                                            <p:strVal val="#ppt_x+0.4"/>
                                          </p:val>
                                        </p:tav>
                                        <p:tav tm="100000">
                                          <p:val>
                                            <p:strVal val="#ppt_x-0.05"/>
                                          </p:val>
                                        </p:tav>
                                      </p:tavLst>
                                    </p:anim>
                                    <p:anim calcmode="lin" valueType="num">
                                      <p:cBhvr>
                                        <p:cTn decel="100000" dur="600" fill="hold" id="10"/>
                                        <p:tgtEl>
                                          <p:spTgt spid="3"/>
                                        </p:tgtEl>
                                        <p:attrNameLst>
                                          <p:attrName>ppt_y</p:attrName>
                                        </p:attrNameLst>
                                      </p:cBhvr>
                                      <p:tavLst>
                                        <p:tav tm="0">
                                          <p:val>
                                            <p:strVal val="#ppt_y-0.4"/>
                                          </p:val>
                                        </p:tav>
                                        <p:tav tm="100000">
                                          <p:val>
                                            <p:strVal val="#ppt_y+0.1"/>
                                          </p:val>
                                        </p:tav>
                                      </p:tavLst>
                                    </p:anim>
                                    <p:anim calcmode="lin" valueType="num">
                                      <p:cBhvr>
                                        <p:cTn accel="100000" dur="150" fill="hold" id="11">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accel="100000" dur="150" fill="hold" id="12">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37"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ecel="100000" dur="900" fill="hold" id="18"/>
                                        <p:tgtEl>
                                          <p:spTgt spid="2"/>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3"/>
          <p:cNvGrpSpPr/>
          <p:nvPr/>
        </p:nvGrpSpPr>
        <p:grpSpPr>
          <a:xfrm>
            <a:off x="6022391" y="1704457"/>
            <a:ext cx="876191" cy="1133812"/>
            <a:chOff x="6078950" y="2211813"/>
            <a:chExt cx="876190" cy="1133812"/>
          </a:xfrm>
          <a:solidFill>
            <a:srgbClr val="204C26"/>
          </a:solidFill>
        </p:grpSpPr>
        <p:sp>
          <p:nvSpPr>
            <p:cNvPr id="3" name="Shape 1585"/>
            <p:cNvSpPr/>
            <p:nvPr/>
          </p:nvSpPr>
          <p:spPr>
            <a:xfrm>
              <a:off x="6227601" y="2211813"/>
              <a:ext cx="617337" cy="1061954"/>
            </a:xfrm>
            <a:custGeom>
              <a:cxnLst>
                <a:cxn ang="0">
                  <a:pos x="wd2" y="hd2"/>
                </a:cxn>
                <a:cxn ang="5400000">
                  <a:pos x="wd2" y="hd2"/>
                </a:cxn>
                <a:cxn ang="10800000">
                  <a:pos x="wd2" y="hd2"/>
                </a:cxn>
                <a:cxn ang="16200000">
                  <a:pos x="wd2" y="hd2"/>
                </a:cxn>
              </a:cxnLst>
              <a:rect b="b" l="0" r="r" t="0"/>
              <a:pathLst>
                <a:path extrusionOk="0" h="21600" w="2160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grpFill/>
            <a:ln w="12700">
              <a:solidFill>
                <a:schemeClr val="bg1"/>
              </a:solidFill>
              <a:miter lim="400000"/>
            </a:ln>
          </p:spPr>
          <p:txBody>
            <a:bodyPr anchor="ctr" bIns="50800" lIns="50800" rIns="50800" tIns="50800"/>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4" name="Shape 1593"/>
            <p:cNvSpPr/>
            <p:nvPr/>
          </p:nvSpPr>
          <p:spPr>
            <a:xfrm>
              <a:off x="6078950" y="2588395"/>
              <a:ext cx="876190" cy="757230"/>
            </a:xfrm>
            <a:custGeom>
              <a:cxnLst>
                <a:cxn ang="0">
                  <a:pos x="wd2" y="hd2"/>
                </a:cxn>
                <a:cxn ang="5400000">
                  <a:pos x="wd2" y="hd2"/>
                </a:cxn>
                <a:cxn ang="10800000">
                  <a:pos x="wd2" y="hd2"/>
                </a:cxn>
                <a:cxn ang="16200000">
                  <a:pos x="wd2" y="hd2"/>
                </a:cxn>
              </a:cxnLst>
              <a:rect b="b" l="0" r="r" t="0"/>
              <a:pathLst>
                <a:path extrusionOk="0" h="21600" w="21600">
                  <a:moveTo>
                    <a:pt x="11880" y="21600"/>
                  </a:moveTo>
                  <a:lnTo>
                    <a:pt x="21600" y="10353"/>
                  </a:lnTo>
                  <a:cubicBezTo>
                    <a:pt x="16072" y="3956"/>
                    <a:pt x="8435" y="0"/>
                    <a:pt x="0" y="0"/>
                  </a:cubicBezTo>
                  <a:lnTo>
                    <a:pt x="0" y="15906"/>
                  </a:lnTo>
                  <a:cubicBezTo>
                    <a:pt x="4639" y="15906"/>
                    <a:pt x="8839" y="18082"/>
                    <a:pt x="11880" y="21600"/>
                  </a:cubicBezTo>
                  <a:close/>
                </a:path>
              </a:pathLst>
            </a:custGeom>
            <a:grpFill/>
            <a:ln cap="flat" w="38100">
              <a:solidFill>
                <a:schemeClr val="bg1"/>
              </a:solidFill>
              <a:prstDash val="solid"/>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5" name="Group 4"/>
          <p:cNvGrpSpPr/>
          <p:nvPr/>
        </p:nvGrpSpPr>
        <p:grpSpPr>
          <a:xfrm>
            <a:off x="6507983" y="2447710"/>
            <a:ext cx="1182095" cy="876195"/>
            <a:chOff x="6564542" y="2955067"/>
            <a:chExt cx="1182094" cy="876194"/>
          </a:xfrm>
          <a:solidFill>
            <a:srgbClr val="204C26"/>
          </a:solidFill>
        </p:grpSpPr>
        <p:sp>
          <p:nvSpPr>
            <p:cNvPr id="6" name="Shape 1588"/>
            <p:cNvSpPr/>
            <p:nvPr/>
          </p:nvSpPr>
          <p:spPr>
            <a:xfrm>
              <a:off x="6683463" y="3123538"/>
              <a:ext cx="1063173" cy="615256"/>
            </a:xfrm>
            <a:custGeom>
              <a:cxnLst>
                <a:cxn ang="0">
                  <a:pos x="wd2" y="hd2"/>
                </a:cxn>
                <a:cxn ang="5400000">
                  <a:pos x="wd2" y="hd2"/>
                </a:cxn>
                <a:cxn ang="10800000">
                  <a:pos x="wd2" y="hd2"/>
                </a:cxn>
                <a:cxn ang="16200000">
                  <a:pos x="wd2" y="hd2"/>
                </a:cxn>
              </a:cxnLst>
              <a:rect b="b" l="0" r="r" t="0"/>
              <a:pathLst>
                <a:path extrusionOk="0" h="21600" w="2160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grpFill/>
            <a:ln w="12700">
              <a:solidFill>
                <a:schemeClr val="bg1"/>
              </a:solidFill>
              <a:miter lim="400000"/>
            </a:ln>
          </p:spPr>
          <p:txBody>
            <a:bodyPr anchor="ctr" bIns="50800" lIns="50800" rIns="50800" tIns="50800"/>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7" name="Shape 1596"/>
            <p:cNvSpPr/>
            <p:nvPr/>
          </p:nvSpPr>
          <p:spPr>
            <a:xfrm>
              <a:off x="6564542" y="2955067"/>
              <a:ext cx="757230" cy="876194"/>
            </a:xfrm>
            <a:custGeom>
              <a:cxnLst>
                <a:cxn ang="0">
                  <a:pos x="wd2" y="hd2"/>
                </a:cxn>
                <a:cxn ang="5400000">
                  <a:pos x="wd2" y="hd2"/>
                </a:cxn>
                <a:cxn ang="10800000">
                  <a:pos x="wd2" y="hd2"/>
                </a:cxn>
                <a:cxn ang="16200000">
                  <a:pos x="wd2" y="hd2"/>
                </a:cxn>
              </a:cxnLst>
              <a:rect b="b" l="0" r="r" t="0"/>
              <a:pathLst>
                <a:path extrusionOk="0" h="21600" w="21600">
                  <a:moveTo>
                    <a:pt x="5694" y="21600"/>
                  </a:moveTo>
                  <a:lnTo>
                    <a:pt x="21600" y="21600"/>
                  </a:lnTo>
                  <a:cubicBezTo>
                    <a:pt x="21600" y="13165"/>
                    <a:pt x="17644" y="5528"/>
                    <a:pt x="11247" y="0"/>
                  </a:cubicBezTo>
                  <a:lnTo>
                    <a:pt x="0" y="9720"/>
                  </a:lnTo>
                  <a:cubicBezTo>
                    <a:pt x="3518" y="12760"/>
                    <a:pt x="5694" y="16960"/>
                    <a:pt x="5694" y="21600"/>
                  </a:cubicBezTo>
                  <a:close/>
                </a:path>
              </a:pathLst>
            </a:custGeom>
            <a:grpFill/>
            <a:ln cap="flat" w="38100">
              <a:solidFill>
                <a:schemeClr val="bg1"/>
              </a:solidFill>
              <a:prstDash val="solid"/>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8" name="Group 6"/>
          <p:cNvGrpSpPr/>
          <p:nvPr/>
        </p:nvGrpSpPr>
        <p:grpSpPr>
          <a:xfrm>
            <a:off x="6507985" y="3319795"/>
            <a:ext cx="1151156" cy="876195"/>
            <a:chOff x="6564542" y="3827152"/>
            <a:chExt cx="1151156" cy="876194"/>
          </a:xfrm>
          <a:solidFill>
            <a:srgbClr val="204C26"/>
          </a:solidFill>
        </p:grpSpPr>
        <p:sp>
          <p:nvSpPr>
            <p:cNvPr id="9" name="Shape 1586"/>
            <p:cNvSpPr/>
            <p:nvPr/>
          </p:nvSpPr>
          <p:spPr>
            <a:xfrm>
              <a:off x="6653734" y="3985712"/>
              <a:ext cx="1061964" cy="617346"/>
            </a:xfrm>
            <a:custGeom>
              <a:cxnLst>
                <a:cxn ang="0">
                  <a:pos x="wd2" y="hd2"/>
                </a:cxn>
                <a:cxn ang="5400000">
                  <a:pos x="wd2" y="hd2"/>
                </a:cxn>
                <a:cxn ang="10800000">
                  <a:pos x="wd2" y="hd2"/>
                </a:cxn>
                <a:cxn ang="16200000">
                  <a:pos x="wd2" y="hd2"/>
                </a:cxn>
              </a:cxnLst>
              <a:rect b="b" l="0" r="r" t="0"/>
              <a:pathLst>
                <a:path extrusionOk="0" h="21600" w="2160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grpFill/>
            <a:ln w="12700">
              <a:solidFill>
                <a:schemeClr val="bg1"/>
              </a:solidFill>
              <a:miter lim="400000"/>
            </a:ln>
          </p:spPr>
          <p:txBody>
            <a:bodyPr anchor="ctr" bIns="50800" lIns="50800" rIns="50800" tIns="50800"/>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10" name="Shape 1599"/>
            <p:cNvSpPr/>
            <p:nvPr/>
          </p:nvSpPr>
          <p:spPr>
            <a:xfrm>
              <a:off x="6564542" y="3827152"/>
              <a:ext cx="757230" cy="876194"/>
            </a:xfrm>
            <a:custGeom>
              <a:cxnLst>
                <a:cxn ang="0">
                  <a:pos x="wd2" y="hd2"/>
                </a:cxn>
                <a:cxn ang="5400000">
                  <a:pos x="wd2" y="hd2"/>
                </a:cxn>
                <a:cxn ang="10800000">
                  <a:pos x="wd2" y="hd2"/>
                </a:cxn>
                <a:cxn ang="16200000">
                  <a:pos x="wd2" y="hd2"/>
                </a:cxn>
              </a:cxnLst>
              <a:rect b="b" l="0" r="r" t="0"/>
              <a:pathLst>
                <a:path extrusionOk="0" h="21600" w="2160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grpFill/>
            <a:ln cap="flat" w="38100">
              <a:solidFill>
                <a:schemeClr val="bg1"/>
              </a:solidFill>
              <a:prstDash val="solid"/>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11" name="Group 7"/>
          <p:cNvGrpSpPr/>
          <p:nvPr/>
        </p:nvGrpSpPr>
        <p:grpSpPr>
          <a:xfrm>
            <a:off x="6022391" y="3805388"/>
            <a:ext cx="876191" cy="1182095"/>
            <a:chOff x="6078950" y="4312744"/>
            <a:chExt cx="876190" cy="1182094"/>
          </a:xfrm>
          <a:solidFill>
            <a:srgbClr val="204C26"/>
          </a:solidFill>
        </p:grpSpPr>
        <p:sp>
          <p:nvSpPr>
            <p:cNvPr id="12" name="Shape 1587"/>
            <p:cNvSpPr/>
            <p:nvPr/>
          </p:nvSpPr>
          <p:spPr>
            <a:xfrm>
              <a:off x="6168141" y="4431665"/>
              <a:ext cx="615228" cy="1063173"/>
            </a:xfrm>
            <a:custGeom>
              <a:cxnLst>
                <a:cxn ang="0">
                  <a:pos x="wd2" y="hd2"/>
                </a:cxn>
                <a:cxn ang="5400000">
                  <a:pos x="wd2" y="hd2"/>
                </a:cxn>
                <a:cxn ang="10800000">
                  <a:pos x="wd2" y="hd2"/>
                </a:cxn>
                <a:cxn ang="16200000">
                  <a:pos x="wd2" y="hd2"/>
                </a:cxn>
              </a:cxnLst>
              <a:rect b="b" l="0" r="r" t="0"/>
              <a:pathLst>
                <a:path extrusionOk="0" h="21600" w="2160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grpFill/>
            <a:ln w="12700">
              <a:solidFill>
                <a:schemeClr val="bg1"/>
              </a:solidFill>
              <a:miter lim="400000"/>
            </a:ln>
          </p:spPr>
          <p:txBody>
            <a:bodyPr anchor="ctr" bIns="50800" lIns="50800" rIns="50800" tIns="50800"/>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13" name="Shape 1602"/>
            <p:cNvSpPr/>
            <p:nvPr/>
          </p:nvSpPr>
          <p:spPr>
            <a:xfrm>
              <a:off x="6078950" y="4312744"/>
              <a:ext cx="876190" cy="757220"/>
            </a:xfrm>
            <a:custGeom>
              <a:cxnLst>
                <a:cxn ang="0">
                  <a:pos x="wd2" y="hd2"/>
                </a:cxn>
                <a:cxn ang="5400000">
                  <a:pos x="wd2" y="hd2"/>
                </a:cxn>
                <a:cxn ang="10800000">
                  <a:pos x="wd2" y="hd2"/>
                </a:cxn>
                <a:cxn ang="16200000">
                  <a:pos x="wd2" y="hd2"/>
                </a:cxn>
              </a:cxnLst>
              <a:rect b="b" l="0" r="r" t="0"/>
              <a:pathLst>
                <a:path extrusionOk="0" h="21600" w="21600">
                  <a:moveTo>
                    <a:pt x="0" y="5694"/>
                  </a:moveTo>
                  <a:lnTo>
                    <a:pt x="0" y="21600"/>
                  </a:lnTo>
                  <a:cubicBezTo>
                    <a:pt x="8435" y="21600"/>
                    <a:pt x="16072" y="17643"/>
                    <a:pt x="21600" y="11247"/>
                  </a:cubicBezTo>
                  <a:lnTo>
                    <a:pt x="11880" y="0"/>
                  </a:lnTo>
                  <a:cubicBezTo>
                    <a:pt x="8839" y="3518"/>
                    <a:pt x="4639" y="5694"/>
                    <a:pt x="0" y="5694"/>
                  </a:cubicBezTo>
                  <a:close/>
                </a:path>
              </a:pathLst>
            </a:custGeom>
            <a:grpFill/>
            <a:ln cap="flat" w="38100">
              <a:solidFill>
                <a:schemeClr val="bg1"/>
              </a:solidFill>
              <a:prstDash val="solid"/>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14" name="Group 8"/>
          <p:cNvGrpSpPr/>
          <p:nvPr/>
        </p:nvGrpSpPr>
        <p:grpSpPr>
          <a:xfrm>
            <a:off x="5150307" y="3805388"/>
            <a:ext cx="876195" cy="1182095"/>
            <a:chOff x="5206865" y="4312744"/>
            <a:chExt cx="876194" cy="1182094"/>
          </a:xfrm>
          <a:solidFill>
            <a:srgbClr val="204C26"/>
          </a:solidFill>
        </p:grpSpPr>
        <p:sp>
          <p:nvSpPr>
            <p:cNvPr id="15" name="Shape 1591"/>
            <p:cNvSpPr/>
            <p:nvPr/>
          </p:nvSpPr>
          <p:spPr>
            <a:xfrm>
              <a:off x="5375337" y="4431665"/>
              <a:ext cx="615241" cy="1063173"/>
            </a:xfrm>
            <a:custGeom>
              <a:cxnLst>
                <a:cxn ang="0">
                  <a:pos x="wd2" y="hd2"/>
                </a:cxn>
                <a:cxn ang="5400000">
                  <a:pos x="wd2" y="hd2"/>
                </a:cxn>
                <a:cxn ang="10800000">
                  <a:pos x="wd2" y="hd2"/>
                </a:cxn>
                <a:cxn ang="16200000">
                  <a:pos x="wd2" y="hd2"/>
                </a:cxn>
              </a:cxnLst>
              <a:rect b="b" l="0" r="r" t="0"/>
              <a:pathLst>
                <a:path extrusionOk="0" h="21600" w="2160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grpFill/>
            <a:ln w="12700">
              <a:solidFill>
                <a:schemeClr val="bg1"/>
              </a:solidFill>
              <a:miter lim="400000"/>
            </a:ln>
          </p:spPr>
          <p:txBody>
            <a:bodyPr anchor="ctr" bIns="50800" lIns="50800" rIns="50800" tIns="50800"/>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16" name="Shape 1605"/>
            <p:cNvSpPr/>
            <p:nvPr/>
          </p:nvSpPr>
          <p:spPr>
            <a:xfrm>
              <a:off x="5206865" y="4312744"/>
              <a:ext cx="876194" cy="757220"/>
            </a:xfrm>
            <a:custGeom>
              <a:cxnLst>
                <a:cxn ang="0">
                  <a:pos x="wd2" y="hd2"/>
                </a:cxn>
                <a:cxn ang="5400000">
                  <a:pos x="wd2" y="hd2"/>
                </a:cxn>
                <a:cxn ang="10800000">
                  <a:pos x="wd2" y="hd2"/>
                </a:cxn>
                <a:cxn ang="16200000">
                  <a:pos x="wd2" y="hd2"/>
                </a:cxn>
              </a:cxnLst>
              <a:rect b="b" l="0" r="r" t="0"/>
              <a:pathLst>
                <a:path extrusionOk="0" h="21600" w="21600">
                  <a:moveTo>
                    <a:pt x="9720" y="0"/>
                  </a:moveTo>
                  <a:lnTo>
                    <a:pt x="0" y="11247"/>
                  </a:lnTo>
                  <a:cubicBezTo>
                    <a:pt x="5528" y="17643"/>
                    <a:pt x="13165" y="21600"/>
                    <a:pt x="21600" y="21600"/>
                  </a:cubicBezTo>
                  <a:lnTo>
                    <a:pt x="21600" y="5694"/>
                  </a:lnTo>
                  <a:cubicBezTo>
                    <a:pt x="16960" y="5694"/>
                    <a:pt x="12760" y="3518"/>
                    <a:pt x="9720" y="0"/>
                  </a:cubicBezTo>
                  <a:close/>
                </a:path>
              </a:pathLst>
            </a:custGeom>
            <a:grpFill/>
            <a:ln cap="flat" w="38100">
              <a:solidFill>
                <a:schemeClr val="bg1"/>
              </a:solidFill>
              <a:prstDash val="solid"/>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17" name="Group 9"/>
          <p:cNvGrpSpPr/>
          <p:nvPr/>
        </p:nvGrpSpPr>
        <p:grpSpPr>
          <a:xfrm>
            <a:off x="4387234" y="3319795"/>
            <a:ext cx="1153633" cy="876195"/>
            <a:chOff x="4443791" y="3827152"/>
            <a:chExt cx="1153633" cy="876194"/>
          </a:xfrm>
          <a:solidFill>
            <a:srgbClr val="204C26"/>
          </a:solidFill>
        </p:grpSpPr>
        <p:sp>
          <p:nvSpPr>
            <p:cNvPr id="18" name="Shape 1590"/>
            <p:cNvSpPr/>
            <p:nvPr/>
          </p:nvSpPr>
          <p:spPr>
            <a:xfrm>
              <a:off x="4443791" y="3985712"/>
              <a:ext cx="1061959" cy="617346"/>
            </a:xfrm>
            <a:custGeom>
              <a:cxnLst>
                <a:cxn ang="0">
                  <a:pos x="wd2" y="hd2"/>
                </a:cxn>
                <a:cxn ang="5400000">
                  <a:pos x="wd2" y="hd2"/>
                </a:cxn>
                <a:cxn ang="10800000">
                  <a:pos x="wd2" y="hd2"/>
                </a:cxn>
                <a:cxn ang="16200000">
                  <a:pos x="wd2" y="hd2"/>
                </a:cxn>
              </a:cxnLst>
              <a:rect b="b" l="0" r="r" t="0"/>
              <a:pathLst>
                <a:path extrusionOk="0" h="21600" w="2160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grpFill/>
            <a:ln w="12700">
              <a:solidFill>
                <a:schemeClr val="bg1"/>
              </a:solidFill>
              <a:miter lim="400000"/>
            </a:ln>
          </p:spPr>
          <p:txBody>
            <a:bodyPr anchor="ctr" bIns="50800" lIns="50800" rIns="50800" tIns="50800"/>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19" name="Shape 1608"/>
            <p:cNvSpPr/>
            <p:nvPr/>
          </p:nvSpPr>
          <p:spPr>
            <a:xfrm>
              <a:off x="4840194" y="3827152"/>
              <a:ext cx="757230" cy="876194"/>
            </a:xfrm>
            <a:custGeom>
              <a:cxnLst>
                <a:cxn ang="0">
                  <a:pos x="wd2" y="hd2"/>
                </a:cxn>
                <a:cxn ang="5400000">
                  <a:pos x="wd2" y="hd2"/>
                </a:cxn>
                <a:cxn ang="10800000">
                  <a:pos x="wd2" y="hd2"/>
                </a:cxn>
                <a:cxn ang="16200000">
                  <a:pos x="wd2" y="hd2"/>
                </a:cxn>
              </a:cxnLst>
              <a:rect b="b" l="0" r="r" t="0"/>
              <a:pathLst>
                <a:path extrusionOk="0" h="21600" w="21600">
                  <a:moveTo>
                    <a:pt x="15906" y="0"/>
                  </a:moveTo>
                  <a:lnTo>
                    <a:pt x="0" y="0"/>
                  </a:lnTo>
                  <a:cubicBezTo>
                    <a:pt x="0" y="8436"/>
                    <a:pt x="3956" y="16072"/>
                    <a:pt x="10353" y="21600"/>
                  </a:cubicBezTo>
                  <a:lnTo>
                    <a:pt x="21600" y="11880"/>
                  </a:lnTo>
                  <a:cubicBezTo>
                    <a:pt x="18082" y="8840"/>
                    <a:pt x="15906" y="4640"/>
                    <a:pt x="15906" y="0"/>
                  </a:cubicBezTo>
                  <a:close/>
                </a:path>
              </a:pathLst>
            </a:custGeom>
            <a:grpFill/>
            <a:ln cap="flat" w="38100">
              <a:solidFill>
                <a:schemeClr val="bg1"/>
              </a:solidFill>
              <a:prstDash val="solid"/>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20" name="Group 10"/>
          <p:cNvGrpSpPr/>
          <p:nvPr/>
        </p:nvGrpSpPr>
        <p:grpSpPr>
          <a:xfrm>
            <a:off x="4347594" y="2447710"/>
            <a:ext cx="1193263" cy="876195"/>
            <a:chOff x="4404151" y="2955067"/>
            <a:chExt cx="1193263" cy="876194"/>
          </a:xfrm>
          <a:solidFill>
            <a:srgbClr val="204C26"/>
          </a:solidFill>
        </p:grpSpPr>
        <p:sp>
          <p:nvSpPr>
            <p:cNvPr id="21" name="Shape 1592"/>
            <p:cNvSpPr/>
            <p:nvPr/>
          </p:nvSpPr>
          <p:spPr>
            <a:xfrm>
              <a:off x="4404151" y="3123538"/>
              <a:ext cx="1063183" cy="615256"/>
            </a:xfrm>
            <a:custGeom>
              <a:cxnLst>
                <a:cxn ang="0">
                  <a:pos x="wd2" y="hd2"/>
                </a:cxn>
                <a:cxn ang="5400000">
                  <a:pos x="wd2" y="hd2"/>
                </a:cxn>
                <a:cxn ang="10800000">
                  <a:pos x="wd2" y="hd2"/>
                </a:cxn>
                <a:cxn ang="16200000">
                  <a:pos x="wd2" y="hd2"/>
                </a:cxn>
              </a:cxnLst>
              <a:rect b="b" l="0" r="r" t="0"/>
              <a:pathLst>
                <a:path extrusionOk="0" h="21600" w="2160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grpFill/>
            <a:ln w="12700">
              <a:solidFill>
                <a:schemeClr val="bg1"/>
              </a:solidFill>
              <a:miter lim="400000"/>
            </a:ln>
          </p:spPr>
          <p:txBody>
            <a:bodyPr anchor="ctr" bIns="50800" lIns="50800" rIns="50800" tIns="50800"/>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22" name="Shape 1611"/>
            <p:cNvSpPr/>
            <p:nvPr/>
          </p:nvSpPr>
          <p:spPr>
            <a:xfrm>
              <a:off x="4840194" y="2955067"/>
              <a:ext cx="757220" cy="876194"/>
            </a:xfrm>
            <a:custGeom>
              <a:cxnLst>
                <a:cxn ang="0">
                  <a:pos x="wd2" y="hd2"/>
                </a:cxn>
                <a:cxn ang="5400000">
                  <a:pos x="wd2" y="hd2"/>
                </a:cxn>
                <a:cxn ang="10800000">
                  <a:pos x="wd2" y="hd2"/>
                </a:cxn>
                <a:cxn ang="16200000">
                  <a:pos x="wd2" y="hd2"/>
                </a:cxn>
              </a:cxnLst>
              <a:rect b="b" l="0" r="r" t="0"/>
              <a:pathLst>
                <a:path extrusionOk="0" h="21600" w="21600">
                  <a:moveTo>
                    <a:pt x="21600" y="9720"/>
                  </a:moveTo>
                  <a:lnTo>
                    <a:pt x="10353" y="0"/>
                  </a:lnTo>
                  <a:cubicBezTo>
                    <a:pt x="3956" y="5528"/>
                    <a:pt x="0" y="13165"/>
                    <a:pt x="0" y="21600"/>
                  </a:cubicBezTo>
                  <a:lnTo>
                    <a:pt x="15906" y="21600"/>
                  </a:lnTo>
                  <a:cubicBezTo>
                    <a:pt x="15906" y="16960"/>
                    <a:pt x="18082" y="12760"/>
                    <a:pt x="21600" y="9720"/>
                  </a:cubicBezTo>
                  <a:close/>
                </a:path>
              </a:pathLst>
            </a:custGeom>
            <a:grpFill/>
            <a:ln cap="flat" w="38100">
              <a:solidFill>
                <a:schemeClr val="bg1"/>
              </a:solidFill>
              <a:prstDash val="solid"/>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23" name="Group 2"/>
          <p:cNvGrpSpPr/>
          <p:nvPr/>
        </p:nvGrpSpPr>
        <p:grpSpPr>
          <a:xfrm>
            <a:off x="5150305" y="1704458"/>
            <a:ext cx="876195" cy="1133809"/>
            <a:chOff x="5206865" y="2211813"/>
            <a:chExt cx="876194" cy="1133810"/>
          </a:xfrm>
          <a:solidFill>
            <a:srgbClr val="204C26"/>
          </a:solidFill>
        </p:grpSpPr>
        <p:sp>
          <p:nvSpPr>
            <p:cNvPr id="24" name="Shape 1589"/>
            <p:cNvSpPr/>
            <p:nvPr/>
          </p:nvSpPr>
          <p:spPr>
            <a:xfrm>
              <a:off x="5315876" y="2211813"/>
              <a:ext cx="617346" cy="1061954"/>
            </a:xfrm>
            <a:custGeom>
              <a:cxnLst>
                <a:cxn ang="0">
                  <a:pos x="wd2" y="hd2"/>
                </a:cxn>
                <a:cxn ang="5400000">
                  <a:pos x="wd2" y="hd2"/>
                </a:cxn>
                <a:cxn ang="10800000">
                  <a:pos x="wd2" y="hd2"/>
                </a:cxn>
                <a:cxn ang="16200000">
                  <a:pos x="wd2" y="hd2"/>
                </a:cxn>
              </a:cxnLst>
              <a:rect b="b" l="0" r="r" t="0"/>
              <a:pathLst>
                <a:path extrusionOk="0" h="21600" w="2160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grpFill/>
            <a:ln w="12700">
              <a:solidFill>
                <a:schemeClr val="bg1"/>
              </a:solidFill>
              <a:miter lim="400000"/>
            </a:ln>
          </p:spPr>
          <p:txBody>
            <a:bodyPr anchor="ctr" bIns="50800" lIns="50800" rIns="50800" tIns="50800"/>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25" name="Shape 1614"/>
            <p:cNvSpPr/>
            <p:nvPr/>
          </p:nvSpPr>
          <p:spPr>
            <a:xfrm>
              <a:off x="5206865" y="2588396"/>
              <a:ext cx="876194" cy="757227"/>
            </a:xfrm>
            <a:custGeom>
              <a:cxnLst>
                <a:cxn ang="0">
                  <a:pos x="wd2" y="hd2"/>
                </a:cxn>
                <a:cxn ang="5400000">
                  <a:pos x="wd2" y="hd2"/>
                </a:cxn>
                <a:cxn ang="10800000">
                  <a:pos x="wd2" y="hd2"/>
                </a:cxn>
                <a:cxn ang="16200000">
                  <a:pos x="wd2" y="hd2"/>
                </a:cxn>
              </a:cxnLst>
              <a:rect b="b" l="0" r="r" t="0"/>
              <a:pathLst>
                <a:path extrusionOk="0" h="21600" w="21600">
                  <a:moveTo>
                    <a:pt x="21600" y="15906"/>
                  </a:moveTo>
                  <a:lnTo>
                    <a:pt x="21600" y="0"/>
                  </a:lnTo>
                  <a:cubicBezTo>
                    <a:pt x="13165" y="0"/>
                    <a:pt x="5528" y="3956"/>
                    <a:pt x="0" y="10353"/>
                  </a:cubicBezTo>
                  <a:lnTo>
                    <a:pt x="9720" y="21600"/>
                  </a:lnTo>
                  <a:cubicBezTo>
                    <a:pt x="12760" y="18082"/>
                    <a:pt x="16960" y="15906"/>
                    <a:pt x="21600" y="15906"/>
                  </a:cubicBezTo>
                  <a:close/>
                </a:path>
              </a:pathLst>
            </a:custGeom>
            <a:grpFill/>
            <a:ln cap="flat" w="38100">
              <a:solidFill>
                <a:schemeClr val="bg1"/>
              </a:solidFill>
              <a:prstDash val="solid"/>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grpSp>
        <p:nvGrpSpPr>
          <p:cNvPr id="26" name="Group 11"/>
          <p:cNvGrpSpPr/>
          <p:nvPr/>
        </p:nvGrpSpPr>
        <p:grpSpPr>
          <a:xfrm>
            <a:off x="5769428" y="2971858"/>
            <a:ext cx="498816" cy="748224"/>
            <a:chOff x="5825986" y="3479214"/>
            <a:chExt cx="498816" cy="748224"/>
          </a:xfrm>
          <a:solidFill>
            <a:srgbClr val="204C26"/>
          </a:solidFill>
        </p:grpSpPr>
        <p:sp>
          <p:nvSpPr>
            <p:cNvPr id="27" name="Shape 1621"/>
            <p:cNvSpPr/>
            <p:nvPr/>
          </p:nvSpPr>
          <p:spPr>
            <a:xfrm>
              <a:off x="5825986" y="3479214"/>
              <a:ext cx="498816" cy="748224"/>
            </a:xfrm>
            <a:custGeom>
              <a:cxnLst>
                <a:cxn ang="0">
                  <a:pos x="wd2" y="hd2"/>
                </a:cxn>
                <a:cxn ang="5400000">
                  <a:pos x="wd2" y="hd2"/>
                </a:cxn>
                <a:cxn ang="10800000">
                  <a:pos x="wd2" y="hd2"/>
                </a:cxn>
                <a:cxn ang="16200000">
                  <a:pos x="wd2" y="hd2"/>
                </a:cxn>
              </a:cxnLst>
              <a:rect b="b" l="0" r="r" t="0"/>
              <a:pathLst>
                <a:path extrusionOk="0" h="21600" w="2160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grpFill/>
            <a:ln cap="flat" w="12700">
              <a:noFill/>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sp>
          <p:nvSpPr>
            <p:cNvPr id="28" name="Shape 1622"/>
            <p:cNvSpPr/>
            <p:nvPr/>
          </p:nvSpPr>
          <p:spPr>
            <a:xfrm>
              <a:off x="6057672" y="3613741"/>
              <a:ext cx="124690" cy="93539"/>
            </a:xfrm>
            <a:custGeom>
              <a:cxnLst>
                <a:cxn ang="0">
                  <a:pos x="wd2" y="hd2"/>
                </a:cxn>
                <a:cxn ang="5400000">
                  <a:pos x="wd2" y="hd2"/>
                </a:cxn>
                <a:cxn ang="10800000">
                  <a:pos x="wd2" y="hd2"/>
                </a:cxn>
                <a:cxn ang="16200000">
                  <a:pos x="wd2" y="hd2"/>
                </a:cxn>
              </a:cxnLst>
              <a:rect b="b" l="0" r="r" t="0"/>
              <a:pathLst>
                <a:path extrusionOk="0" h="21600" w="2160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grpFill/>
            <a:ln cap="flat" w="12700">
              <a:noFill/>
              <a:miter lim="400000"/>
            </a:ln>
            <a:effectLst/>
          </p:spPr>
          <p:txBody>
            <a:bodyPr anchor="ctr" bIns="50800" lIns="50800" numCol="1" rIns="50800" tIns="50800" wrap="square">
              <a:noAutofit/>
            </a:bodyPr>
            <a:lstStyle/>
            <a:p>
              <a:pPr lvl="0">
                <a:defRPr sz="3200">
                  <a:solidFill>
                    <a:srgbClr val="FFFFFF"/>
                  </a:solidFill>
                  <a:latin typeface="+mn-lt"/>
                  <a:ea typeface="+mn-ea"/>
                  <a:cs typeface="+mn-cs"/>
                  <a:sym typeface="Helvetica Light"/>
                </a:defRPr>
              </a:pPr>
              <a:endParaRPr sz="4265">
                <a:solidFill>
                  <a:schemeClr val="accent1"/>
                </a:solidFill>
                <a:cs typeface="+mn-ea"/>
                <a:sym typeface="+mn-lt"/>
              </a:endParaRPr>
            </a:p>
          </p:txBody>
        </p:sp>
      </p:grpSp>
      <p:sp>
        <p:nvSpPr>
          <p:cNvPr id="29" name="Text Placeholder 4"/>
          <p:cNvSpPr txBox="1"/>
          <p:nvPr/>
        </p:nvSpPr>
        <p:spPr>
          <a:xfrm>
            <a:off x="7287579" y="1178849"/>
            <a:ext cx="3166719" cy="84382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600">
                <a:cs typeface="+mn-ea"/>
                <a:sym typeface="+mn-lt"/>
              </a:rPr>
              <a:t>双击输入替换内容双击输入替换内容</a:t>
            </a:r>
          </a:p>
        </p:txBody>
      </p:sp>
      <p:sp>
        <p:nvSpPr>
          <p:cNvPr id="30" name="Text Placeholder 4"/>
          <p:cNvSpPr txBox="1"/>
          <p:nvPr/>
        </p:nvSpPr>
        <p:spPr>
          <a:xfrm>
            <a:off x="8163402" y="2275681"/>
            <a:ext cx="2743410" cy="84382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600">
                <a:cs typeface="+mn-ea"/>
                <a:sym typeface="+mn-lt"/>
              </a:rPr>
              <a:t>双击输入替换内容双击输入替换内容</a:t>
            </a:r>
          </a:p>
        </p:txBody>
      </p:sp>
      <p:sp>
        <p:nvSpPr>
          <p:cNvPr id="31" name="Text Placeholder 4"/>
          <p:cNvSpPr txBox="1"/>
          <p:nvPr/>
        </p:nvSpPr>
        <p:spPr>
          <a:xfrm>
            <a:off x="8055665" y="3579116"/>
            <a:ext cx="2676572" cy="84382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600">
                <a:cs typeface="+mn-ea"/>
                <a:sym typeface="+mn-lt"/>
              </a:rPr>
              <a:t>双击输入替换内容双击输入替换内容</a:t>
            </a:r>
          </a:p>
        </p:txBody>
      </p:sp>
      <p:sp>
        <p:nvSpPr>
          <p:cNvPr id="32" name="Text Placeholder 4"/>
          <p:cNvSpPr txBox="1"/>
          <p:nvPr/>
        </p:nvSpPr>
        <p:spPr>
          <a:xfrm>
            <a:off x="7095558" y="4655500"/>
            <a:ext cx="2902687" cy="84382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600">
                <a:cs typeface="+mn-ea"/>
                <a:sym typeface="+mn-lt"/>
              </a:rPr>
              <a:t>双击输入替换内容双击输入替换内容</a:t>
            </a:r>
          </a:p>
        </p:txBody>
      </p:sp>
      <p:sp>
        <p:nvSpPr>
          <p:cNvPr id="33" name="Text Placeholder 4"/>
          <p:cNvSpPr txBox="1"/>
          <p:nvPr/>
        </p:nvSpPr>
        <p:spPr>
          <a:xfrm>
            <a:off x="2058743" y="1178849"/>
            <a:ext cx="2636548" cy="84382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600">
                <a:cs typeface="+mn-ea"/>
                <a:sym typeface="+mn-lt"/>
              </a:rPr>
              <a:t>双击输入替换内容双击输入替换内容</a:t>
            </a:r>
          </a:p>
        </p:txBody>
      </p:sp>
      <p:sp>
        <p:nvSpPr>
          <p:cNvPr id="34" name="Text Placeholder 4"/>
          <p:cNvSpPr txBox="1"/>
          <p:nvPr/>
        </p:nvSpPr>
        <p:spPr>
          <a:xfrm>
            <a:off x="1179962" y="2275681"/>
            <a:ext cx="2636548" cy="84382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600">
                <a:cs typeface="+mn-ea"/>
                <a:sym typeface="+mn-lt"/>
              </a:rPr>
              <a:t>双击输入替换内容双击输入替换内容</a:t>
            </a:r>
          </a:p>
        </p:txBody>
      </p:sp>
      <p:sp>
        <p:nvSpPr>
          <p:cNvPr id="35" name="Text Placeholder 4"/>
          <p:cNvSpPr txBox="1"/>
          <p:nvPr/>
        </p:nvSpPr>
        <p:spPr>
          <a:xfrm>
            <a:off x="1290659" y="3581116"/>
            <a:ext cx="2636547" cy="84382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600">
                <a:cs typeface="+mn-ea"/>
                <a:sym typeface="+mn-lt"/>
              </a:rPr>
              <a:t>双击输入替换内容双击输入替换内容</a:t>
            </a:r>
          </a:p>
        </p:txBody>
      </p:sp>
      <p:sp>
        <p:nvSpPr>
          <p:cNvPr id="36" name="Text Placeholder 4"/>
          <p:cNvSpPr txBox="1"/>
          <p:nvPr/>
        </p:nvSpPr>
        <p:spPr>
          <a:xfrm>
            <a:off x="2090818" y="4655500"/>
            <a:ext cx="2700484" cy="843829"/>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600">
                <a:cs typeface="+mn-ea"/>
                <a:sym typeface="+mn-lt"/>
              </a:rPr>
              <a:t>双击输入替换内容双击输入替换内容</a:t>
            </a:r>
          </a:p>
        </p:txBody>
      </p:sp>
      <p:sp>
        <p:nvSpPr>
          <p:cNvPr id="37" name="Text Placeholder 4"/>
          <p:cNvSpPr txBox="1"/>
          <p:nvPr/>
        </p:nvSpPr>
        <p:spPr>
          <a:xfrm>
            <a:off x="6149388" y="2321836"/>
            <a:ext cx="485889" cy="267765"/>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z="2000">
                <a:solidFill>
                  <a:schemeClr val="bg1"/>
                </a:solidFill>
                <a:cs typeface="+mn-ea"/>
                <a:sym typeface="+mn-lt"/>
              </a:rPr>
              <a:t>1</a:t>
            </a:r>
          </a:p>
        </p:txBody>
      </p:sp>
      <p:sp>
        <p:nvSpPr>
          <p:cNvPr id="38" name="Text Placeholder 4"/>
          <p:cNvSpPr txBox="1"/>
          <p:nvPr/>
        </p:nvSpPr>
        <p:spPr>
          <a:xfrm>
            <a:off x="6688712" y="2809234"/>
            <a:ext cx="485889" cy="267765"/>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z="2000">
                <a:solidFill>
                  <a:schemeClr val="bg1"/>
                </a:solidFill>
                <a:cs typeface="+mn-ea"/>
                <a:sym typeface="+mn-lt"/>
              </a:rPr>
              <a:t>2</a:t>
            </a:r>
          </a:p>
        </p:txBody>
      </p:sp>
      <p:sp>
        <p:nvSpPr>
          <p:cNvPr id="39" name="Text Placeholder 4"/>
          <p:cNvSpPr txBox="1"/>
          <p:nvPr/>
        </p:nvSpPr>
        <p:spPr>
          <a:xfrm>
            <a:off x="6669662" y="3580297"/>
            <a:ext cx="485889" cy="267765"/>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z="2000">
                <a:solidFill>
                  <a:schemeClr val="bg1"/>
                </a:solidFill>
                <a:cs typeface="+mn-ea"/>
                <a:sym typeface="+mn-lt"/>
              </a:rPr>
              <a:t>3</a:t>
            </a:r>
          </a:p>
        </p:txBody>
      </p:sp>
      <p:sp>
        <p:nvSpPr>
          <p:cNvPr id="40" name="Text Placeholder 4"/>
          <p:cNvSpPr txBox="1"/>
          <p:nvPr/>
        </p:nvSpPr>
        <p:spPr>
          <a:xfrm>
            <a:off x="6124884" y="4086873"/>
            <a:ext cx="485889" cy="267765"/>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2000">
                <a:solidFill>
                  <a:schemeClr val="bg1"/>
                </a:solidFill>
                <a:cs typeface="+mn-ea"/>
                <a:sym typeface="+mn-lt"/>
              </a:rPr>
              <a:t>4</a:t>
            </a:r>
          </a:p>
        </p:txBody>
      </p:sp>
      <p:sp>
        <p:nvSpPr>
          <p:cNvPr id="41" name="Text Placeholder 4"/>
          <p:cNvSpPr txBox="1"/>
          <p:nvPr/>
        </p:nvSpPr>
        <p:spPr>
          <a:xfrm>
            <a:off x="5401369" y="4078690"/>
            <a:ext cx="485889" cy="267765"/>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z="2000">
                <a:solidFill>
                  <a:schemeClr val="bg1"/>
                </a:solidFill>
                <a:cs typeface="+mn-ea"/>
                <a:sym typeface="+mn-lt"/>
              </a:rPr>
              <a:t>5</a:t>
            </a:r>
          </a:p>
        </p:txBody>
      </p:sp>
      <p:sp>
        <p:nvSpPr>
          <p:cNvPr id="42" name="Text Placeholder 4"/>
          <p:cNvSpPr txBox="1"/>
          <p:nvPr/>
        </p:nvSpPr>
        <p:spPr>
          <a:xfrm>
            <a:off x="4876742" y="3554901"/>
            <a:ext cx="485889" cy="267765"/>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z="2000">
                <a:solidFill>
                  <a:schemeClr val="bg1"/>
                </a:solidFill>
                <a:cs typeface="+mn-ea"/>
                <a:sym typeface="+mn-lt"/>
              </a:rPr>
              <a:t>6</a:t>
            </a:r>
          </a:p>
        </p:txBody>
      </p:sp>
      <p:sp>
        <p:nvSpPr>
          <p:cNvPr id="43" name="Text Placeholder 4"/>
          <p:cNvSpPr txBox="1"/>
          <p:nvPr/>
        </p:nvSpPr>
        <p:spPr>
          <a:xfrm>
            <a:off x="4865218" y="2821480"/>
            <a:ext cx="485889" cy="267765"/>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z="2000">
                <a:solidFill>
                  <a:schemeClr val="bg1"/>
                </a:solidFill>
                <a:cs typeface="+mn-ea"/>
                <a:sym typeface="+mn-lt"/>
              </a:rPr>
              <a:t>7</a:t>
            </a:r>
          </a:p>
        </p:txBody>
      </p:sp>
      <p:sp>
        <p:nvSpPr>
          <p:cNvPr id="44" name="Text Placeholder 4"/>
          <p:cNvSpPr txBox="1"/>
          <p:nvPr/>
        </p:nvSpPr>
        <p:spPr>
          <a:xfrm>
            <a:off x="5398758" y="2317908"/>
            <a:ext cx="485889" cy="267765"/>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GB" sz="2000">
                <a:solidFill>
                  <a:schemeClr val="bg1"/>
                </a:solidFill>
                <a:cs typeface="+mn-ea"/>
                <a:sym typeface="+mn-lt"/>
              </a:rPr>
              <a:t>8</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dissolve" transition="in">
                                      <p:cBhvr>
                                        <p:cTn dur="500" id="7"/>
                                        <p:tgtEl>
                                          <p:spTgt spid="26"/>
                                        </p:tgtEl>
                                      </p:cBhvr>
                                    </p:animEffect>
                                  </p:childTnLst>
                                </p:cTn>
                              </p:par>
                            </p:childTnLst>
                          </p:cTn>
                        </p:par>
                        <p:par>
                          <p:cTn fill="hold" id="8" nodeType="afterGroup">
                            <p:stCondLst>
                              <p:cond delay="500"/>
                            </p:stCondLst>
                            <p:childTnLst>
                              <p:par>
                                <p:cTn fill="hold" id="9" nodeType="afterEffect" presetClass="entr" presetID="9"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dissolve" transition="in">
                                      <p:cBhvr>
                                        <p:cTn dur="500" id="11"/>
                                        <p:tgtEl>
                                          <p:spTgt spid="2"/>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7">
                                            <p:txEl>
                                              <p:pRg end="0" st="0"/>
                                            </p:txEl>
                                          </p:spTgt>
                                        </p:tgtEl>
                                        <p:attrNameLst>
                                          <p:attrName>style.visibility</p:attrName>
                                        </p:attrNameLst>
                                      </p:cBhvr>
                                      <p:to>
                                        <p:strVal val="visible"/>
                                      </p:to>
                                    </p:set>
                                    <p:animEffect filter="fade" transition="in">
                                      <p:cBhvr>
                                        <p:cTn dur="500" id="14"/>
                                        <p:tgtEl>
                                          <p:spTgt spid="37">
                                            <p:txEl>
                                              <p:pRg end="0" st="0"/>
                                            </p:txEl>
                                          </p:spTgt>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29">
                                            <p:txEl>
                                              <p:pRg end="0" st="0"/>
                                            </p:txEl>
                                          </p:spTgt>
                                        </p:tgtEl>
                                        <p:attrNameLst>
                                          <p:attrName>style.visibility</p:attrName>
                                        </p:attrNameLst>
                                      </p:cBhvr>
                                      <p:to>
                                        <p:strVal val="visible"/>
                                      </p:to>
                                    </p:set>
                                    <p:animEffect filter="fade" transition="in">
                                      <p:cBhvr>
                                        <p:cTn dur="500" id="18"/>
                                        <p:tgtEl>
                                          <p:spTgt spid="29">
                                            <p:txEl>
                                              <p:pRg end="0" st="0"/>
                                            </p:txEl>
                                          </p:spTgt>
                                        </p:tgtEl>
                                      </p:cBhvr>
                                    </p:animEffect>
                                  </p:childTnLst>
                                </p:cTn>
                              </p:par>
                            </p:childTnLst>
                          </p:cTn>
                        </p:par>
                        <p:par>
                          <p:cTn fill="hold" id="19" nodeType="afterGroup">
                            <p:stCondLst>
                              <p:cond delay="1500"/>
                            </p:stCondLst>
                            <p:childTnLst>
                              <p:par>
                                <p:cTn fill="hold" id="20" nodeType="afterEffect" presetClass="entr" presetID="9"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dissolve" transition="in">
                                      <p:cBhvr>
                                        <p:cTn dur="500" id="22"/>
                                        <p:tgtEl>
                                          <p:spTgt spid="5"/>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8">
                                            <p:txEl>
                                              <p:pRg end="0" st="0"/>
                                            </p:txEl>
                                          </p:spTgt>
                                        </p:tgtEl>
                                        <p:attrNameLst>
                                          <p:attrName>style.visibility</p:attrName>
                                        </p:attrNameLst>
                                      </p:cBhvr>
                                      <p:to>
                                        <p:strVal val="visible"/>
                                      </p:to>
                                    </p:set>
                                    <p:animEffect filter="fade" transition="in">
                                      <p:cBhvr>
                                        <p:cTn dur="500" id="25"/>
                                        <p:tgtEl>
                                          <p:spTgt spid="38">
                                            <p:txEl>
                                              <p:pRg end="0" st="0"/>
                                            </p:txEl>
                                          </p:spTgt>
                                        </p:tgtEl>
                                      </p:cBhvr>
                                    </p:animEffect>
                                  </p:childTnLst>
                                </p:cTn>
                              </p:par>
                            </p:childTnLst>
                          </p:cTn>
                        </p:par>
                        <p:par>
                          <p:cTn fill="hold" id="26" nodeType="afterGroup">
                            <p:stCondLst>
                              <p:cond delay="2000"/>
                            </p:stCondLst>
                            <p:childTnLst>
                              <p:par>
                                <p:cTn fill="hold" grpId="0" id="27" nodeType="afterEffect" presetClass="entr" presetID="10" presetSubtype="0">
                                  <p:stCondLst>
                                    <p:cond delay="0"/>
                                  </p:stCondLst>
                                  <p:childTnLst>
                                    <p:set>
                                      <p:cBhvr>
                                        <p:cTn dur="1" fill="hold" id="28">
                                          <p:stCondLst>
                                            <p:cond delay="0"/>
                                          </p:stCondLst>
                                        </p:cTn>
                                        <p:tgtEl>
                                          <p:spTgt spid="30">
                                            <p:txEl>
                                              <p:pRg end="0" st="0"/>
                                            </p:txEl>
                                          </p:spTgt>
                                        </p:tgtEl>
                                        <p:attrNameLst>
                                          <p:attrName>style.visibility</p:attrName>
                                        </p:attrNameLst>
                                      </p:cBhvr>
                                      <p:to>
                                        <p:strVal val="visible"/>
                                      </p:to>
                                    </p:set>
                                    <p:animEffect filter="fade" transition="in">
                                      <p:cBhvr>
                                        <p:cTn dur="500" id="29"/>
                                        <p:tgtEl>
                                          <p:spTgt spid="30">
                                            <p:txEl>
                                              <p:pRg end="0" st="0"/>
                                            </p:txEl>
                                          </p:spTgt>
                                        </p:tgtEl>
                                      </p:cBhvr>
                                    </p:animEffect>
                                  </p:childTnLst>
                                </p:cTn>
                              </p:par>
                            </p:childTnLst>
                          </p:cTn>
                        </p:par>
                        <p:par>
                          <p:cTn fill="hold" id="30" nodeType="afterGroup">
                            <p:stCondLst>
                              <p:cond delay="2500"/>
                            </p:stCondLst>
                            <p:childTnLst>
                              <p:par>
                                <p:cTn fill="hold" id="31" nodeType="afterEffect" presetClass="entr" presetID="9"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dissolve" transition="in">
                                      <p:cBhvr>
                                        <p:cTn dur="500" id="33"/>
                                        <p:tgtEl>
                                          <p:spTgt spid="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39">
                                            <p:txEl>
                                              <p:pRg end="0" st="0"/>
                                            </p:txEl>
                                          </p:spTgt>
                                        </p:tgtEl>
                                        <p:attrNameLst>
                                          <p:attrName>style.visibility</p:attrName>
                                        </p:attrNameLst>
                                      </p:cBhvr>
                                      <p:to>
                                        <p:strVal val="visible"/>
                                      </p:to>
                                    </p:set>
                                    <p:animEffect filter="fade" transition="in">
                                      <p:cBhvr>
                                        <p:cTn dur="500" id="36"/>
                                        <p:tgtEl>
                                          <p:spTgt spid="39">
                                            <p:txEl>
                                              <p:pRg end="0" st="0"/>
                                            </p:txEl>
                                          </p:spTgt>
                                        </p:tgtEl>
                                      </p:cBhvr>
                                    </p:animEffect>
                                  </p:childTnLst>
                                </p:cTn>
                              </p:par>
                            </p:childTnLst>
                          </p:cTn>
                        </p:par>
                        <p:par>
                          <p:cTn fill="hold" id="37" nodeType="afterGroup">
                            <p:stCondLst>
                              <p:cond delay="3000"/>
                            </p:stCondLst>
                            <p:childTnLst>
                              <p:par>
                                <p:cTn fill="hold" grpId="0" id="38" nodeType="afterEffect" presetClass="entr" presetID="10" presetSubtype="0">
                                  <p:stCondLst>
                                    <p:cond delay="0"/>
                                  </p:stCondLst>
                                  <p:childTnLst>
                                    <p:set>
                                      <p:cBhvr>
                                        <p:cTn dur="1" fill="hold" id="39">
                                          <p:stCondLst>
                                            <p:cond delay="0"/>
                                          </p:stCondLst>
                                        </p:cTn>
                                        <p:tgtEl>
                                          <p:spTgt spid="31">
                                            <p:txEl>
                                              <p:pRg end="0" st="0"/>
                                            </p:txEl>
                                          </p:spTgt>
                                        </p:tgtEl>
                                        <p:attrNameLst>
                                          <p:attrName>style.visibility</p:attrName>
                                        </p:attrNameLst>
                                      </p:cBhvr>
                                      <p:to>
                                        <p:strVal val="visible"/>
                                      </p:to>
                                    </p:set>
                                    <p:animEffect filter="fade" transition="in">
                                      <p:cBhvr>
                                        <p:cTn dur="500" id="40"/>
                                        <p:tgtEl>
                                          <p:spTgt spid="31">
                                            <p:txEl>
                                              <p:pRg end="0" st="0"/>
                                            </p:txEl>
                                          </p:spTgt>
                                        </p:tgtEl>
                                      </p:cBhvr>
                                    </p:animEffect>
                                  </p:childTnLst>
                                </p:cTn>
                              </p:par>
                            </p:childTnLst>
                          </p:cTn>
                        </p:par>
                        <p:par>
                          <p:cTn fill="hold" id="41" nodeType="afterGroup">
                            <p:stCondLst>
                              <p:cond delay="3500"/>
                            </p:stCondLst>
                            <p:childTnLst>
                              <p:par>
                                <p:cTn fill="hold" id="42" nodeType="afterEffect" presetClass="entr" presetID="9" presetSubtype="0">
                                  <p:stCondLst>
                                    <p:cond delay="0"/>
                                  </p:stCondLst>
                                  <p:childTnLst>
                                    <p:set>
                                      <p:cBhvr>
                                        <p:cTn dur="1" fill="hold" id="43">
                                          <p:stCondLst>
                                            <p:cond delay="0"/>
                                          </p:stCondLst>
                                        </p:cTn>
                                        <p:tgtEl>
                                          <p:spTgt spid="11"/>
                                        </p:tgtEl>
                                        <p:attrNameLst>
                                          <p:attrName>style.visibility</p:attrName>
                                        </p:attrNameLst>
                                      </p:cBhvr>
                                      <p:to>
                                        <p:strVal val="visible"/>
                                      </p:to>
                                    </p:set>
                                    <p:animEffect filter="dissolve" transition="in">
                                      <p:cBhvr>
                                        <p:cTn dur="500" id="44"/>
                                        <p:tgtEl>
                                          <p:spTgt spid="11"/>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40">
                                            <p:txEl>
                                              <p:pRg end="0" st="0"/>
                                            </p:txEl>
                                          </p:spTgt>
                                        </p:tgtEl>
                                        <p:attrNameLst>
                                          <p:attrName>style.visibility</p:attrName>
                                        </p:attrNameLst>
                                      </p:cBhvr>
                                      <p:to>
                                        <p:strVal val="visible"/>
                                      </p:to>
                                    </p:set>
                                    <p:animEffect filter="fade" transition="in">
                                      <p:cBhvr>
                                        <p:cTn dur="500" id="47"/>
                                        <p:tgtEl>
                                          <p:spTgt spid="40">
                                            <p:txEl>
                                              <p:pRg end="0" st="0"/>
                                            </p:txEl>
                                          </p:spTgt>
                                        </p:tgtEl>
                                      </p:cBhvr>
                                    </p:animEffect>
                                  </p:childTnLst>
                                </p:cTn>
                              </p:par>
                            </p:childTnLst>
                          </p:cTn>
                        </p:par>
                        <p:par>
                          <p:cTn fill="hold" id="48" nodeType="afterGroup">
                            <p:stCondLst>
                              <p:cond delay="4000"/>
                            </p:stCondLst>
                            <p:childTnLst>
                              <p:par>
                                <p:cTn fill="hold" grpId="0" id="49" nodeType="afterEffect" presetClass="entr" presetID="10" presetSubtype="0">
                                  <p:stCondLst>
                                    <p:cond delay="0"/>
                                  </p:stCondLst>
                                  <p:childTnLst>
                                    <p:set>
                                      <p:cBhvr>
                                        <p:cTn dur="1" fill="hold" id="50">
                                          <p:stCondLst>
                                            <p:cond delay="0"/>
                                          </p:stCondLst>
                                        </p:cTn>
                                        <p:tgtEl>
                                          <p:spTgt spid="32">
                                            <p:txEl>
                                              <p:pRg end="0" st="0"/>
                                            </p:txEl>
                                          </p:spTgt>
                                        </p:tgtEl>
                                        <p:attrNameLst>
                                          <p:attrName>style.visibility</p:attrName>
                                        </p:attrNameLst>
                                      </p:cBhvr>
                                      <p:to>
                                        <p:strVal val="visible"/>
                                      </p:to>
                                    </p:set>
                                    <p:animEffect filter="fade" transition="in">
                                      <p:cBhvr>
                                        <p:cTn dur="500" id="51"/>
                                        <p:tgtEl>
                                          <p:spTgt spid="32">
                                            <p:txEl>
                                              <p:pRg end="0" st="0"/>
                                            </p:txEl>
                                          </p:spTgt>
                                        </p:tgtEl>
                                      </p:cBhvr>
                                    </p:animEffect>
                                  </p:childTnLst>
                                </p:cTn>
                              </p:par>
                            </p:childTnLst>
                          </p:cTn>
                        </p:par>
                        <p:par>
                          <p:cTn fill="hold" id="52" nodeType="afterGroup">
                            <p:stCondLst>
                              <p:cond delay="4500"/>
                            </p:stCondLst>
                            <p:childTnLst>
                              <p:par>
                                <p:cTn fill="hold" id="53" nodeType="afterEffect" presetClass="entr" presetID="9"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dissolve" transition="in">
                                      <p:cBhvr>
                                        <p:cTn dur="500" id="55"/>
                                        <p:tgtEl>
                                          <p:spTgt spid="14"/>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41">
                                            <p:txEl>
                                              <p:pRg end="0" st="0"/>
                                            </p:txEl>
                                          </p:spTgt>
                                        </p:tgtEl>
                                        <p:attrNameLst>
                                          <p:attrName>style.visibility</p:attrName>
                                        </p:attrNameLst>
                                      </p:cBhvr>
                                      <p:to>
                                        <p:strVal val="visible"/>
                                      </p:to>
                                    </p:set>
                                    <p:animEffect filter="fade" transition="in">
                                      <p:cBhvr>
                                        <p:cTn dur="500" id="58"/>
                                        <p:tgtEl>
                                          <p:spTgt spid="41">
                                            <p:txEl>
                                              <p:pRg end="0" st="0"/>
                                            </p:txEl>
                                          </p:spTgt>
                                        </p:tgtEl>
                                      </p:cBhvr>
                                    </p:animEffect>
                                  </p:childTnLst>
                                </p:cTn>
                              </p:par>
                            </p:childTnLst>
                          </p:cTn>
                        </p:par>
                        <p:par>
                          <p:cTn fill="hold" id="59" nodeType="afterGroup">
                            <p:stCondLst>
                              <p:cond delay="5000"/>
                            </p:stCondLst>
                            <p:childTnLst>
                              <p:par>
                                <p:cTn fill="hold" grpId="0" id="60" nodeType="afterEffect" presetClass="entr" presetID="10" presetSubtype="0">
                                  <p:stCondLst>
                                    <p:cond delay="0"/>
                                  </p:stCondLst>
                                  <p:childTnLst>
                                    <p:set>
                                      <p:cBhvr>
                                        <p:cTn dur="1" fill="hold" id="61">
                                          <p:stCondLst>
                                            <p:cond delay="0"/>
                                          </p:stCondLst>
                                        </p:cTn>
                                        <p:tgtEl>
                                          <p:spTgt spid="36">
                                            <p:txEl>
                                              <p:pRg end="0" st="0"/>
                                            </p:txEl>
                                          </p:spTgt>
                                        </p:tgtEl>
                                        <p:attrNameLst>
                                          <p:attrName>style.visibility</p:attrName>
                                        </p:attrNameLst>
                                      </p:cBhvr>
                                      <p:to>
                                        <p:strVal val="visible"/>
                                      </p:to>
                                    </p:set>
                                    <p:animEffect filter="fade" transition="in">
                                      <p:cBhvr>
                                        <p:cTn dur="500" id="62"/>
                                        <p:tgtEl>
                                          <p:spTgt spid="36">
                                            <p:txEl>
                                              <p:pRg end="0" st="0"/>
                                            </p:txEl>
                                          </p:spTgt>
                                        </p:tgtEl>
                                      </p:cBhvr>
                                    </p:animEffect>
                                  </p:childTnLst>
                                </p:cTn>
                              </p:par>
                            </p:childTnLst>
                          </p:cTn>
                        </p:par>
                        <p:par>
                          <p:cTn fill="hold" id="63" nodeType="afterGroup">
                            <p:stCondLst>
                              <p:cond delay="5500"/>
                            </p:stCondLst>
                            <p:childTnLst>
                              <p:par>
                                <p:cTn fill="hold" id="64" nodeType="afterEffect" presetClass="entr" presetID="9" presetSubtype="0">
                                  <p:stCondLst>
                                    <p:cond delay="0"/>
                                  </p:stCondLst>
                                  <p:childTnLst>
                                    <p:set>
                                      <p:cBhvr>
                                        <p:cTn dur="1" fill="hold" id="65">
                                          <p:stCondLst>
                                            <p:cond delay="0"/>
                                          </p:stCondLst>
                                        </p:cTn>
                                        <p:tgtEl>
                                          <p:spTgt spid="17"/>
                                        </p:tgtEl>
                                        <p:attrNameLst>
                                          <p:attrName>style.visibility</p:attrName>
                                        </p:attrNameLst>
                                      </p:cBhvr>
                                      <p:to>
                                        <p:strVal val="visible"/>
                                      </p:to>
                                    </p:set>
                                    <p:animEffect filter="dissolve" transition="in">
                                      <p:cBhvr>
                                        <p:cTn dur="500" id="66"/>
                                        <p:tgtEl>
                                          <p:spTgt spid="17"/>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42">
                                            <p:txEl>
                                              <p:pRg end="0" st="0"/>
                                            </p:txEl>
                                          </p:spTgt>
                                        </p:tgtEl>
                                        <p:attrNameLst>
                                          <p:attrName>style.visibility</p:attrName>
                                        </p:attrNameLst>
                                      </p:cBhvr>
                                      <p:to>
                                        <p:strVal val="visible"/>
                                      </p:to>
                                    </p:set>
                                    <p:animEffect filter="fade" transition="in">
                                      <p:cBhvr>
                                        <p:cTn dur="500" id="69"/>
                                        <p:tgtEl>
                                          <p:spTgt spid="42">
                                            <p:txEl>
                                              <p:pRg end="0" st="0"/>
                                            </p:txEl>
                                          </p:spTgt>
                                        </p:tgtEl>
                                      </p:cBhvr>
                                    </p:animEffect>
                                  </p:childTnLst>
                                </p:cTn>
                              </p:par>
                            </p:childTnLst>
                          </p:cTn>
                        </p:par>
                        <p:par>
                          <p:cTn fill="hold" id="70" nodeType="afterGroup">
                            <p:stCondLst>
                              <p:cond delay="6000"/>
                            </p:stCondLst>
                            <p:childTnLst>
                              <p:par>
                                <p:cTn fill="hold" grpId="0" id="71" nodeType="afterEffect" presetClass="entr" presetID="10" presetSubtype="0">
                                  <p:stCondLst>
                                    <p:cond delay="0"/>
                                  </p:stCondLst>
                                  <p:childTnLst>
                                    <p:set>
                                      <p:cBhvr>
                                        <p:cTn dur="1" fill="hold" id="72">
                                          <p:stCondLst>
                                            <p:cond delay="0"/>
                                          </p:stCondLst>
                                        </p:cTn>
                                        <p:tgtEl>
                                          <p:spTgt spid="35">
                                            <p:txEl>
                                              <p:pRg end="0" st="0"/>
                                            </p:txEl>
                                          </p:spTgt>
                                        </p:tgtEl>
                                        <p:attrNameLst>
                                          <p:attrName>style.visibility</p:attrName>
                                        </p:attrNameLst>
                                      </p:cBhvr>
                                      <p:to>
                                        <p:strVal val="visible"/>
                                      </p:to>
                                    </p:set>
                                    <p:animEffect filter="fade" transition="in">
                                      <p:cBhvr>
                                        <p:cTn dur="500" id="73"/>
                                        <p:tgtEl>
                                          <p:spTgt spid="35">
                                            <p:txEl>
                                              <p:pRg end="0" st="0"/>
                                            </p:txEl>
                                          </p:spTgt>
                                        </p:tgtEl>
                                      </p:cBhvr>
                                    </p:animEffect>
                                  </p:childTnLst>
                                </p:cTn>
                              </p:par>
                            </p:childTnLst>
                          </p:cTn>
                        </p:par>
                        <p:par>
                          <p:cTn fill="hold" id="74" nodeType="afterGroup">
                            <p:stCondLst>
                              <p:cond delay="6500"/>
                            </p:stCondLst>
                            <p:childTnLst>
                              <p:par>
                                <p:cTn fill="hold" id="75" nodeType="afterEffect" presetClass="entr" presetID="9" presetSubtype="0">
                                  <p:stCondLst>
                                    <p:cond delay="0"/>
                                  </p:stCondLst>
                                  <p:childTnLst>
                                    <p:set>
                                      <p:cBhvr>
                                        <p:cTn dur="1" fill="hold" id="76">
                                          <p:stCondLst>
                                            <p:cond delay="0"/>
                                          </p:stCondLst>
                                        </p:cTn>
                                        <p:tgtEl>
                                          <p:spTgt spid="20"/>
                                        </p:tgtEl>
                                        <p:attrNameLst>
                                          <p:attrName>style.visibility</p:attrName>
                                        </p:attrNameLst>
                                      </p:cBhvr>
                                      <p:to>
                                        <p:strVal val="visible"/>
                                      </p:to>
                                    </p:set>
                                    <p:animEffect filter="dissolve" transition="in">
                                      <p:cBhvr>
                                        <p:cTn dur="500" id="77"/>
                                        <p:tgtEl>
                                          <p:spTgt spid="20"/>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43">
                                            <p:txEl>
                                              <p:pRg end="0" st="0"/>
                                            </p:txEl>
                                          </p:spTgt>
                                        </p:tgtEl>
                                        <p:attrNameLst>
                                          <p:attrName>style.visibility</p:attrName>
                                        </p:attrNameLst>
                                      </p:cBhvr>
                                      <p:to>
                                        <p:strVal val="visible"/>
                                      </p:to>
                                    </p:set>
                                    <p:animEffect filter="fade" transition="in">
                                      <p:cBhvr>
                                        <p:cTn dur="500" id="80"/>
                                        <p:tgtEl>
                                          <p:spTgt spid="43">
                                            <p:txEl>
                                              <p:pRg end="0" st="0"/>
                                            </p:txEl>
                                          </p:spTgt>
                                        </p:tgtEl>
                                      </p:cBhvr>
                                    </p:animEffect>
                                  </p:childTnLst>
                                </p:cTn>
                              </p:par>
                            </p:childTnLst>
                          </p:cTn>
                        </p:par>
                        <p:par>
                          <p:cTn fill="hold" id="81" nodeType="afterGroup">
                            <p:stCondLst>
                              <p:cond delay="7000"/>
                            </p:stCondLst>
                            <p:childTnLst>
                              <p:par>
                                <p:cTn fill="hold" grpId="0" id="82" nodeType="afterEffect" presetClass="entr" presetID="10" presetSubtype="0">
                                  <p:stCondLst>
                                    <p:cond delay="0"/>
                                  </p:stCondLst>
                                  <p:childTnLst>
                                    <p:set>
                                      <p:cBhvr>
                                        <p:cTn dur="1" fill="hold" id="83">
                                          <p:stCondLst>
                                            <p:cond delay="0"/>
                                          </p:stCondLst>
                                        </p:cTn>
                                        <p:tgtEl>
                                          <p:spTgt spid="34">
                                            <p:txEl>
                                              <p:pRg end="0" st="0"/>
                                            </p:txEl>
                                          </p:spTgt>
                                        </p:tgtEl>
                                        <p:attrNameLst>
                                          <p:attrName>style.visibility</p:attrName>
                                        </p:attrNameLst>
                                      </p:cBhvr>
                                      <p:to>
                                        <p:strVal val="visible"/>
                                      </p:to>
                                    </p:set>
                                    <p:animEffect filter="fade" transition="in">
                                      <p:cBhvr>
                                        <p:cTn dur="500" id="84"/>
                                        <p:tgtEl>
                                          <p:spTgt spid="34">
                                            <p:txEl>
                                              <p:pRg end="0" st="0"/>
                                            </p:txEl>
                                          </p:spTgt>
                                        </p:tgtEl>
                                      </p:cBhvr>
                                    </p:animEffect>
                                  </p:childTnLst>
                                </p:cTn>
                              </p:par>
                            </p:childTnLst>
                          </p:cTn>
                        </p:par>
                        <p:par>
                          <p:cTn fill="hold" id="85" nodeType="afterGroup">
                            <p:stCondLst>
                              <p:cond delay="7500"/>
                            </p:stCondLst>
                            <p:childTnLst>
                              <p:par>
                                <p:cTn fill="hold" id="86" nodeType="afterEffect" presetClass="entr" presetID="9" presetSubtype="0">
                                  <p:stCondLst>
                                    <p:cond delay="0"/>
                                  </p:stCondLst>
                                  <p:childTnLst>
                                    <p:set>
                                      <p:cBhvr>
                                        <p:cTn dur="1" fill="hold" id="87">
                                          <p:stCondLst>
                                            <p:cond delay="0"/>
                                          </p:stCondLst>
                                        </p:cTn>
                                        <p:tgtEl>
                                          <p:spTgt spid="23"/>
                                        </p:tgtEl>
                                        <p:attrNameLst>
                                          <p:attrName>style.visibility</p:attrName>
                                        </p:attrNameLst>
                                      </p:cBhvr>
                                      <p:to>
                                        <p:strVal val="visible"/>
                                      </p:to>
                                    </p:set>
                                    <p:animEffect filter="dissolve" transition="in">
                                      <p:cBhvr>
                                        <p:cTn dur="500" id="88"/>
                                        <p:tgtEl>
                                          <p:spTgt spid="23"/>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44">
                                            <p:txEl>
                                              <p:pRg end="0" st="0"/>
                                            </p:txEl>
                                          </p:spTgt>
                                        </p:tgtEl>
                                        <p:attrNameLst>
                                          <p:attrName>style.visibility</p:attrName>
                                        </p:attrNameLst>
                                      </p:cBhvr>
                                      <p:to>
                                        <p:strVal val="visible"/>
                                      </p:to>
                                    </p:set>
                                    <p:animEffect filter="fade" transition="in">
                                      <p:cBhvr>
                                        <p:cTn dur="500" id="91"/>
                                        <p:tgtEl>
                                          <p:spTgt spid="44">
                                            <p:txEl>
                                              <p:pRg end="0" st="0"/>
                                            </p:txEl>
                                          </p:spTgt>
                                        </p:tgtEl>
                                      </p:cBhvr>
                                    </p:animEffect>
                                  </p:childTnLst>
                                </p:cTn>
                              </p:par>
                            </p:childTnLst>
                          </p:cTn>
                        </p:par>
                        <p:par>
                          <p:cTn fill="hold" id="92" nodeType="afterGroup">
                            <p:stCondLst>
                              <p:cond delay="8000"/>
                            </p:stCondLst>
                            <p:childTnLst>
                              <p:par>
                                <p:cTn fill="hold" grpId="0" id="93" nodeType="afterEffect" presetClass="entr" presetID="10" presetSubtype="0">
                                  <p:stCondLst>
                                    <p:cond delay="0"/>
                                  </p:stCondLst>
                                  <p:childTnLst>
                                    <p:set>
                                      <p:cBhvr>
                                        <p:cTn dur="1" fill="hold" id="94">
                                          <p:stCondLst>
                                            <p:cond delay="0"/>
                                          </p:stCondLst>
                                        </p:cTn>
                                        <p:tgtEl>
                                          <p:spTgt spid="33">
                                            <p:txEl>
                                              <p:pRg end="0" st="0"/>
                                            </p:txEl>
                                          </p:spTgt>
                                        </p:tgtEl>
                                        <p:attrNameLst>
                                          <p:attrName>style.visibility</p:attrName>
                                        </p:attrNameLst>
                                      </p:cBhvr>
                                      <p:to>
                                        <p:strVal val="visible"/>
                                      </p:to>
                                    </p:set>
                                    <p:animEffect filter="fade" transition="in">
                                      <p:cBhvr>
                                        <p:cTn dur="500" id="95"/>
                                        <p:tgtEl>
                                          <p:spTgt spid="3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9"/>
      <p:bldP build="p" grpId="0" spid="30"/>
      <p:bldP build="p" grpId="0" spid="31"/>
      <p:bldP build="p" grpId="0" spid="32"/>
      <p:bldP build="p" grpId="0" spid="33"/>
      <p:bldP build="p" grpId="0" spid="34"/>
      <p:bldP build="p" grpId="0" spid="35"/>
      <p:bldP build="p" grpId="0" spid="36"/>
      <p:bldP build="p" grpId="0" spid="37"/>
      <p:bldP build="p" grpId="0" spid="38"/>
      <p:bldP build="p" grpId="0" spid="39"/>
      <p:bldP build="p" grpId="0" spid="40"/>
      <p:bldP build="p" grpId="0" spid="41"/>
      <p:bldP build="p" grpId="0" spid="42"/>
      <p:bldP build="p" grpId="0" spid="43"/>
      <p:bldP build="p" grpId="0" spid="4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8000"/>
            <a:lum/>
          </a:blip>
          <a:stretch>
            <a:fillRect l="-37000" r="-37000"/>
          </a:stretch>
        </a:blipFill>
        <a:effectLst/>
      </p:bgPr>
    </p:bg>
    <p:spTree>
      <p:nvGrpSpPr>
        <p:cNvPr id="1" name=""/>
        <p:cNvGrpSpPr/>
        <p:nvPr/>
      </p:nvGrpSpPr>
      <p:grpSpPr>
        <a:xfrm>
          <a:off x="0" y="0"/>
          <a:ext cx="0" cy="0"/>
        </a:xfrm>
      </p:grpSpPr>
      <p:sp>
        <p:nvSpPr>
          <p:cNvPr id="2" name="Shape 3883"/>
          <p:cNvSpPr/>
          <p:nvPr/>
        </p:nvSpPr>
        <p:spPr>
          <a:xfrm>
            <a:off x="1459376" y="1178849"/>
            <a:ext cx="9337873" cy="602535"/>
          </a:xfrm>
          <a:prstGeom prst="roundRect">
            <a:avLst>
              <a:gd fmla="val 50000" name="adj"/>
            </a:avLst>
          </a:pr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3" name="Shape 3885"/>
          <p:cNvSpPr/>
          <p:nvPr/>
        </p:nvSpPr>
        <p:spPr>
          <a:xfrm>
            <a:off x="2417435" y="1944892"/>
            <a:ext cx="7445247" cy="512064"/>
          </a:xfrm>
          <a:prstGeom prst="rect">
            <a:avLst/>
          </a:prstGeom>
          <a:noFill/>
          <a:ln cap="flat" w="12700">
            <a:noFill/>
            <a:miter lim="400000"/>
          </a:ln>
          <a:effectLst/>
        </p:spPr>
        <p:txBody>
          <a:bodyPr anchor="t" bIns="0" lIns="0" numCol="1" rIns="0" tIns="0" wrap="square">
            <a:spAutoFit/>
          </a:bodyPr>
          <a:lstStyle>
            <a:lvl1pPr>
              <a:lnSpc>
                <a:spcPct val="120000"/>
              </a:lnSpc>
              <a:spcBef>
                <a:spcPts val="4500"/>
              </a:spcBef>
              <a:defRPr sz="2000">
                <a:solidFill>
                  <a:srgbClr val="53585F"/>
                </a:solidFill>
              </a:defRPr>
            </a:lvl1pPr>
          </a:lstStyle>
          <a:p>
            <a:pPr algn="just"/>
            <a:r>
              <a:rPr altLang="en-US" lang="zh-CN" smtClean="0" sz="1400">
                <a:solidFill>
                  <a:schemeClr val="tx1"/>
                </a:solidFill>
                <a:cs typeface="+mn-ea"/>
                <a:sym typeface="+mn-lt"/>
              </a:rPr>
              <a:t>双击输入替换内容双击输入替换内容双击输入替换内容双击输入替换内容双击输入替换内容双击输入替换内容</a:t>
            </a:r>
          </a:p>
        </p:txBody>
      </p:sp>
      <p:sp>
        <p:nvSpPr>
          <p:cNvPr id="4" name="Shape 3886"/>
          <p:cNvSpPr/>
          <p:nvPr/>
        </p:nvSpPr>
        <p:spPr>
          <a:xfrm>
            <a:off x="1459376" y="2819969"/>
            <a:ext cx="9337873" cy="602535"/>
          </a:xfrm>
          <a:prstGeom prst="roundRect">
            <a:avLst>
              <a:gd fmla="val 50000" name="adj"/>
            </a:avLst>
          </a:pr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5" name="Shape 3888"/>
          <p:cNvSpPr/>
          <p:nvPr/>
        </p:nvSpPr>
        <p:spPr>
          <a:xfrm>
            <a:off x="2417435" y="3586010"/>
            <a:ext cx="7445247" cy="512064"/>
          </a:xfrm>
          <a:prstGeom prst="rect">
            <a:avLst/>
          </a:prstGeom>
          <a:noFill/>
          <a:ln cap="flat" w="12700">
            <a:noFill/>
            <a:miter lim="400000"/>
          </a:ln>
          <a:effectLst/>
        </p:spPr>
        <p:txBody>
          <a:bodyPr anchor="t" bIns="0" lIns="0" numCol="1" rIns="0" tIns="0" wrap="square">
            <a:spAutoFit/>
          </a:bodyPr>
          <a:lstStyle>
            <a:lvl1pPr>
              <a:lnSpc>
                <a:spcPct val="120000"/>
              </a:lnSpc>
              <a:spcBef>
                <a:spcPts val="4500"/>
              </a:spcBef>
              <a:defRPr sz="2000">
                <a:solidFill>
                  <a:srgbClr val="53585F"/>
                </a:solidFill>
              </a:defRPr>
            </a:lvl1pPr>
          </a:lstStyle>
          <a:p>
            <a:pPr algn="just"/>
            <a:r>
              <a:rPr altLang="en-US" lang="zh-CN" sz="1400">
                <a:solidFill>
                  <a:schemeClr val="tx1"/>
                </a:solidFill>
                <a:cs typeface="+mn-ea"/>
                <a:sym typeface="+mn-lt"/>
              </a:rPr>
              <a:t>双击输入替换内容双击输入替换内容双击输入替换内容双击输入替换内容双击输入替换内容双击输入替换内容</a:t>
            </a:r>
          </a:p>
        </p:txBody>
      </p:sp>
      <p:sp>
        <p:nvSpPr>
          <p:cNvPr id="6" name="Shape 3889"/>
          <p:cNvSpPr/>
          <p:nvPr/>
        </p:nvSpPr>
        <p:spPr>
          <a:xfrm>
            <a:off x="1459376" y="4417835"/>
            <a:ext cx="9337873" cy="602535"/>
          </a:xfrm>
          <a:prstGeom prst="roundRect">
            <a:avLst>
              <a:gd fmla="val 50000" name="adj"/>
            </a:avLst>
          </a:pr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7" name="Shape 3891"/>
          <p:cNvSpPr/>
          <p:nvPr/>
        </p:nvSpPr>
        <p:spPr>
          <a:xfrm>
            <a:off x="2417435" y="5183877"/>
            <a:ext cx="7445247" cy="512064"/>
          </a:xfrm>
          <a:prstGeom prst="rect">
            <a:avLst/>
          </a:prstGeom>
          <a:noFill/>
          <a:ln cap="flat" w="12700">
            <a:noFill/>
            <a:miter lim="400000"/>
          </a:ln>
          <a:effectLst/>
        </p:spPr>
        <p:txBody>
          <a:bodyPr anchor="t" bIns="0" lIns="0" numCol="1" rIns="0" tIns="0" wrap="square">
            <a:spAutoFit/>
          </a:bodyPr>
          <a:lstStyle>
            <a:lvl1pPr>
              <a:lnSpc>
                <a:spcPct val="120000"/>
              </a:lnSpc>
              <a:spcBef>
                <a:spcPts val="4500"/>
              </a:spcBef>
              <a:defRPr sz="2000">
                <a:solidFill>
                  <a:srgbClr val="53585F"/>
                </a:solidFill>
              </a:defRPr>
            </a:lvl1pPr>
          </a:lstStyle>
          <a:p>
            <a:pPr algn="just"/>
            <a:r>
              <a:rPr altLang="en-US" lang="zh-CN" sz="1400">
                <a:solidFill>
                  <a:schemeClr val="tx1"/>
                </a:solidFill>
                <a:cs typeface="+mn-ea"/>
                <a:sym typeface="+mn-lt"/>
              </a:rPr>
              <a:t>双击输入替换内容双击输入替换内容双击输入替换内容双击输入替换内容双击输入替换内容双击输入替换内容</a:t>
            </a:r>
          </a:p>
        </p:txBody>
      </p:sp>
      <p:sp>
        <p:nvSpPr>
          <p:cNvPr id="8" name="Text Placeholder 5"/>
          <p:cNvSpPr txBox="1"/>
          <p:nvPr/>
        </p:nvSpPr>
        <p:spPr>
          <a:xfrm>
            <a:off x="4122572" y="1275744"/>
            <a:ext cx="4034972" cy="408745"/>
          </a:xfrm>
          <a:prstGeom prst="rect">
            <a:avLst/>
          </a:prstGeom>
        </p:spPr>
        <p:txBody>
          <a:bodyPr anchor="ctr">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zh-CN" lang="en-US" sz="1865">
                <a:solidFill>
                  <a:srgbClr val="FCFCFC"/>
                </a:solidFill>
                <a:cs typeface="+mn-ea"/>
                <a:sym typeface="+mn-lt"/>
              </a:rPr>
              <a:t>Q1       点击输入您的问题标题文本内容 ?</a:t>
            </a:r>
          </a:p>
        </p:txBody>
      </p:sp>
      <p:sp>
        <p:nvSpPr>
          <p:cNvPr id="9" name="Text Placeholder 5"/>
          <p:cNvSpPr txBox="1"/>
          <p:nvPr/>
        </p:nvSpPr>
        <p:spPr>
          <a:xfrm>
            <a:off x="4122572" y="4514730"/>
            <a:ext cx="4034972" cy="408745"/>
          </a:xfrm>
          <a:prstGeom prst="rect">
            <a:avLst/>
          </a:prstGeom>
        </p:spPr>
        <p:txBody>
          <a:bodyPr anchor="ctr" bIns="0" lIns="0" rIns="0" rtlCol="0" tIns="0" vert="horz">
            <a:normAutofit fontScale="92500"/>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zh-CN" lang="en-US" sz="1865">
                <a:solidFill>
                  <a:srgbClr val="FCFCFC"/>
                </a:solidFill>
                <a:latin typeface="+mn-lt"/>
                <a:ea typeface="+mn-ea"/>
                <a:cs typeface="+mn-ea"/>
                <a:sym typeface="+mn-lt"/>
              </a:rPr>
              <a:t>Q3       点击输入您的问题标题文本内容 ?</a:t>
            </a:r>
          </a:p>
        </p:txBody>
      </p:sp>
      <p:sp>
        <p:nvSpPr>
          <p:cNvPr id="11" name="Text Placeholder 5"/>
          <p:cNvSpPr txBox="1"/>
          <p:nvPr/>
        </p:nvSpPr>
        <p:spPr>
          <a:xfrm>
            <a:off x="4122572" y="2916864"/>
            <a:ext cx="4034972" cy="408745"/>
          </a:xfrm>
          <a:prstGeom prst="rect">
            <a:avLst/>
          </a:prstGeom>
        </p:spPr>
        <p:txBody>
          <a:bodyPr anchor="ctr" bIns="0" lIns="0" rIns="0" rtlCol="0" tIns="0" vert="horz">
            <a:normAutofit fontScale="92500"/>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zh-CN" lang="en-US" sz="1865">
                <a:solidFill>
                  <a:srgbClr val="FCFCFC"/>
                </a:solidFill>
                <a:latin typeface="+mn-lt"/>
                <a:ea typeface="+mn-ea"/>
                <a:cs typeface="+mn-ea"/>
                <a:sym typeface="+mn-lt"/>
              </a:rPr>
              <a:t>Q2       点击输入您的问题标题文本内容 ?</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
                                        </p:tgtEl>
                                        <p:attrNameLst>
                                          <p:attrName>style.visibility</p:attrName>
                                        </p:attrNameLst>
                                      </p:cBhvr>
                                      <p:to>
                                        <p:strVal val="visible"/>
                                      </p:to>
                                    </p:set>
                                    <p:animEffect filter="barn(outVertical)"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8">
                                            <p:txEl>
                                              <p:pRg end="0" st="0"/>
                                            </p:txEl>
                                          </p:spTgt>
                                        </p:tgtEl>
                                        <p:attrNameLst>
                                          <p:attrName>style.visibility</p:attrName>
                                        </p:attrNameLst>
                                      </p:cBhvr>
                                      <p:to>
                                        <p:strVal val="visible"/>
                                      </p:to>
                                    </p:set>
                                    <p:animEffect filter="fade" transition="in">
                                      <p:cBhvr>
                                        <p:cTn dur="500" id="11"/>
                                        <p:tgtEl>
                                          <p:spTgt spid="8">
                                            <p:txEl>
                                              <p:pRg end="0" st="0"/>
                                            </p:txEl>
                                          </p:spTgt>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3"/>
                                        </p:tgtEl>
                                        <p:attrNameLst>
                                          <p:attrName>style.visibility</p:attrName>
                                        </p:attrNameLst>
                                      </p:cBhvr>
                                      <p:to>
                                        <p:strVal val="visible"/>
                                      </p:to>
                                    </p:set>
                                    <p:animEffect filter="wipe(up)"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16" presetSubtype="37">
                                  <p:stCondLst>
                                    <p:cond delay="0"/>
                                  </p:stCondLst>
                                  <p:childTnLst>
                                    <p:set>
                                      <p:cBhvr>
                                        <p:cTn dur="1" fill="hold" id="18">
                                          <p:stCondLst>
                                            <p:cond delay="0"/>
                                          </p:stCondLst>
                                        </p:cTn>
                                        <p:tgtEl>
                                          <p:spTgt spid="4"/>
                                        </p:tgtEl>
                                        <p:attrNameLst>
                                          <p:attrName>style.visibility</p:attrName>
                                        </p:attrNameLst>
                                      </p:cBhvr>
                                      <p:to>
                                        <p:strVal val="visible"/>
                                      </p:to>
                                    </p:set>
                                    <p:animEffect filter="barn(outVertical)"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500" id="23"/>
                                        <p:tgtEl>
                                          <p:spTgt spid="11"/>
                                        </p:tgtEl>
                                      </p:cBhvr>
                                    </p:animEffect>
                                  </p:childTnLst>
                                </p:cTn>
                              </p:par>
                            </p:childTnLst>
                          </p:cTn>
                        </p:par>
                        <p:par>
                          <p:cTn fill="hold" id="24" nodeType="afterGroup">
                            <p:stCondLst>
                              <p:cond delay="2500"/>
                            </p:stCondLst>
                            <p:childTnLst>
                              <p:par>
                                <p:cTn fill="hold" grpId="0" id="25" nodeType="afterEffect" presetClass="entr" presetID="22" presetSubtype="1">
                                  <p:stCondLst>
                                    <p:cond delay="0"/>
                                  </p:stCondLst>
                                  <p:childTnLst>
                                    <p:set>
                                      <p:cBhvr>
                                        <p:cTn dur="1" fill="hold" id="26">
                                          <p:stCondLst>
                                            <p:cond delay="0"/>
                                          </p:stCondLst>
                                        </p:cTn>
                                        <p:tgtEl>
                                          <p:spTgt spid="5"/>
                                        </p:tgtEl>
                                        <p:attrNameLst>
                                          <p:attrName>style.visibility</p:attrName>
                                        </p:attrNameLst>
                                      </p:cBhvr>
                                      <p:to>
                                        <p:strVal val="visible"/>
                                      </p:to>
                                    </p:set>
                                    <p:animEffect filter="wipe(up)" transition="in">
                                      <p:cBhvr>
                                        <p:cTn dur="500" id="27"/>
                                        <p:tgtEl>
                                          <p:spTgt spid="5"/>
                                        </p:tgtEl>
                                      </p:cBhvr>
                                    </p:animEffect>
                                  </p:childTnLst>
                                </p:cTn>
                              </p:par>
                            </p:childTnLst>
                          </p:cTn>
                        </p:par>
                        <p:par>
                          <p:cTn fill="hold" id="28" nodeType="afterGroup">
                            <p:stCondLst>
                              <p:cond delay="3000"/>
                            </p:stCondLst>
                            <p:childTnLst>
                              <p:par>
                                <p:cTn fill="hold" grpId="0" id="29" nodeType="afterEffect" presetClass="entr" presetID="16" presetSubtype="37">
                                  <p:stCondLst>
                                    <p:cond delay="0"/>
                                  </p:stCondLst>
                                  <p:childTnLst>
                                    <p:set>
                                      <p:cBhvr>
                                        <p:cTn dur="1" fill="hold" id="30">
                                          <p:stCondLst>
                                            <p:cond delay="0"/>
                                          </p:stCondLst>
                                        </p:cTn>
                                        <p:tgtEl>
                                          <p:spTgt spid="6"/>
                                        </p:tgtEl>
                                        <p:attrNameLst>
                                          <p:attrName>style.visibility</p:attrName>
                                        </p:attrNameLst>
                                      </p:cBhvr>
                                      <p:to>
                                        <p:strVal val="visible"/>
                                      </p:to>
                                    </p:set>
                                    <p:animEffect filter="barn(outVertical)" transition="in">
                                      <p:cBhvr>
                                        <p:cTn dur="500" id="31"/>
                                        <p:tgtEl>
                                          <p:spTgt spid="6"/>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500" id="35"/>
                                        <p:tgtEl>
                                          <p:spTgt spid="9"/>
                                        </p:tgtEl>
                                      </p:cBhvr>
                                    </p:animEffect>
                                  </p:childTnLst>
                                </p:cTn>
                              </p:par>
                            </p:childTnLst>
                          </p:cTn>
                        </p:par>
                        <p:par>
                          <p:cTn fill="hold" id="36" nodeType="afterGroup">
                            <p:stCondLst>
                              <p:cond delay="4000"/>
                            </p:stCondLst>
                            <p:childTnLst>
                              <p:par>
                                <p:cTn fill="hold" grpId="0" id="37" nodeType="afterEffect" presetClass="entr" presetID="22" presetSubtype="1">
                                  <p:stCondLst>
                                    <p:cond delay="0"/>
                                  </p:stCondLst>
                                  <p:childTnLst>
                                    <p:set>
                                      <p:cBhvr>
                                        <p:cTn dur="1" fill="hold" id="38">
                                          <p:stCondLst>
                                            <p:cond delay="0"/>
                                          </p:stCondLst>
                                        </p:cTn>
                                        <p:tgtEl>
                                          <p:spTgt spid="7"/>
                                        </p:tgtEl>
                                        <p:attrNameLst>
                                          <p:attrName>style.visibility</p:attrName>
                                        </p:attrNameLst>
                                      </p:cBhvr>
                                      <p:to>
                                        <p:strVal val="visible"/>
                                      </p:to>
                                    </p:set>
                                    <p:animEffect filter="wipe(up)" transition="in">
                                      <p:cBhvr>
                                        <p:cTn dur="500" id="3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build="p" grpId="0" spid="8"/>
      <p:bldP grpId="0" spid="9"/>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8000"/>
            <a:lum/>
          </a:blip>
          <a:stretch>
            <a:fillRect l="-37000" r="-37000"/>
          </a:stretch>
        </a:blipFill>
        <a:effectLst/>
      </p:bgPr>
    </p:bg>
    <p:spTree>
      <p:nvGrpSpPr>
        <p:cNvPr id="1" name=""/>
        <p:cNvGrpSpPr/>
        <p:nvPr/>
      </p:nvGrpSpPr>
      <p:grpSpPr>
        <a:xfrm>
          <a:off x="0" y="0"/>
          <a:ext cx="0" cy="0"/>
        </a:xfrm>
      </p:grpSpPr>
      <p:sp>
        <p:nvSpPr>
          <p:cNvPr id="2" name="文本框 1"/>
          <p:cNvSpPr txBox="1"/>
          <p:nvPr/>
        </p:nvSpPr>
        <p:spPr>
          <a:xfrm>
            <a:off x="3209917" y="3428278"/>
            <a:ext cx="5669280" cy="914400"/>
          </a:xfrm>
          <a:prstGeom prst="rect">
            <a:avLst/>
          </a:prstGeom>
          <a:noFill/>
        </p:spPr>
        <p:txBody>
          <a:bodyPr rtlCol="0" wrap="none">
            <a:spAutoFit/>
          </a:bodyPr>
          <a:lstStyle>
            <a:defPPr>
              <a:defRPr lang="zh-CN"/>
            </a:defPPr>
            <a:lvl1pPr algn="ctr">
              <a:defRPr b="1" sz="3000">
                <a:solidFill>
                  <a:schemeClr val="bg1"/>
                </a:solidFill>
                <a:latin charset="-122" panose="020b0503020204020204" pitchFamily="34" typeface="微软雅黑"/>
                <a:ea charset="-122" panose="020b0503020204020204" pitchFamily="34" typeface="微软雅黑"/>
              </a:defRPr>
            </a:lvl1pPr>
          </a:lstStyle>
          <a:p>
            <a:r>
              <a:rPr altLang="en-US" lang="zh-CN" sz="5400">
                <a:solidFill>
                  <a:schemeClr val="tx1">
                    <a:lumMod val="75000"/>
                    <a:lumOff val="25000"/>
                  </a:schemeClr>
                </a:solidFill>
                <a:latin typeface="+mn-lt"/>
                <a:ea typeface="+mn-ea"/>
                <a:cs typeface="+mn-ea"/>
                <a:sym typeface="+mn-lt"/>
              </a:rPr>
              <a:t>成功项目详细展示</a:t>
            </a:r>
          </a:p>
        </p:txBody>
      </p:sp>
      <p:grpSp>
        <p:nvGrpSpPr>
          <p:cNvPr id="3" name="组合 2"/>
          <p:cNvGrpSpPr/>
          <p:nvPr/>
        </p:nvGrpSpPr>
        <p:grpSpPr>
          <a:xfrm>
            <a:off x="5061887" y="943842"/>
            <a:ext cx="2036803" cy="2036803"/>
            <a:chOff x="8077074" y="845254"/>
            <a:chExt cx="2036802" cy="2036802"/>
          </a:xfrm>
        </p:grpSpPr>
        <p:sp>
          <p:nvSpPr>
            <p:cNvPr id="4" name="椭圆 3"/>
            <p:cNvSpPr/>
            <p:nvPr/>
          </p:nvSpPr>
          <p:spPr>
            <a:xfrm>
              <a:off x="8077074" y="845254"/>
              <a:ext cx="2036802" cy="2036802"/>
            </a:xfrm>
            <a:prstGeom prst="ellipse">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cs typeface="+mn-ea"/>
                <a:sym typeface="+mn-lt"/>
              </a:endParaRPr>
            </a:p>
          </p:txBody>
        </p:sp>
        <p:sp>
          <p:nvSpPr>
            <p:cNvPr id="5" name="Freeform 126"/>
            <p:cNvSpPr>
              <a:spLocks noChangeAspect="1" noEditPoints="1"/>
            </p:cNvSpPr>
            <p:nvPr/>
          </p:nvSpPr>
          <p:spPr bwMode="auto">
            <a:xfrm>
              <a:off x="8639337" y="1292886"/>
              <a:ext cx="912277" cy="1141539"/>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350">
                <a:cs typeface="+mn-ea"/>
                <a:sym typeface="+mn-lt"/>
              </a:endParaRPr>
            </a:p>
          </p:txBody>
        </p:sp>
      </p:gr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ecel="100000" dur="600" id="7"/>
                                        <p:tgtEl>
                                          <p:spTgt spid="3"/>
                                        </p:tgtEl>
                                      </p:cBhvr>
                                    </p:animEffect>
                                    <p:anim calcmode="lin" valueType="num">
                                      <p:cBhvr>
                                        <p:cTn decel="100000" dur="600" fill="hold" id="8"/>
                                        <p:tgtEl>
                                          <p:spTgt spid="3"/>
                                        </p:tgtEl>
                                        <p:attrNameLst>
                                          <p:attrName>style.rotation</p:attrName>
                                        </p:attrNameLst>
                                      </p:cBhvr>
                                      <p:tavLst>
                                        <p:tav tm="0">
                                          <p:val>
                                            <p:fltVal val="-90"/>
                                          </p:val>
                                        </p:tav>
                                        <p:tav tm="100000">
                                          <p:val>
                                            <p:fltVal val="0"/>
                                          </p:val>
                                        </p:tav>
                                      </p:tavLst>
                                    </p:anim>
                                    <p:anim calcmode="lin" valueType="num">
                                      <p:cBhvr>
                                        <p:cTn decel="100000" dur="600" fill="hold" id="9"/>
                                        <p:tgtEl>
                                          <p:spTgt spid="3"/>
                                        </p:tgtEl>
                                        <p:attrNameLst>
                                          <p:attrName>ppt_x</p:attrName>
                                        </p:attrNameLst>
                                      </p:cBhvr>
                                      <p:tavLst>
                                        <p:tav tm="0">
                                          <p:val>
                                            <p:strVal val="#ppt_x+0.4"/>
                                          </p:val>
                                        </p:tav>
                                        <p:tav tm="100000">
                                          <p:val>
                                            <p:strVal val="#ppt_x-0.05"/>
                                          </p:val>
                                        </p:tav>
                                      </p:tavLst>
                                    </p:anim>
                                    <p:anim calcmode="lin" valueType="num">
                                      <p:cBhvr>
                                        <p:cTn decel="100000" dur="600" fill="hold" id="10"/>
                                        <p:tgtEl>
                                          <p:spTgt spid="3"/>
                                        </p:tgtEl>
                                        <p:attrNameLst>
                                          <p:attrName>ppt_y</p:attrName>
                                        </p:attrNameLst>
                                      </p:cBhvr>
                                      <p:tavLst>
                                        <p:tav tm="0">
                                          <p:val>
                                            <p:strVal val="#ppt_y-0.4"/>
                                          </p:val>
                                        </p:tav>
                                        <p:tav tm="100000">
                                          <p:val>
                                            <p:strVal val="#ppt_y+0.1"/>
                                          </p:val>
                                        </p:tav>
                                      </p:tavLst>
                                    </p:anim>
                                    <p:anim calcmode="lin" valueType="num">
                                      <p:cBhvr>
                                        <p:cTn accel="100000" dur="150" fill="hold" id="11">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accel="100000" dur="150" fill="hold" id="12">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37"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ecel="100000" dur="900" fill="hold" id="18"/>
                                        <p:tgtEl>
                                          <p:spTgt spid="2"/>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任意多边形 53"/>
          <p:cNvSpPr/>
          <p:nvPr/>
        </p:nvSpPr>
        <p:spPr>
          <a:xfrm rot="21255144">
            <a:off x="5884515" y="1302576"/>
            <a:ext cx="4545969" cy="1432363"/>
          </a:xfrm>
          <a:custGeom>
            <a:gdLst>
              <a:gd fmla="*/ 0 w 3977640" name="connsiteX0"/>
              <a:gd fmla="*/ 1333500 h 1508760" name="connsiteY0"/>
              <a:gd fmla="*/ 624840 w 3977640" name="connsiteX1"/>
              <a:gd fmla="*/ 655320 h 1508760" name="connsiteY1"/>
              <a:gd fmla="*/ 1264920 w 3977640" name="connsiteX2"/>
              <a:gd fmla="*/ 1074420 h 1508760" name="connsiteY2"/>
              <a:gd fmla="*/ 2049780 w 3977640" name="connsiteX3"/>
              <a:gd fmla="*/ 342900 h 1508760" name="connsiteY3"/>
              <a:gd fmla="*/ 2682240 w 3977640" name="connsiteX4"/>
              <a:gd fmla="*/ 982980 h 1508760" name="connsiteY4"/>
              <a:gd fmla="*/ 3406140 w 3977640" name="connsiteX5"/>
              <a:gd fmla="*/ 266700 h 1508760" name="connsiteY5"/>
              <a:gd fmla="*/ 3185160 w 3977640" name="connsiteX6"/>
              <a:gd fmla="*/ 83820 h 1508760" name="connsiteY6"/>
              <a:gd fmla="*/ 3977640 w 3977640" name="connsiteX7"/>
              <a:gd fmla="*/ 0 h 1508760" name="connsiteY7"/>
              <a:gd fmla="*/ 3909060 w 3977640" name="connsiteX8"/>
              <a:gd fmla="*/ 777240 h 1508760" name="connsiteY8"/>
              <a:gd fmla="*/ 3703320 w 3977640" name="connsiteX9"/>
              <a:gd fmla="*/ 594360 h 1508760" name="connsiteY9"/>
              <a:gd fmla="*/ 2689860 w 3977640" name="connsiteX10"/>
              <a:gd fmla="*/ 1501140 h 1508760" name="connsiteY10"/>
              <a:gd fmla="*/ 2065020 w 3977640" name="connsiteX11"/>
              <a:gd fmla="*/ 861060 h 1508760" name="connsiteY11"/>
              <a:gd fmla="*/ 1264920 w 3977640" name="connsiteX12"/>
              <a:gd fmla="*/ 1508760 h 1508760" name="connsiteY12"/>
              <a:gd fmla="*/ 655320 w 3977640" name="connsiteX13"/>
              <a:gd fmla="*/ 1059180 h 1508760" name="connsiteY13"/>
              <a:gd fmla="*/ 198120 w 3977640" name="connsiteX14"/>
              <a:gd fmla="*/ 1493520 h 1508760" name="connsiteY14"/>
              <a:gd fmla="*/ 0 w 3977640" name="connsiteX15"/>
              <a:gd fmla="*/ 1333500 h 150876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508760" w="3977640">
                <a:moveTo>
                  <a:pt x="0" y="1333500"/>
                </a:moveTo>
                <a:lnTo>
                  <a:pt x="624840" y="655320"/>
                </a:lnTo>
                <a:lnTo>
                  <a:pt x="1264920" y="1074420"/>
                </a:lnTo>
                <a:lnTo>
                  <a:pt x="2049780" y="342900"/>
                </a:lnTo>
                <a:lnTo>
                  <a:pt x="2682240" y="982980"/>
                </a:lnTo>
                <a:lnTo>
                  <a:pt x="3406140" y="266700"/>
                </a:lnTo>
                <a:lnTo>
                  <a:pt x="3185160" y="83820"/>
                </a:lnTo>
                <a:lnTo>
                  <a:pt x="3977640" y="0"/>
                </a:lnTo>
                <a:lnTo>
                  <a:pt x="3909060" y="777240"/>
                </a:lnTo>
                <a:lnTo>
                  <a:pt x="3703320" y="594360"/>
                </a:lnTo>
                <a:lnTo>
                  <a:pt x="2689860" y="1501140"/>
                </a:lnTo>
                <a:lnTo>
                  <a:pt x="2065020" y="861060"/>
                </a:lnTo>
                <a:lnTo>
                  <a:pt x="1264920" y="1508760"/>
                </a:lnTo>
                <a:lnTo>
                  <a:pt x="655320" y="1059180"/>
                </a:lnTo>
                <a:lnTo>
                  <a:pt x="198120" y="1493520"/>
                </a:lnTo>
                <a:lnTo>
                  <a:pt x="0" y="1333500"/>
                </a:lnTo>
                <a:close/>
              </a:path>
            </a:pathLst>
          </a:cu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nvGrpSpPr>
          <p:cNvPr id="55" name="组合 54"/>
          <p:cNvGrpSpPr/>
          <p:nvPr/>
        </p:nvGrpSpPr>
        <p:grpSpPr>
          <a:xfrm>
            <a:off x="6114856" y="2129529"/>
            <a:ext cx="4745708" cy="3543793"/>
            <a:chOff x="-148492" y="2581206"/>
            <a:chExt cx="3271249" cy="1862753"/>
          </a:xfrm>
        </p:grpSpPr>
        <p:cxnSp>
          <p:nvCxnSpPr>
            <p:cNvPr id="56" name="直接连接符 55"/>
            <p:cNvCxnSpPr/>
            <p:nvPr/>
          </p:nvCxnSpPr>
          <p:spPr>
            <a:xfrm>
              <a:off x="-148492" y="4443958"/>
              <a:ext cx="32712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100875" y="3147813"/>
              <a:ext cx="335087" cy="12961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58" name="矩形 57"/>
            <p:cNvSpPr/>
            <p:nvPr/>
          </p:nvSpPr>
          <p:spPr>
            <a:xfrm>
              <a:off x="1932639" y="2934474"/>
              <a:ext cx="335087" cy="150948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59" name="矩形 58"/>
            <p:cNvSpPr/>
            <p:nvPr/>
          </p:nvSpPr>
          <p:spPr>
            <a:xfrm>
              <a:off x="2764403" y="2581206"/>
              <a:ext cx="358354" cy="18627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60" name="矩形 59"/>
            <p:cNvSpPr/>
            <p:nvPr/>
          </p:nvSpPr>
          <p:spPr>
            <a:xfrm>
              <a:off x="1516757" y="3003799"/>
              <a:ext cx="335087" cy="1440160"/>
            </a:xfrm>
            <a:prstGeom prst="rect">
              <a:avLst/>
            </a:prstGeom>
            <a:solidFill>
              <a:srgbClr val="204C26"/>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65000"/>
                    <a:lumOff val="35000"/>
                  </a:schemeClr>
                </a:solidFill>
                <a:cs typeface="+mn-ea"/>
                <a:sym typeface="+mn-lt"/>
              </a:endParaRPr>
            </a:p>
          </p:txBody>
        </p:sp>
        <p:sp>
          <p:nvSpPr>
            <p:cNvPr id="61" name="矩形 60"/>
            <p:cNvSpPr/>
            <p:nvPr/>
          </p:nvSpPr>
          <p:spPr>
            <a:xfrm>
              <a:off x="2348521" y="3291830"/>
              <a:ext cx="335087" cy="1152128"/>
            </a:xfrm>
            <a:prstGeom prst="rect">
              <a:avLst/>
            </a:prstGeom>
            <a:solidFill>
              <a:srgbClr val="204C26"/>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65000"/>
                    <a:lumOff val="35000"/>
                  </a:schemeClr>
                </a:solidFill>
                <a:cs typeface="+mn-ea"/>
                <a:sym typeface="+mn-lt"/>
              </a:endParaRPr>
            </a:p>
          </p:txBody>
        </p:sp>
        <p:sp>
          <p:nvSpPr>
            <p:cNvPr id="62" name="矩形 61"/>
            <p:cNvSpPr/>
            <p:nvPr/>
          </p:nvSpPr>
          <p:spPr>
            <a:xfrm>
              <a:off x="684993" y="3291830"/>
              <a:ext cx="335087" cy="1152128"/>
            </a:xfrm>
            <a:prstGeom prst="rect">
              <a:avLst/>
            </a:prstGeom>
            <a:solidFill>
              <a:srgbClr val="204C26"/>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65000"/>
                    <a:lumOff val="35000"/>
                  </a:schemeClr>
                </a:solidFill>
                <a:cs typeface="+mn-ea"/>
                <a:sym typeface="+mn-lt"/>
              </a:endParaRPr>
            </a:p>
          </p:txBody>
        </p:sp>
        <p:sp>
          <p:nvSpPr>
            <p:cNvPr id="63" name="矩形 62"/>
            <p:cNvSpPr/>
            <p:nvPr/>
          </p:nvSpPr>
          <p:spPr>
            <a:xfrm>
              <a:off x="267390" y="3147814"/>
              <a:ext cx="335087" cy="12961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64" name="矩形 63"/>
            <p:cNvSpPr/>
            <p:nvPr/>
          </p:nvSpPr>
          <p:spPr>
            <a:xfrm>
              <a:off x="-148492" y="3512582"/>
              <a:ext cx="335087" cy="931376"/>
            </a:xfrm>
            <a:prstGeom prst="rect">
              <a:avLst/>
            </a:prstGeom>
            <a:solidFill>
              <a:srgbClr val="204C26"/>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65000"/>
                    <a:lumOff val="35000"/>
                  </a:schemeClr>
                </a:solidFill>
                <a:cs typeface="+mn-ea"/>
                <a:sym typeface="+mn-lt"/>
              </a:endParaRPr>
            </a:p>
          </p:txBody>
        </p:sp>
      </p:grpSp>
      <p:sp>
        <p:nvSpPr>
          <p:cNvPr id="65" name="TextBox 16"/>
          <p:cNvSpPr txBox="1"/>
          <p:nvPr/>
        </p:nvSpPr>
        <p:spPr>
          <a:xfrm>
            <a:off x="1218309" y="4122524"/>
            <a:ext cx="4512501" cy="701040"/>
          </a:xfrm>
          <a:prstGeom prst="rect">
            <a:avLst/>
          </a:prstGeom>
          <a:noFill/>
          <a:ln>
            <a:noFill/>
            <a:prstDash val="sysDash"/>
          </a:ln>
        </p:spPr>
        <p:txBody>
          <a:bodyPr rtlCol="0" wrap="square">
            <a:spAutoFit/>
          </a:bodyPr>
          <a:lstStyle/>
          <a:p>
            <a:pPr algn="just"/>
            <a:r>
              <a:rPr altLang="en-US" lang="zh-CN" smtClean="0" sz="2000">
                <a:solidFill>
                  <a:schemeClr val="tx1"/>
                </a:solidFill>
                <a:cs typeface="+mn-ea"/>
                <a:sym typeface="+mn-lt"/>
              </a:rPr>
              <a:t>双击输入替换内容双击输入替换内容双击输入替换内容双击输入替换内容</a:t>
            </a:r>
          </a:p>
        </p:txBody>
      </p:sp>
      <p:sp>
        <p:nvSpPr>
          <p:cNvPr id="66" name="TextBox 17"/>
          <p:cNvSpPr txBox="1"/>
          <p:nvPr/>
        </p:nvSpPr>
        <p:spPr>
          <a:xfrm>
            <a:off x="1218312" y="3473678"/>
            <a:ext cx="3089524" cy="416814"/>
          </a:xfrm>
          <a:prstGeom prst="rect">
            <a:avLst/>
          </a:prstGeom>
          <a:noFill/>
          <a:ln>
            <a:noFill/>
            <a:prstDash val="sysDash"/>
          </a:ln>
        </p:spPr>
        <p:txBody>
          <a:bodyPr rtlCol="0" wrap="square">
            <a:spAutoFit/>
          </a:bodyPr>
          <a:lstStyle/>
          <a:p>
            <a:r>
              <a:rPr altLang="en-US" lang="zh-CN" sz="2135">
                <a:cs typeface="+mn-ea"/>
                <a:sym typeface="+mn-lt"/>
              </a:rPr>
              <a:t>添加你的标题</a:t>
            </a:r>
          </a:p>
        </p:txBody>
      </p:sp>
      <p:sp>
        <p:nvSpPr>
          <p:cNvPr id="67" name="矩形 66"/>
          <p:cNvSpPr/>
          <p:nvPr/>
        </p:nvSpPr>
        <p:spPr>
          <a:xfrm>
            <a:off x="1410334" y="2033520"/>
            <a:ext cx="480055" cy="480055"/>
          </a:xfrm>
          <a:prstGeom prst="rect">
            <a:avLst/>
          </a:prstGeom>
          <a:solidFill>
            <a:srgbClr val="204C26"/>
          </a:solidFill>
          <a:ln>
            <a:noFill/>
          </a:ln>
        </p:spPr>
        <p:txBody>
          <a:bodyPr anchor="t" anchorCtr="0" bIns="60960" compatLnSpc="1" lIns="121920" numCol="1" rIns="121920" tIns="60960" vert="horz" wrap="square"/>
          <a:lstStyle/>
          <a:p>
            <a:endParaRPr altLang="en-US" lang="zh-CN" sz="2400">
              <a:solidFill>
                <a:schemeClr val="tx1">
                  <a:lumMod val="65000"/>
                  <a:lumOff val="35000"/>
                </a:schemeClr>
              </a:solidFill>
              <a:cs typeface="+mn-ea"/>
              <a:sym typeface="+mn-lt"/>
            </a:endParaRPr>
          </a:p>
        </p:txBody>
      </p:sp>
      <p:sp>
        <p:nvSpPr>
          <p:cNvPr id="68" name="TextBox 2"/>
          <p:cNvSpPr txBox="1"/>
          <p:nvPr/>
        </p:nvSpPr>
        <p:spPr>
          <a:xfrm>
            <a:off x="1890389" y="2172590"/>
            <a:ext cx="995680" cy="335280"/>
          </a:xfrm>
          <a:prstGeom prst="rect">
            <a:avLst/>
          </a:prstGeom>
          <a:noFill/>
        </p:spPr>
        <p:txBody>
          <a:bodyPr rtlCol="0" wrap="none">
            <a:spAutoFit/>
          </a:bodyPr>
          <a:lstStyle/>
          <a:p>
            <a:r>
              <a:rPr altLang="en-US" lang="zh-CN" sz="1600">
                <a:cs typeface="+mn-ea"/>
                <a:sym typeface="+mn-lt"/>
              </a:rPr>
              <a:t>标签文本</a:t>
            </a:r>
          </a:p>
        </p:txBody>
      </p:sp>
      <p:sp>
        <p:nvSpPr>
          <p:cNvPr id="69" name="矩形 68"/>
          <p:cNvSpPr/>
          <p:nvPr/>
        </p:nvSpPr>
        <p:spPr>
          <a:xfrm>
            <a:off x="3294302" y="2033520"/>
            <a:ext cx="480055" cy="480055"/>
          </a:xfrm>
          <a:prstGeom prst="rect">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70" name="TextBox 29"/>
          <p:cNvSpPr txBox="1"/>
          <p:nvPr/>
        </p:nvSpPr>
        <p:spPr>
          <a:xfrm>
            <a:off x="3774356" y="2172590"/>
            <a:ext cx="995680" cy="335280"/>
          </a:xfrm>
          <a:prstGeom prst="rect">
            <a:avLst/>
          </a:prstGeom>
          <a:noFill/>
        </p:spPr>
        <p:txBody>
          <a:bodyPr rtlCol="0" wrap="none">
            <a:spAutoFit/>
          </a:bodyPr>
          <a:lstStyle/>
          <a:p>
            <a:r>
              <a:rPr altLang="en-US" lang="zh-CN" sz="1600">
                <a:cs typeface="+mn-ea"/>
                <a:sym typeface="+mn-lt"/>
              </a:rPr>
              <a:t>标签文本</a:t>
            </a:r>
          </a:p>
        </p:txBody>
      </p:sp>
      <p:cxnSp>
        <p:nvCxnSpPr>
          <p:cNvPr id="71" name="直接连接符 70"/>
          <p:cNvCxnSpPr/>
          <p:nvPr/>
        </p:nvCxnSpPr>
        <p:spPr>
          <a:xfrm>
            <a:off x="1410330" y="3953731"/>
            <a:ext cx="4128459" cy="0"/>
          </a:xfrm>
          <a:prstGeom prst="line">
            <a:avLst/>
          </a:prstGeom>
          <a:ln w="28575">
            <a:solidFill>
              <a:srgbClr val="204C2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500"/>
                                  </p:stCondLst>
                                  <p:childTnLst>
                                    <p:set>
                                      <p:cBhvr>
                                        <p:cTn dur="1" fill="hold" id="6">
                                          <p:stCondLst>
                                            <p:cond delay="0"/>
                                          </p:stCondLst>
                                        </p:cTn>
                                        <p:tgtEl>
                                          <p:spTgt spid="55"/>
                                        </p:tgtEl>
                                        <p:attrNameLst>
                                          <p:attrName>style.visibility</p:attrName>
                                        </p:attrNameLst>
                                      </p:cBhvr>
                                      <p:to>
                                        <p:strVal val="visible"/>
                                      </p:to>
                                    </p:set>
                                    <p:animEffect filter="wipe(down)" transition="in">
                                      <p:cBhvr>
                                        <p:cTn dur="500" id="7"/>
                                        <p:tgtEl>
                                          <p:spTgt spid="55"/>
                                        </p:tgtEl>
                                      </p:cBhvr>
                                    </p:animEffect>
                                  </p:childTnLst>
                                </p:cTn>
                              </p:par>
                              <p:par>
                                <p:cTn fill="hold" grpId="0" id="8" nodeType="withEffect" presetClass="entr" presetID="22" presetSubtype="8">
                                  <p:stCondLst>
                                    <p:cond delay="1250"/>
                                  </p:stCondLst>
                                  <p:childTnLst>
                                    <p:set>
                                      <p:cBhvr>
                                        <p:cTn dur="1" fill="hold" id="9">
                                          <p:stCondLst>
                                            <p:cond delay="0"/>
                                          </p:stCondLst>
                                        </p:cTn>
                                        <p:tgtEl>
                                          <p:spTgt spid="54"/>
                                        </p:tgtEl>
                                        <p:attrNameLst>
                                          <p:attrName>style.visibility</p:attrName>
                                        </p:attrNameLst>
                                      </p:cBhvr>
                                      <p:to>
                                        <p:strVal val="visible"/>
                                      </p:to>
                                    </p:set>
                                    <p:animEffect filter="wipe(left)" transition="in">
                                      <p:cBhvr>
                                        <p:cTn dur="1000" id="10"/>
                                        <p:tgtEl>
                                          <p:spTgt spid="54"/>
                                        </p:tgtEl>
                                      </p:cBhvr>
                                    </p:animEffect>
                                  </p:childTnLst>
                                </p:cTn>
                              </p:par>
                              <p:par>
                                <p:cTn fill="hold" grpId="0" id="11" nodeType="withEffect" presetClass="entr" presetID="30" presetSubtype="0">
                                  <p:stCondLst>
                                    <p:cond delay="2000"/>
                                  </p:stCondLst>
                                  <p:childTnLst>
                                    <p:set>
                                      <p:cBhvr>
                                        <p:cTn dur="1" fill="hold" id="12">
                                          <p:stCondLst>
                                            <p:cond delay="0"/>
                                          </p:stCondLst>
                                        </p:cTn>
                                        <p:tgtEl>
                                          <p:spTgt spid="67"/>
                                        </p:tgtEl>
                                        <p:attrNameLst>
                                          <p:attrName>style.visibility</p:attrName>
                                        </p:attrNameLst>
                                      </p:cBhvr>
                                      <p:to>
                                        <p:strVal val="visible"/>
                                      </p:to>
                                    </p:set>
                                    <p:animEffect filter="fade" transition="in">
                                      <p:cBhvr>
                                        <p:cTn decel="100000" dur="600" id="13"/>
                                        <p:tgtEl>
                                          <p:spTgt spid="67"/>
                                        </p:tgtEl>
                                      </p:cBhvr>
                                    </p:animEffect>
                                    <p:anim calcmode="lin" valueType="num">
                                      <p:cBhvr>
                                        <p:cTn decel="100000" dur="600" fill="hold" id="14"/>
                                        <p:tgtEl>
                                          <p:spTgt spid="67"/>
                                        </p:tgtEl>
                                        <p:attrNameLst>
                                          <p:attrName>style.rotation</p:attrName>
                                        </p:attrNameLst>
                                      </p:cBhvr>
                                      <p:tavLst>
                                        <p:tav tm="0">
                                          <p:val>
                                            <p:fltVal val="-90"/>
                                          </p:val>
                                        </p:tav>
                                        <p:tav tm="100000">
                                          <p:val>
                                            <p:fltVal val="0"/>
                                          </p:val>
                                        </p:tav>
                                      </p:tavLst>
                                    </p:anim>
                                    <p:anim calcmode="lin" valueType="num">
                                      <p:cBhvr>
                                        <p:cTn decel="100000" dur="600" fill="hold" id="15"/>
                                        <p:tgtEl>
                                          <p:spTgt spid="67"/>
                                        </p:tgtEl>
                                        <p:attrNameLst>
                                          <p:attrName>ppt_x</p:attrName>
                                        </p:attrNameLst>
                                      </p:cBhvr>
                                      <p:tavLst>
                                        <p:tav tm="0">
                                          <p:val>
                                            <p:strVal val="#ppt_x+0.4"/>
                                          </p:val>
                                        </p:tav>
                                        <p:tav tm="100000">
                                          <p:val>
                                            <p:strVal val="#ppt_x-0.05"/>
                                          </p:val>
                                        </p:tav>
                                      </p:tavLst>
                                    </p:anim>
                                    <p:anim calcmode="lin" valueType="num">
                                      <p:cBhvr>
                                        <p:cTn decel="100000" dur="600" fill="hold" id="16"/>
                                        <p:tgtEl>
                                          <p:spTgt spid="67"/>
                                        </p:tgtEl>
                                        <p:attrNameLst>
                                          <p:attrName>ppt_y</p:attrName>
                                        </p:attrNameLst>
                                      </p:cBhvr>
                                      <p:tavLst>
                                        <p:tav tm="0">
                                          <p:val>
                                            <p:strVal val="#ppt_y-0.4"/>
                                          </p:val>
                                        </p:tav>
                                        <p:tav tm="100000">
                                          <p:val>
                                            <p:strVal val="#ppt_y+0.1"/>
                                          </p:val>
                                        </p:tav>
                                      </p:tavLst>
                                    </p:anim>
                                    <p:anim calcmode="lin" valueType="num">
                                      <p:cBhvr>
                                        <p:cTn accel="100000" dur="150" fill="hold" id="17">
                                          <p:stCondLst>
                                            <p:cond delay="600"/>
                                          </p:stCondLst>
                                        </p:cTn>
                                        <p:tgtEl>
                                          <p:spTgt spid="67"/>
                                        </p:tgtEl>
                                        <p:attrNameLst>
                                          <p:attrName>ppt_x</p:attrName>
                                        </p:attrNameLst>
                                      </p:cBhvr>
                                      <p:tavLst>
                                        <p:tav tm="0">
                                          <p:val>
                                            <p:strVal val="#ppt_x-0.05"/>
                                          </p:val>
                                        </p:tav>
                                        <p:tav tm="100000">
                                          <p:val>
                                            <p:strVal val="#ppt_x"/>
                                          </p:val>
                                        </p:tav>
                                      </p:tavLst>
                                    </p:anim>
                                    <p:anim calcmode="lin" valueType="num">
                                      <p:cBhvr>
                                        <p:cTn accel="100000" dur="150" fill="hold" id="18">
                                          <p:stCondLst>
                                            <p:cond delay="600"/>
                                          </p:stCondLst>
                                        </p:cTn>
                                        <p:tgtEl>
                                          <p:spTgt spid="67"/>
                                        </p:tgtEl>
                                        <p:attrNameLst>
                                          <p:attrName>ppt_y</p:attrName>
                                        </p:attrNameLst>
                                      </p:cBhvr>
                                      <p:tavLst>
                                        <p:tav tm="0">
                                          <p:val>
                                            <p:strVal val="#ppt_y+0.1"/>
                                          </p:val>
                                        </p:tav>
                                        <p:tav tm="100000">
                                          <p:val>
                                            <p:strVal val="#ppt_y"/>
                                          </p:val>
                                        </p:tav>
                                      </p:tavLst>
                                    </p:anim>
                                  </p:childTnLst>
                                </p:cTn>
                              </p:par>
                              <p:par>
                                <p:cTn fill="hold" grpId="0" id="19" nodeType="withEffect" presetClass="entr" presetID="30" presetSubtype="0">
                                  <p:stCondLst>
                                    <p:cond delay="2000"/>
                                  </p:stCondLst>
                                  <p:childTnLst>
                                    <p:set>
                                      <p:cBhvr>
                                        <p:cTn dur="1" fill="hold" id="20">
                                          <p:stCondLst>
                                            <p:cond delay="0"/>
                                          </p:stCondLst>
                                        </p:cTn>
                                        <p:tgtEl>
                                          <p:spTgt spid="68"/>
                                        </p:tgtEl>
                                        <p:attrNameLst>
                                          <p:attrName>style.visibility</p:attrName>
                                        </p:attrNameLst>
                                      </p:cBhvr>
                                      <p:to>
                                        <p:strVal val="visible"/>
                                      </p:to>
                                    </p:set>
                                    <p:animEffect filter="fade" transition="in">
                                      <p:cBhvr>
                                        <p:cTn decel="100000" dur="600" id="21"/>
                                        <p:tgtEl>
                                          <p:spTgt spid="68"/>
                                        </p:tgtEl>
                                      </p:cBhvr>
                                    </p:animEffect>
                                    <p:anim calcmode="lin" valueType="num">
                                      <p:cBhvr>
                                        <p:cTn decel="100000" dur="600" fill="hold" id="22"/>
                                        <p:tgtEl>
                                          <p:spTgt spid="68"/>
                                        </p:tgtEl>
                                        <p:attrNameLst>
                                          <p:attrName>style.rotation</p:attrName>
                                        </p:attrNameLst>
                                      </p:cBhvr>
                                      <p:tavLst>
                                        <p:tav tm="0">
                                          <p:val>
                                            <p:fltVal val="-90"/>
                                          </p:val>
                                        </p:tav>
                                        <p:tav tm="100000">
                                          <p:val>
                                            <p:fltVal val="0"/>
                                          </p:val>
                                        </p:tav>
                                      </p:tavLst>
                                    </p:anim>
                                    <p:anim calcmode="lin" valueType="num">
                                      <p:cBhvr>
                                        <p:cTn decel="100000" dur="600" fill="hold" id="23"/>
                                        <p:tgtEl>
                                          <p:spTgt spid="68"/>
                                        </p:tgtEl>
                                        <p:attrNameLst>
                                          <p:attrName>ppt_x</p:attrName>
                                        </p:attrNameLst>
                                      </p:cBhvr>
                                      <p:tavLst>
                                        <p:tav tm="0">
                                          <p:val>
                                            <p:strVal val="#ppt_x+0.4"/>
                                          </p:val>
                                        </p:tav>
                                        <p:tav tm="100000">
                                          <p:val>
                                            <p:strVal val="#ppt_x-0.05"/>
                                          </p:val>
                                        </p:tav>
                                      </p:tavLst>
                                    </p:anim>
                                    <p:anim calcmode="lin" valueType="num">
                                      <p:cBhvr>
                                        <p:cTn decel="100000" dur="600" fill="hold" id="24"/>
                                        <p:tgtEl>
                                          <p:spTgt spid="68"/>
                                        </p:tgtEl>
                                        <p:attrNameLst>
                                          <p:attrName>ppt_y</p:attrName>
                                        </p:attrNameLst>
                                      </p:cBhvr>
                                      <p:tavLst>
                                        <p:tav tm="0">
                                          <p:val>
                                            <p:strVal val="#ppt_y-0.4"/>
                                          </p:val>
                                        </p:tav>
                                        <p:tav tm="100000">
                                          <p:val>
                                            <p:strVal val="#ppt_y+0.1"/>
                                          </p:val>
                                        </p:tav>
                                      </p:tavLst>
                                    </p:anim>
                                    <p:anim calcmode="lin" valueType="num">
                                      <p:cBhvr>
                                        <p:cTn accel="100000" dur="150" fill="hold" id="25">
                                          <p:stCondLst>
                                            <p:cond delay="600"/>
                                          </p:stCondLst>
                                        </p:cTn>
                                        <p:tgtEl>
                                          <p:spTgt spid="68"/>
                                        </p:tgtEl>
                                        <p:attrNameLst>
                                          <p:attrName>ppt_x</p:attrName>
                                        </p:attrNameLst>
                                      </p:cBhvr>
                                      <p:tavLst>
                                        <p:tav tm="0">
                                          <p:val>
                                            <p:strVal val="#ppt_x-0.05"/>
                                          </p:val>
                                        </p:tav>
                                        <p:tav tm="100000">
                                          <p:val>
                                            <p:strVal val="#ppt_x"/>
                                          </p:val>
                                        </p:tav>
                                      </p:tavLst>
                                    </p:anim>
                                    <p:anim calcmode="lin" valueType="num">
                                      <p:cBhvr>
                                        <p:cTn accel="100000" dur="150" fill="hold" id="26">
                                          <p:stCondLst>
                                            <p:cond delay="600"/>
                                          </p:stCondLst>
                                        </p:cTn>
                                        <p:tgtEl>
                                          <p:spTgt spid="68"/>
                                        </p:tgtEl>
                                        <p:attrNameLst>
                                          <p:attrName>ppt_y</p:attrName>
                                        </p:attrNameLst>
                                      </p:cBhvr>
                                      <p:tavLst>
                                        <p:tav tm="0">
                                          <p:val>
                                            <p:strVal val="#ppt_y+0.1"/>
                                          </p:val>
                                        </p:tav>
                                        <p:tav tm="100000">
                                          <p:val>
                                            <p:strVal val="#ppt_y"/>
                                          </p:val>
                                        </p:tav>
                                      </p:tavLst>
                                    </p:anim>
                                  </p:childTnLst>
                                </p:cTn>
                              </p:par>
                              <p:par>
                                <p:cTn fill="hold" grpId="0" id="27" nodeType="withEffect" presetClass="entr" presetID="30" presetSubtype="0">
                                  <p:stCondLst>
                                    <p:cond delay="2000"/>
                                  </p:stCondLst>
                                  <p:childTnLst>
                                    <p:set>
                                      <p:cBhvr>
                                        <p:cTn dur="1" fill="hold" id="28">
                                          <p:stCondLst>
                                            <p:cond delay="0"/>
                                          </p:stCondLst>
                                        </p:cTn>
                                        <p:tgtEl>
                                          <p:spTgt spid="69"/>
                                        </p:tgtEl>
                                        <p:attrNameLst>
                                          <p:attrName>style.visibility</p:attrName>
                                        </p:attrNameLst>
                                      </p:cBhvr>
                                      <p:to>
                                        <p:strVal val="visible"/>
                                      </p:to>
                                    </p:set>
                                    <p:animEffect filter="fade" transition="in">
                                      <p:cBhvr>
                                        <p:cTn decel="100000" dur="600" id="29"/>
                                        <p:tgtEl>
                                          <p:spTgt spid="69"/>
                                        </p:tgtEl>
                                      </p:cBhvr>
                                    </p:animEffect>
                                    <p:anim calcmode="lin" valueType="num">
                                      <p:cBhvr>
                                        <p:cTn decel="100000" dur="600" fill="hold" id="30"/>
                                        <p:tgtEl>
                                          <p:spTgt spid="69"/>
                                        </p:tgtEl>
                                        <p:attrNameLst>
                                          <p:attrName>style.rotation</p:attrName>
                                        </p:attrNameLst>
                                      </p:cBhvr>
                                      <p:tavLst>
                                        <p:tav tm="0">
                                          <p:val>
                                            <p:fltVal val="-90"/>
                                          </p:val>
                                        </p:tav>
                                        <p:tav tm="100000">
                                          <p:val>
                                            <p:fltVal val="0"/>
                                          </p:val>
                                        </p:tav>
                                      </p:tavLst>
                                    </p:anim>
                                    <p:anim calcmode="lin" valueType="num">
                                      <p:cBhvr>
                                        <p:cTn decel="100000" dur="600" fill="hold" id="31"/>
                                        <p:tgtEl>
                                          <p:spTgt spid="69"/>
                                        </p:tgtEl>
                                        <p:attrNameLst>
                                          <p:attrName>ppt_x</p:attrName>
                                        </p:attrNameLst>
                                      </p:cBhvr>
                                      <p:tavLst>
                                        <p:tav tm="0">
                                          <p:val>
                                            <p:strVal val="#ppt_x+0.4"/>
                                          </p:val>
                                        </p:tav>
                                        <p:tav tm="100000">
                                          <p:val>
                                            <p:strVal val="#ppt_x-0.05"/>
                                          </p:val>
                                        </p:tav>
                                      </p:tavLst>
                                    </p:anim>
                                    <p:anim calcmode="lin" valueType="num">
                                      <p:cBhvr>
                                        <p:cTn decel="100000" dur="600" fill="hold" id="32"/>
                                        <p:tgtEl>
                                          <p:spTgt spid="69"/>
                                        </p:tgtEl>
                                        <p:attrNameLst>
                                          <p:attrName>ppt_y</p:attrName>
                                        </p:attrNameLst>
                                      </p:cBhvr>
                                      <p:tavLst>
                                        <p:tav tm="0">
                                          <p:val>
                                            <p:strVal val="#ppt_y-0.4"/>
                                          </p:val>
                                        </p:tav>
                                        <p:tav tm="100000">
                                          <p:val>
                                            <p:strVal val="#ppt_y+0.1"/>
                                          </p:val>
                                        </p:tav>
                                      </p:tavLst>
                                    </p:anim>
                                    <p:anim calcmode="lin" valueType="num">
                                      <p:cBhvr>
                                        <p:cTn accel="100000" dur="150" fill="hold" id="33">
                                          <p:stCondLst>
                                            <p:cond delay="600"/>
                                          </p:stCondLst>
                                        </p:cTn>
                                        <p:tgtEl>
                                          <p:spTgt spid="69"/>
                                        </p:tgtEl>
                                        <p:attrNameLst>
                                          <p:attrName>ppt_x</p:attrName>
                                        </p:attrNameLst>
                                      </p:cBhvr>
                                      <p:tavLst>
                                        <p:tav tm="0">
                                          <p:val>
                                            <p:strVal val="#ppt_x-0.05"/>
                                          </p:val>
                                        </p:tav>
                                        <p:tav tm="100000">
                                          <p:val>
                                            <p:strVal val="#ppt_x"/>
                                          </p:val>
                                        </p:tav>
                                      </p:tavLst>
                                    </p:anim>
                                    <p:anim calcmode="lin" valueType="num">
                                      <p:cBhvr>
                                        <p:cTn accel="100000" dur="150" fill="hold" id="34">
                                          <p:stCondLst>
                                            <p:cond delay="600"/>
                                          </p:stCondLst>
                                        </p:cTn>
                                        <p:tgtEl>
                                          <p:spTgt spid="69"/>
                                        </p:tgtEl>
                                        <p:attrNameLst>
                                          <p:attrName>ppt_y</p:attrName>
                                        </p:attrNameLst>
                                      </p:cBhvr>
                                      <p:tavLst>
                                        <p:tav tm="0">
                                          <p:val>
                                            <p:strVal val="#ppt_y+0.1"/>
                                          </p:val>
                                        </p:tav>
                                        <p:tav tm="100000">
                                          <p:val>
                                            <p:strVal val="#ppt_y"/>
                                          </p:val>
                                        </p:tav>
                                      </p:tavLst>
                                    </p:anim>
                                  </p:childTnLst>
                                </p:cTn>
                              </p:par>
                              <p:par>
                                <p:cTn fill="hold" grpId="0" id="35" nodeType="withEffect" presetClass="entr" presetID="30" presetSubtype="0">
                                  <p:stCondLst>
                                    <p:cond delay="2000"/>
                                  </p:stCondLst>
                                  <p:childTnLst>
                                    <p:set>
                                      <p:cBhvr>
                                        <p:cTn dur="1" fill="hold" id="36">
                                          <p:stCondLst>
                                            <p:cond delay="0"/>
                                          </p:stCondLst>
                                        </p:cTn>
                                        <p:tgtEl>
                                          <p:spTgt spid="70"/>
                                        </p:tgtEl>
                                        <p:attrNameLst>
                                          <p:attrName>style.visibility</p:attrName>
                                        </p:attrNameLst>
                                      </p:cBhvr>
                                      <p:to>
                                        <p:strVal val="visible"/>
                                      </p:to>
                                    </p:set>
                                    <p:animEffect filter="fade" transition="in">
                                      <p:cBhvr>
                                        <p:cTn decel="100000" dur="600" id="37"/>
                                        <p:tgtEl>
                                          <p:spTgt spid="70"/>
                                        </p:tgtEl>
                                      </p:cBhvr>
                                    </p:animEffect>
                                    <p:anim calcmode="lin" valueType="num">
                                      <p:cBhvr>
                                        <p:cTn decel="100000" dur="600" fill="hold" id="38"/>
                                        <p:tgtEl>
                                          <p:spTgt spid="70"/>
                                        </p:tgtEl>
                                        <p:attrNameLst>
                                          <p:attrName>style.rotation</p:attrName>
                                        </p:attrNameLst>
                                      </p:cBhvr>
                                      <p:tavLst>
                                        <p:tav tm="0">
                                          <p:val>
                                            <p:fltVal val="-90"/>
                                          </p:val>
                                        </p:tav>
                                        <p:tav tm="100000">
                                          <p:val>
                                            <p:fltVal val="0"/>
                                          </p:val>
                                        </p:tav>
                                      </p:tavLst>
                                    </p:anim>
                                    <p:anim calcmode="lin" valueType="num">
                                      <p:cBhvr>
                                        <p:cTn decel="100000" dur="600" fill="hold" id="39"/>
                                        <p:tgtEl>
                                          <p:spTgt spid="70"/>
                                        </p:tgtEl>
                                        <p:attrNameLst>
                                          <p:attrName>ppt_x</p:attrName>
                                        </p:attrNameLst>
                                      </p:cBhvr>
                                      <p:tavLst>
                                        <p:tav tm="0">
                                          <p:val>
                                            <p:strVal val="#ppt_x+0.4"/>
                                          </p:val>
                                        </p:tav>
                                        <p:tav tm="100000">
                                          <p:val>
                                            <p:strVal val="#ppt_x-0.05"/>
                                          </p:val>
                                        </p:tav>
                                      </p:tavLst>
                                    </p:anim>
                                    <p:anim calcmode="lin" valueType="num">
                                      <p:cBhvr>
                                        <p:cTn decel="100000" dur="600" fill="hold" id="40"/>
                                        <p:tgtEl>
                                          <p:spTgt spid="70"/>
                                        </p:tgtEl>
                                        <p:attrNameLst>
                                          <p:attrName>ppt_y</p:attrName>
                                        </p:attrNameLst>
                                      </p:cBhvr>
                                      <p:tavLst>
                                        <p:tav tm="0">
                                          <p:val>
                                            <p:strVal val="#ppt_y-0.4"/>
                                          </p:val>
                                        </p:tav>
                                        <p:tav tm="100000">
                                          <p:val>
                                            <p:strVal val="#ppt_y+0.1"/>
                                          </p:val>
                                        </p:tav>
                                      </p:tavLst>
                                    </p:anim>
                                    <p:anim calcmode="lin" valueType="num">
                                      <p:cBhvr>
                                        <p:cTn accel="100000" dur="150" fill="hold" id="41">
                                          <p:stCondLst>
                                            <p:cond delay="600"/>
                                          </p:stCondLst>
                                        </p:cTn>
                                        <p:tgtEl>
                                          <p:spTgt spid="70"/>
                                        </p:tgtEl>
                                        <p:attrNameLst>
                                          <p:attrName>ppt_x</p:attrName>
                                        </p:attrNameLst>
                                      </p:cBhvr>
                                      <p:tavLst>
                                        <p:tav tm="0">
                                          <p:val>
                                            <p:strVal val="#ppt_x-0.05"/>
                                          </p:val>
                                        </p:tav>
                                        <p:tav tm="100000">
                                          <p:val>
                                            <p:strVal val="#ppt_x"/>
                                          </p:val>
                                        </p:tav>
                                      </p:tavLst>
                                    </p:anim>
                                    <p:anim calcmode="lin" valueType="num">
                                      <p:cBhvr>
                                        <p:cTn accel="100000" dur="150" fill="hold" id="42">
                                          <p:stCondLst>
                                            <p:cond delay="600"/>
                                          </p:stCondLst>
                                        </p:cTn>
                                        <p:tgtEl>
                                          <p:spTgt spid="70"/>
                                        </p:tgtEl>
                                        <p:attrNameLst>
                                          <p:attrName>ppt_y</p:attrName>
                                        </p:attrNameLst>
                                      </p:cBhvr>
                                      <p:tavLst>
                                        <p:tav tm="0">
                                          <p:val>
                                            <p:strVal val="#ppt_y+0.1"/>
                                          </p:val>
                                        </p:tav>
                                        <p:tav tm="100000">
                                          <p:val>
                                            <p:strVal val="#ppt_y"/>
                                          </p:val>
                                        </p:tav>
                                      </p:tavLst>
                                    </p:anim>
                                  </p:childTnLst>
                                </p:cTn>
                              </p:par>
                              <p:par>
                                <p:cTn fill="hold" grpId="0" id="43" nodeType="withEffect" presetClass="entr" presetID="53" presetSubtype="0">
                                  <p:stCondLst>
                                    <p:cond delay="2750"/>
                                  </p:stCondLst>
                                  <p:childTnLst>
                                    <p:set>
                                      <p:cBhvr>
                                        <p:cTn dur="1" fill="hold" id="44">
                                          <p:stCondLst>
                                            <p:cond delay="0"/>
                                          </p:stCondLst>
                                        </p:cTn>
                                        <p:tgtEl>
                                          <p:spTgt spid="65"/>
                                        </p:tgtEl>
                                        <p:attrNameLst>
                                          <p:attrName>style.visibility</p:attrName>
                                        </p:attrNameLst>
                                      </p:cBhvr>
                                      <p:to>
                                        <p:strVal val="visible"/>
                                      </p:to>
                                    </p:set>
                                    <p:anim calcmode="lin" valueType="num">
                                      <p:cBhvr>
                                        <p:cTn dur="500" fill="hold" id="45"/>
                                        <p:tgtEl>
                                          <p:spTgt spid="65"/>
                                        </p:tgtEl>
                                        <p:attrNameLst>
                                          <p:attrName>ppt_w</p:attrName>
                                        </p:attrNameLst>
                                      </p:cBhvr>
                                      <p:tavLst>
                                        <p:tav tm="0">
                                          <p:val>
                                            <p:fltVal val="0"/>
                                          </p:val>
                                        </p:tav>
                                        <p:tav tm="100000">
                                          <p:val>
                                            <p:strVal val="#ppt_w"/>
                                          </p:val>
                                        </p:tav>
                                      </p:tavLst>
                                    </p:anim>
                                    <p:anim calcmode="lin" valueType="num">
                                      <p:cBhvr>
                                        <p:cTn dur="500" fill="hold" id="46"/>
                                        <p:tgtEl>
                                          <p:spTgt spid="65"/>
                                        </p:tgtEl>
                                        <p:attrNameLst>
                                          <p:attrName>ppt_h</p:attrName>
                                        </p:attrNameLst>
                                      </p:cBhvr>
                                      <p:tavLst>
                                        <p:tav tm="0">
                                          <p:val>
                                            <p:fltVal val="0"/>
                                          </p:val>
                                        </p:tav>
                                        <p:tav tm="100000">
                                          <p:val>
                                            <p:strVal val="#ppt_h"/>
                                          </p:val>
                                        </p:tav>
                                      </p:tavLst>
                                    </p:anim>
                                    <p:animEffect filter="fade" transition="in">
                                      <p:cBhvr>
                                        <p:cTn dur="500" id="47"/>
                                        <p:tgtEl>
                                          <p:spTgt spid="65"/>
                                        </p:tgtEl>
                                      </p:cBhvr>
                                    </p:animEffect>
                                  </p:childTnLst>
                                </p:cTn>
                              </p:par>
                              <p:par>
                                <p:cTn fill="hold" grpId="0" id="48" nodeType="withEffect" presetClass="entr" presetID="53" presetSubtype="0">
                                  <p:stCondLst>
                                    <p:cond delay="2750"/>
                                  </p:stCondLst>
                                  <p:childTnLst>
                                    <p:set>
                                      <p:cBhvr>
                                        <p:cTn dur="1" fill="hold" id="49">
                                          <p:stCondLst>
                                            <p:cond delay="0"/>
                                          </p:stCondLst>
                                        </p:cTn>
                                        <p:tgtEl>
                                          <p:spTgt spid="66"/>
                                        </p:tgtEl>
                                        <p:attrNameLst>
                                          <p:attrName>style.visibility</p:attrName>
                                        </p:attrNameLst>
                                      </p:cBhvr>
                                      <p:to>
                                        <p:strVal val="visible"/>
                                      </p:to>
                                    </p:set>
                                    <p:anim calcmode="lin" valueType="num">
                                      <p:cBhvr>
                                        <p:cTn dur="500" fill="hold" id="50"/>
                                        <p:tgtEl>
                                          <p:spTgt spid="66"/>
                                        </p:tgtEl>
                                        <p:attrNameLst>
                                          <p:attrName>ppt_w</p:attrName>
                                        </p:attrNameLst>
                                      </p:cBhvr>
                                      <p:tavLst>
                                        <p:tav tm="0">
                                          <p:val>
                                            <p:fltVal val="0"/>
                                          </p:val>
                                        </p:tav>
                                        <p:tav tm="100000">
                                          <p:val>
                                            <p:strVal val="#ppt_w"/>
                                          </p:val>
                                        </p:tav>
                                      </p:tavLst>
                                    </p:anim>
                                    <p:anim calcmode="lin" valueType="num">
                                      <p:cBhvr>
                                        <p:cTn dur="500" fill="hold" id="51"/>
                                        <p:tgtEl>
                                          <p:spTgt spid="66"/>
                                        </p:tgtEl>
                                        <p:attrNameLst>
                                          <p:attrName>ppt_h</p:attrName>
                                        </p:attrNameLst>
                                      </p:cBhvr>
                                      <p:tavLst>
                                        <p:tav tm="0">
                                          <p:val>
                                            <p:fltVal val="0"/>
                                          </p:val>
                                        </p:tav>
                                        <p:tav tm="100000">
                                          <p:val>
                                            <p:strVal val="#ppt_h"/>
                                          </p:val>
                                        </p:tav>
                                      </p:tavLst>
                                    </p:anim>
                                    <p:animEffect filter="fade" transition="in">
                                      <p:cBhvr>
                                        <p:cTn dur="500" id="52"/>
                                        <p:tgtEl>
                                          <p:spTgt spid="66"/>
                                        </p:tgtEl>
                                      </p:cBhvr>
                                    </p:animEffect>
                                  </p:childTnLst>
                                </p:cTn>
                              </p:par>
                              <p:par>
                                <p:cTn fill="hold" id="53" nodeType="withEffect" presetClass="entr" presetID="53" presetSubtype="0">
                                  <p:stCondLst>
                                    <p:cond delay="2750"/>
                                  </p:stCondLst>
                                  <p:childTnLst>
                                    <p:set>
                                      <p:cBhvr>
                                        <p:cTn dur="1" fill="hold" id="54">
                                          <p:stCondLst>
                                            <p:cond delay="0"/>
                                          </p:stCondLst>
                                        </p:cTn>
                                        <p:tgtEl>
                                          <p:spTgt spid="71"/>
                                        </p:tgtEl>
                                        <p:attrNameLst>
                                          <p:attrName>style.visibility</p:attrName>
                                        </p:attrNameLst>
                                      </p:cBhvr>
                                      <p:to>
                                        <p:strVal val="visible"/>
                                      </p:to>
                                    </p:set>
                                    <p:anim calcmode="lin" valueType="num">
                                      <p:cBhvr>
                                        <p:cTn dur="500" fill="hold" id="55"/>
                                        <p:tgtEl>
                                          <p:spTgt spid="71"/>
                                        </p:tgtEl>
                                        <p:attrNameLst>
                                          <p:attrName>ppt_w</p:attrName>
                                        </p:attrNameLst>
                                      </p:cBhvr>
                                      <p:tavLst>
                                        <p:tav tm="0">
                                          <p:val>
                                            <p:fltVal val="0"/>
                                          </p:val>
                                        </p:tav>
                                        <p:tav tm="100000">
                                          <p:val>
                                            <p:strVal val="#ppt_w"/>
                                          </p:val>
                                        </p:tav>
                                      </p:tavLst>
                                    </p:anim>
                                    <p:anim calcmode="lin" valueType="num">
                                      <p:cBhvr>
                                        <p:cTn dur="500" fill="hold" id="56"/>
                                        <p:tgtEl>
                                          <p:spTgt spid="71"/>
                                        </p:tgtEl>
                                        <p:attrNameLst>
                                          <p:attrName>ppt_h</p:attrName>
                                        </p:attrNameLst>
                                      </p:cBhvr>
                                      <p:tavLst>
                                        <p:tav tm="0">
                                          <p:val>
                                            <p:fltVal val="0"/>
                                          </p:val>
                                        </p:tav>
                                        <p:tav tm="100000">
                                          <p:val>
                                            <p:strVal val="#ppt_h"/>
                                          </p:val>
                                        </p:tav>
                                      </p:tavLst>
                                    </p:anim>
                                    <p:animEffect filter="fade" transition="in">
                                      <p:cBhvr>
                                        <p:cTn dur="500" id="57"/>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65"/>
      <p:bldP grpId="0" spid="66"/>
      <p:bldP grpId="0" spid="67"/>
      <p:bldP grpId="0" spid="68"/>
      <p:bldP grpId="0" spid="69"/>
      <p:bldP grpId="0" spid="7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alphaModFix amt="98000"/>
            <a:lum/>
          </a:blip>
          <a:stretch>
            <a:fillRect l="-37000" r="-37000"/>
          </a:stretch>
        </a:blipFill>
        <a:effectLst/>
      </p:bgPr>
    </p:bg>
    <p:spTree>
      <p:nvGrpSpPr>
        <p:cNvPr id="1" name=""/>
        <p:cNvGrpSpPr/>
        <p:nvPr/>
      </p:nvGrpSpPr>
      <p:grpSpPr>
        <a:xfrm>
          <a:off x="0" y="0"/>
          <a:ext cx="0" cy="0"/>
        </a:xfrm>
      </p:grpSpPr>
      <p:grpSp>
        <p:nvGrpSpPr>
          <p:cNvPr id="75" name="组合 74"/>
          <p:cNvGrpSpPr/>
          <p:nvPr/>
        </p:nvGrpSpPr>
        <p:grpSpPr>
          <a:xfrm>
            <a:off x="4436839" y="1777251"/>
            <a:ext cx="3311943" cy="3360373"/>
            <a:chOff x="3384187" y="1491630"/>
            <a:chExt cx="2483957" cy="2520280"/>
          </a:xfrm>
        </p:grpSpPr>
        <p:sp>
          <p:nvSpPr>
            <p:cNvPr id="76" name="泪滴形 75"/>
            <p:cNvSpPr/>
            <p:nvPr/>
          </p:nvSpPr>
          <p:spPr>
            <a:xfrm>
              <a:off x="4716016" y="1491630"/>
              <a:ext cx="1152128" cy="1152128"/>
            </a:xfrm>
            <a:prstGeom prst="teardrop">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77" name="泪滴形 76"/>
            <p:cNvSpPr/>
            <p:nvPr/>
          </p:nvSpPr>
          <p:spPr>
            <a:xfrm flipH="1">
              <a:off x="3384187" y="1491630"/>
              <a:ext cx="1152128" cy="1152128"/>
            </a:xfrm>
            <a:prstGeom prst="teardrop">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78" name="泪滴形 77"/>
            <p:cNvSpPr/>
            <p:nvPr/>
          </p:nvSpPr>
          <p:spPr>
            <a:xfrm flipV="1">
              <a:off x="4716016" y="2859782"/>
              <a:ext cx="1152128" cy="1152128"/>
            </a:xfrm>
            <a:prstGeom prst="teardrop">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79" name="泪滴形 78"/>
            <p:cNvSpPr/>
            <p:nvPr/>
          </p:nvSpPr>
          <p:spPr>
            <a:xfrm flipH="1" flipV="1">
              <a:off x="3384187" y="2859782"/>
              <a:ext cx="1152128" cy="1152128"/>
            </a:xfrm>
            <a:prstGeom prst="teardrop">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80" name="椭圆 79"/>
            <p:cNvSpPr/>
            <p:nvPr/>
          </p:nvSpPr>
          <p:spPr>
            <a:xfrm>
              <a:off x="3990050" y="2117998"/>
              <a:ext cx="1245840" cy="124584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81" name="椭圆 80"/>
            <p:cNvSpPr/>
            <p:nvPr/>
          </p:nvSpPr>
          <p:spPr>
            <a:xfrm>
              <a:off x="4104887" y="2247555"/>
              <a:ext cx="986726" cy="986726"/>
            </a:xfrm>
            <a:prstGeom prst="ellipse">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grpSp>
        <p:nvGrpSpPr>
          <p:cNvPr id="82" name="组合 81"/>
          <p:cNvGrpSpPr/>
          <p:nvPr/>
        </p:nvGrpSpPr>
        <p:grpSpPr>
          <a:xfrm>
            <a:off x="4676437" y="1980298"/>
            <a:ext cx="769549" cy="772589"/>
            <a:chOff x="6470831" y="836733"/>
            <a:chExt cx="871174" cy="874617"/>
          </a:xfrm>
        </p:grpSpPr>
        <p:grpSp>
          <p:nvGrpSpPr>
            <p:cNvPr id="83" name="组合 82"/>
            <p:cNvGrpSpPr/>
            <p:nvPr/>
          </p:nvGrpSpPr>
          <p:grpSpPr>
            <a:xfrm>
              <a:off x="6676237" y="1067480"/>
              <a:ext cx="514350" cy="386732"/>
              <a:chOff x="2231238" y="1865312"/>
              <a:chExt cx="514350" cy="386732"/>
            </a:xfrm>
          </p:grpSpPr>
          <p:sp>
            <p:nvSpPr>
              <p:cNvPr id="85" name="Freeform 11">
                <a:hlinkClick r:id="rId3"/>
              </p:cNvPr>
              <p:cNvSpPr/>
              <p:nvPr/>
            </p:nvSpPr>
            <p:spPr bwMode="auto">
              <a:xfrm>
                <a:off x="2231238" y="1993281"/>
                <a:ext cx="514350" cy="258763"/>
              </a:xfrm>
              <a:custGeom>
                <a:gdLst>
                  <a:gd fmla="*/ 324 w 324" name="T0"/>
                  <a:gd fmla="*/ 0 h 163" name="T1"/>
                  <a:gd fmla="*/ 270 w 324" name="T2"/>
                  <a:gd fmla="*/ 163 h 163" name="T3"/>
                  <a:gd fmla="*/ 0 w 324" name="T4"/>
                  <a:gd fmla="*/ 163 h 163" name="T5"/>
                  <a:gd fmla="*/ 54 w 324" name="T6"/>
                  <a:gd fmla="*/ 0 h 163" name="T7"/>
                  <a:gd fmla="*/ 324 w 324" name="T8"/>
                  <a:gd fmla="*/ 0 h 163" name="T9"/>
                </a:gdLst>
                <a:cxnLst>
                  <a:cxn ang="0">
                    <a:pos x="T0" y="T1"/>
                  </a:cxn>
                  <a:cxn ang="0">
                    <a:pos x="T2" y="T3"/>
                  </a:cxn>
                  <a:cxn ang="0">
                    <a:pos x="T4" y="T5"/>
                  </a:cxn>
                  <a:cxn ang="0">
                    <a:pos x="T6" y="T7"/>
                  </a:cxn>
                  <a:cxn ang="0">
                    <a:pos x="T8" y="T9"/>
                  </a:cxn>
                </a:cxnLst>
                <a:rect b="b" l="0" r="r" t="0"/>
                <a:pathLst>
                  <a:path h="163" w="324">
                    <a:moveTo>
                      <a:pt x="324" y="0"/>
                    </a:moveTo>
                    <a:lnTo>
                      <a:pt x="270" y="163"/>
                    </a:lnTo>
                    <a:lnTo>
                      <a:pt x="0" y="163"/>
                    </a:lnTo>
                    <a:lnTo>
                      <a:pt x="54" y="0"/>
                    </a:lnTo>
                    <a:lnTo>
                      <a:pt x="324"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a:solidFill>
                    <a:prstClr val="white"/>
                  </a:solidFill>
                  <a:cs typeface="+mn-ea"/>
                  <a:sym typeface="+mn-lt"/>
                </a:endParaRPr>
              </a:p>
            </p:txBody>
          </p:sp>
          <p:sp>
            <p:nvSpPr>
              <p:cNvPr id="86" name="Freeform 12"/>
              <p:cNvSpPr/>
              <p:nvPr/>
            </p:nvSpPr>
            <p:spPr bwMode="auto">
              <a:xfrm>
                <a:off x="2236788" y="1865312"/>
                <a:ext cx="449262" cy="338138"/>
              </a:xfrm>
              <a:custGeom>
                <a:gdLst>
                  <a:gd fmla="*/ 44 w 283" name="T0"/>
                  <a:gd fmla="*/ 81 h 213" name="T1"/>
                  <a:gd fmla="*/ 49 w 283" name="T2"/>
                  <a:gd fmla="*/ 71 h 213" name="T3"/>
                  <a:gd fmla="*/ 59 w 283" name="T4"/>
                  <a:gd fmla="*/ 71 h 213" name="T5"/>
                  <a:gd fmla="*/ 283 w 283" name="T6"/>
                  <a:gd fmla="*/ 71 h 213" name="T7"/>
                  <a:gd fmla="*/ 283 w 283" name="T8"/>
                  <a:gd fmla="*/ 43 h 213" name="T9"/>
                  <a:gd fmla="*/ 184 w 283" name="T10"/>
                  <a:gd fmla="*/ 43 h 213" name="T11"/>
                  <a:gd fmla="*/ 149 w 283" name="T12"/>
                  <a:gd fmla="*/ 0 h 213" name="T13"/>
                  <a:gd fmla="*/ 18 w 283" name="T14"/>
                  <a:gd fmla="*/ 0 h 213" name="T15"/>
                  <a:gd fmla="*/ 0 w 283" name="T16"/>
                  <a:gd fmla="*/ 43 h 213" name="T17"/>
                  <a:gd fmla="*/ 0 w 283" name="T18"/>
                  <a:gd fmla="*/ 213 h 213" name="T19"/>
                  <a:gd fmla="*/ 44 w 283" name="T20"/>
                  <a:gd fmla="*/ 81 h 2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3" w="28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a:solidFill>
                    <a:prstClr val="white"/>
                  </a:solidFill>
                  <a:cs typeface="+mn-ea"/>
                  <a:sym typeface="+mn-lt"/>
                </a:endParaRPr>
              </a:p>
            </p:txBody>
          </p:sp>
        </p:grpSp>
        <p:sp>
          <p:nvSpPr>
            <p:cNvPr id="84" name="Oval 9"/>
            <p:cNvSpPr>
              <a:spLocks noChangeArrowheads="1"/>
            </p:cNvSpPr>
            <p:nvPr/>
          </p:nvSpPr>
          <p:spPr bwMode="auto">
            <a:xfrm>
              <a:off x="6470831" y="836733"/>
              <a:ext cx="871174" cy="874617"/>
            </a:xfrm>
            <a:prstGeom prst="ellipse">
              <a:avLst/>
            </a:prstGeom>
            <a:noFill/>
            <a:ln>
              <a:solidFill>
                <a:schemeClr val="bg1"/>
              </a:solidFill>
            </a:ln>
          </p:spPr>
          <p:txBody>
            <a:bodyPr anchor="t" anchorCtr="0" bIns="60960" compatLnSpc="1" lIns="121920" numCol="1" rIns="121920" tIns="60960" vert="horz" wrap="square"/>
            <a:lstStyle/>
            <a:p>
              <a:pPr defTabSz="913765"/>
              <a:endParaRPr altLang="en-US" lang="zh-CN">
                <a:solidFill>
                  <a:prstClr val="white"/>
                </a:solidFill>
                <a:cs typeface="+mn-ea"/>
                <a:sym typeface="+mn-lt"/>
              </a:endParaRPr>
            </a:p>
          </p:txBody>
        </p:sp>
      </p:grpSp>
      <p:grpSp>
        <p:nvGrpSpPr>
          <p:cNvPr id="87" name="组合 86"/>
          <p:cNvGrpSpPr/>
          <p:nvPr/>
        </p:nvGrpSpPr>
        <p:grpSpPr>
          <a:xfrm>
            <a:off x="6691197" y="4164847"/>
            <a:ext cx="769549" cy="772589"/>
            <a:chOff x="5268255" y="1947116"/>
            <a:chExt cx="871174" cy="874617"/>
          </a:xfrm>
        </p:grpSpPr>
        <p:grpSp>
          <p:nvGrpSpPr>
            <p:cNvPr id="88" name="组合 87"/>
            <p:cNvGrpSpPr/>
            <p:nvPr/>
          </p:nvGrpSpPr>
          <p:grpSpPr>
            <a:xfrm>
              <a:off x="5436439" y="2172492"/>
              <a:ext cx="577850" cy="423863"/>
              <a:chOff x="6527800" y="3987800"/>
              <a:chExt cx="577850" cy="423863"/>
            </a:xfrm>
          </p:grpSpPr>
          <p:sp>
            <p:nvSpPr>
              <p:cNvPr id="90" name="Freeform 7">
                <a:hlinkClick r:id="rId3"/>
              </p:cNvPr>
              <p:cNvSpPr/>
              <p:nvPr/>
            </p:nvSpPr>
            <p:spPr bwMode="auto">
              <a:xfrm>
                <a:off x="6527800" y="3987800"/>
                <a:ext cx="401637" cy="382588"/>
              </a:xfrm>
              <a:custGeom>
                <a:gdLst>
                  <a:gd fmla="*/ 39 w 107" name="T0"/>
                  <a:gd fmla="*/ 75 h 102" name="T1"/>
                  <a:gd fmla="*/ 39 w 107" name="T2"/>
                  <a:gd fmla="*/ 75 h 102" name="T3"/>
                  <a:gd fmla="*/ 38 w 107" name="T4"/>
                  <a:gd fmla="*/ 75 h 102" name="T5"/>
                  <a:gd fmla="*/ 24 w 107" name="T6"/>
                  <a:gd fmla="*/ 81 h 102" name="T7"/>
                  <a:gd fmla="*/ 28 w 107" name="T8"/>
                  <a:gd fmla="*/ 71 h 102" name="T9"/>
                  <a:gd fmla="*/ 25 w 107" name="T10"/>
                  <a:gd fmla="*/ 69 h 102" name="T11"/>
                  <a:gd fmla="*/ 10 w 107" name="T12"/>
                  <a:gd fmla="*/ 44 h 102" name="T13"/>
                  <a:gd fmla="*/ 58 w 107" name="T14"/>
                  <a:gd fmla="*/ 9 h 102" name="T15"/>
                  <a:gd fmla="*/ 94 w 107" name="T16"/>
                  <a:gd fmla="*/ 21 h 102" name="T17"/>
                  <a:gd fmla="*/ 101 w 107" name="T18"/>
                  <a:gd fmla="*/ 21 h 102" name="T19"/>
                  <a:gd fmla="*/ 107 w 107" name="T20"/>
                  <a:gd fmla="*/ 21 h 102" name="T21"/>
                  <a:gd fmla="*/ 58 w 107" name="T22"/>
                  <a:gd fmla="*/ 0 h 102" name="T23"/>
                  <a:gd fmla="*/ 0 w 107" name="T24"/>
                  <a:gd fmla="*/ 44 h 102" name="T25"/>
                  <a:gd fmla="*/ 16 w 107" name="T26"/>
                  <a:gd fmla="*/ 74 h 102" name="T27"/>
                  <a:gd fmla="*/ 6 w 107" name="T28"/>
                  <a:gd fmla="*/ 102 h 102" name="T29"/>
                  <a:gd fmla="*/ 18 w 107" name="T30"/>
                  <a:gd fmla="*/ 95 h 102" name="T31"/>
                  <a:gd fmla="*/ 38 w 107" name="T32"/>
                  <a:gd fmla="*/ 85 h 102" name="T33"/>
                  <a:gd fmla="*/ 51 w 107" name="T34"/>
                  <a:gd fmla="*/ 88 h 102" name="T35"/>
                  <a:gd fmla="*/ 45 w 107" name="T36"/>
                  <a:gd fmla="*/ 77 h 102" name="T37"/>
                  <a:gd fmla="*/ 39 w 107" name="T38"/>
                  <a:gd fmla="*/ 75 h 10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2" w="107">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a:solidFill>
                    <a:prstClr val="white"/>
                  </a:solidFill>
                  <a:cs typeface="+mn-ea"/>
                  <a:sym typeface="+mn-lt"/>
                </a:endParaRPr>
              </a:p>
            </p:txBody>
          </p:sp>
          <p:sp>
            <p:nvSpPr>
              <p:cNvPr id="91" name="Freeform 8">
                <a:hlinkClick r:id="rId3"/>
              </p:cNvPr>
              <p:cNvSpPr>
                <a:spLocks noEditPoints="1"/>
              </p:cNvSpPr>
              <p:nvPr/>
            </p:nvSpPr>
            <p:spPr bwMode="auto">
              <a:xfrm>
                <a:off x="6707188" y="4084638"/>
                <a:ext cx="398462" cy="327025"/>
              </a:xfrm>
              <a:custGeom>
                <a:gdLst>
                  <a:gd fmla="*/ 106 w 106" name="T0"/>
                  <a:gd fmla="*/ 39 h 87" name="T1"/>
                  <a:gd fmla="*/ 53 w 106" name="T2"/>
                  <a:gd fmla="*/ 0 h 87" name="T3"/>
                  <a:gd fmla="*/ 0 w 106" name="T4"/>
                  <a:gd fmla="*/ 39 h 87" name="T5"/>
                  <a:gd fmla="*/ 53 w 106" name="T6"/>
                  <a:gd fmla="*/ 78 h 87" name="T7"/>
                  <a:gd fmla="*/ 73 w 106" name="T8"/>
                  <a:gd fmla="*/ 75 h 87" name="T9"/>
                  <a:gd fmla="*/ 95 w 106" name="T10"/>
                  <a:gd fmla="*/ 87 h 87" name="T11"/>
                  <a:gd fmla="*/ 88 w 106" name="T12"/>
                  <a:gd fmla="*/ 68 h 87" name="T13"/>
                  <a:gd fmla="*/ 106 w 106" name="T14"/>
                  <a:gd fmla="*/ 39 h 87" name="T15"/>
                  <a:gd fmla="*/ 81 w 106" name="T16"/>
                  <a:gd fmla="*/ 52 h 87" name="T17"/>
                  <a:gd fmla="*/ 26 w 106" name="T18"/>
                  <a:gd fmla="*/ 52 h 87" name="T19"/>
                  <a:gd fmla="*/ 26 w 106" name="T20"/>
                  <a:gd fmla="*/ 47 h 87" name="T21"/>
                  <a:gd fmla="*/ 81 w 106" name="T22"/>
                  <a:gd fmla="*/ 47 h 87" name="T23"/>
                  <a:gd fmla="*/ 81 w 106" name="T24"/>
                  <a:gd fmla="*/ 52 h 87" name="T25"/>
                  <a:gd fmla="*/ 81 w 106" name="T26"/>
                  <a:gd fmla="*/ 41 h 87" name="T27"/>
                  <a:gd fmla="*/ 26 w 106" name="T28"/>
                  <a:gd fmla="*/ 41 h 87" name="T29"/>
                  <a:gd fmla="*/ 26 w 106" name="T30"/>
                  <a:gd fmla="*/ 36 h 87" name="T31"/>
                  <a:gd fmla="*/ 81 w 106" name="T32"/>
                  <a:gd fmla="*/ 36 h 87" name="T33"/>
                  <a:gd fmla="*/ 81 w 106" name="T34"/>
                  <a:gd fmla="*/ 41 h 87" name="T35"/>
                  <a:gd fmla="*/ 81 w 106" name="T36"/>
                  <a:gd fmla="*/ 31 h 87" name="T37"/>
                  <a:gd fmla="*/ 26 w 106" name="T38"/>
                  <a:gd fmla="*/ 31 h 87" name="T39"/>
                  <a:gd fmla="*/ 26 w 106" name="T40"/>
                  <a:gd fmla="*/ 26 h 87" name="T41"/>
                  <a:gd fmla="*/ 81 w 106" name="T42"/>
                  <a:gd fmla="*/ 26 h 87" name="T43"/>
                  <a:gd fmla="*/ 81 w 106" name="T44"/>
                  <a:gd fmla="*/ 31 h 8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7" w="105">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a:solidFill>
                    <a:prstClr val="white"/>
                  </a:solidFill>
                  <a:cs typeface="+mn-ea"/>
                  <a:sym typeface="+mn-lt"/>
                </a:endParaRPr>
              </a:p>
            </p:txBody>
          </p:sp>
        </p:grpSp>
        <p:sp>
          <p:nvSpPr>
            <p:cNvPr id="89" name="Oval 9"/>
            <p:cNvSpPr>
              <a:spLocks noChangeArrowheads="1"/>
            </p:cNvSpPr>
            <p:nvPr/>
          </p:nvSpPr>
          <p:spPr bwMode="auto">
            <a:xfrm>
              <a:off x="5268255" y="1947116"/>
              <a:ext cx="871174" cy="874617"/>
            </a:xfrm>
            <a:prstGeom prst="ellipse">
              <a:avLst/>
            </a:prstGeom>
            <a:noFill/>
            <a:ln>
              <a:solidFill>
                <a:schemeClr val="bg1"/>
              </a:solidFill>
            </a:ln>
          </p:spPr>
          <p:txBody>
            <a:bodyPr anchor="t" anchorCtr="0" bIns="60960" compatLnSpc="1" lIns="121920" numCol="1" rIns="121920" tIns="60960" vert="horz" wrap="square"/>
            <a:lstStyle/>
            <a:p>
              <a:pPr defTabSz="913765"/>
              <a:endParaRPr altLang="en-US" lang="zh-CN">
                <a:solidFill>
                  <a:prstClr val="white"/>
                </a:solidFill>
                <a:cs typeface="+mn-ea"/>
                <a:sym typeface="+mn-lt"/>
              </a:endParaRPr>
            </a:p>
          </p:txBody>
        </p:sp>
      </p:grpSp>
      <p:grpSp>
        <p:nvGrpSpPr>
          <p:cNvPr id="92" name="组合 91"/>
          <p:cNvGrpSpPr/>
          <p:nvPr/>
        </p:nvGrpSpPr>
        <p:grpSpPr>
          <a:xfrm>
            <a:off x="4676437" y="4164847"/>
            <a:ext cx="769549" cy="772589"/>
            <a:chOff x="5280206" y="3148807"/>
            <a:chExt cx="871174" cy="874617"/>
          </a:xfrm>
        </p:grpSpPr>
        <p:sp>
          <p:nvSpPr>
            <p:cNvPr id="93" name="Freeform 6">
              <a:hlinkClick r:id="rId3"/>
            </p:cNvPr>
            <p:cNvSpPr>
              <a:spLocks noEditPoints="1"/>
            </p:cNvSpPr>
            <p:nvPr/>
          </p:nvSpPr>
          <p:spPr bwMode="auto">
            <a:xfrm>
              <a:off x="5498895" y="3317033"/>
              <a:ext cx="503237" cy="538163"/>
            </a:xfrm>
            <a:custGeom>
              <a:gdLst>
                <a:gd fmla="*/ 134 w 134" name="T0"/>
                <a:gd fmla="*/ 130 h 143" name="T1"/>
                <a:gd fmla="*/ 130 w 134" name="T2"/>
                <a:gd fmla="*/ 125 h 143" name="T3"/>
                <a:gd fmla="*/ 119 w 134" name="T4"/>
                <a:gd fmla="*/ 132 h 143" name="T5"/>
                <a:gd fmla="*/ 118 w 134" name="T6"/>
                <a:gd fmla="*/ 134 h 143" name="T7"/>
                <a:gd fmla="*/ 114 w 134" name="T8"/>
                <a:gd fmla="*/ 134 h 143" name="T9"/>
                <a:gd fmla="*/ 109 w 134" name="T10"/>
                <a:gd fmla="*/ 130 h 143" name="T11"/>
                <a:gd fmla="*/ 113 w 134" name="T12"/>
                <a:gd fmla="*/ 129 h 143" name="T13"/>
                <a:gd fmla="*/ 123 w 134" name="T14"/>
                <a:gd fmla="*/ 119 h 143" name="T15"/>
                <a:gd fmla="*/ 116 w 134" name="T16"/>
                <a:gd fmla="*/ 117 h 143" name="T17"/>
                <a:gd fmla="*/ 106 w 134" name="T18"/>
                <a:gd fmla="*/ 126 h 143" name="T19"/>
                <a:gd fmla="*/ 98 w 134" name="T20"/>
                <a:gd fmla="*/ 120 h 143" name="T21"/>
                <a:gd fmla="*/ 106 w 134" name="T22"/>
                <a:gd fmla="*/ 115 h 143" name="T23"/>
                <a:gd fmla="*/ 105 w 134" name="T24"/>
                <a:gd fmla="*/ 91 h 143" name="T25"/>
                <a:gd fmla="*/ 76 w 134" name="T26"/>
                <a:gd fmla="*/ 83 h 143" name="T27"/>
                <a:gd fmla="*/ 74 w 134" name="T28"/>
                <a:gd fmla="*/ 86 h 143" name="T29"/>
                <a:gd fmla="*/ 97 w 134" name="T30"/>
                <a:gd fmla="*/ 93 h 143" name="T31"/>
                <a:gd fmla="*/ 99 w 134" name="T32"/>
                <a:gd fmla="*/ 97 h 143" name="T33"/>
                <a:gd fmla="*/ 97 w 134" name="T34"/>
                <a:gd fmla="*/ 95 h 143" name="T35"/>
                <a:gd fmla="*/ 71 w 134" name="T36"/>
                <a:gd fmla="*/ 89 h 143" name="T37"/>
                <a:gd fmla="*/ 67 w 134" name="T38"/>
                <a:gd fmla="*/ 90 h 143" name="T39"/>
                <a:gd fmla="*/ 49 w 134" name="T40"/>
                <a:gd fmla="*/ 73 h 143" name="T41"/>
                <a:gd fmla="*/ 36 w 134" name="T42"/>
                <a:gd fmla="*/ 52 h 143" name="T43"/>
                <a:gd fmla="*/ 46 w 134" name="T44"/>
                <a:gd fmla="*/ 46 h 143" name="T45"/>
                <a:gd fmla="*/ 29 w 134" name="T46"/>
                <a:gd fmla="*/ 1 h 143" name="T47"/>
                <a:gd fmla="*/ 24 w 134" name="T48"/>
                <a:gd fmla="*/ 1 h 143" name="T49"/>
                <a:gd fmla="*/ 20 w 134" name="T50"/>
                <a:gd fmla="*/ 4 h 143" name="T51"/>
                <a:gd fmla="*/ 38 w 134" name="T52"/>
                <a:gd fmla="*/ 32 h 143" name="T53"/>
                <a:gd fmla="*/ 16 w 134" name="T54"/>
                <a:gd fmla="*/ 7 h 143" name="T55"/>
                <a:gd fmla="*/ 6 w 134" name="T56"/>
                <a:gd fmla="*/ 22 h 143" name="T57"/>
                <a:gd fmla="*/ 23 w 134" name="T58"/>
                <a:gd fmla="*/ 78 h 143" name="T59"/>
                <a:gd fmla="*/ 32 w 134" name="T60"/>
                <a:gd fmla="*/ 90 h 143" name="T61"/>
                <a:gd fmla="*/ 34 w 134" name="T62"/>
                <a:gd fmla="*/ 92 h 143" name="T63"/>
                <a:gd fmla="*/ 87 w 134" name="T64"/>
                <a:gd fmla="*/ 123 h 143" name="T65"/>
                <a:gd fmla="*/ 95 w 134" name="T66"/>
                <a:gd fmla="*/ 121 h 143" name="T67"/>
                <a:gd fmla="*/ 106 w 134" name="T68"/>
                <a:gd fmla="*/ 130 h 143" name="T69"/>
                <a:gd fmla="*/ 114 w 134" name="T70"/>
                <a:gd fmla="*/ 137 h 143" name="T71"/>
                <a:gd fmla="*/ 116 w 134" name="T72"/>
                <a:gd fmla="*/ 137 h 143" name="T73"/>
                <a:gd fmla="*/ 117 w 134" name="T74"/>
                <a:gd fmla="*/ 140 h 143" name="T75"/>
                <a:gd fmla="*/ 124 w 134" name="T76"/>
                <a:gd fmla="*/ 143 h 143" name="T77"/>
                <a:gd fmla="*/ 131 w 134" name="T78"/>
                <a:gd fmla="*/ 141 h 143" name="T79"/>
                <a:gd fmla="*/ 132 w 134" name="T80"/>
                <a:gd fmla="*/ 141 h 143" name="T81"/>
                <a:gd fmla="*/ 133 w 134" name="T82"/>
                <a:gd fmla="*/ 139 h 143" name="T83"/>
                <a:gd fmla="*/ 131 w 134" name="T84"/>
                <a:gd fmla="*/ 138 h 143" name="T85"/>
                <a:gd fmla="*/ 130 w 134" name="T86"/>
                <a:gd fmla="*/ 138 h 143" name="T87"/>
                <a:gd fmla="*/ 124 w 134" name="T88"/>
                <a:gd fmla="*/ 140 h 143" name="T89"/>
                <a:gd fmla="*/ 120 w 134" name="T90"/>
                <a:gd fmla="*/ 138 h 143" name="T91"/>
                <a:gd fmla="*/ 120 w 134" name="T92"/>
                <a:gd fmla="*/ 137 h 143" name="T93"/>
                <a:gd fmla="*/ 134 w 134" name="T94"/>
                <a:gd fmla="*/ 130 h 143" name="T95"/>
                <a:gd fmla="*/ 116 w 134" name="T96"/>
                <a:gd fmla="*/ 120 h 143" name="T97"/>
                <a:gd fmla="*/ 117 w 134" name="T98"/>
                <a:gd fmla="*/ 120 h 143" name="T99"/>
                <a:gd fmla="*/ 119 w 134" name="T100"/>
                <a:gd fmla="*/ 120 h 143" name="T101"/>
                <a:gd fmla="*/ 112 w 134" name="T102"/>
                <a:gd fmla="*/ 126 h 143" name="T103"/>
                <a:gd fmla="*/ 109 w 134" name="T104"/>
                <a:gd fmla="*/ 127 h 143" name="T105"/>
                <a:gd fmla="*/ 116 w 134" name="T106"/>
                <a:gd fmla="*/ 120 h 143" name="T107"/>
                <a:gd fmla="*/ 121 w 134" name="T108"/>
                <a:gd fmla="*/ 134 h 143" name="T109"/>
                <a:gd fmla="*/ 121 w 134" name="T110"/>
                <a:gd fmla="*/ 134 h 143" name="T111"/>
                <a:gd fmla="*/ 129 w 134" name="T112"/>
                <a:gd fmla="*/ 128 h 143" name="T113"/>
                <a:gd fmla="*/ 129 w 134" name="T114"/>
                <a:gd fmla="*/ 128 h 143" name="T115"/>
                <a:gd fmla="*/ 131 w 134" name="T116"/>
                <a:gd fmla="*/ 129 h 143" name="T117"/>
                <a:gd fmla="*/ 121 w 134" name="T118"/>
                <a:gd fmla="*/ 134 h 14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3" w="134">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a:solidFill>
                  <a:prstClr val="white"/>
                </a:solidFill>
                <a:cs typeface="+mn-ea"/>
                <a:sym typeface="+mn-lt"/>
              </a:endParaRPr>
            </a:p>
          </p:txBody>
        </p:sp>
        <p:sp>
          <p:nvSpPr>
            <p:cNvPr id="94" name="Oval 9"/>
            <p:cNvSpPr>
              <a:spLocks noChangeArrowheads="1"/>
            </p:cNvSpPr>
            <p:nvPr/>
          </p:nvSpPr>
          <p:spPr bwMode="auto">
            <a:xfrm>
              <a:off x="5280206" y="3148807"/>
              <a:ext cx="871174" cy="874617"/>
            </a:xfrm>
            <a:prstGeom prst="ellipse">
              <a:avLst/>
            </a:prstGeom>
            <a:noFill/>
            <a:ln>
              <a:solidFill>
                <a:schemeClr val="bg1"/>
              </a:solidFill>
            </a:ln>
          </p:spPr>
          <p:txBody>
            <a:bodyPr anchor="t" anchorCtr="0" bIns="60960" compatLnSpc="1" lIns="121920" numCol="1" rIns="121920" tIns="60960" vert="horz" wrap="square"/>
            <a:lstStyle/>
            <a:p>
              <a:pPr defTabSz="913765"/>
              <a:endParaRPr altLang="en-US" lang="zh-CN">
                <a:solidFill>
                  <a:prstClr val="white"/>
                </a:solidFill>
                <a:cs typeface="+mn-ea"/>
                <a:sym typeface="+mn-lt"/>
              </a:endParaRPr>
            </a:p>
          </p:txBody>
        </p:sp>
      </p:grpSp>
      <p:grpSp>
        <p:nvGrpSpPr>
          <p:cNvPr id="95" name="组合 94"/>
          <p:cNvGrpSpPr/>
          <p:nvPr/>
        </p:nvGrpSpPr>
        <p:grpSpPr>
          <a:xfrm>
            <a:off x="6713404" y="1980298"/>
            <a:ext cx="769549" cy="772589"/>
            <a:chOff x="7562234" y="1947116"/>
            <a:chExt cx="871174" cy="874617"/>
          </a:xfrm>
        </p:grpSpPr>
        <p:sp>
          <p:nvSpPr>
            <p:cNvPr id="96" name="Oval 9"/>
            <p:cNvSpPr>
              <a:spLocks noChangeArrowheads="1"/>
            </p:cNvSpPr>
            <p:nvPr/>
          </p:nvSpPr>
          <p:spPr bwMode="auto">
            <a:xfrm>
              <a:off x="7562234" y="1947116"/>
              <a:ext cx="871174" cy="874617"/>
            </a:xfrm>
            <a:prstGeom prst="ellipse">
              <a:avLst/>
            </a:prstGeom>
            <a:noFill/>
            <a:ln>
              <a:solidFill>
                <a:schemeClr val="bg1"/>
              </a:solidFill>
            </a:ln>
          </p:spPr>
          <p:txBody>
            <a:bodyPr anchor="t" anchorCtr="0" bIns="60960" compatLnSpc="1" lIns="121920" numCol="1" rIns="121920" tIns="60960" vert="horz" wrap="square"/>
            <a:lstStyle/>
            <a:p>
              <a:pPr defTabSz="913765"/>
              <a:endParaRPr altLang="en-US" lang="zh-CN">
                <a:solidFill>
                  <a:prstClr val="white"/>
                </a:solidFill>
                <a:cs typeface="+mn-ea"/>
                <a:sym typeface="+mn-lt"/>
              </a:endParaRPr>
            </a:p>
          </p:txBody>
        </p:sp>
        <p:sp>
          <p:nvSpPr>
            <p:cNvPr id="97" name="Freeform 17">
              <a:hlinkClick r:id="rId3"/>
            </p:cNvPr>
            <p:cNvSpPr/>
            <p:nvPr/>
          </p:nvSpPr>
          <p:spPr bwMode="auto">
            <a:xfrm>
              <a:off x="7748583" y="2149884"/>
              <a:ext cx="500063" cy="465138"/>
            </a:xfrm>
            <a:custGeom>
              <a:gdLst>
                <a:gd fmla="*/ 124 w 133" name="T0"/>
                <a:gd fmla="*/ 84 h 123" name="T1"/>
                <a:gd fmla="*/ 133 w 133" name="T2"/>
                <a:gd fmla="*/ 75 h 123" name="T3"/>
                <a:gd fmla="*/ 124 w 133" name="T4"/>
                <a:gd fmla="*/ 67 h 123" name="T5"/>
                <a:gd fmla="*/ 113 w 133" name="T6"/>
                <a:gd fmla="*/ 67 h 123" name="T7"/>
                <a:gd fmla="*/ 113 w 133" name="T8"/>
                <a:gd fmla="*/ 64 h 123" name="T9"/>
                <a:gd fmla="*/ 124 w 133" name="T10"/>
                <a:gd fmla="*/ 64 h 123" name="T11"/>
                <a:gd fmla="*/ 132 w 133" name="T12"/>
                <a:gd fmla="*/ 56 h 123" name="T13"/>
                <a:gd fmla="*/ 124 w 133" name="T14"/>
                <a:gd fmla="*/ 47 h 123" name="T15"/>
                <a:gd fmla="*/ 90 w 133" name="T16"/>
                <a:gd fmla="*/ 47 h 123" name="T17"/>
                <a:gd fmla="*/ 74 w 133" name="T18"/>
                <a:gd fmla="*/ 23 h 123" name="T19"/>
                <a:gd fmla="*/ 64 w 133" name="T20"/>
                <a:gd fmla="*/ 0 h 123" name="T21"/>
                <a:gd fmla="*/ 54 w 133" name="T22"/>
                <a:gd fmla="*/ 5 h 123" name="T23"/>
                <a:gd fmla="*/ 48 w 133" name="T24"/>
                <a:gd fmla="*/ 33 h 123" name="T25"/>
                <a:gd fmla="*/ 29 w 133" name="T26"/>
                <a:gd fmla="*/ 57 h 123" name="T27"/>
                <a:gd fmla="*/ 0 w 133" name="T28"/>
                <a:gd fmla="*/ 57 h 123" name="T29"/>
                <a:gd fmla="*/ 0 w 133" name="T30"/>
                <a:gd fmla="*/ 114 h 123" name="T31"/>
                <a:gd fmla="*/ 31 w 133" name="T32"/>
                <a:gd fmla="*/ 114 h 123" name="T33"/>
                <a:gd fmla="*/ 54 w 133" name="T34"/>
                <a:gd fmla="*/ 122 h 123" name="T35"/>
                <a:gd fmla="*/ 76 w 133" name="T36"/>
                <a:gd fmla="*/ 123 h 123" name="T37"/>
                <a:gd fmla="*/ 79 w 133" name="T38"/>
                <a:gd fmla="*/ 123 h 123" name="T39"/>
                <a:gd fmla="*/ 105 w 133" name="T40"/>
                <a:gd fmla="*/ 123 h 123" name="T41"/>
                <a:gd fmla="*/ 114 w 133" name="T42"/>
                <a:gd fmla="*/ 114 h 123" name="T43"/>
                <a:gd fmla="*/ 105 w 133" name="T44"/>
                <a:gd fmla="*/ 105 h 123" name="T45"/>
                <a:gd fmla="*/ 103 w 133" name="T46"/>
                <a:gd fmla="*/ 105 h 123" name="T47"/>
                <a:gd fmla="*/ 104 w 133" name="T48"/>
                <a:gd fmla="*/ 103 h 123" name="T49"/>
                <a:gd fmla="*/ 117 w 133" name="T50"/>
                <a:gd fmla="*/ 103 h 123" name="T51"/>
                <a:gd fmla="*/ 125 w 133" name="T52"/>
                <a:gd fmla="*/ 95 h 123" name="T53"/>
                <a:gd fmla="*/ 117 w 133" name="T54"/>
                <a:gd fmla="*/ 86 h 123" name="T55"/>
                <a:gd fmla="*/ 109 w 133" name="T56"/>
                <a:gd fmla="*/ 86 h 123" name="T57"/>
                <a:gd fmla="*/ 110 w 133" name="T58"/>
                <a:gd fmla="*/ 84 h 123" name="T59"/>
                <a:gd fmla="*/ 124 w 133" name="T60"/>
                <a:gd fmla="*/ 84 h 12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3" w="13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765"/>
              <a:endParaRPr altLang="en-US" lang="zh-CN">
                <a:solidFill>
                  <a:prstClr val="white"/>
                </a:solidFill>
                <a:cs typeface="+mn-ea"/>
                <a:sym typeface="+mn-lt"/>
              </a:endParaRPr>
            </a:p>
          </p:txBody>
        </p:sp>
      </p:grpSp>
      <p:sp>
        <p:nvSpPr>
          <p:cNvPr id="98" name="TextBox 32"/>
          <p:cNvSpPr txBox="1"/>
          <p:nvPr/>
        </p:nvSpPr>
        <p:spPr>
          <a:xfrm>
            <a:off x="8516864" y="2145424"/>
            <a:ext cx="2540777" cy="579120"/>
          </a:xfrm>
          <a:prstGeom prst="rect">
            <a:avLst/>
          </a:prstGeom>
          <a:noFill/>
          <a:ln>
            <a:noFill/>
            <a:prstDash val="sysDash"/>
          </a:ln>
        </p:spPr>
        <p:txBody>
          <a:bodyPr rtlCol="0" wrap="square">
            <a:spAutoFit/>
          </a:bodyPr>
          <a:lstStyle/>
          <a:p>
            <a:pPr algn="just"/>
            <a:r>
              <a:rPr altLang="en-US" lang="zh-CN" smtClean="0" sz="1600">
                <a:solidFill>
                  <a:schemeClr val="tx1"/>
                </a:solidFill>
                <a:cs typeface="+mn-ea"/>
                <a:sym typeface="+mn-lt"/>
              </a:rPr>
              <a:t>双击输入替换内容双击输入替换内容</a:t>
            </a:r>
          </a:p>
        </p:txBody>
      </p:sp>
      <p:sp>
        <p:nvSpPr>
          <p:cNvPr id="99" name="TextBox 33"/>
          <p:cNvSpPr txBox="1"/>
          <p:nvPr/>
        </p:nvSpPr>
        <p:spPr>
          <a:xfrm>
            <a:off x="8420854" y="4275851"/>
            <a:ext cx="2561374" cy="579120"/>
          </a:xfrm>
          <a:prstGeom prst="rect">
            <a:avLst/>
          </a:prstGeom>
          <a:noFill/>
          <a:ln>
            <a:noFill/>
            <a:prstDash val="sysDash"/>
          </a:ln>
        </p:spPr>
        <p:txBody>
          <a:bodyPr rtlCol="0" wrap="square">
            <a:spAutoFit/>
          </a:bodyPr>
          <a:lstStyle/>
          <a:p>
            <a:pPr algn="just"/>
            <a:r>
              <a:rPr altLang="en-US" lang="zh-CN" smtClean="0" sz="1600">
                <a:solidFill>
                  <a:schemeClr val="tx1"/>
                </a:solidFill>
                <a:cs typeface="+mn-ea"/>
                <a:sym typeface="+mn-lt"/>
              </a:rPr>
              <a:t>双击输入替换内容双击输入替换内容</a:t>
            </a:r>
          </a:p>
        </p:txBody>
      </p:sp>
      <p:sp>
        <p:nvSpPr>
          <p:cNvPr id="100" name="TextBox 34"/>
          <p:cNvSpPr txBox="1"/>
          <p:nvPr/>
        </p:nvSpPr>
        <p:spPr>
          <a:xfrm>
            <a:off x="1124042" y="2145423"/>
            <a:ext cx="3072341" cy="579120"/>
          </a:xfrm>
          <a:prstGeom prst="rect">
            <a:avLst/>
          </a:prstGeom>
          <a:noFill/>
          <a:ln>
            <a:noFill/>
            <a:prstDash val="sysDash"/>
          </a:ln>
        </p:spPr>
        <p:txBody>
          <a:bodyPr rtlCol="0" wrap="square">
            <a:spAutoFit/>
          </a:bodyPr>
          <a:lstStyle/>
          <a:p>
            <a:pPr algn="just"/>
            <a:r>
              <a:rPr altLang="en-US" lang="zh-CN" smtClean="0" sz="1600">
                <a:solidFill>
                  <a:schemeClr val="tx1"/>
                </a:solidFill>
                <a:cs typeface="+mn-ea"/>
                <a:sym typeface="+mn-lt"/>
              </a:rPr>
              <a:t>双击输入替换内容双击输入替换内容</a:t>
            </a:r>
          </a:p>
        </p:txBody>
      </p:sp>
      <p:sp>
        <p:nvSpPr>
          <p:cNvPr id="101" name="TextBox 35"/>
          <p:cNvSpPr txBox="1"/>
          <p:nvPr/>
        </p:nvSpPr>
        <p:spPr>
          <a:xfrm>
            <a:off x="1124042" y="4275851"/>
            <a:ext cx="3072341" cy="579120"/>
          </a:xfrm>
          <a:prstGeom prst="rect">
            <a:avLst/>
          </a:prstGeom>
          <a:noFill/>
          <a:ln>
            <a:noFill/>
            <a:prstDash val="sysDash"/>
          </a:ln>
        </p:spPr>
        <p:txBody>
          <a:bodyPr rtlCol="0" wrap="square">
            <a:spAutoFit/>
          </a:bodyPr>
          <a:lstStyle/>
          <a:p>
            <a:pPr algn="just"/>
            <a:r>
              <a:rPr altLang="en-US" lang="zh-CN" smtClean="0" sz="1600">
                <a:solidFill>
                  <a:schemeClr val="tx1"/>
                </a:solidFill>
                <a:cs typeface="+mn-ea"/>
                <a:sym typeface="+mn-lt"/>
              </a:rPr>
              <a:t>双击输入替换内容双击输入替换内容</a:t>
            </a:r>
          </a:p>
        </p:txBody>
      </p:sp>
      <p:sp>
        <p:nvSpPr>
          <p:cNvPr id="102" name="矩形 101"/>
          <p:cNvSpPr/>
          <p:nvPr/>
        </p:nvSpPr>
        <p:spPr>
          <a:xfrm>
            <a:off x="1124042" y="1694016"/>
            <a:ext cx="2976331" cy="416814"/>
          </a:xfrm>
          <a:prstGeom prst="rect">
            <a:avLst/>
          </a:prstGeom>
          <a:noFill/>
          <a:ln>
            <a:noFill/>
          </a:ln>
        </p:spPr>
        <p:txBody>
          <a:bodyPr wrap="square">
            <a:spAutoFit/>
          </a:bodyPr>
          <a:lstStyle/>
          <a:p>
            <a:r>
              <a:rPr altLang="en-US" lang="zh-CN" sz="2135">
                <a:solidFill>
                  <a:srgbClr val="204C26"/>
                </a:solidFill>
                <a:cs typeface="+mn-ea"/>
                <a:sym typeface="+mn-lt"/>
              </a:rPr>
              <a:t>这里添加标题</a:t>
            </a:r>
          </a:p>
        </p:txBody>
      </p:sp>
      <p:sp>
        <p:nvSpPr>
          <p:cNvPr id="103" name="矩形 102"/>
          <p:cNvSpPr/>
          <p:nvPr/>
        </p:nvSpPr>
        <p:spPr>
          <a:xfrm>
            <a:off x="1124042" y="3828326"/>
            <a:ext cx="2976331" cy="416814"/>
          </a:xfrm>
          <a:prstGeom prst="rect">
            <a:avLst/>
          </a:prstGeom>
          <a:noFill/>
          <a:ln>
            <a:noFill/>
          </a:ln>
        </p:spPr>
        <p:txBody>
          <a:bodyPr wrap="square">
            <a:spAutoFit/>
          </a:bodyPr>
          <a:lstStyle/>
          <a:p>
            <a:r>
              <a:rPr altLang="en-US" lang="zh-CN" sz="2135">
                <a:solidFill>
                  <a:srgbClr val="204C26"/>
                </a:solidFill>
                <a:cs typeface="+mn-ea"/>
                <a:sym typeface="+mn-lt"/>
              </a:rPr>
              <a:t>这里添加标题</a:t>
            </a:r>
          </a:p>
        </p:txBody>
      </p:sp>
      <p:sp>
        <p:nvSpPr>
          <p:cNvPr id="104" name="矩形 103"/>
          <p:cNvSpPr/>
          <p:nvPr/>
        </p:nvSpPr>
        <p:spPr>
          <a:xfrm>
            <a:off x="9188938" y="1694017"/>
            <a:ext cx="2016224" cy="416814"/>
          </a:xfrm>
          <a:prstGeom prst="rect">
            <a:avLst/>
          </a:prstGeom>
          <a:noFill/>
          <a:ln>
            <a:noFill/>
          </a:ln>
        </p:spPr>
        <p:txBody>
          <a:bodyPr wrap="square">
            <a:spAutoFit/>
          </a:bodyPr>
          <a:lstStyle/>
          <a:p>
            <a:r>
              <a:rPr altLang="en-US" lang="zh-CN" sz="2135">
                <a:solidFill>
                  <a:srgbClr val="204C26"/>
                </a:solidFill>
                <a:cs typeface="+mn-ea"/>
                <a:sym typeface="+mn-lt"/>
              </a:rPr>
              <a:t>这里添加标题</a:t>
            </a:r>
          </a:p>
        </p:txBody>
      </p:sp>
      <p:sp>
        <p:nvSpPr>
          <p:cNvPr id="105" name="矩形 104"/>
          <p:cNvSpPr/>
          <p:nvPr/>
        </p:nvSpPr>
        <p:spPr>
          <a:xfrm>
            <a:off x="9188938" y="3828328"/>
            <a:ext cx="2016224" cy="416814"/>
          </a:xfrm>
          <a:prstGeom prst="rect">
            <a:avLst/>
          </a:prstGeom>
          <a:noFill/>
          <a:ln>
            <a:noFill/>
          </a:ln>
        </p:spPr>
        <p:txBody>
          <a:bodyPr wrap="square">
            <a:spAutoFit/>
          </a:bodyPr>
          <a:lstStyle/>
          <a:p>
            <a:r>
              <a:rPr altLang="en-US" lang="zh-CN" sz="2135">
                <a:solidFill>
                  <a:srgbClr val="204C26"/>
                </a:solidFill>
                <a:cs typeface="+mn-ea"/>
                <a:sym typeface="+mn-lt"/>
              </a:rPr>
              <a:t>这里添加标题</a:t>
            </a:r>
          </a:p>
        </p:txBody>
      </p:sp>
      <p:sp>
        <p:nvSpPr>
          <p:cNvPr id="106" name="TextBox 30"/>
          <p:cNvSpPr txBox="1"/>
          <p:nvPr/>
        </p:nvSpPr>
        <p:spPr>
          <a:xfrm>
            <a:off x="5610129" y="2971044"/>
            <a:ext cx="859155" cy="903732"/>
          </a:xfrm>
          <a:prstGeom prst="rect">
            <a:avLst/>
          </a:prstGeom>
          <a:noFill/>
        </p:spPr>
        <p:txBody>
          <a:bodyPr rtlCol="0" wrap="none">
            <a:spAutoFit/>
          </a:bodyPr>
          <a:lstStyle/>
          <a:p>
            <a:r>
              <a:rPr altLang="en-US" lang="zh-CN" sz="2665">
                <a:solidFill>
                  <a:schemeClr val="bg1"/>
                </a:solidFill>
                <a:cs typeface="+mn-ea"/>
                <a:sym typeface="+mn-lt"/>
              </a:rPr>
              <a:t>插入</a:t>
            </a:r>
          </a:p>
          <a:p>
            <a:r>
              <a:rPr altLang="en-US" lang="zh-CN" sz="2665">
                <a:solidFill>
                  <a:schemeClr val="bg1"/>
                </a:solidFill>
                <a:cs typeface="+mn-ea"/>
                <a:sym typeface="+mn-lt"/>
              </a:rPr>
              <a:t>标签</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500"/>
                                  </p:stCondLst>
                                  <p:childTnLst>
                                    <p:set>
                                      <p:cBhvr>
                                        <p:cTn dur="1" fill="hold" id="6">
                                          <p:stCondLst>
                                            <p:cond delay="0"/>
                                          </p:stCondLst>
                                        </p:cTn>
                                        <p:tgtEl>
                                          <p:spTgt spid="75"/>
                                        </p:tgtEl>
                                        <p:attrNameLst>
                                          <p:attrName>style.visibility</p:attrName>
                                        </p:attrNameLst>
                                      </p:cBhvr>
                                      <p:to>
                                        <p:strVal val="visible"/>
                                      </p:to>
                                    </p:set>
                                    <p:anim calcmode="lin" valueType="num">
                                      <p:cBhvr>
                                        <p:cTn dur="500" fill="hold" id="7"/>
                                        <p:tgtEl>
                                          <p:spTgt spid="75"/>
                                        </p:tgtEl>
                                        <p:attrNameLst>
                                          <p:attrName>ppt_w</p:attrName>
                                        </p:attrNameLst>
                                      </p:cBhvr>
                                      <p:tavLst>
                                        <p:tav tm="0">
                                          <p:val>
                                            <p:fltVal val="0"/>
                                          </p:val>
                                        </p:tav>
                                        <p:tav tm="100000">
                                          <p:val>
                                            <p:strVal val="#ppt_w"/>
                                          </p:val>
                                        </p:tav>
                                      </p:tavLst>
                                    </p:anim>
                                    <p:anim calcmode="lin" valueType="num">
                                      <p:cBhvr>
                                        <p:cTn dur="500" fill="hold" id="8"/>
                                        <p:tgtEl>
                                          <p:spTgt spid="75"/>
                                        </p:tgtEl>
                                        <p:attrNameLst>
                                          <p:attrName>ppt_h</p:attrName>
                                        </p:attrNameLst>
                                      </p:cBhvr>
                                      <p:tavLst>
                                        <p:tav tm="0">
                                          <p:val>
                                            <p:fltVal val="0"/>
                                          </p:val>
                                        </p:tav>
                                        <p:tav tm="100000">
                                          <p:val>
                                            <p:strVal val="#ppt_h"/>
                                          </p:val>
                                        </p:tav>
                                      </p:tavLst>
                                    </p:anim>
                                    <p:anim calcmode="lin" valueType="num">
                                      <p:cBhvr>
                                        <p:cTn dur="500" fill="hold" id="9"/>
                                        <p:tgtEl>
                                          <p:spTgt spid="75"/>
                                        </p:tgtEl>
                                        <p:attrNameLst>
                                          <p:attrName>style.rotation</p:attrName>
                                        </p:attrNameLst>
                                      </p:cBhvr>
                                      <p:tavLst>
                                        <p:tav tm="0">
                                          <p:val>
                                            <p:fltVal val="360"/>
                                          </p:val>
                                        </p:tav>
                                        <p:tav tm="100000">
                                          <p:val>
                                            <p:fltVal val="0"/>
                                          </p:val>
                                        </p:tav>
                                      </p:tavLst>
                                    </p:anim>
                                    <p:animEffect filter="fade" transition="in">
                                      <p:cBhvr>
                                        <p:cTn dur="500" id="10"/>
                                        <p:tgtEl>
                                          <p:spTgt spid="75"/>
                                        </p:tgtEl>
                                      </p:cBhvr>
                                    </p:animEffect>
                                  </p:childTnLst>
                                </p:cTn>
                              </p:par>
                              <p:par>
                                <p:cTn fill="hold" id="11" nodeType="withEffect" presetClass="entr" presetID="53" presetSubtype="0">
                                  <p:stCondLst>
                                    <p:cond delay="1000"/>
                                  </p:stCondLst>
                                  <p:childTnLst>
                                    <p:set>
                                      <p:cBhvr>
                                        <p:cTn dur="1" fill="hold" id="12">
                                          <p:stCondLst>
                                            <p:cond delay="0"/>
                                          </p:stCondLst>
                                        </p:cTn>
                                        <p:tgtEl>
                                          <p:spTgt spid="82"/>
                                        </p:tgtEl>
                                        <p:attrNameLst>
                                          <p:attrName>style.visibility</p:attrName>
                                        </p:attrNameLst>
                                      </p:cBhvr>
                                      <p:to>
                                        <p:strVal val="visible"/>
                                      </p:to>
                                    </p:set>
                                    <p:anim calcmode="lin" valueType="num">
                                      <p:cBhvr>
                                        <p:cTn dur="500" fill="hold" id="13"/>
                                        <p:tgtEl>
                                          <p:spTgt spid="82"/>
                                        </p:tgtEl>
                                        <p:attrNameLst>
                                          <p:attrName>ppt_w</p:attrName>
                                        </p:attrNameLst>
                                      </p:cBhvr>
                                      <p:tavLst>
                                        <p:tav tm="0">
                                          <p:val>
                                            <p:fltVal val="0"/>
                                          </p:val>
                                        </p:tav>
                                        <p:tav tm="100000">
                                          <p:val>
                                            <p:strVal val="#ppt_w"/>
                                          </p:val>
                                        </p:tav>
                                      </p:tavLst>
                                    </p:anim>
                                    <p:anim calcmode="lin" valueType="num">
                                      <p:cBhvr>
                                        <p:cTn dur="500" fill="hold" id="14"/>
                                        <p:tgtEl>
                                          <p:spTgt spid="82"/>
                                        </p:tgtEl>
                                        <p:attrNameLst>
                                          <p:attrName>ppt_h</p:attrName>
                                        </p:attrNameLst>
                                      </p:cBhvr>
                                      <p:tavLst>
                                        <p:tav tm="0">
                                          <p:val>
                                            <p:fltVal val="0"/>
                                          </p:val>
                                        </p:tav>
                                        <p:tav tm="100000">
                                          <p:val>
                                            <p:strVal val="#ppt_h"/>
                                          </p:val>
                                        </p:tav>
                                      </p:tavLst>
                                    </p:anim>
                                    <p:animEffect filter="fade" transition="in">
                                      <p:cBhvr>
                                        <p:cTn dur="500" id="15"/>
                                        <p:tgtEl>
                                          <p:spTgt spid="82"/>
                                        </p:tgtEl>
                                      </p:cBhvr>
                                    </p:animEffect>
                                  </p:childTnLst>
                                </p:cTn>
                              </p:par>
                              <p:par>
                                <p:cTn fill="hold" id="16" nodeType="withEffect" presetClass="entr" presetID="53" presetSubtype="0">
                                  <p:stCondLst>
                                    <p:cond delay="1000"/>
                                  </p:stCondLst>
                                  <p:childTnLst>
                                    <p:set>
                                      <p:cBhvr>
                                        <p:cTn dur="1" fill="hold" id="17">
                                          <p:stCondLst>
                                            <p:cond delay="0"/>
                                          </p:stCondLst>
                                        </p:cTn>
                                        <p:tgtEl>
                                          <p:spTgt spid="95"/>
                                        </p:tgtEl>
                                        <p:attrNameLst>
                                          <p:attrName>style.visibility</p:attrName>
                                        </p:attrNameLst>
                                      </p:cBhvr>
                                      <p:to>
                                        <p:strVal val="visible"/>
                                      </p:to>
                                    </p:set>
                                    <p:anim calcmode="lin" valueType="num">
                                      <p:cBhvr>
                                        <p:cTn dur="500" fill="hold" id="18"/>
                                        <p:tgtEl>
                                          <p:spTgt spid="95"/>
                                        </p:tgtEl>
                                        <p:attrNameLst>
                                          <p:attrName>ppt_w</p:attrName>
                                        </p:attrNameLst>
                                      </p:cBhvr>
                                      <p:tavLst>
                                        <p:tav tm="0">
                                          <p:val>
                                            <p:fltVal val="0"/>
                                          </p:val>
                                        </p:tav>
                                        <p:tav tm="100000">
                                          <p:val>
                                            <p:strVal val="#ppt_w"/>
                                          </p:val>
                                        </p:tav>
                                      </p:tavLst>
                                    </p:anim>
                                    <p:anim calcmode="lin" valueType="num">
                                      <p:cBhvr>
                                        <p:cTn dur="500" fill="hold" id="19"/>
                                        <p:tgtEl>
                                          <p:spTgt spid="95"/>
                                        </p:tgtEl>
                                        <p:attrNameLst>
                                          <p:attrName>ppt_h</p:attrName>
                                        </p:attrNameLst>
                                      </p:cBhvr>
                                      <p:tavLst>
                                        <p:tav tm="0">
                                          <p:val>
                                            <p:fltVal val="0"/>
                                          </p:val>
                                        </p:tav>
                                        <p:tav tm="100000">
                                          <p:val>
                                            <p:strVal val="#ppt_h"/>
                                          </p:val>
                                        </p:tav>
                                      </p:tavLst>
                                    </p:anim>
                                    <p:animEffect filter="fade" transition="in">
                                      <p:cBhvr>
                                        <p:cTn dur="500" id="20"/>
                                        <p:tgtEl>
                                          <p:spTgt spid="95"/>
                                        </p:tgtEl>
                                      </p:cBhvr>
                                    </p:animEffect>
                                  </p:childTnLst>
                                </p:cTn>
                              </p:par>
                              <p:par>
                                <p:cTn fill="hold" id="21" nodeType="withEffect" presetClass="entr" presetID="53" presetSubtype="0">
                                  <p:stCondLst>
                                    <p:cond delay="1000"/>
                                  </p:stCondLst>
                                  <p:childTnLst>
                                    <p:set>
                                      <p:cBhvr>
                                        <p:cTn dur="1" fill="hold" id="22">
                                          <p:stCondLst>
                                            <p:cond delay="0"/>
                                          </p:stCondLst>
                                        </p:cTn>
                                        <p:tgtEl>
                                          <p:spTgt spid="92"/>
                                        </p:tgtEl>
                                        <p:attrNameLst>
                                          <p:attrName>style.visibility</p:attrName>
                                        </p:attrNameLst>
                                      </p:cBhvr>
                                      <p:to>
                                        <p:strVal val="visible"/>
                                      </p:to>
                                    </p:set>
                                    <p:anim calcmode="lin" valueType="num">
                                      <p:cBhvr>
                                        <p:cTn dur="500" fill="hold" id="23"/>
                                        <p:tgtEl>
                                          <p:spTgt spid="92"/>
                                        </p:tgtEl>
                                        <p:attrNameLst>
                                          <p:attrName>ppt_w</p:attrName>
                                        </p:attrNameLst>
                                      </p:cBhvr>
                                      <p:tavLst>
                                        <p:tav tm="0">
                                          <p:val>
                                            <p:fltVal val="0"/>
                                          </p:val>
                                        </p:tav>
                                        <p:tav tm="100000">
                                          <p:val>
                                            <p:strVal val="#ppt_w"/>
                                          </p:val>
                                        </p:tav>
                                      </p:tavLst>
                                    </p:anim>
                                    <p:anim calcmode="lin" valueType="num">
                                      <p:cBhvr>
                                        <p:cTn dur="500" fill="hold" id="24"/>
                                        <p:tgtEl>
                                          <p:spTgt spid="92"/>
                                        </p:tgtEl>
                                        <p:attrNameLst>
                                          <p:attrName>ppt_h</p:attrName>
                                        </p:attrNameLst>
                                      </p:cBhvr>
                                      <p:tavLst>
                                        <p:tav tm="0">
                                          <p:val>
                                            <p:fltVal val="0"/>
                                          </p:val>
                                        </p:tav>
                                        <p:tav tm="100000">
                                          <p:val>
                                            <p:strVal val="#ppt_h"/>
                                          </p:val>
                                        </p:tav>
                                      </p:tavLst>
                                    </p:anim>
                                    <p:animEffect filter="fade" transition="in">
                                      <p:cBhvr>
                                        <p:cTn dur="500" id="25"/>
                                        <p:tgtEl>
                                          <p:spTgt spid="92"/>
                                        </p:tgtEl>
                                      </p:cBhvr>
                                    </p:animEffect>
                                  </p:childTnLst>
                                </p:cTn>
                              </p:par>
                              <p:par>
                                <p:cTn fill="hold" id="26" nodeType="withEffect" presetClass="entr" presetID="53" presetSubtype="0">
                                  <p:stCondLst>
                                    <p:cond delay="1000"/>
                                  </p:stCondLst>
                                  <p:childTnLst>
                                    <p:set>
                                      <p:cBhvr>
                                        <p:cTn dur="1" fill="hold" id="27">
                                          <p:stCondLst>
                                            <p:cond delay="0"/>
                                          </p:stCondLst>
                                        </p:cTn>
                                        <p:tgtEl>
                                          <p:spTgt spid="87"/>
                                        </p:tgtEl>
                                        <p:attrNameLst>
                                          <p:attrName>style.visibility</p:attrName>
                                        </p:attrNameLst>
                                      </p:cBhvr>
                                      <p:to>
                                        <p:strVal val="visible"/>
                                      </p:to>
                                    </p:set>
                                    <p:anim calcmode="lin" valueType="num">
                                      <p:cBhvr>
                                        <p:cTn dur="500" fill="hold" id="28"/>
                                        <p:tgtEl>
                                          <p:spTgt spid="87"/>
                                        </p:tgtEl>
                                        <p:attrNameLst>
                                          <p:attrName>ppt_w</p:attrName>
                                        </p:attrNameLst>
                                      </p:cBhvr>
                                      <p:tavLst>
                                        <p:tav tm="0">
                                          <p:val>
                                            <p:fltVal val="0"/>
                                          </p:val>
                                        </p:tav>
                                        <p:tav tm="100000">
                                          <p:val>
                                            <p:strVal val="#ppt_w"/>
                                          </p:val>
                                        </p:tav>
                                      </p:tavLst>
                                    </p:anim>
                                    <p:anim calcmode="lin" valueType="num">
                                      <p:cBhvr>
                                        <p:cTn dur="500" fill="hold" id="29"/>
                                        <p:tgtEl>
                                          <p:spTgt spid="87"/>
                                        </p:tgtEl>
                                        <p:attrNameLst>
                                          <p:attrName>ppt_h</p:attrName>
                                        </p:attrNameLst>
                                      </p:cBhvr>
                                      <p:tavLst>
                                        <p:tav tm="0">
                                          <p:val>
                                            <p:fltVal val="0"/>
                                          </p:val>
                                        </p:tav>
                                        <p:tav tm="100000">
                                          <p:val>
                                            <p:strVal val="#ppt_h"/>
                                          </p:val>
                                        </p:tav>
                                      </p:tavLst>
                                    </p:anim>
                                    <p:animEffect filter="fade" transition="in">
                                      <p:cBhvr>
                                        <p:cTn dur="500" id="30"/>
                                        <p:tgtEl>
                                          <p:spTgt spid="87"/>
                                        </p:tgtEl>
                                      </p:cBhvr>
                                    </p:animEffect>
                                  </p:childTnLst>
                                </p:cTn>
                              </p:par>
                              <p:par>
                                <p:cTn fill="hold" grpId="0" id="31" nodeType="withEffect" presetClass="entr" presetID="53" presetSubtype="0">
                                  <p:stCondLst>
                                    <p:cond delay="1000"/>
                                  </p:stCondLst>
                                  <p:childTnLst>
                                    <p:set>
                                      <p:cBhvr>
                                        <p:cTn dur="1" fill="hold" id="32">
                                          <p:stCondLst>
                                            <p:cond delay="0"/>
                                          </p:stCondLst>
                                        </p:cTn>
                                        <p:tgtEl>
                                          <p:spTgt spid="106"/>
                                        </p:tgtEl>
                                        <p:attrNameLst>
                                          <p:attrName>style.visibility</p:attrName>
                                        </p:attrNameLst>
                                      </p:cBhvr>
                                      <p:to>
                                        <p:strVal val="visible"/>
                                      </p:to>
                                    </p:set>
                                    <p:anim calcmode="lin" valueType="num">
                                      <p:cBhvr>
                                        <p:cTn dur="500" fill="hold" id="33"/>
                                        <p:tgtEl>
                                          <p:spTgt spid="106"/>
                                        </p:tgtEl>
                                        <p:attrNameLst>
                                          <p:attrName>ppt_w</p:attrName>
                                        </p:attrNameLst>
                                      </p:cBhvr>
                                      <p:tavLst>
                                        <p:tav tm="0">
                                          <p:val>
                                            <p:fltVal val="0"/>
                                          </p:val>
                                        </p:tav>
                                        <p:tav tm="100000">
                                          <p:val>
                                            <p:strVal val="#ppt_w"/>
                                          </p:val>
                                        </p:tav>
                                      </p:tavLst>
                                    </p:anim>
                                    <p:anim calcmode="lin" valueType="num">
                                      <p:cBhvr>
                                        <p:cTn dur="500" fill="hold" id="34"/>
                                        <p:tgtEl>
                                          <p:spTgt spid="106"/>
                                        </p:tgtEl>
                                        <p:attrNameLst>
                                          <p:attrName>ppt_h</p:attrName>
                                        </p:attrNameLst>
                                      </p:cBhvr>
                                      <p:tavLst>
                                        <p:tav tm="0">
                                          <p:val>
                                            <p:fltVal val="0"/>
                                          </p:val>
                                        </p:tav>
                                        <p:tav tm="100000">
                                          <p:val>
                                            <p:strVal val="#ppt_h"/>
                                          </p:val>
                                        </p:tav>
                                      </p:tavLst>
                                    </p:anim>
                                    <p:animEffect filter="fade" transition="in">
                                      <p:cBhvr>
                                        <p:cTn dur="500" id="35"/>
                                        <p:tgtEl>
                                          <p:spTgt spid="106"/>
                                        </p:tgtEl>
                                      </p:cBhvr>
                                    </p:animEffect>
                                  </p:childTnLst>
                                </p:cTn>
                              </p:par>
                              <p:par>
                                <p:cTn fill="hold" grpId="0" id="36" nodeType="withEffect" presetClass="entr" presetID="22" presetSubtype="8">
                                  <p:stCondLst>
                                    <p:cond delay="1750"/>
                                  </p:stCondLst>
                                  <p:childTnLst>
                                    <p:set>
                                      <p:cBhvr>
                                        <p:cTn dur="1" fill="hold" id="37">
                                          <p:stCondLst>
                                            <p:cond delay="0"/>
                                          </p:stCondLst>
                                        </p:cTn>
                                        <p:tgtEl>
                                          <p:spTgt spid="98"/>
                                        </p:tgtEl>
                                        <p:attrNameLst>
                                          <p:attrName>style.visibility</p:attrName>
                                        </p:attrNameLst>
                                      </p:cBhvr>
                                      <p:to>
                                        <p:strVal val="visible"/>
                                      </p:to>
                                    </p:set>
                                    <p:animEffect filter="wipe(left)" transition="in">
                                      <p:cBhvr>
                                        <p:cTn dur="500" id="38"/>
                                        <p:tgtEl>
                                          <p:spTgt spid="98"/>
                                        </p:tgtEl>
                                      </p:cBhvr>
                                    </p:animEffect>
                                  </p:childTnLst>
                                </p:cTn>
                              </p:par>
                              <p:par>
                                <p:cTn fill="hold" grpId="0" id="39" nodeType="withEffect" presetClass="entr" presetID="22" presetSubtype="8">
                                  <p:stCondLst>
                                    <p:cond delay="1750"/>
                                  </p:stCondLst>
                                  <p:childTnLst>
                                    <p:set>
                                      <p:cBhvr>
                                        <p:cTn dur="1" fill="hold" id="40">
                                          <p:stCondLst>
                                            <p:cond delay="0"/>
                                          </p:stCondLst>
                                        </p:cTn>
                                        <p:tgtEl>
                                          <p:spTgt spid="99"/>
                                        </p:tgtEl>
                                        <p:attrNameLst>
                                          <p:attrName>style.visibility</p:attrName>
                                        </p:attrNameLst>
                                      </p:cBhvr>
                                      <p:to>
                                        <p:strVal val="visible"/>
                                      </p:to>
                                    </p:set>
                                    <p:animEffect filter="wipe(left)" transition="in">
                                      <p:cBhvr>
                                        <p:cTn dur="500" id="41"/>
                                        <p:tgtEl>
                                          <p:spTgt spid="99"/>
                                        </p:tgtEl>
                                      </p:cBhvr>
                                    </p:animEffect>
                                  </p:childTnLst>
                                </p:cTn>
                              </p:par>
                              <p:par>
                                <p:cTn fill="hold" grpId="0" id="42" nodeType="withEffect" presetClass="entr" presetID="22" presetSubtype="8">
                                  <p:stCondLst>
                                    <p:cond delay="1750"/>
                                  </p:stCondLst>
                                  <p:childTnLst>
                                    <p:set>
                                      <p:cBhvr>
                                        <p:cTn dur="1" fill="hold" id="43">
                                          <p:stCondLst>
                                            <p:cond delay="0"/>
                                          </p:stCondLst>
                                        </p:cTn>
                                        <p:tgtEl>
                                          <p:spTgt spid="104"/>
                                        </p:tgtEl>
                                        <p:attrNameLst>
                                          <p:attrName>style.visibility</p:attrName>
                                        </p:attrNameLst>
                                      </p:cBhvr>
                                      <p:to>
                                        <p:strVal val="visible"/>
                                      </p:to>
                                    </p:set>
                                    <p:animEffect filter="wipe(left)" transition="in">
                                      <p:cBhvr>
                                        <p:cTn dur="500" id="44"/>
                                        <p:tgtEl>
                                          <p:spTgt spid="104"/>
                                        </p:tgtEl>
                                      </p:cBhvr>
                                    </p:animEffect>
                                  </p:childTnLst>
                                </p:cTn>
                              </p:par>
                              <p:par>
                                <p:cTn fill="hold" grpId="0" id="45" nodeType="withEffect" presetClass="entr" presetID="22" presetSubtype="8">
                                  <p:stCondLst>
                                    <p:cond delay="1750"/>
                                  </p:stCondLst>
                                  <p:childTnLst>
                                    <p:set>
                                      <p:cBhvr>
                                        <p:cTn dur="1" fill="hold" id="46">
                                          <p:stCondLst>
                                            <p:cond delay="0"/>
                                          </p:stCondLst>
                                        </p:cTn>
                                        <p:tgtEl>
                                          <p:spTgt spid="105"/>
                                        </p:tgtEl>
                                        <p:attrNameLst>
                                          <p:attrName>style.visibility</p:attrName>
                                        </p:attrNameLst>
                                      </p:cBhvr>
                                      <p:to>
                                        <p:strVal val="visible"/>
                                      </p:to>
                                    </p:set>
                                    <p:animEffect filter="wipe(left)" transition="in">
                                      <p:cBhvr>
                                        <p:cTn dur="500" id="47"/>
                                        <p:tgtEl>
                                          <p:spTgt spid="105"/>
                                        </p:tgtEl>
                                      </p:cBhvr>
                                    </p:animEffect>
                                  </p:childTnLst>
                                </p:cTn>
                              </p:par>
                              <p:par>
                                <p:cTn fill="hold" grpId="0" id="48" nodeType="withEffect" presetClass="entr" presetID="22" presetSubtype="2">
                                  <p:stCondLst>
                                    <p:cond delay="1750"/>
                                  </p:stCondLst>
                                  <p:childTnLst>
                                    <p:set>
                                      <p:cBhvr>
                                        <p:cTn dur="1" fill="hold" id="49">
                                          <p:stCondLst>
                                            <p:cond delay="0"/>
                                          </p:stCondLst>
                                        </p:cTn>
                                        <p:tgtEl>
                                          <p:spTgt spid="100"/>
                                        </p:tgtEl>
                                        <p:attrNameLst>
                                          <p:attrName>style.visibility</p:attrName>
                                        </p:attrNameLst>
                                      </p:cBhvr>
                                      <p:to>
                                        <p:strVal val="visible"/>
                                      </p:to>
                                    </p:set>
                                    <p:animEffect filter="wipe(right)" transition="in">
                                      <p:cBhvr>
                                        <p:cTn dur="500" id="50"/>
                                        <p:tgtEl>
                                          <p:spTgt spid="100"/>
                                        </p:tgtEl>
                                      </p:cBhvr>
                                    </p:animEffect>
                                  </p:childTnLst>
                                </p:cTn>
                              </p:par>
                              <p:par>
                                <p:cTn fill="hold" grpId="0" id="51" nodeType="withEffect" presetClass="entr" presetID="22" presetSubtype="2">
                                  <p:stCondLst>
                                    <p:cond delay="1750"/>
                                  </p:stCondLst>
                                  <p:childTnLst>
                                    <p:set>
                                      <p:cBhvr>
                                        <p:cTn dur="1" fill="hold" id="52">
                                          <p:stCondLst>
                                            <p:cond delay="0"/>
                                          </p:stCondLst>
                                        </p:cTn>
                                        <p:tgtEl>
                                          <p:spTgt spid="101"/>
                                        </p:tgtEl>
                                        <p:attrNameLst>
                                          <p:attrName>style.visibility</p:attrName>
                                        </p:attrNameLst>
                                      </p:cBhvr>
                                      <p:to>
                                        <p:strVal val="visible"/>
                                      </p:to>
                                    </p:set>
                                    <p:animEffect filter="wipe(right)" transition="in">
                                      <p:cBhvr>
                                        <p:cTn dur="500" id="53"/>
                                        <p:tgtEl>
                                          <p:spTgt spid="101"/>
                                        </p:tgtEl>
                                      </p:cBhvr>
                                    </p:animEffect>
                                  </p:childTnLst>
                                </p:cTn>
                              </p:par>
                              <p:par>
                                <p:cTn fill="hold" grpId="0" id="54" nodeType="withEffect" presetClass="entr" presetID="22" presetSubtype="2">
                                  <p:stCondLst>
                                    <p:cond delay="1750"/>
                                  </p:stCondLst>
                                  <p:childTnLst>
                                    <p:set>
                                      <p:cBhvr>
                                        <p:cTn dur="1" fill="hold" id="55">
                                          <p:stCondLst>
                                            <p:cond delay="0"/>
                                          </p:stCondLst>
                                        </p:cTn>
                                        <p:tgtEl>
                                          <p:spTgt spid="102"/>
                                        </p:tgtEl>
                                        <p:attrNameLst>
                                          <p:attrName>style.visibility</p:attrName>
                                        </p:attrNameLst>
                                      </p:cBhvr>
                                      <p:to>
                                        <p:strVal val="visible"/>
                                      </p:to>
                                    </p:set>
                                    <p:animEffect filter="wipe(right)" transition="in">
                                      <p:cBhvr>
                                        <p:cTn dur="500" id="56"/>
                                        <p:tgtEl>
                                          <p:spTgt spid="102"/>
                                        </p:tgtEl>
                                      </p:cBhvr>
                                    </p:animEffect>
                                  </p:childTnLst>
                                </p:cTn>
                              </p:par>
                              <p:par>
                                <p:cTn fill="hold" grpId="0" id="57" nodeType="withEffect" presetClass="entr" presetID="22" presetSubtype="2">
                                  <p:stCondLst>
                                    <p:cond delay="1750"/>
                                  </p:stCondLst>
                                  <p:childTnLst>
                                    <p:set>
                                      <p:cBhvr>
                                        <p:cTn dur="1" fill="hold" id="58">
                                          <p:stCondLst>
                                            <p:cond delay="0"/>
                                          </p:stCondLst>
                                        </p:cTn>
                                        <p:tgtEl>
                                          <p:spTgt spid="103"/>
                                        </p:tgtEl>
                                        <p:attrNameLst>
                                          <p:attrName>style.visibility</p:attrName>
                                        </p:attrNameLst>
                                      </p:cBhvr>
                                      <p:to>
                                        <p:strVal val="visible"/>
                                      </p:to>
                                    </p:set>
                                    <p:animEffect filter="wipe(right)" transition="in">
                                      <p:cBhvr>
                                        <p:cTn dur="500" id="59"/>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8"/>
      <p:bldP grpId="0" spid="99"/>
      <p:bldP grpId="0" spid="100"/>
      <p:bldP grpId="0" spid="101"/>
      <p:bldP grpId="0" spid="102"/>
      <p:bldP grpId="0" spid="103"/>
      <p:bldP grpId="0" spid="104"/>
      <p:bldP grpId="0" spid="105"/>
      <p:bldP grpId="0" spid="10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8000"/>
            <a:lum/>
          </a:blip>
          <a:stretch>
            <a:fillRect l="-37000" r="-37000"/>
          </a:stretch>
        </a:blipFill>
        <a:effectLst/>
      </p:bgPr>
    </p:bg>
    <p:spTree>
      <p:nvGrpSpPr>
        <p:cNvPr id="1" name=""/>
        <p:cNvGrpSpPr/>
        <p:nvPr/>
      </p:nvGrpSpPr>
      <p:grpSpPr>
        <a:xfrm>
          <a:off x="0" y="0"/>
          <a:ext cx="0" cy="0"/>
        </a:xfrm>
      </p:grpSpPr>
      <p:sp>
        <p:nvSpPr>
          <p:cNvPr id="3" name="文本框 2"/>
          <p:cNvSpPr txBox="1"/>
          <p:nvPr/>
        </p:nvSpPr>
        <p:spPr>
          <a:xfrm>
            <a:off x="3462061" y="2321004"/>
            <a:ext cx="5267878" cy="1097280"/>
          </a:xfrm>
          <a:prstGeom prst="rect">
            <a:avLst/>
          </a:prstGeom>
          <a:noFill/>
        </p:spPr>
        <p:txBody>
          <a:bodyPr rtlCol="0" wrap="square">
            <a:spAutoFit/>
          </a:bodyPr>
          <a:lstStyle/>
          <a:p>
            <a:r>
              <a:rPr altLang="en-US" b="1" lang="zh-CN" smtClean="0" sz="6600">
                <a:solidFill>
                  <a:srgbClr val="204C26"/>
                </a:solidFill>
                <a:cs typeface="+mn-ea"/>
                <a:sym typeface="+mn-lt"/>
              </a:rPr>
              <a:t>感谢一路有你</a:t>
            </a:r>
          </a:p>
        </p:txBody>
      </p:sp>
      <p:sp>
        <p:nvSpPr>
          <p:cNvPr id="2" name="矩形 1"/>
          <p:cNvSpPr/>
          <p:nvPr/>
        </p:nvSpPr>
        <p:spPr>
          <a:xfrm>
            <a:off x="3589500" y="5140370"/>
            <a:ext cx="5228154" cy="396240"/>
          </a:xfrm>
          <a:prstGeom prst="rect">
            <a:avLst/>
          </a:prstGeom>
        </p:spPr>
        <p:txBody>
          <a:bodyPr wrap="none">
            <a:spAutoFit/>
          </a:bodyPr>
          <a:lstStyle/>
          <a:p>
            <a:pPr algn="ctr"/>
            <a:r>
              <a:rPr altLang="en-US" lang="zh-CN" sz="2000">
                <a:cs typeface="+mn-ea"/>
                <a:sym typeface="+mn-lt"/>
              </a:rPr>
              <a:t>汇报时间：2017年11月      汇报人：优页PPT</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6"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80" id="7">
                                          <p:stCondLst>
                                            <p:cond delay="0"/>
                                          </p:stCondLst>
                                        </p:cTn>
                                        <p:tgtEl>
                                          <p:spTgt spid="3"/>
                                        </p:tgtEl>
                                      </p:cBhvr>
                                    </p:animEffect>
                                    <p:anim calcmode="lin" valueType="num">
                                      <p:cBhvr>
                                        <p:cTn dur="1822" id="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3"/>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3"/>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3"/>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3"/>
                                        </p:tgtEl>
                                        <p:attrNameLst>
                                          <p:attrName>ppt_y</p:attrName>
                                        </p:attrNameLst>
                                      </p:cBhvr>
                                      <p:tavLst>
                                        <p:tav fmla="#ppt_y-sin(pi*$)/81" tm="0">
                                          <p:val>
                                            <p:fltVal val="0"/>
                                          </p:val>
                                        </p:tav>
                                        <p:tav tm="100000">
                                          <p:val>
                                            <p:fltVal val="1"/>
                                          </p:val>
                                        </p:tav>
                                      </p:tavLst>
                                    </p:anim>
                                    <p:animScale>
                                      <p:cBhvr>
                                        <p:cTn dur="26" id="13">
                                          <p:stCondLst>
                                            <p:cond delay="650"/>
                                          </p:stCondLst>
                                        </p:cTn>
                                        <p:tgtEl>
                                          <p:spTgt spid="3"/>
                                        </p:tgtEl>
                                      </p:cBhvr>
                                      <p:to x="100000" y="60000"/>
                                    </p:animScale>
                                    <p:animScale>
                                      <p:cBhvr>
                                        <p:cTn decel="50000" dur="166" id="14">
                                          <p:stCondLst>
                                            <p:cond delay="676"/>
                                          </p:stCondLst>
                                        </p:cTn>
                                        <p:tgtEl>
                                          <p:spTgt spid="3"/>
                                        </p:tgtEl>
                                      </p:cBhvr>
                                      <p:to x="100000" y="100000"/>
                                    </p:animScale>
                                    <p:animScale>
                                      <p:cBhvr>
                                        <p:cTn dur="26" id="15">
                                          <p:stCondLst>
                                            <p:cond delay="1312"/>
                                          </p:stCondLst>
                                        </p:cTn>
                                        <p:tgtEl>
                                          <p:spTgt spid="3"/>
                                        </p:tgtEl>
                                      </p:cBhvr>
                                      <p:to x="100000" y="80000"/>
                                    </p:animScale>
                                    <p:animScale>
                                      <p:cBhvr>
                                        <p:cTn decel="50000" dur="166" id="16">
                                          <p:stCondLst>
                                            <p:cond delay="1338"/>
                                          </p:stCondLst>
                                        </p:cTn>
                                        <p:tgtEl>
                                          <p:spTgt spid="3"/>
                                        </p:tgtEl>
                                      </p:cBhvr>
                                      <p:to x="100000" y="100000"/>
                                    </p:animScale>
                                    <p:animScale>
                                      <p:cBhvr>
                                        <p:cTn dur="26" id="17">
                                          <p:stCondLst>
                                            <p:cond delay="1642"/>
                                          </p:stCondLst>
                                        </p:cTn>
                                        <p:tgtEl>
                                          <p:spTgt spid="3"/>
                                        </p:tgtEl>
                                      </p:cBhvr>
                                      <p:to x="100000" y="90000"/>
                                    </p:animScale>
                                    <p:animScale>
                                      <p:cBhvr>
                                        <p:cTn decel="50000" dur="166" id="18">
                                          <p:stCondLst>
                                            <p:cond delay="1668"/>
                                          </p:stCondLst>
                                        </p:cTn>
                                        <p:tgtEl>
                                          <p:spTgt spid="3"/>
                                        </p:tgtEl>
                                      </p:cBhvr>
                                      <p:to x="100000" y="100000"/>
                                    </p:animScale>
                                    <p:animScale>
                                      <p:cBhvr>
                                        <p:cTn dur="26" id="19">
                                          <p:stCondLst>
                                            <p:cond delay="1808"/>
                                          </p:stCondLst>
                                        </p:cTn>
                                        <p:tgtEl>
                                          <p:spTgt spid="3"/>
                                        </p:tgtEl>
                                      </p:cBhvr>
                                      <p:to x="100000" y="95000"/>
                                    </p:animScale>
                                    <p:animScale>
                                      <p:cBhvr>
                                        <p:cTn decel="50000" dur="166" id="20">
                                          <p:stCondLst>
                                            <p:cond delay="1834"/>
                                          </p:stCondLst>
                                        </p:cTn>
                                        <p:tgtEl>
                                          <p:spTgt spid="3"/>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8000"/>
            <a:lum/>
          </a:blip>
          <a:stretch>
            <a:fillRect l="-37000" r="-37000"/>
          </a:stretch>
        </a:blipFill>
        <a:effectLst/>
      </p:bgPr>
    </p:bg>
    <p:spTree>
      <p:nvGrpSpPr>
        <p:cNvPr id="1" name=""/>
        <p:cNvGrpSpPr/>
        <p:nvPr/>
      </p:nvGrpSpPr>
      <p:grpSpPr>
        <a:xfrm>
          <a:off x="0" y="0"/>
          <a:ext cx="0" cy="0"/>
        </a:xfrm>
      </p:grpSpPr>
      <p:sp>
        <p:nvSpPr>
          <p:cNvPr id="4" name="Text Placeholder 4"/>
          <p:cNvSpPr txBox="1"/>
          <p:nvPr/>
        </p:nvSpPr>
        <p:spPr>
          <a:xfrm>
            <a:off x="2374373" y="1070492"/>
            <a:ext cx="2256285" cy="496784"/>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mtClean="0">
                <a:solidFill>
                  <a:srgbClr val="204C26"/>
                </a:solidFill>
                <a:cs typeface="+mn-ea"/>
                <a:sym typeface="+mn-lt"/>
              </a:rPr>
              <a:t>目录/Contents</a:t>
            </a:r>
          </a:p>
        </p:txBody>
      </p:sp>
      <p:cxnSp>
        <p:nvCxnSpPr>
          <p:cNvPr id="5" name="直接连接符 4"/>
          <p:cNvCxnSpPr/>
          <p:nvPr/>
        </p:nvCxnSpPr>
        <p:spPr>
          <a:xfrm>
            <a:off x="2501385" y="1700605"/>
            <a:ext cx="7649852" cy="0"/>
          </a:xfrm>
          <a:prstGeom prst="line">
            <a:avLst/>
          </a:prstGeom>
          <a:ln w="28575">
            <a:solidFill>
              <a:srgbClr val="204C26"/>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102566" y="2060645"/>
            <a:ext cx="894259" cy="523220"/>
            <a:chOff x="2215144" y="927951"/>
            <a:chExt cx="1244730" cy="959254"/>
          </a:xfrm>
        </p:grpSpPr>
        <p:sp>
          <p:nvSpPr>
            <p:cNvPr id="7" name="平行四边形 6"/>
            <p:cNvSpPr/>
            <p:nvPr/>
          </p:nvSpPr>
          <p:spPr>
            <a:xfrm>
              <a:off x="2215144" y="982844"/>
              <a:ext cx="1120898" cy="842780"/>
            </a:xfrm>
            <a:prstGeom prst="parallelogram">
              <a:avLst>
                <a:gd fmla="val 48207" name="adj"/>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rgbClr val="204C26"/>
                </a:solidFill>
                <a:cs typeface="+mn-ea"/>
                <a:sym typeface="+mn-lt"/>
              </a:endParaRPr>
            </a:p>
          </p:txBody>
        </p:sp>
        <p:sp>
          <p:nvSpPr>
            <p:cNvPr id="8" name="文本框 9"/>
            <p:cNvSpPr txBox="1"/>
            <p:nvPr/>
          </p:nvSpPr>
          <p:spPr>
            <a:xfrm>
              <a:off x="2393075" y="927951"/>
              <a:ext cx="1066799" cy="949977"/>
            </a:xfrm>
            <a:prstGeom prst="rect">
              <a:avLst/>
            </a:prstGeom>
            <a:noFill/>
          </p:spPr>
          <p:txBody>
            <a:bodyPr rtlCol="0" wrap="square">
              <a:spAutoFit/>
            </a:bodyPr>
            <a:lstStyle/>
            <a:p>
              <a:r>
                <a:rPr altLang="zh-CN" lang="en-US" smtClean="0" sz="2800">
                  <a:solidFill>
                    <a:schemeClr val="bg1"/>
                  </a:solidFill>
                  <a:cs typeface="+mn-ea"/>
                  <a:sym typeface="+mn-lt"/>
                </a:rPr>
                <a:t>01</a:t>
              </a:r>
            </a:p>
          </p:txBody>
        </p:sp>
      </p:grpSp>
      <p:grpSp>
        <p:nvGrpSpPr>
          <p:cNvPr id="9" name="组合 8"/>
          <p:cNvGrpSpPr/>
          <p:nvPr/>
        </p:nvGrpSpPr>
        <p:grpSpPr>
          <a:xfrm>
            <a:off x="4102566" y="2740259"/>
            <a:ext cx="894259" cy="523220"/>
            <a:chOff x="2215144" y="1952311"/>
            <a:chExt cx="1244730" cy="959257"/>
          </a:xfrm>
        </p:grpSpPr>
        <p:sp>
          <p:nvSpPr>
            <p:cNvPr id="10" name="平行四边形 9"/>
            <p:cNvSpPr/>
            <p:nvPr/>
          </p:nvSpPr>
          <p:spPr>
            <a:xfrm>
              <a:off x="2215144" y="2033848"/>
              <a:ext cx="1120898" cy="842781"/>
            </a:xfrm>
            <a:prstGeom prst="parallelogram">
              <a:avLst>
                <a:gd fmla="val 48207" name="adj"/>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cs typeface="+mn-ea"/>
                <a:sym typeface="+mn-lt"/>
              </a:endParaRPr>
            </a:p>
          </p:txBody>
        </p:sp>
        <p:sp>
          <p:nvSpPr>
            <p:cNvPr id="11" name="文本框 10"/>
            <p:cNvSpPr txBox="1"/>
            <p:nvPr/>
          </p:nvSpPr>
          <p:spPr>
            <a:xfrm>
              <a:off x="2393075" y="1952311"/>
              <a:ext cx="1066799" cy="949980"/>
            </a:xfrm>
            <a:prstGeom prst="rect">
              <a:avLst/>
            </a:prstGeom>
            <a:noFill/>
          </p:spPr>
          <p:txBody>
            <a:bodyPr rtlCol="0" wrap="square">
              <a:spAutoFit/>
            </a:bodyPr>
            <a:lstStyle/>
            <a:p>
              <a:r>
                <a:rPr altLang="zh-CN" lang="en-US" smtClean="0" sz="2800">
                  <a:solidFill>
                    <a:schemeClr val="bg1"/>
                  </a:solidFill>
                  <a:cs typeface="+mn-ea"/>
                  <a:sym typeface="+mn-lt"/>
                </a:rPr>
                <a:t>02</a:t>
              </a:r>
            </a:p>
          </p:txBody>
        </p:sp>
      </p:grpSp>
      <p:grpSp>
        <p:nvGrpSpPr>
          <p:cNvPr id="12" name="组合 11"/>
          <p:cNvGrpSpPr/>
          <p:nvPr/>
        </p:nvGrpSpPr>
        <p:grpSpPr>
          <a:xfrm>
            <a:off x="4102566" y="3442107"/>
            <a:ext cx="894259" cy="523220"/>
            <a:chOff x="2215144" y="3018134"/>
            <a:chExt cx="1244730" cy="959255"/>
          </a:xfrm>
        </p:grpSpPr>
        <p:sp>
          <p:nvSpPr>
            <p:cNvPr id="13" name="平行四边形 12"/>
            <p:cNvSpPr/>
            <p:nvPr/>
          </p:nvSpPr>
          <p:spPr>
            <a:xfrm>
              <a:off x="2215144" y="3084852"/>
              <a:ext cx="1120898" cy="842781"/>
            </a:xfrm>
            <a:prstGeom prst="parallelogram">
              <a:avLst>
                <a:gd fmla="val 48207" name="adj"/>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cs typeface="+mn-ea"/>
                <a:sym typeface="+mn-lt"/>
              </a:endParaRPr>
            </a:p>
          </p:txBody>
        </p:sp>
        <p:sp>
          <p:nvSpPr>
            <p:cNvPr id="14" name="文本框 11"/>
            <p:cNvSpPr txBox="1"/>
            <p:nvPr/>
          </p:nvSpPr>
          <p:spPr>
            <a:xfrm>
              <a:off x="2393075" y="3018133"/>
              <a:ext cx="1066799" cy="949978"/>
            </a:xfrm>
            <a:prstGeom prst="rect">
              <a:avLst/>
            </a:prstGeom>
            <a:noFill/>
          </p:spPr>
          <p:txBody>
            <a:bodyPr rtlCol="0" wrap="square">
              <a:spAutoFit/>
            </a:bodyPr>
            <a:lstStyle/>
            <a:p>
              <a:r>
                <a:rPr altLang="zh-CN" lang="en-US" smtClean="0" sz="2800">
                  <a:solidFill>
                    <a:schemeClr val="bg1"/>
                  </a:solidFill>
                  <a:cs typeface="+mn-ea"/>
                  <a:sym typeface="+mn-lt"/>
                </a:rPr>
                <a:t>03</a:t>
              </a:r>
            </a:p>
          </p:txBody>
        </p:sp>
      </p:grpSp>
      <p:grpSp>
        <p:nvGrpSpPr>
          <p:cNvPr id="15" name="组合 14"/>
          <p:cNvGrpSpPr/>
          <p:nvPr/>
        </p:nvGrpSpPr>
        <p:grpSpPr>
          <a:xfrm>
            <a:off x="4102566" y="4124598"/>
            <a:ext cx="894259" cy="523220"/>
            <a:chOff x="2215144" y="4047039"/>
            <a:chExt cx="1244730" cy="959256"/>
          </a:xfrm>
        </p:grpSpPr>
        <p:sp>
          <p:nvSpPr>
            <p:cNvPr id="16" name="平行四边形 15"/>
            <p:cNvSpPr/>
            <p:nvPr/>
          </p:nvSpPr>
          <p:spPr>
            <a:xfrm>
              <a:off x="2215144" y="4135856"/>
              <a:ext cx="1120898" cy="842781"/>
            </a:xfrm>
            <a:prstGeom prst="parallelogram">
              <a:avLst>
                <a:gd fmla="val 48207" name="adj"/>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cs typeface="+mn-ea"/>
                <a:sym typeface="+mn-lt"/>
              </a:endParaRPr>
            </a:p>
          </p:txBody>
        </p:sp>
        <p:sp>
          <p:nvSpPr>
            <p:cNvPr id="17" name="文本框 12"/>
            <p:cNvSpPr txBox="1"/>
            <p:nvPr/>
          </p:nvSpPr>
          <p:spPr>
            <a:xfrm>
              <a:off x="2393075" y="4047040"/>
              <a:ext cx="1066799" cy="949979"/>
            </a:xfrm>
            <a:prstGeom prst="rect">
              <a:avLst/>
            </a:prstGeom>
            <a:noFill/>
          </p:spPr>
          <p:txBody>
            <a:bodyPr rtlCol="0" wrap="square">
              <a:spAutoFit/>
            </a:bodyPr>
            <a:lstStyle/>
            <a:p>
              <a:r>
                <a:rPr altLang="zh-CN" lang="en-US" smtClean="0" sz="2800">
                  <a:solidFill>
                    <a:schemeClr val="bg1"/>
                  </a:solidFill>
                  <a:cs typeface="+mn-ea"/>
                  <a:sym typeface="+mn-lt"/>
                </a:rPr>
                <a:t>04</a:t>
              </a:r>
            </a:p>
          </p:txBody>
        </p:sp>
      </p:grpSp>
      <p:grpSp>
        <p:nvGrpSpPr>
          <p:cNvPr id="18" name="组合 17"/>
          <p:cNvGrpSpPr/>
          <p:nvPr/>
        </p:nvGrpSpPr>
        <p:grpSpPr>
          <a:xfrm>
            <a:off x="4102565" y="4824137"/>
            <a:ext cx="884486" cy="523220"/>
            <a:chOff x="2215144" y="5107938"/>
            <a:chExt cx="1231128" cy="959259"/>
          </a:xfrm>
        </p:grpSpPr>
        <p:sp>
          <p:nvSpPr>
            <p:cNvPr id="19" name="平行四边形 18"/>
            <p:cNvSpPr/>
            <p:nvPr/>
          </p:nvSpPr>
          <p:spPr>
            <a:xfrm>
              <a:off x="2215144" y="5186859"/>
              <a:ext cx="1120898" cy="842781"/>
            </a:xfrm>
            <a:prstGeom prst="parallelogram">
              <a:avLst>
                <a:gd fmla="val 48207" name="adj"/>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cs typeface="+mn-ea"/>
                <a:sym typeface="+mn-lt"/>
              </a:endParaRPr>
            </a:p>
          </p:txBody>
        </p:sp>
        <p:sp>
          <p:nvSpPr>
            <p:cNvPr id="20" name="文本框 13"/>
            <p:cNvSpPr txBox="1"/>
            <p:nvPr/>
          </p:nvSpPr>
          <p:spPr>
            <a:xfrm>
              <a:off x="2379473" y="5107937"/>
              <a:ext cx="1066799" cy="949982"/>
            </a:xfrm>
            <a:prstGeom prst="rect">
              <a:avLst/>
            </a:prstGeom>
            <a:noFill/>
          </p:spPr>
          <p:txBody>
            <a:bodyPr rtlCol="0" wrap="square">
              <a:spAutoFit/>
            </a:bodyPr>
            <a:lstStyle/>
            <a:p>
              <a:r>
                <a:rPr altLang="zh-CN" lang="en-US" smtClean="0" sz="2800">
                  <a:solidFill>
                    <a:schemeClr val="bg1"/>
                  </a:solidFill>
                  <a:cs typeface="+mn-ea"/>
                  <a:sym typeface="+mn-lt"/>
                </a:rPr>
                <a:t>05</a:t>
              </a:r>
            </a:p>
          </p:txBody>
        </p:sp>
      </p:grpSp>
      <p:grpSp>
        <p:nvGrpSpPr>
          <p:cNvPr id="21" name="组合 20"/>
          <p:cNvGrpSpPr/>
          <p:nvPr/>
        </p:nvGrpSpPr>
        <p:grpSpPr>
          <a:xfrm>
            <a:off x="4781819" y="2073956"/>
            <a:ext cx="3857250" cy="459690"/>
            <a:chOff x="4315150" y="953426"/>
            <a:chExt cx="3857250" cy="540057"/>
          </a:xfrm>
        </p:grpSpPr>
        <p:sp>
          <p:nvSpPr>
            <p:cNvPr id="22" name="矩形 21"/>
            <p:cNvSpPr/>
            <p:nvPr/>
          </p:nvSpPr>
          <p:spPr>
            <a:xfrm>
              <a:off x="4841197" y="1036090"/>
              <a:ext cx="2827147" cy="402849"/>
            </a:xfrm>
            <a:prstGeom prst="rect">
              <a:avLst/>
            </a:prstGeom>
            <a:ln w="15875">
              <a:noFill/>
            </a:ln>
          </p:spPr>
          <p:txBody>
            <a:bodyPr bIns="34290" lIns="68580" rIns="68580" tIns="34290" wrap="square">
              <a:spAutoFit/>
            </a:bodyPr>
            <a:lstStyle/>
            <a:p>
              <a:r>
                <a:rPr altLang="en-US" b="1" lang="zh-CN">
                  <a:solidFill>
                    <a:schemeClr val="tx1">
                      <a:lumMod val="75000"/>
                      <a:lumOff val="25000"/>
                    </a:schemeClr>
                  </a:solidFill>
                  <a:cs typeface="+mn-ea"/>
                  <a:sym typeface="+mn-lt"/>
                </a:rPr>
                <a:t>年度工作内容概述</a:t>
              </a:r>
            </a:p>
          </p:txBody>
        </p:sp>
        <p:sp>
          <p:nvSpPr>
            <p:cNvPr id="23" name="平行四边形 22"/>
            <p:cNvSpPr/>
            <p:nvPr/>
          </p:nvSpPr>
          <p:spPr>
            <a:xfrm>
              <a:off x="4315150" y="953426"/>
              <a:ext cx="3857250" cy="540057"/>
            </a:xfrm>
            <a:prstGeom prst="parallelogram">
              <a:avLst>
                <a:gd fmla="val 48207" name="adj"/>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endParaRPr altLang="en-US" b="1" lang="zh-CN" sz="1600">
                <a:solidFill>
                  <a:schemeClr val="tx1">
                    <a:lumMod val="75000"/>
                    <a:lumOff val="25000"/>
                  </a:schemeClr>
                </a:solidFill>
                <a:cs typeface="+mn-ea"/>
                <a:sym typeface="+mn-lt"/>
              </a:endParaRPr>
            </a:p>
          </p:txBody>
        </p:sp>
      </p:grpSp>
      <p:grpSp>
        <p:nvGrpSpPr>
          <p:cNvPr id="24" name="组合 23"/>
          <p:cNvGrpSpPr/>
          <p:nvPr/>
        </p:nvGrpSpPr>
        <p:grpSpPr>
          <a:xfrm>
            <a:off x="4781819" y="2768109"/>
            <a:ext cx="3857250" cy="459690"/>
            <a:chOff x="4315150" y="1647579"/>
            <a:chExt cx="3857250" cy="540057"/>
          </a:xfrm>
        </p:grpSpPr>
        <p:sp>
          <p:nvSpPr>
            <p:cNvPr id="25" name="矩形 24"/>
            <p:cNvSpPr/>
            <p:nvPr/>
          </p:nvSpPr>
          <p:spPr>
            <a:xfrm>
              <a:off x="4841197" y="1730243"/>
              <a:ext cx="2827147" cy="402849"/>
            </a:xfrm>
            <a:prstGeom prst="rect">
              <a:avLst/>
            </a:prstGeom>
            <a:ln w="15875">
              <a:noFill/>
            </a:ln>
          </p:spPr>
          <p:txBody>
            <a:bodyPr bIns="34290" lIns="68580" rIns="68580" tIns="34290" wrap="square">
              <a:spAutoFit/>
            </a:bodyPr>
            <a:lstStyle/>
            <a:p>
              <a:r>
                <a:rPr altLang="en-US" b="1" lang="zh-CN">
                  <a:solidFill>
                    <a:schemeClr val="tx1">
                      <a:lumMod val="75000"/>
                      <a:lumOff val="25000"/>
                    </a:schemeClr>
                  </a:solidFill>
                  <a:cs typeface="+mn-ea"/>
                  <a:sym typeface="+mn-lt"/>
                </a:rPr>
                <a:t>工作完成具体情况</a:t>
              </a:r>
            </a:p>
          </p:txBody>
        </p:sp>
        <p:sp>
          <p:nvSpPr>
            <p:cNvPr id="26" name="平行四边形 25"/>
            <p:cNvSpPr/>
            <p:nvPr/>
          </p:nvSpPr>
          <p:spPr>
            <a:xfrm>
              <a:off x="4315150" y="1647579"/>
              <a:ext cx="3857250" cy="540057"/>
            </a:xfrm>
            <a:prstGeom prst="parallelogram">
              <a:avLst>
                <a:gd fmla="val 48207" name="adj"/>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endParaRPr altLang="en-US" b="1" lang="zh-CN" sz="1600">
                <a:solidFill>
                  <a:schemeClr val="tx1">
                    <a:lumMod val="75000"/>
                    <a:lumOff val="25000"/>
                  </a:schemeClr>
                </a:solidFill>
                <a:cs typeface="+mn-ea"/>
                <a:sym typeface="+mn-lt"/>
              </a:endParaRPr>
            </a:p>
          </p:txBody>
        </p:sp>
      </p:grpSp>
      <p:grpSp>
        <p:nvGrpSpPr>
          <p:cNvPr id="27" name="组合 26"/>
          <p:cNvGrpSpPr/>
          <p:nvPr/>
        </p:nvGrpSpPr>
        <p:grpSpPr>
          <a:xfrm>
            <a:off x="4781819" y="3462261"/>
            <a:ext cx="3857250" cy="459690"/>
            <a:chOff x="4315150" y="2341731"/>
            <a:chExt cx="3857250" cy="540057"/>
          </a:xfrm>
        </p:grpSpPr>
        <p:sp>
          <p:nvSpPr>
            <p:cNvPr id="28" name="矩形 27"/>
            <p:cNvSpPr/>
            <p:nvPr/>
          </p:nvSpPr>
          <p:spPr>
            <a:xfrm>
              <a:off x="4841198" y="2424395"/>
              <a:ext cx="2827146" cy="402849"/>
            </a:xfrm>
            <a:prstGeom prst="rect">
              <a:avLst/>
            </a:prstGeom>
            <a:ln w="15875">
              <a:noFill/>
            </a:ln>
          </p:spPr>
          <p:txBody>
            <a:bodyPr bIns="34290" lIns="68580" rIns="68580" tIns="34290" wrap="square">
              <a:spAutoFit/>
            </a:bodyPr>
            <a:lstStyle/>
            <a:p>
              <a:r>
                <a:rPr altLang="en-US" b="1" lang="zh-CN">
                  <a:solidFill>
                    <a:schemeClr val="tx1">
                      <a:lumMod val="75000"/>
                      <a:lumOff val="25000"/>
                    </a:schemeClr>
                  </a:solidFill>
                  <a:cs typeface="+mn-ea"/>
                  <a:sym typeface="+mn-lt"/>
                </a:rPr>
                <a:t>成功项目详细展示</a:t>
              </a:r>
            </a:p>
          </p:txBody>
        </p:sp>
        <p:sp>
          <p:nvSpPr>
            <p:cNvPr id="29" name="平行四边形 28"/>
            <p:cNvSpPr/>
            <p:nvPr/>
          </p:nvSpPr>
          <p:spPr>
            <a:xfrm>
              <a:off x="4315150" y="2341731"/>
              <a:ext cx="3857250" cy="540057"/>
            </a:xfrm>
            <a:prstGeom prst="parallelogram">
              <a:avLst>
                <a:gd fmla="val 48207" name="adj"/>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endParaRPr altLang="en-US" b="1" lang="zh-CN" sz="1600">
                <a:solidFill>
                  <a:schemeClr val="tx1">
                    <a:lumMod val="75000"/>
                    <a:lumOff val="25000"/>
                  </a:schemeClr>
                </a:solidFill>
                <a:cs typeface="+mn-ea"/>
                <a:sym typeface="+mn-lt"/>
              </a:endParaRPr>
            </a:p>
          </p:txBody>
        </p:sp>
      </p:grpSp>
      <p:grpSp>
        <p:nvGrpSpPr>
          <p:cNvPr id="30" name="组合 29"/>
          <p:cNvGrpSpPr/>
          <p:nvPr/>
        </p:nvGrpSpPr>
        <p:grpSpPr>
          <a:xfrm>
            <a:off x="4781819" y="4156414"/>
            <a:ext cx="3857250" cy="459690"/>
            <a:chOff x="4315150" y="3035884"/>
            <a:chExt cx="3857250" cy="540057"/>
          </a:xfrm>
        </p:grpSpPr>
        <p:sp>
          <p:nvSpPr>
            <p:cNvPr id="31" name="矩形 30"/>
            <p:cNvSpPr/>
            <p:nvPr/>
          </p:nvSpPr>
          <p:spPr>
            <a:xfrm>
              <a:off x="4841197" y="3118548"/>
              <a:ext cx="2827147" cy="402849"/>
            </a:xfrm>
            <a:prstGeom prst="rect">
              <a:avLst/>
            </a:prstGeom>
            <a:ln w="15875">
              <a:noFill/>
            </a:ln>
          </p:spPr>
          <p:txBody>
            <a:bodyPr bIns="34290" lIns="68580" rIns="68580" tIns="34290" wrap="square">
              <a:spAutoFit/>
            </a:bodyPr>
            <a:lstStyle/>
            <a:p>
              <a:r>
                <a:rPr altLang="en-US" b="1" lang="zh-CN">
                  <a:solidFill>
                    <a:schemeClr val="tx1">
                      <a:lumMod val="75000"/>
                      <a:lumOff val="25000"/>
                    </a:schemeClr>
                  </a:solidFill>
                  <a:cs typeface="+mn-ea"/>
                  <a:sym typeface="+mn-lt"/>
                </a:rPr>
                <a:t>工作存在不足之处</a:t>
              </a:r>
            </a:p>
          </p:txBody>
        </p:sp>
        <p:sp>
          <p:nvSpPr>
            <p:cNvPr id="32" name="平行四边形 31"/>
            <p:cNvSpPr/>
            <p:nvPr/>
          </p:nvSpPr>
          <p:spPr>
            <a:xfrm>
              <a:off x="4315150" y="3035884"/>
              <a:ext cx="3857250" cy="540057"/>
            </a:xfrm>
            <a:prstGeom prst="parallelogram">
              <a:avLst>
                <a:gd fmla="val 48207" name="adj"/>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endParaRPr altLang="en-US" b="1" lang="zh-CN" sz="1600">
                <a:solidFill>
                  <a:schemeClr val="tx1">
                    <a:lumMod val="75000"/>
                    <a:lumOff val="25000"/>
                  </a:schemeClr>
                </a:solidFill>
                <a:cs typeface="+mn-ea"/>
                <a:sym typeface="+mn-lt"/>
              </a:endParaRPr>
            </a:p>
          </p:txBody>
        </p:sp>
      </p:grpSp>
      <p:grpSp>
        <p:nvGrpSpPr>
          <p:cNvPr id="33" name="组合 32"/>
          <p:cNvGrpSpPr/>
          <p:nvPr/>
        </p:nvGrpSpPr>
        <p:grpSpPr>
          <a:xfrm>
            <a:off x="4781819" y="4850568"/>
            <a:ext cx="3857250" cy="459690"/>
            <a:chOff x="4315150" y="3730038"/>
            <a:chExt cx="3857250" cy="540057"/>
          </a:xfrm>
        </p:grpSpPr>
        <p:sp>
          <p:nvSpPr>
            <p:cNvPr id="34" name="矩形 33"/>
            <p:cNvSpPr/>
            <p:nvPr/>
          </p:nvSpPr>
          <p:spPr>
            <a:xfrm>
              <a:off x="4841198" y="3812702"/>
              <a:ext cx="2827146" cy="402849"/>
            </a:xfrm>
            <a:prstGeom prst="rect">
              <a:avLst/>
            </a:prstGeom>
            <a:ln w="15875">
              <a:noFill/>
            </a:ln>
          </p:spPr>
          <p:txBody>
            <a:bodyPr bIns="34290" lIns="68580" rIns="68580" tIns="34290" wrap="square">
              <a:spAutoFit/>
            </a:bodyPr>
            <a:lstStyle/>
            <a:p>
              <a:r>
                <a:rPr altLang="en-US" b="1" lang="zh-CN">
                  <a:solidFill>
                    <a:schemeClr val="tx1">
                      <a:lumMod val="75000"/>
                      <a:lumOff val="25000"/>
                    </a:schemeClr>
                  </a:solidFill>
                  <a:cs typeface="+mn-ea"/>
                  <a:sym typeface="+mn-lt"/>
                </a:rPr>
                <a:t>明年工作目标计划</a:t>
              </a:r>
            </a:p>
          </p:txBody>
        </p:sp>
        <p:sp>
          <p:nvSpPr>
            <p:cNvPr id="35" name="平行四边形 34"/>
            <p:cNvSpPr/>
            <p:nvPr/>
          </p:nvSpPr>
          <p:spPr>
            <a:xfrm>
              <a:off x="4315150" y="3730038"/>
              <a:ext cx="3857250" cy="540057"/>
            </a:xfrm>
            <a:prstGeom prst="parallelogram">
              <a:avLst>
                <a:gd fmla="val 48207" name="adj"/>
              </a:avLst>
            </a:prstGeom>
            <a:noFill/>
            <a:ln w="15875">
              <a:solidFill>
                <a:srgbClr val="204C26"/>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endParaRPr altLang="en-US" b="1" lang="zh-CN" sz="1600">
                <a:solidFill>
                  <a:schemeClr val="tx1">
                    <a:lumMod val="75000"/>
                    <a:lumOff val="25000"/>
                  </a:schemeClr>
                </a:solidFill>
                <a:cs typeface="+mn-ea"/>
                <a:sym typeface="+mn-lt"/>
              </a:endParaRPr>
            </a:p>
          </p:txBody>
        </p:sp>
      </p:gr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4">
                                            <p:txEl>
                                              <p:pRg end="0" st="0"/>
                                            </p:txEl>
                                          </p:spTgt>
                                        </p:tgtEl>
                                        <p:attrNameLst>
                                          <p:attrName>style.visibility</p:attrName>
                                        </p:attrNameLst>
                                      </p:cBhvr>
                                      <p:to>
                                        <p:strVal val="visible"/>
                                      </p:to>
                                    </p:set>
                                    <p:animEffect filter="dissolve" transition="in">
                                      <p:cBhvr>
                                        <p:cTn dur="500" id="7"/>
                                        <p:tgtEl>
                                          <p:spTgt spid="4">
                                            <p:txEl>
                                              <p:pRg end="0" st="0"/>
                                            </p:txEl>
                                          </p:spTgt>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2" presetSubtype="8">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0-#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500" fill="hold" id="19"/>
                                        <p:tgtEl>
                                          <p:spTgt spid="21"/>
                                        </p:tgtEl>
                                        <p:attrNameLst>
                                          <p:attrName>ppt_x</p:attrName>
                                        </p:attrNameLst>
                                      </p:cBhvr>
                                      <p:tavLst>
                                        <p:tav tm="0">
                                          <p:val>
                                            <p:strVal val="1+#ppt_w/2"/>
                                          </p:val>
                                        </p:tav>
                                        <p:tav tm="100000">
                                          <p:val>
                                            <p:strVal val="#ppt_x"/>
                                          </p:val>
                                        </p:tav>
                                      </p:tavLst>
                                    </p:anim>
                                    <p:anim calcmode="lin" valueType="num">
                                      <p:cBhvr additive="base">
                                        <p:cTn dur="500" fill="hold" id="20"/>
                                        <p:tgtEl>
                                          <p:spTgt spid="21"/>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2" presetSubtype="8">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500" fill="hold" id="24"/>
                                        <p:tgtEl>
                                          <p:spTgt spid="9"/>
                                        </p:tgtEl>
                                        <p:attrNameLst>
                                          <p:attrName>ppt_x</p:attrName>
                                        </p:attrNameLst>
                                      </p:cBhvr>
                                      <p:tavLst>
                                        <p:tav tm="0">
                                          <p:val>
                                            <p:strVal val="0-#ppt_w/2"/>
                                          </p:val>
                                        </p:tav>
                                        <p:tav tm="100000">
                                          <p:val>
                                            <p:strVal val="#ppt_x"/>
                                          </p:val>
                                        </p:tav>
                                      </p:tavLst>
                                    </p:anim>
                                    <p:anim calcmode="lin" valueType="num">
                                      <p:cBhvr additive="base">
                                        <p:cTn dur="500" fill="hold" id="25"/>
                                        <p:tgtEl>
                                          <p:spTgt spid="9"/>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500" fill="hold" id="28"/>
                                        <p:tgtEl>
                                          <p:spTgt spid="24"/>
                                        </p:tgtEl>
                                        <p:attrNameLst>
                                          <p:attrName>ppt_x</p:attrName>
                                        </p:attrNameLst>
                                      </p:cBhvr>
                                      <p:tavLst>
                                        <p:tav tm="0">
                                          <p:val>
                                            <p:strVal val="1+#ppt_w/2"/>
                                          </p:val>
                                        </p:tav>
                                        <p:tav tm="100000">
                                          <p:val>
                                            <p:strVal val="#ppt_x"/>
                                          </p:val>
                                        </p:tav>
                                      </p:tavLst>
                                    </p:anim>
                                    <p:anim calcmode="lin" valueType="num">
                                      <p:cBhvr additive="base">
                                        <p:cTn dur="500" fill="hold" id="29"/>
                                        <p:tgtEl>
                                          <p:spTgt spid="24"/>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id="31" nodeType="afterEffect" presetClass="entr" presetID="2" presetSubtype="8">
                                  <p:stCondLst>
                                    <p:cond delay="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500" fill="hold" id="33"/>
                                        <p:tgtEl>
                                          <p:spTgt spid="12"/>
                                        </p:tgtEl>
                                        <p:attrNameLst>
                                          <p:attrName>ppt_x</p:attrName>
                                        </p:attrNameLst>
                                      </p:cBhvr>
                                      <p:tavLst>
                                        <p:tav tm="0">
                                          <p:val>
                                            <p:strVal val="0-#ppt_w/2"/>
                                          </p:val>
                                        </p:tav>
                                        <p:tav tm="100000">
                                          <p:val>
                                            <p:strVal val="#ppt_x"/>
                                          </p:val>
                                        </p:tav>
                                      </p:tavLst>
                                    </p:anim>
                                    <p:anim calcmode="lin" valueType="num">
                                      <p:cBhvr additive="base">
                                        <p:cTn dur="500" fill="hold" id="34"/>
                                        <p:tgtEl>
                                          <p:spTgt spid="12"/>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additive="base">
                                        <p:cTn dur="500" fill="hold" id="37"/>
                                        <p:tgtEl>
                                          <p:spTgt spid="27"/>
                                        </p:tgtEl>
                                        <p:attrNameLst>
                                          <p:attrName>ppt_x</p:attrName>
                                        </p:attrNameLst>
                                      </p:cBhvr>
                                      <p:tavLst>
                                        <p:tav tm="0">
                                          <p:val>
                                            <p:strVal val="1+#ppt_w/2"/>
                                          </p:val>
                                        </p:tav>
                                        <p:tav tm="100000">
                                          <p:val>
                                            <p:strVal val="#ppt_x"/>
                                          </p:val>
                                        </p:tav>
                                      </p:tavLst>
                                    </p:anim>
                                    <p:anim calcmode="lin" valueType="num">
                                      <p:cBhvr additive="base">
                                        <p:cTn dur="500" fill="hold" id="38"/>
                                        <p:tgtEl>
                                          <p:spTgt spid="27"/>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fill="hold" id="40" nodeType="afterEffect" presetClass="entr" presetID="2" presetSubtype="8">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500" fill="hold" id="42"/>
                                        <p:tgtEl>
                                          <p:spTgt spid="15"/>
                                        </p:tgtEl>
                                        <p:attrNameLst>
                                          <p:attrName>ppt_x</p:attrName>
                                        </p:attrNameLst>
                                      </p:cBhvr>
                                      <p:tavLst>
                                        <p:tav tm="0">
                                          <p:val>
                                            <p:strVal val="0-#ppt_w/2"/>
                                          </p:val>
                                        </p:tav>
                                        <p:tav tm="100000">
                                          <p:val>
                                            <p:strVal val="#ppt_x"/>
                                          </p:val>
                                        </p:tav>
                                      </p:tavLst>
                                    </p:anim>
                                    <p:anim calcmode="lin" valueType="num">
                                      <p:cBhvr additive="base">
                                        <p:cTn dur="500" fill="hold" id="43"/>
                                        <p:tgtEl>
                                          <p:spTgt spid="15"/>
                                        </p:tgtEl>
                                        <p:attrNameLst>
                                          <p:attrName>ppt_y</p:attrName>
                                        </p:attrNameLst>
                                      </p:cBhvr>
                                      <p:tavLst>
                                        <p:tav tm="0">
                                          <p:val>
                                            <p:strVal val="#ppt_y"/>
                                          </p:val>
                                        </p:tav>
                                        <p:tav tm="100000">
                                          <p:val>
                                            <p:strVal val="#ppt_y"/>
                                          </p:val>
                                        </p:tav>
                                      </p:tavLst>
                                    </p:anim>
                                  </p:childTnLst>
                                </p:cTn>
                              </p:par>
                              <p:par>
                                <p:cTn fill="hold" id="44" nodeType="withEffect" presetClass="entr" presetID="2" presetSubtype="2">
                                  <p:stCondLst>
                                    <p:cond delay="0"/>
                                  </p:stCondLst>
                                  <p:childTnLst>
                                    <p:set>
                                      <p:cBhvr>
                                        <p:cTn dur="1" fill="hold" id="45">
                                          <p:stCondLst>
                                            <p:cond delay="0"/>
                                          </p:stCondLst>
                                        </p:cTn>
                                        <p:tgtEl>
                                          <p:spTgt spid="30"/>
                                        </p:tgtEl>
                                        <p:attrNameLst>
                                          <p:attrName>style.visibility</p:attrName>
                                        </p:attrNameLst>
                                      </p:cBhvr>
                                      <p:to>
                                        <p:strVal val="visible"/>
                                      </p:to>
                                    </p:set>
                                    <p:anim calcmode="lin" valueType="num">
                                      <p:cBhvr additive="base">
                                        <p:cTn dur="500" fill="hold" id="46"/>
                                        <p:tgtEl>
                                          <p:spTgt spid="30"/>
                                        </p:tgtEl>
                                        <p:attrNameLst>
                                          <p:attrName>ppt_x</p:attrName>
                                        </p:attrNameLst>
                                      </p:cBhvr>
                                      <p:tavLst>
                                        <p:tav tm="0">
                                          <p:val>
                                            <p:strVal val="1+#ppt_w/2"/>
                                          </p:val>
                                        </p:tav>
                                        <p:tav tm="100000">
                                          <p:val>
                                            <p:strVal val="#ppt_x"/>
                                          </p:val>
                                        </p:tav>
                                      </p:tavLst>
                                    </p:anim>
                                    <p:anim calcmode="lin" valueType="num">
                                      <p:cBhvr additive="base">
                                        <p:cTn dur="500" fill="hold" id="47"/>
                                        <p:tgtEl>
                                          <p:spTgt spid="30"/>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000"/>
                            </p:stCondLst>
                            <p:childTnLst>
                              <p:par>
                                <p:cTn fill="hold" id="49" nodeType="afterEffect" presetClass="entr" presetID="2" presetSubtype="8">
                                  <p:stCondLst>
                                    <p:cond delay="0"/>
                                  </p:stCondLst>
                                  <p:childTnLst>
                                    <p:set>
                                      <p:cBhvr>
                                        <p:cTn dur="1" fill="hold" id="50">
                                          <p:stCondLst>
                                            <p:cond delay="0"/>
                                          </p:stCondLst>
                                        </p:cTn>
                                        <p:tgtEl>
                                          <p:spTgt spid="18"/>
                                        </p:tgtEl>
                                        <p:attrNameLst>
                                          <p:attrName>style.visibility</p:attrName>
                                        </p:attrNameLst>
                                      </p:cBhvr>
                                      <p:to>
                                        <p:strVal val="visible"/>
                                      </p:to>
                                    </p:set>
                                    <p:anim calcmode="lin" valueType="num">
                                      <p:cBhvr additive="base">
                                        <p:cTn dur="500" fill="hold" id="51"/>
                                        <p:tgtEl>
                                          <p:spTgt spid="18"/>
                                        </p:tgtEl>
                                        <p:attrNameLst>
                                          <p:attrName>ppt_x</p:attrName>
                                        </p:attrNameLst>
                                      </p:cBhvr>
                                      <p:tavLst>
                                        <p:tav tm="0">
                                          <p:val>
                                            <p:strVal val="0-#ppt_w/2"/>
                                          </p:val>
                                        </p:tav>
                                        <p:tav tm="100000">
                                          <p:val>
                                            <p:strVal val="#ppt_x"/>
                                          </p:val>
                                        </p:tav>
                                      </p:tavLst>
                                    </p:anim>
                                    <p:anim calcmode="lin" valueType="num">
                                      <p:cBhvr additive="base">
                                        <p:cTn dur="500" fill="hold" id="52"/>
                                        <p:tgtEl>
                                          <p:spTgt spid="18"/>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0"/>
                                  </p:stCondLst>
                                  <p:childTnLst>
                                    <p:set>
                                      <p:cBhvr>
                                        <p:cTn dur="1" fill="hold" id="54">
                                          <p:stCondLst>
                                            <p:cond delay="0"/>
                                          </p:stCondLst>
                                        </p:cTn>
                                        <p:tgtEl>
                                          <p:spTgt spid="33"/>
                                        </p:tgtEl>
                                        <p:attrNameLst>
                                          <p:attrName>style.visibility</p:attrName>
                                        </p:attrNameLst>
                                      </p:cBhvr>
                                      <p:to>
                                        <p:strVal val="visible"/>
                                      </p:to>
                                    </p:set>
                                    <p:anim calcmode="lin" valueType="num">
                                      <p:cBhvr additive="base">
                                        <p:cTn dur="500" fill="hold" id="55"/>
                                        <p:tgtEl>
                                          <p:spTgt spid="33"/>
                                        </p:tgtEl>
                                        <p:attrNameLst>
                                          <p:attrName>ppt_x</p:attrName>
                                        </p:attrNameLst>
                                      </p:cBhvr>
                                      <p:tavLst>
                                        <p:tav tm="0">
                                          <p:val>
                                            <p:strVal val="1+#ppt_w/2"/>
                                          </p:val>
                                        </p:tav>
                                        <p:tav tm="100000">
                                          <p:val>
                                            <p:strVal val="#ppt_x"/>
                                          </p:val>
                                        </p:tav>
                                      </p:tavLst>
                                    </p:anim>
                                    <p:anim calcmode="lin" valueType="num">
                                      <p:cBhvr additive="base">
                                        <p:cTn dur="500" fill="hold" id="56"/>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209917" y="3428278"/>
            <a:ext cx="5669280" cy="914400"/>
          </a:xfrm>
          <a:prstGeom prst="rect">
            <a:avLst/>
          </a:prstGeom>
          <a:noFill/>
        </p:spPr>
        <p:txBody>
          <a:bodyPr rtlCol="0" wrap="none">
            <a:spAutoFit/>
          </a:bodyPr>
          <a:lstStyle>
            <a:defPPr>
              <a:defRPr lang="zh-CN"/>
            </a:defPPr>
            <a:lvl1pPr algn="ctr">
              <a:defRPr b="1" sz="3000">
                <a:solidFill>
                  <a:schemeClr val="bg1"/>
                </a:solidFill>
                <a:latin charset="-122" panose="020b0503020204020204" pitchFamily="34" typeface="微软雅黑"/>
                <a:ea charset="-122" panose="020b0503020204020204" pitchFamily="34" typeface="微软雅黑"/>
              </a:defRPr>
            </a:lvl1pPr>
          </a:lstStyle>
          <a:p>
            <a:r>
              <a:rPr altLang="en-US" lang="zh-CN" sz="5400">
                <a:solidFill>
                  <a:schemeClr val="tx1">
                    <a:lumMod val="75000"/>
                    <a:lumOff val="25000"/>
                  </a:schemeClr>
                </a:solidFill>
                <a:latin typeface="+mn-lt"/>
                <a:ea typeface="+mn-ea"/>
                <a:cs typeface="+mn-ea"/>
                <a:sym typeface="+mn-lt"/>
              </a:rPr>
              <a:t>年度工作内容概述</a:t>
            </a:r>
          </a:p>
        </p:txBody>
      </p:sp>
      <p:grpSp>
        <p:nvGrpSpPr>
          <p:cNvPr id="3" name="组合 2"/>
          <p:cNvGrpSpPr/>
          <p:nvPr/>
        </p:nvGrpSpPr>
        <p:grpSpPr>
          <a:xfrm>
            <a:off x="5061887" y="943842"/>
            <a:ext cx="2036803" cy="2036803"/>
            <a:chOff x="8077074" y="845254"/>
            <a:chExt cx="2036802" cy="2036802"/>
          </a:xfrm>
        </p:grpSpPr>
        <p:sp>
          <p:nvSpPr>
            <p:cNvPr id="4" name="椭圆 3"/>
            <p:cNvSpPr/>
            <p:nvPr/>
          </p:nvSpPr>
          <p:spPr>
            <a:xfrm>
              <a:off x="8077074" y="845254"/>
              <a:ext cx="2036802" cy="2036802"/>
            </a:xfrm>
            <a:prstGeom prst="ellipse">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cs typeface="+mn-ea"/>
                <a:sym typeface="+mn-lt"/>
              </a:endParaRPr>
            </a:p>
          </p:txBody>
        </p:sp>
        <p:sp>
          <p:nvSpPr>
            <p:cNvPr id="5" name="Freeform 126"/>
            <p:cNvSpPr>
              <a:spLocks noChangeAspect="1" noEditPoints="1"/>
            </p:cNvSpPr>
            <p:nvPr/>
          </p:nvSpPr>
          <p:spPr bwMode="auto">
            <a:xfrm>
              <a:off x="8639337" y="1292886"/>
              <a:ext cx="912277" cy="1141539"/>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350">
                <a:cs typeface="+mn-ea"/>
                <a:sym typeface="+mn-lt"/>
              </a:endParaRPr>
            </a:p>
          </p:txBody>
        </p:sp>
      </p:gr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ecel="100000" dur="600" id="7"/>
                                        <p:tgtEl>
                                          <p:spTgt spid="3"/>
                                        </p:tgtEl>
                                      </p:cBhvr>
                                    </p:animEffect>
                                    <p:anim calcmode="lin" valueType="num">
                                      <p:cBhvr>
                                        <p:cTn decel="100000" dur="600" fill="hold" id="8"/>
                                        <p:tgtEl>
                                          <p:spTgt spid="3"/>
                                        </p:tgtEl>
                                        <p:attrNameLst>
                                          <p:attrName>style.rotation</p:attrName>
                                        </p:attrNameLst>
                                      </p:cBhvr>
                                      <p:tavLst>
                                        <p:tav tm="0">
                                          <p:val>
                                            <p:fltVal val="-90"/>
                                          </p:val>
                                        </p:tav>
                                        <p:tav tm="100000">
                                          <p:val>
                                            <p:fltVal val="0"/>
                                          </p:val>
                                        </p:tav>
                                      </p:tavLst>
                                    </p:anim>
                                    <p:anim calcmode="lin" valueType="num">
                                      <p:cBhvr>
                                        <p:cTn decel="100000" dur="600" fill="hold" id="9"/>
                                        <p:tgtEl>
                                          <p:spTgt spid="3"/>
                                        </p:tgtEl>
                                        <p:attrNameLst>
                                          <p:attrName>ppt_x</p:attrName>
                                        </p:attrNameLst>
                                      </p:cBhvr>
                                      <p:tavLst>
                                        <p:tav tm="0">
                                          <p:val>
                                            <p:strVal val="#ppt_x+0.4"/>
                                          </p:val>
                                        </p:tav>
                                        <p:tav tm="100000">
                                          <p:val>
                                            <p:strVal val="#ppt_x-0.05"/>
                                          </p:val>
                                        </p:tav>
                                      </p:tavLst>
                                    </p:anim>
                                    <p:anim calcmode="lin" valueType="num">
                                      <p:cBhvr>
                                        <p:cTn decel="100000" dur="600" fill="hold" id="10"/>
                                        <p:tgtEl>
                                          <p:spTgt spid="3"/>
                                        </p:tgtEl>
                                        <p:attrNameLst>
                                          <p:attrName>ppt_y</p:attrName>
                                        </p:attrNameLst>
                                      </p:cBhvr>
                                      <p:tavLst>
                                        <p:tav tm="0">
                                          <p:val>
                                            <p:strVal val="#ppt_y-0.4"/>
                                          </p:val>
                                        </p:tav>
                                        <p:tav tm="100000">
                                          <p:val>
                                            <p:strVal val="#ppt_y+0.1"/>
                                          </p:val>
                                        </p:tav>
                                      </p:tavLst>
                                    </p:anim>
                                    <p:anim calcmode="lin" valueType="num">
                                      <p:cBhvr>
                                        <p:cTn accel="100000" dur="150" fill="hold" id="11">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accel="100000" dur="150" fill="hold" id="12">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37"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ecel="100000" dur="900" fill="hold" id="18"/>
                                        <p:tgtEl>
                                          <p:spTgt spid="2"/>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8000"/>
            <a:lum/>
          </a:blip>
          <a:stretch>
            <a:fillRect l="-37000" r="-37000"/>
          </a:stretch>
        </a:blipFill>
        <a:effectLst/>
      </p:bgPr>
    </p:bg>
    <p:spTree>
      <p:nvGrpSpPr>
        <p:cNvPr id="1" name=""/>
        <p:cNvGrpSpPr/>
        <p:nvPr/>
      </p:nvGrpSpPr>
      <p:grpSpPr>
        <a:xfrm>
          <a:off x="0" y="0"/>
          <a:ext cx="0" cy="0"/>
        </a:xfrm>
      </p:grpSpPr>
      <p:sp>
        <p:nvSpPr>
          <p:cNvPr id="2" name="Shape 1452"/>
          <p:cNvSpPr/>
          <p:nvPr/>
        </p:nvSpPr>
        <p:spPr>
          <a:xfrm>
            <a:off x="1091688" y="2444464"/>
            <a:ext cx="2292817" cy="2612203"/>
          </a:xfrm>
          <a:prstGeom prst="roundRect">
            <a:avLst>
              <a:gd fmla="val 6924" name="adj"/>
            </a:avLst>
          </a:prstGeom>
          <a:ln w="12700">
            <a:solidFill>
              <a:schemeClr val="tx1"/>
            </a:solidFill>
            <a:miter lim="400000"/>
          </a:ln>
        </p:spPr>
        <p:txBody>
          <a:bodyPr anchor="ctr" bIns="19051" lIns="19051" rIns="19051" tIns="19051"/>
          <a:lstStyle/>
          <a:p>
            <a:pPr lvl="0"/>
            <a:endParaRPr sz="1735">
              <a:cs typeface="+mn-ea"/>
              <a:sym typeface="+mn-lt"/>
            </a:endParaRPr>
          </a:p>
        </p:txBody>
      </p:sp>
      <p:sp>
        <p:nvSpPr>
          <p:cNvPr id="3" name="Shape 1454"/>
          <p:cNvSpPr/>
          <p:nvPr/>
        </p:nvSpPr>
        <p:spPr>
          <a:xfrm>
            <a:off x="3639017" y="2444464"/>
            <a:ext cx="2292819" cy="2612203"/>
          </a:xfrm>
          <a:prstGeom prst="roundRect">
            <a:avLst>
              <a:gd fmla="val 6924" name="adj"/>
            </a:avLst>
          </a:prstGeom>
          <a:ln w="12700">
            <a:solidFill>
              <a:schemeClr val="tx1"/>
            </a:solidFill>
            <a:miter lim="400000"/>
          </a:ln>
        </p:spPr>
        <p:txBody>
          <a:bodyPr anchor="ctr" bIns="19051" lIns="19051" rIns="19051" tIns="19051"/>
          <a:lstStyle/>
          <a:p>
            <a:pPr lvl="0"/>
            <a:endParaRPr sz="1735">
              <a:cs typeface="+mn-ea"/>
              <a:sym typeface="+mn-lt"/>
            </a:endParaRPr>
          </a:p>
        </p:txBody>
      </p:sp>
      <p:sp>
        <p:nvSpPr>
          <p:cNvPr id="4" name="Shape 1456"/>
          <p:cNvSpPr/>
          <p:nvPr/>
        </p:nvSpPr>
        <p:spPr>
          <a:xfrm>
            <a:off x="6165898" y="2444464"/>
            <a:ext cx="2292819" cy="2612203"/>
          </a:xfrm>
          <a:prstGeom prst="roundRect">
            <a:avLst>
              <a:gd fmla="val 6924" name="adj"/>
            </a:avLst>
          </a:prstGeom>
          <a:ln w="12700">
            <a:solidFill>
              <a:schemeClr val="tx1"/>
            </a:solidFill>
            <a:miter lim="400000"/>
          </a:ln>
        </p:spPr>
        <p:txBody>
          <a:bodyPr anchor="ctr" bIns="19051" lIns="19051" rIns="19051" tIns="19051"/>
          <a:lstStyle/>
          <a:p>
            <a:pPr lvl="0"/>
            <a:endParaRPr sz="1735">
              <a:cs typeface="+mn-ea"/>
              <a:sym typeface="+mn-lt"/>
            </a:endParaRPr>
          </a:p>
        </p:txBody>
      </p:sp>
      <p:sp>
        <p:nvSpPr>
          <p:cNvPr id="5" name="Shape 1458"/>
          <p:cNvSpPr/>
          <p:nvPr/>
        </p:nvSpPr>
        <p:spPr>
          <a:xfrm>
            <a:off x="8713227" y="2444464"/>
            <a:ext cx="2292819" cy="2612203"/>
          </a:xfrm>
          <a:prstGeom prst="roundRect">
            <a:avLst>
              <a:gd fmla="val 6924" name="adj"/>
            </a:avLst>
          </a:prstGeom>
          <a:ln w="12700">
            <a:solidFill>
              <a:schemeClr val="tx1"/>
            </a:solidFill>
            <a:miter lim="400000"/>
          </a:ln>
        </p:spPr>
        <p:txBody>
          <a:bodyPr anchor="ctr" bIns="19051" lIns="19051" rIns="19051" tIns="19051"/>
          <a:lstStyle/>
          <a:p>
            <a:pPr lvl="0"/>
            <a:endParaRPr sz="1735">
              <a:cs typeface="+mn-ea"/>
              <a:sym typeface="+mn-lt"/>
            </a:endParaRPr>
          </a:p>
        </p:txBody>
      </p:sp>
      <p:sp>
        <p:nvSpPr>
          <p:cNvPr id="6" name="Shape 1460"/>
          <p:cNvSpPr/>
          <p:nvPr/>
        </p:nvSpPr>
        <p:spPr>
          <a:xfrm>
            <a:off x="1394191" y="1605443"/>
            <a:ext cx="1687812" cy="168781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grpSp>
        <p:nvGrpSpPr>
          <p:cNvPr id="7" name="Group 20"/>
          <p:cNvGrpSpPr/>
          <p:nvPr/>
        </p:nvGrpSpPr>
        <p:grpSpPr>
          <a:xfrm>
            <a:off x="1321955" y="1645675"/>
            <a:ext cx="474017" cy="474017"/>
            <a:chOff x="1369087" y="2088729"/>
            <a:chExt cx="474017" cy="474016"/>
          </a:xfrm>
          <a:solidFill>
            <a:schemeClr val="accent6">
              <a:lumMod val="60000"/>
              <a:lumOff val="40000"/>
            </a:schemeClr>
          </a:solidFill>
        </p:grpSpPr>
        <p:sp>
          <p:nvSpPr>
            <p:cNvPr id="8" name="Shape 1463"/>
            <p:cNvSpPr/>
            <p:nvPr/>
          </p:nvSpPr>
          <p:spPr>
            <a:xfrm>
              <a:off x="1369087" y="2088729"/>
              <a:ext cx="474017" cy="47401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w="12700">
              <a:miter lim="400000"/>
            </a:ln>
          </p:spPr>
          <p:txBody>
            <a:bodyPr anchor="ctr" bIns="25400" lIns="25400" rIns="25400" tIns="25400"/>
            <a:lstStyle/>
            <a:p>
              <a:pPr lvl="0"/>
              <a:endParaRPr sz="1735">
                <a:cs typeface="+mn-ea"/>
                <a:sym typeface="+mn-lt"/>
              </a:endParaRPr>
            </a:p>
          </p:txBody>
        </p:sp>
        <p:sp>
          <p:nvSpPr>
            <p:cNvPr id="9" name="Shape 1464"/>
            <p:cNvSpPr/>
            <p:nvPr/>
          </p:nvSpPr>
          <p:spPr>
            <a:xfrm>
              <a:off x="1477567" y="2232573"/>
              <a:ext cx="231656" cy="186335"/>
            </a:xfrm>
            <a:custGeom>
              <a:cxnLst>
                <a:cxn ang="0">
                  <a:pos x="wd2" y="hd2"/>
                </a:cxn>
                <a:cxn ang="5400000">
                  <a:pos x="wd2" y="hd2"/>
                </a:cxn>
                <a:cxn ang="10800000">
                  <a:pos x="wd2" y="hd2"/>
                </a:cxn>
                <a:cxn ang="16200000">
                  <a:pos x="wd2" y="hd2"/>
                </a:cxn>
              </a:cxnLst>
              <a:rect b="b" l="0" r="r" t="0"/>
              <a:pathLst>
                <a:path extrusionOk="0" h="21363" w="2140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anchor="ctr" bIns="0" lIns="0" rIns="0" tIns="0"/>
            <a:lstStyle/>
            <a:p>
              <a:pPr lvl="0"/>
              <a:endParaRPr sz="1735">
                <a:solidFill>
                  <a:schemeClr val="bg1"/>
                </a:solidFill>
                <a:cs typeface="+mn-ea"/>
                <a:sym typeface="+mn-lt"/>
              </a:endParaRPr>
            </a:p>
          </p:txBody>
        </p:sp>
      </p:grpSp>
      <p:sp>
        <p:nvSpPr>
          <p:cNvPr id="10" name="Shape 1465"/>
          <p:cNvSpPr/>
          <p:nvPr/>
        </p:nvSpPr>
        <p:spPr>
          <a:xfrm>
            <a:off x="3941521" y="1605443"/>
            <a:ext cx="1687812" cy="168781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11" name="Shape 1468"/>
          <p:cNvSpPr/>
          <p:nvPr/>
        </p:nvSpPr>
        <p:spPr>
          <a:xfrm>
            <a:off x="6486271" y="1605580"/>
            <a:ext cx="1684355" cy="168435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12" name="Shape 1471"/>
          <p:cNvSpPr/>
          <p:nvPr/>
        </p:nvSpPr>
        <p:spPr>
          <a:xfrm>
            <a:off x="9037910" y="1607170"/>
            <a:ext cx="1684355" cy="168435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grpSp>
        <p:nvGrpSpPr>
          <p:cNvPr id="13" name="Group 32"/>
          <p:cNvGrpSpPr/>
          <p:nvPr/>
        </p:nvGrpSpPr>
        <p:grpSpPr>
          <a:xfrm>
            <a:off x="3859458" y="1645674"/>
            <a:ext cx="474017" cy="474017"/>
            <a:chOff x="3906591" y="2088732"/>
            <a:chExt cx="474017" cy="474017"/>
          </a:xfrm>
          <a:solidFill>
            <a:srgbClr val="204C26"/>
          </a:solidFill>
        </p:grpSpPr>
        <p:sp>
          <p:nvSpPr>
            <p:cNvPr id="14" name="Shape 1474"/>
            <p:cNvSpPr/>
            <p:nvPr/>
          </p:nvSpPr>
          <p:spPr>
            <a:xfrm>
              <a:off x="3906591" y="2088732"/>
              <a:ext cx="474017" cy="47401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anchor="ctr" bIns="25400" lIns="25400" rIns="25400" tIns="25400"/>
            <a:lstStyle/>
            <a:p>
              <a:pPr lvl="0"/>
              <a:endParaRPr sz="1735">
                <a:cs typeface="+mn-ea"/>
                <a:sym typeface="+mn-lt"/>
              </a:endParaRPr>
            </a:p>
          </p:txBody>
        </p:sp>
        <p:grpSp>
          <p:nvGrpSpPr>
            <p:cNvPr id="15" name="Group 1479"/>
            <p:cNvGrpSpPr/>
            <p:nvPr/>
          </p:nvGrpSpPr>
          <p:grpSpPr>
            <a:xfrm>
              <a:off x="4031314" y="2211790"/>
              <a:ext cx="199171" cy="186335"/>
              <a:chExt cx="398340" cy="372667"/>
            </a:xfrm>
            <a:grpFill/>
          </p:grpSpPr>
          <p:sp>
            <p:nvSpPr>
              <p:cNvPr id="16" name="Shape 1477"/>
              <p:cNvSpPr/>
              <p:nvPr/>
            </p:nvSpPr>
            <p:spPr>
              <a:xfrm>
                <a:off x="0" y="0"/>
                <a:ext cx="346395" cy="241984"/>
              </a:xfrm>
              <a:custGeom>
                <a:cxnLst>
                  <a:cxn ang="0">
                    <a:pos x="wd2" y="hd2"/>
                  </a:cxn>
                  <a:cxn ang="5400000">
                    <a:pos x="wd2" y="hd2"/>
                  </a:cxn>
                  <a:cxn ang="10800000">
                    <a:pos x="wd2" y="hd2"/>
                  </a:cxn>
                  <a:cxn ang="16200000">
                    <a:pos x="wd2" y="hd2"/>
                  </a:cxn>
                </a:cxnLst>
                <a:rect b="b" l="0" r="r" t="0"/>
                <a:pathLst>
                  <a:path extrusionOk="0" h="21420" w="21474">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cap="flat" w="12700">
                <a:noFill/>
                <a:miter lim="400000"/>
              </a:ln>
              <a:effectLst/>
            </p:spPr>
            <p:txBody>
              <a:bodyPr anchor="ctr" bIns="0" lIns="0" numCol="1" rIns="0" tIns="0" wrap="square">
                <a:noAutofit/>
              </a:bodyPr>
              <a:lstStyle/>
              <a:p>
                <a:pPr lvl="0"/>
                <a:endParaRPr sz="1735">
                  <a:cs typeface="+mn-ea"/>
                  <a:sym typeface="+mn-lt"/>
                </a:endParaRPr>
              </a:p>
            </p:txBody>
          </p:sp>
          <p:sp>
            <p:nvSpPr>
              <p:cNvPr id="17" name="Shape 1478"/>
              <p:cNvSpPr/>
              <p:nvPr/>
            </p:nvSpPr>
            <p:spPr>
              <a:xfrm>
                <a:off x="74826" y="149651"/>
                <a:ext cx="323515" cy="223017"/>
              </a:xfrm>
              <a:custGeom>
                <a:cxnLst>
                  <a:cxn ang="0">
                    <a:pos x="wd2" y="hd2"/>
                  </a:cxn>
                  <a:cxn ang="5400000">
                    <a:pos x="wd2" y="hd2"/>
                  </a:cxn>
                  <a:cxn ang="10800000">
                    <a:pos x="wd2" y="hd2"/>
                  </a:cxn>
                  <a:cxn ang="16200000">
                    <a:pos x="wd2" y="hd2"/>
                  </a:cxn>
                </a:cxnLst>
                <a:rect b="b" l="0" r="r" t="0"/>
                <a:pathLst>
                  <a:path extrusionOk="0" h="21600" w="2160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cap="flat" w="12700">
                <a:noFill/>
                <a:miter lim="400000"/>
              </a:ln>
              <a:effectLst/>
            </p:spPr>
            <p:txBody>
              <a:bodyPr anchor="ctr" bIns="0" lIns="0" numCol="1" rIns="0" tIns="0" wrap="square">
                <a:noAutofit/>
              </a:bodyPr>
              <a:lstStyle/>
              <a:p>
                <a:pPr lvl="0"/>
                <a:endParaRPr sz="1735">
                  <a:solidFill>
                    <a:srgbClr val="204C26"/>
                  </a:solidFill>
                  <a:cs typeface="+mn-ea"/>
                  <a:sym typeface="+mn-lt"/>
                </a:endParaRPr>
              </a:p>
            </p:txBody>
          </p:sp>
        </p:grpSp>
      </p:grpSp>
      <p:grpSp>
        <p:nvGrpSpPr>
          <p:cNvPr id="18" name="Group 40"/>
          <p:cNvGrpSpPr/>
          <p:nvPr/>
        </p:nvGrpSpPr>
        <p:grpSpPr>
          <a:xfrm>
            <a:off x="8947832" y="1645674"/>
            <a:ext cx="474017" cy="474017"/>
            <a:chOff x="8994965" y="2088732"/>
            <a:chExt cx="474017" cy="474017"/>
          </a:xfrm>
          <a:solidFill>
            <a:srgbClr val="204C26"/>
          </a:solidFill>
        </p:grpSpPr>
        <p:sp>
          <p:nvSpPr>
            <p:cNvPr id="19" name="Shape 1476"/>
            <p:cNvSpPr/>
            <p:nvPr/>
          </p:nvSpPr>
          <p:spPr>
            <a:xfrm>
              <a:off x="8994965" y="2088732"/>
              <a:ext cx="474017" cy="47401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anchor="ctr" bIns="25400" lIns="25400" rIns="25400" tIns="25400"/>
            <a:lstStyle/>
            <a:p>
              <a:pPr lvl="0"/>
              <a:endParaRPr sz="1735">
                <a:cs typeface="+mn-ea"/>
                <a:sym typeface="+mn-lt"/>
              </a:endParaRPr>
            </a:p>
          </p:txBody>
        </p:sp>
        <p:sp>
          <p:nvSpPr>
            <p:cNvPr id="20" name="Shape 1481"/>
            <p:cNvSpPr/>
            <p:nvPr/>
          </p:nvSpPr>
          <p:spPr>
            <a:xfrm>
              <a:off x="9132223" y="2211790"/>
              <a:ext cx="194606" cy="186335"/>
            </a:xfrm>
            <a:custGeom>
              <a:cxnLst>
                <a:cxn ang="0">
                  <a:pos x="wd2" y="hd2"/>
                </a:cxn>
                <a:cxn ang="5400000">
                  <a:pos x="wd2" y="hd2"/>
                </a:cxn>
                <a:cxn ang="10800000">
                  <a:pos x="wd2" y="hd2"/>
                </a:cxn>
                <a:cxn ang="16200000">
                  <a:pos x="wd2" y="hd2"/>
                </a:cxn>
              </a:cxnLst>
              <a:rect b="b" l="0" r="r" t="0"/>
              <a:pathLst>
                <a:path extrusionOk="0" h="21600" w="2160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anchor="ctr" bIns="0" lIns="0" rIns="0" tIns="0"/>
            <a:lstStyle/>
            <a:p>
              <a:pPr lvl="0"/>
              <a:endParaRPr sz="1735">
                <a:cs typeface="+mn-ea"/>
                <a:sym typeface="+mn-lt"/>
              </a:endParaRPr>
            </a:p>
          </p:txBody>
        </p:sp>
      </p:grpSp>
      <p:sp>
        <p:nvSpPr>
          <p:cNvPr id="21" name="Text Placeholder 5"/>
          <p:cNvSpPr txBox="1"/>
          <p:nvPr/>
        </p:nvSpPr>
        <p:spPr>
          <a:xfrm>
            <a:off x="1356595" y="2160407"/>
            <a:ext cx="1698820" cy="577887"/>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865">
                <a:solidFill>
                  <a:schemeClr val="bg1"/>
                </a:solidFill>
                <a:cs typeface="+mn-ea"/>
                <a:sym typeface="+mn-lt"/>
              </a:rPr>
              <a:t>点击输入标题</a:t>
            </a:r>
          </a:p>
        </p:txBody>
      </p:sp>
      <p:sp>
        <p:nvSpPr>
          <p:cNvPr id="22" name="Text Placeholder 6"/>
          <p:cNvSpPr txBox="1"/>
          <p:nvPr/>
        </p:nvSpPr>
        <p:spPr>
          <a:xfrm>
            <a:off x="1210525" y="3565180"/>
            <a:ext cx="2054032" cy="1134191"/>
          </a:xfrm>
          <a:prstGeom prst="rect">
            <a:avLst/>
          </a:prstGeom>
        </p:spPr>
        <p:txBody>
          <a:bodyPr anchor="ct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buNone/>
            </a:pPr>
            <a:r>
              <a:rPr altLang="en-US" lang="zh-CN" sz="1400">
                <a:cs typeface="+mn-ea"/>
                <a:sym typeface="+mn-lt"/>
              </a:rPr>
              <a:t>双击输入替换内容双击输入替换内容双击输入替换内容</a:t>
            </a:r>
          </a:p>
        </p:txBody>
      </p:sp>
      <p:sp>
        <p:nvSpPr>
          <p:cNvPr id="23" name="Text Placeholder 5"/>
          <p:cNvSpPr txBox="1"/>
          <p:nvPr/>
        </p:nvSpPr>
        <p:spPr>
          <a:xfrm>
            <a:off x="4029308" y="2160407"/>
            <a:ext cx="1579981" cy="577887"/>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z="1865">
                <a:solidFill>
                  <a:schemeClr val="bg1"/>
                </a:solidFill>
                <a:latin typeface="+mn-lt"/>
                <a:ea typeface="+mn-ea"/>
                <a:cs typeface="+mn-ea"/>
                <a:sym typeface="+mn-lt"/>
              </a:rPr>
              <a:t>点击输入标题</a:t>
            </a:r>
          </a:p>
        </p:txBody>
      </p:sp>
      <p:sp>
        <p:nvSpPr>
          <p:cNvPr id="24" name="Text Placeholder 5"/>
          <p:cNvSpPr txBox="1"/>
          <p:nvPr/>
        </p:nvSpPr>
        <p:spPr>
          <a:xfrm>
            <a:off x="9123968" y="2160407"/>
            <a:ext cx="1579981" cy="577887"/>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z="1865">
                <a:solidFill>
                  <a:schemeClr val="bg1"/>
                </a:solidFill>
                <a:latin typeface="+mn-lt"/>
                <a:ea typeface="+mn-ea"/>
                <a:cs typeface="+mn-ea"/>
                <a:sym typeface="+mn-lt"/>
              </a:rPr>
              <a:t>点击输入标题</a:t>
            </a:r>
          </a:p>
        </p:txBody>
      </p:sp>
      <p:sp>
        <p:nvSpPr>
          <p:cNvPr id="25" name="Text Placeholder 6"/>
          <p:cNvSpPr txBox="1"/>
          <p:nvPr/>
        </p:nvSpPr>
        <p:spPr>
          <a:xfrm>
            <a:off x="3877804" y="3565180"/>
            <a:ext cx="1815245" cy="1134191"/>
          </a:xfrm>
          <a:prstGeom prst="rect">
            <a:avLst/>
          </a:prstGeom>
        </p:spPr>
        <p:txBody>
          <a:bodyPr anchor="ctr" bIns="0" lIns="0" rIns="0" rtlCol="0" tIns="0" vert="horz">
            <a:no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pPr>
            <a:r>
              <a:rPr altLang="en-US" lang="zh-CN" sz="1400">
                <a:latin typeface="+mn-lt"/>
                <a:ea typeface="+mn-ea"/>
                <a:cs typeface="+mn-ea"/>
                <a:sym typeface="+mn-lt"/>
              </a:rPr>
              <a:t>双击输入替换内容双击输入替换内容双击输入替换内容</a:t>
            </a:r>
          </a:p>
        </p:txBody>
      </p:sp>
      <p:sp>
        <p:nvSpPr>
          <p:cNvPr id="26" name="Text Placeholder 6"/>
          <p:cNvSpPr txBox="1"/>
          <p:nvPr/>
        </p:nvSpPr>
        <p:spPr>
          <a:xfrm>
            <a:off x="6415849" y="3565180"/>
            <a:ext cx="1815245" cy="1134191"/>
          </a:xfrm>
          <a:prstGeom prst="rect">
            <a:avLst/>
          </a:prstGeom>
        </p:spPr>
        <p:txBody>
          <a:bodyPr anchor="ctr" bIns="0" lIns="0" rIns="0" rtlCol="0" tIns="0" vert="horz">
            <a:no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pPr>
            <a:r>
              <a:rPr altLang="en-US" lang="zh-CN" sz="1400">
                <a:latin typeface="+mn-lt"/>
                <a:ea typeface="+mn-ea"/>
                <a:cs typeface="+mn-ea"/>
                <a:sym typeface="+mn-lt"/>
              </a:rPr>
              <a:t>双击输入替换内容双击输入替换内容双击输入替换内容</a:t>
            </a:r>
          </a:p>
        </p:txBody>
      </p:sp>
      <p:sp>
        <p:nvSpPr>
          <p:cNvPr id="27" name="Text Placeholder 6"/>
          <p:cNvSpPr txBox="1"/>
          <p:nvPr/>
        </p:nvSpPr>
        <p:spPr>
          <a:xfrm>
            <a:off x="8972464" y="3565180"/>
            <a:ext cx="1815245" cy="1134191"/>
          </a:xfrm>
          <a:prstGeom prst="rect">
            <a:avLst/>
          </a:prstGeom>
        </p:spPr>
        <p:txBody>
          <a:bodyPr anchor="ctr" bIns="0" lIns="0" rIns="0" rtlCol="0" tIns="0" vert="horz">
            <a:no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pPr>
            <a:r>
              <a:rPr altLang="en-US" lang="zh-CN" sz="1400">
                <a:latin typeface="+mn-lt"/>
                <a:ea typeface="+mn-ea"/>
                <a:cs typeface="+mn-ea"/>
                <a:sym typeface="+mn-lt"/>
              </a:rPr>
              <a:t>双击输入替换内容双击输入替换内容双击输入替换内容</a:t>
            </a:r>
          </a:p>
        </p:txBody>
      </p:sp>
      <p:sp>
        <p:nvSpPr>
          <p:cNvPr id="29" name="Text Placeholder 5"/>
          <p:cNvSpPr txBox="1"/>
          <p:nvPr/>
        </p:nvSpPr>
        <p:spPr>
          <a:xfrm>
            <a:off x="6567352" y="2160407"/>
            <a:ext cx="1579981" cy="577887"/>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z="1865">
                <a:solidFill>
                  <a:schemeClr val="bg1"/>
                </a:solidFill>
                <a:latin typeface="+mn-lt"/>
                <a:ea typeface="+mn-ea"/>
                <a:cs typeface="+mn-ea"/>
                <a:sym typeface="+mn-lt"/>
              </a:rPr>
              <a:t>点击输入标题</a:t>
            </a:r>
          </a:p>
        </p:txBody>
      </p:sp>
      <p:sp>
        <p:nvSpPr>
          <p:cNvPr id="30" name="Shape 1475"/>
          <p:cNvSpPr/>
          <p:nvPr/>
        </p:nvSpPr>
        <p:spPr>
          <a:xfrm>
            <a:off x="6403646" y="1645674"/>
            <a:ext cx="474017" cy="47401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w="12700">
            <a:miter lim="400000"/>
          </a:ln>
        </p:spPr>
        <p:txBody>
          <a:bodyPr anchor="ctr" bIns="19051" lIns="19051" rIns="19051" tIns="19051"/>
          <a:lstStyle/>
          <a:p>
            <a:pPr lvl="0"/>
            <a:endParaRPr sz="1735">
              <a:cs typeface="+mn-ea"/>
              <a:sym typeface="+mn-lt"/>
            </a:endParaRPr>
          </a:p>
        </p:txBody>
      </p:sp>
      <p:sp>
        <p:nvSpPr>
          <p:cNvPr id="32" name="Shape 1480"/>
          <p:cNvSpPr/>
          <p:nvPr/>
        </p:nvSpPr>
        <p:spPr>
          <a:xfrm>
            <a:off x="6547158" y="1768732"/>
            <a:ext cx="186347" cy="186335"/>
          </a:xfrm>
          <a:custGeom>
            <a:cxnLst>
              <a:cxn ang="0">
                <a:pos x="wd2" y="hd2"/>
              </a:cxn>
              <a:cxn ang="5400000">
                <a:pos x="wd2" y="hd2"/>
              </a:cxn>
              <a:cxn ang="10800000">
                <a:pos x="wd2" y="hd2"/>
              </a:cxn>
              <a:cxn ang="16200000">
                <a:pos x="wd2" y="hd2"/>
              </a:cxn>
            </a:cxnLst>
            <a:rect b="b" l="0" r="r" t="0"/>
            <a:pathLst>
              <a:path extrusionOk="0" h="21600" w="2160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anchor="ctr" bIns="0" lIns="0" rIns="0" tIns="0"/>
          <a:lstStyle/>
          <a:p>
            <a:pPr lvl="0"/>
            <a:endParaRPr sz="1735">
              <a:cs typeface="+mn-ea"/>
              <a:sym typeface="+mn-lt"/>
            </a:endParaRP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1">
                                            <p:txEl>
                                              <p:pRg end="0" st="0"/>
                                            </p:txEl>
                                          </p:spTgt>
                                        </p:tgtEl>
                                        <p:attrNameLst>
                                          <p:attrName>style.visibility</p:attrName>
                                        </p:attrNameLst>
                                      </p:cBhvr>
                                      <p:to>
                                        <p:strVal val="visible"/>
                                      </p:to>
                                    </p:set>
                                    <p:animEffect filter="fade" transition="in">
                                      <p:cBhvr>
                                        <p:cTn dur="500" id="11"/>
                                        <p:tgtEl>
                                          <p:spTgt spid="21">
                                            <p:txEl>
                                              <p:pRg end="0" st="0"/>
                                            </p:txEl>
                                          </p:spTgt>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childTnLst>
                          </p:cTn>
                        </p:par>
                        <p:par>
                          <p:cTn fill="hold" id="18" nodeType="afterGroup">
                            <p:stCondLst>
                              <p:cond delay="1500"/>
                            </p:stCondLst>
                            <p:childTnLst>
                              <p:par>
                                <p:cTn fill="hold" grpId="0" id="19" nodeType="afterEffect" presetClass="entr" presetID="22" presetSubtype="1">
                                  <p:stCondLst>
                                    <p:cond delay="0"/>
                                  </p:stCondLst>
                                  <p:childTnLst>
                                    <p:set>
                                      <p:cBhvr>
                                        <p:cTn dur="1" fill="hold" id="20">
                                          <p:stCondLst>
                                            <p:cond delay="0"/>
                                          </p:stCondLst>
                                        </p:cTn>
                                        <p:tgtEl>
                                          <p:spTgt spid="2"/>
                                        </p:tgtEl>
                                        <p:attrNameLst>
                                          <p:attrName>style.visibility</p:attrName>
                                        </p:attrNameLst>
                                      </p:cBhvr>
                                      <p:to>
                                        <p:strVal val="visible"/>
                                      </p:to>
                                    </p:set>
                                    <p:animEffect filter="wipe(up)" transition="in">
                                      <p:cBhvr>
                                        <p:cTn dur="500" id="21"/>
                                        <p:tgtEl>
                                          <p:spTgt spid="2"/>
                                        </p:tgtEl>
                                      </p:cBhvr>
                                    </p:animEffect>
                                  </p:childTnLst>
                                </p:cTn>
                              </p:par>
                            </p:childTnLst>
                          </p:cTn>
                        </p:par>
                        <p:par>
                          <p:cTn fill="hold" id="22" nodeType="afterGroup">
                            <p:stCondLst>
                              <p:cond delay="2000"/>
                            </p:stCondLst>
                            <p:childTnLst>
                              <p:par>
                                <p:cTn fill="hold" grpId="0" id="23" nodeType="afterEffect" presetClass="entr" presetID="18" presetSubtype="6">
                                  <p:stCondLst>
                                    <p:cond delay="0"/>
                                  </p:stCondLst>
                                  <p:childTnLst>
                                    <p:set>
                                      <p:cBhvr>
                                        <p:cTn dur="1" fill="hold" id="24">
                                          <p:stCondLst>
                                            <p:cond delay="0"/>
                                          </p:stCondLst>
                                        </p:cTn>
                                        <p:tgtEl>
                                          <p:spTgt spid="22">
                                            <p:txEl>
                                              <p:pRg end="0" st="0"/>
                                            </p:txEl>
                                          </p:spTgt>
                                        </p:tgtEl>
                                        <p:attrNameLst>
                                          <p:attrName>style.visibility</p:attrName>
                                        </p:attrNameLst>
                                      </p:cBhvr>
                                      <p:to>
                                        <p:strVal val="visible"/>
                                      </p:to>
                                    </p:set>
                                    <p:animEffect filter="strips(downRight)" transition="in">
                                      <p:cBhvr>
                                        <p:cTn dur="500" id="25"/>
                                        <p:tgtEl>
                                          <p:spTgt spid="22">
                                            <p:txEl>
                                              <p:pRg end="0" st="0"/>
                                            </p:txEl>
                                          </p:spTgt>
                                        </p:tgtEl>
                                      </p:cBhvr>
                                    </p:animEffect>
                                  </p:childTnLst>
                                </p:cTn>
                              </p:par>
                            </p:childTnLst>
                          </p:cTn>
                        </p:par>
                        <p:par>
                          <p:cTn fill="hold" id="26" nodeType="afterGroup">
                            <p:stCondLst>
                              <p:cond delay="2500"/>
                            </p:stCondLst>
                            <p:childTnLst>
                              <p:par>
                                <p:cTn fill="hold" grpId="0" id="27" nodeType="after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childTnLst>
                                </p:cTn>
                              </p:par>
                            </p:childTnLst>
                          </p:cTn>
                        </p:par>
                        <p:par>
                          <p:cTn fill="hold" id="30" nodeType="afterGroup">
                            <p:stCondLst>
                              <p:cond delay="3000"/>
                            </p:stCondLst>
                            <p:childTnLst>
                              <p:par>
                                <p:cTn fill="hold" grpId="0" id="31" nodeType="afterEffect" presetClass="entr" presetID="10" presetSubtype="0">
                                  <p:stCondLst>
                                    <p:cond delay="0"/>
                                  </p:stCondLst>
                                  <p:childTnLst>
                                    <p:set>
                                      <p:cBhvr>
                                        <p:cTn dur="1" fill="hold" id="32">
                                          <p:stCondLst>
                                            <p:cond delay="0"/>
                                          </p:stCondLst>
                                        </p:cTn>
                                        <p:tgtEl>
                                          <p:spTgt spid="23"/>
                                        </p:tgtEl>
                                        <p:attrNameLst>
                                          <p:attrName>style.visibility</p:attrName>
                                        </p:attrNameLst>
                                      </p:cBhvr>
                                      <p:to>
                                        <p:strVal val="visible"/>
                                      </p:to>
                                    </p:set>
                                    <p:animEffect filter="fade" transition="in">
                                      <p:cBhvr>
                                        <p:cTn dur="500" id="33"/>
                                        <p:tgtEl>
                                          <p:spTgt spid="23"/>
                                        </p:tgtEl>
                                      </p:cBhvr>
                                    </p:animEffect>
                                  </p:childTnLst>
                                </p:cTn>
                              </p:par>
                            </p:childTnLst>
                          </p:cTn>
                        </p:par>
                        <p:par>
                          <p:cTn fill="hold" id="34" nodeType="afterGroup">
                            <p:stCondLst>
                              <p:cond delay="3500"/>
                            </p:stCondLst>
                            <p:childTnLst>
                              <p:par>
                                <p:cTn fill="hold" id="35" nodeType="after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childTnLst>
                          </p:cTn>
                        </p:par>
                        <p:par>
                          <p:cTn fill="hold" id="40" nodeType="afterGroup">
                            <p:stCondLst>
                              <p:cond delay="4000"/>
                            </p:stCondLst>
                            <p:childTnLst>
                              <p:par>
                                <p:cTn fill="hold" grpId="0" id="41" nodeType="afterEffect" presetClass="entr" presetID="22" presetSubtype="1">
                                  <p:stCondLst>
                                    <p:cond delay="0"/>
                                  </p:stCondLst>
                                  <p:childTnLst>
                                    <p:set>
                                      <p:cBhvr>
                                        <p:cTn dur="1" fill="hold" id="42">
                                          <p:stCondLst>
                                            <p:cond delay="0"/>
                                          </p:stCondLst>
                                        </p:cTn>
                                        <p:tgtEl>
                                          <p:spTgt spid="3"/>
                                        </p:tgtEl>
                                        <p:attrNameLst>
                                          <p:attrName>style.visibility</p:attrName>
                                        </p:attrNameLst>
                                      </p:cBhvr>
                                      <p:to>
                                        <p:strVal val="visible"/>
                                      </p:to>
                                    </p:set>
                                    <p:animEffect filter="wipe(up)" transition="in">
                                      <p:cBhvr>
                                        <p:cTn dur="500" id="43"/>
                                        <p:tgtEl>
                                          <p:spTgt spid="3"/>
                                        </p:tgtEl>
                                      </p:cBhvr>
                                    </p:animEffect>
                                  </p:childTnLst>
                                </p:cTn>
                              </p:par>
                            </p:childTnLst>
                          </p:cTn>
                        </p:par>
                        <p:par>
                          <p:cTn fill="hold" id="44" nodeType="afterGroup">
                            <p:stCondLst>
                              <p:cond delay="4500"/>
                            </p:stCondLst>
                            <p:childTnLst>
                              <p:par>
                                <p:cTn fill="hold" grpId="0" id="45" nodeType="afterEffect" presetClass="entr" presetID="18" presetSubtype="6">
                                  <p:stCondLst>
                                    <p:cond delay="0"/>
                                  </p:stCondLst>
                                  <p:childTnLst>
                                    <p:set>
                                      <p:cBhvr>
                                        <p:cTn dur="1" fill="hold" id="46">
                                          <p:stCondLst>
                                            <p:cond delay="0"/>
                                          </p:stCondLst>
                                        </p:cTn>
                                        <p:tgtEl>
                                          <p:spTgt spid="25"/>
                                        </p:tgtEl>
                                        <p:attrNameLst>
                                          <p:attrName>style.visibility</p:attrName>
                                        </p:attrNameLst>
                                      </p:cBhvr>
                                      <p:to>
                                        <p:strVal val="visible"/>
                                      </p:to>
                                    </p:set>
                                    <p:animEffect filter="strips(downRight)" transition="in">
                                      <p:cBhvr>
                                        <p:cTn dur="500" id="47"/>
                                        <p:tgtEl>
                                          <p:spTgt spid="25"/>
                                        </p:tgtEl>
                                      </p:cBhvr>
                                    </p:animEffect>
                                  </p:childTnLst>
                                </p:cTn>
                              </p:par>
                            </p:childTnLst>
                          </p:cTn>
                        </p:par>
                        <p:par>
                          <p:cTn fill="hold" id="48" nodeType="afterGroup">
                            <p:stCondLst>
                              <p:cond delay="5000"/>
                            </p:stCondLst>
                            <p:childTnLst>
                              <p:par>
                                <p:cTn fill="hold" grpId="0" id="49" nodeType="afterEffect" presetClass="entr" presetID="10" presetSubtype="0">
                                  <p:stCondLst>
                                    <p:cond delay="0"/>
                                  </p:stCondLst>
                                  <p:childTnLst>
                                    <p:set>
                                      <p:cBhvr>
                                        <p:cTn dur="1" fill="hold" id="50">
                                          <p:stCondLst>
                                            <p:cond delay="0"/>
                                          </p:stCondLst>
                                        </p:cTn>
                                        <p:tgtEl>
                                          <p:spTgt spid="11"/>
                                        </p:tgtEl>
                                        <p:attrNameLst>
                                          <p:attrName>style.visibility</p:attrName>
                                        </p:attrNameLst>
                                      </p:cBhvr>
                                      <p:to>
                                        <p:strVal val="visible"/>
                                      </p:to>
                                    </p:set>
                                    <p:animEffect filter="fade" transition="in">
                                      <p:cBhvr>
                                        <p:cTn dur="500" id="51"/>
                                        <p:tgtEl>
                                          <p:spTgt spid="11"/>
                                        </p:tgtEl>
                                      </p:cBhvr>
                                    </p:animEffect>
                                  </p:childTnLst>
                                </p:cTn>
                              </p:par>
                            </p:childTnLst>
                          </p:cTn>
                        </p:par>
                        <p:par>
                          <p:cTn fill="hold" id="52" nodeType="afterGroup">
                            <p:stCondLst>
                              <p:cond delay="5500"/>
                            </p:stCondLst>
                            <p:childTnLst>
                              <p:par>
                                <p:cTn fill="hold" grpId="0" id="53" nodeType="afterEffect" presetClass="entr" presetID="10" presetSubtype="0">
                                  <p:stCondLst>
                                    <p:cond delay="0"/>
                                  </p:stCondLst>
                                  <p:childTnLst>
                                    <p:set>
                                      <p:cBhvr>
                                        <p:cTn dur="1" fill="hold" id="54">
                                          <p:stCondLst>
                                            <p:cond delay="0"/>
                                          </p:stCondLst>
                                        </p:cTn>
                                        <p:tgtEl>
                                          <p:spTgt spid="29"/>
                                        </p:tgtEl>
                                        <p:attrNameLst>
                                          <p:attrName>style.visibility</p:attrName>
                                        </p:attrNameLst>
                                      </p:cBhvr>
                                      <p:to>
                                        <p:strVal val="visible"/>
                                      </p:to>
                                    </p:set>
                                    <p:animEffect filter="fade" transition="in">
                                      <p:cBhvr>
                                        <p:cTn dur="500" id="55"/>
                                        <p:tgtEl>
                                          <p:spTgt spid="29"/>
                                        </p:tgtEl>
                                      </p:cBhvr>
                                    </p:animEffect>
                                  </p:childTnLst>
                                </p:cTn>
                              </p:par>
                            </p:childTnLst>
                          </p:cTn>
                        </p:par>
                        <p:par>
                          <p:cTn fill="hold" id="56" nodeType="afterGroup">
                            <p:stCondLst>
                              <p:cond delay="6000"/>
                            </p:stCondLst>
                            <p:childTnLst>
                              <p:par>
                                <p:cTn fill="hold" grpId="0" id="57" nodeType="afterEffect" presetClass="entr" presetID="10" presetSubtype="0">
                                  <p:stCondLst>
                                    <p:cond delay="0"/>
                                  </p:stCondLst>
                                  <p:childTnLst>
                                    <p:set>
                                      <p:cBhvr>
                                        <p:cTn dur="1" fill="hold" id="58">
                                          <p:stCondLst>
                                            <p:cond delay="0"/>
                                          </p:stCondLst>
                                        </p:cTn>
                                        <p:tgtEl>
                                          <p:spTgt spid="30"/>
                                        </p:tgtEl>
                                        <p:attrNameLst>
                                          <p:attrName>style.visibility</p:attrName>
                                        </p:attrNameLst>
                                      </p:cBhvr>
                                      <p:to>
                                        <p:strVal val="visible"/>
                                      </p:to>
                                    </p:set>
                                    <p:animEffect filter="fade" transition="in">
                                      <p:cBhvr>
                                        <p:cTn dur="500" id="59"/>
                                        <p:tgtEl>
                                          <p:spTgt spid="30"/>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32"/>
                                        </p:tgtEl>
                                        <p:attrNameLst>
                                          <p:attrName>style.visibility</p:attrName>
                                        </p:attrNameLst>
                                      </p:cBhvr>
                                      <p:to>
                                        <p:strVal val="visible"/>
                                      </p:to>
                                    </p:set>
                                    <p:animEffect filter="fade" transition="in">
                                      <p:cBhvr>
                                        <p:cTn dur="500" id="62"/>
                                        <p:tgtEl>
                                          <p:spTgt spid="32"/>
                                        </p:tgtEl>
                                      </p:cBhvr>
                                    </p:animEffect>
                                  </p:childTnLst>
                                </p:cTn>
                              </p:par>
                            </p:childTnLst>
                          </p:cTn>
                        </p:par>
                        <p:par>
                          <p:cTn fill="hold" id="63" nodeType="afterGroup">
                            <p:stCondLst>
                              <p:cond delay="6500"/>
                            </p:stCondLst>
                            <p:childTnLst>
                              <p:par>
                                <p:cTn fill="hold" grpId="0" id="64" nodeType="afterEffect" presetClass="entr" presetID="22" presetSubtype="1">
                                  <p:stCondLst>
                                    <p:cond delay="0"/>
                                  </p:stCondLst>
                                  <p:childTnLst>
                                    <p:set>
                                      <p:cBhvr>
                                        <p:cTn dur="1" fill="hold" id="65">
                                          <p:stCondLst>
                                            <p:cond delay="0"/>
                                          </p:stCondLst>
                                        </p:cTn>
                                        <p:tgtEl>
                                          <p:spTgt spid="4"/>
                                        </p:tgtEl>
                                        <p:attrNameLst>
                                          <p:attrName>style.visibility</p:attrName>
                                        </p:attrNameLst>
                                      </p:cBhvr>
                                      <p:to>
                                        <p:strVal val="visible"/>
                                      </p:to>
                                    </p:set>
                                    <p:animEffect filter="wipe(up)" transition="in">
                                      <p:cBhvr>
                                        <p:cTn dur="500" id="66"/>
                                        <p:tgtEl>
                                          <p:spTgt spid="4"/>
                                        </p:tgtEl>
                                      </p:cBhvr>
                                    </p:animEffect>
                                  </p:childTnLst>
                                </p:cTn>
                              </p:par>
                            </p:childTnLst>
                          </p:cTn>
                        </p:par>
                        <p:par>
                          <p:cTn fill="hold" id="67" nodeType="afterGroup">
                            <p:stCondLst>
                              <p:cond delay="7000"/>
                            </p:stCondLst>
                            <p:childTnLst>
                              <p:par>
                                <p:cTn fill="hold" grpId="0" id="68" nodeType="afterEffect" presetClass="entr" presetID="18" presetSubtype="6">
                                  <p:stCondLst>
                                    <p:cond delay="0"/>
                                  </p:stCondLst>
                                  <p:childTnLst>
                                    <p:set>
                                      <p:cBhvr>
                                        <p:cTn dur="1" fill="hold" id="69">
                                          <p:stCondLst>
                                            <p:cond delay="0"/>
                                          </p:stCondLst>
                                        </p:cTn>
                                        <p:tgtEl>
                                          <p:spTgt spid="26"/>
                                        </p:tgtEl>
                                        <p:attrNameLst>
                                          <p:attrName>style.visibility</p:attrName>
                                        </p:attrNameLst>
                                      </p:cBhvr>
                                      <p:to>
                                        <p:strVal val="visible"/>
                                      </p:to>
                                    </p:set>
                                    <p:animEffect filter="strips(downRight)" transition="in">
                                      <p:cBhvr>
                                        <p:cTn dur="500" id="70"/>
                                        <p:tgtEl>
                                          <p:spTgt spid="26"/>
                                        </p:tgtEl>
                                      </p:cBhvr>
                                    </p:animEffect>
                                  </p:childTnLst>
                                </p:cTn>
                              </p:par>
                            </p:childTnLst>
                          </p:cTn>
                        </p:par>
                        <p:par>
                          <p:cTn fill="hold" id="71" nodeType="afterGroup">
                            <p:stCondLst>
                              <p:cond delay="7500"/>
                            </p:stCondLst>
                            <p:childTnLst>
                              <p:par>
                                <p:cTn fill="hold" grpId="0" id="72" nodeType="afterEffect" presetClass="entr" presetID="10" presetSubtype="0">
                                  <p:stCondLst>
                                    <p:cond delay="0"/>
                                  </p:stCondLst>
                                  <p:childTnLst>
                                    <p:set>
                                      <p:cBhvr>
                                        <p:cTn dur="1" fill="hold" id="73">
                                          <p:stCondLst>
                                            <p:cond delay="0"/>
                                          </p:stCondLst>
                                        </p:cTn>
                                        <p:tgtEl>
                                          <p:spTgt spid="12"/>
                                        </p:tgtEl>
                                        <p:attrNameLst>
                                          <p:attrName>style.visibility</p:attrName>
                                        </p:attrNameLst>
                                      </p:cBhvr>
                                      <p:to>
                                        <p:strVal val="visible"/>
                                      </p:to>
                                    </p:set>
                                    <p:animEffect filter="fade" transition="in">
                                      <p:cBhvr>
                                        <p:cTn dur="500" id="74"/>
                                        <p:tgtEl>
                                          <p:spTgt spid="12"/>
                                        </p:tgtEl>
                                      </p:cBhvr>
                                    </p:animEffect>
                                  </p:childTnLst>
                                </p:cTn>
                              </p:par>
                            </p:childTnLst>
                          </p:cTn>
                        </p:par>
                        <p:par>
                          <p:cTn fill="hold" id="75" nodeType="afterGroup">
                            <p:stCondLst>
                              <p:cond delay="8000"/>
                            </p:stCondLst>
                            <p:childTnLst>
                              <p:par>
                                <p:cTn fill="hold" grpId="0" id="76" nodeType="afterEffect" presetClass="entr" presetID="10" presetSubtype="0">
                                  <p:stCondLst>
                                    <p:cond delay="0"/>
                                  </p:stCondLst>
                                  <p:childTnLst>
                                    <p:set>
                                      <p:cBhvr>
                                        <p:cTn dur="1" fill="hold" id="77">
                                          <p:stCondLst>
                                            <p:cond delay="0"/>
                                          </p:stCondLst>
                                        </p:cTn>
                                        <p:tgtEl>
                                          <p:spTgt spid="24"/>
                                        </p:tgtEl>
                                        <p:attrNameLst>
                                          <p:attrName>style.visibility</p:attrName>
                                        </p:attrNameLst>
                                      </p:cBhvr>
                                      <p:to>
                                        <p:strVal val="visible"/>
                                      </p:to>
                                    </p:set>
                                    <p:animEffect filter="fade" transition="in">
                                      <p:cBhvr>
                                        <p:cTn dur="500" id="78"/>
                                        <p:tgtEl>
                                          <p:spTgt spid="24"/>
                                        </p:tgtEl>
                                      </p:cBhvr>
                                    </p:animEffect>
                                  </p:childTnLst>
                                </p:cTn>
                              </p:par>
                            </p:childTnLst>
                          </p:cTn>
                        </p:par>
                        <p:par>
                          <p:cTn fill="hold" id="79" nodeType="afterGroup">
                            <p:stCondLst>
                              <p:cond delay="8500"/>
                            </p:stCondLst>
                            <p:childTnLst>
                              <p:par>
                                <p:cTn fill="hold" id="80" nodeType="afterEffect" presetClass="entr" presetID="53" presetSubtype="0">
                                  <p:stCondLst>
                                    <p:cond delay="0"/>
                                  </p:stCondLst>
                                  <p:childTnLst>
                                    <p:set>
                                      <p:cBhvr>
                                        <p:cTn dur="1" fill="hold" id="81">
                                          <p:stCondLst>
                                            <p:cond delay="0"/>
                                          </p:stCondLst>
                                        </p:cTn>
                                        <p:tgtEl>
                                          <p:spTgt spid="18"/>
                                        </p:tgtEl>
                                        <p:attrNameLst>
                                          <p:attrName>style.visibility</p:attrName>
                                        </p:attrNameLst>
                                      </p:cBhvr>
                                      <p:to>
                                        <p:strVal val="visible"/>
                                      </p:to>
                                    </p:set>
                                    <p:anim calcmode="lin" valueType="num">
                                      <p:cBhvr>
                                        <p:cTn dur="500" fill="hold" id="82"/>
                                        <p:tgtEl>
                                          <p:spTgt spid="18"/>
                                        </p:tgtEl>
                                        <p:attrNameLst>
                                          <p:attrName>ppt_w</p:attrName>
                                        </p:attrNameLst>
                                      </p:cBhvr>
                                      <p:tavLst>
                                        <p:tav tm="0">
                                          <p:val>
                                            <p:fltVal val="0"/>
                                          </p:val>
                                        </p:tav>
                                        <p:tav tm="100000">
                                          <p:val>
                                            <p:strVal val="#ppt_w"/>
                                          </p:val>
                                        </p:tav>
                                      </p:tavLst>
                                    </p:anim>
                                    <p:anim calcmode="lin" valueType="num">
                                      <p:cBhvr>
                                        <p:cTn dur="500" fill="hold" id="83"/>
                                        <p:tgtEl>
                                          <p:spTgt spid="18"/>
                                        </p:tgtEl>
                                        <p:attrNameLst>
                                          <p:attrName>ppt_h</p:attrName>
                                        </p:attrNameLst>
                                      </p:cBhvr>
                                      <p:tavLst>
                                        <p:tav tm="0">
                                          <p:val>
                                            <p:fltVal val="0"/>
                                          </p:val>
                                        </p:tav>
                                        <p:tav tm="100000">
                                          <p:val>
                                            <p:strVal val="#ppt_h"/>
                                          </p:val>
                                        </p:tav>
                                      </p:tavLst>
                                    </p:anim>
                                    <p:animEffect filter="fade" transition="in">
                                      <p:cBhvr>
                                        <p:cTn dur="500" id="84"/>
                                        <p:tgtEl>
                                          <p:spTgt spid="18"/>
                                        </p:tgtEl>
                                      </p:cBhvr>
                                    </p:animEffect>
                                  </p:childTnLst>
                                </p:cTn>
                              </p:par>
                            </p:childTnLst>
                          </p:cTn>
                        </p:par>
                        <p:par>
                          <p:cTn fill="hold" id="85" nodeType="afterGroup">
                            <p:stCondLst>
                              <p:cond delay="9000"/>
                            </p:stCondLst>
                            <p:childTnLst>
                              <p:par>
                                <p:cTn fill="hold" grpId="0" id="86" nodeType="afterEffect" presetClass="entr" presetID="22" presetSubtype="1">
                                  <p:stCondLst>
                                    <p:cond delay="0"/>
                                  </p:stCondLst>
                                  <p:childTnLst>
                                    <p:set>
                                      <p:cBhvr>
                                        <p:cTn dur="1" fill="hold" id="87">
                                          <p:stCondLst>
                                            <p:cond delay="0"/>
                                          </p:stCondLst>
                                        </p:cTn>
                                        <p:tgtEl>
                                          <p:spTgt spid="5"/>
                                        </p:tgtEl>
                                        <p:attrNameLst>
                                          <p:attrName>style.visibility</p:attrName>
                                        </p:attrNameLst>
                                      </p:cBhvr>
                                      <p:to>
                                        <p:strVal val="visible"/>
                                      </p:to>
                                    </p:set>
                                    <p:animEffect filter="wipe(up)" transition="in">
                                      <p:cBhvr>
                                        <p:cTn dur="500" id="88"/>
                                        <p:tgtEl>
                                          <p:spTgt spid="5"/>
                                        </p:tgtEl>
                                      </p:cBhvr>
                                    </p:animEffect>
                                  </p:childTnLst>
                                </p:cTn>
                              </p:par>
                            </p:childTnLst>
                          </p:cTn>
                        </p:par>
                        <p:par>
                          <p:cTn fill="hold" id="89" nodeType="afterGroup">
                            <p:stCondLst>
                              <p:cond delay="9500"/>
                            </p:stCondLst>
                            <p:childTnLst>
                              <p:par>
                                <p:cTn fill="hold" grpId="0" id="90" nodeType="afterEffect" presetClass="entr" presetID="18" presetSubtype="6">
                                  <p:stCondLst>
                                    <p:cond delay="0"/>
                                  </p:stCondLst>
                                  <p:childTnLst>
                                    <p:set>
                                      <p:cBhvr>
                                        <p:cTn dur="1" fill="hold" id="91">
                                          <p:stCondLst>
                                            <p:cond delay="0"/>
                                          </p:stCondLst>
                                        </p:cTn>
                                        <p:tgtEl>
                                          <p:spTgt spid="27"/>
                                        </p:tgtEl>
                                        <p:attrNameLst>
                                          <p:attrName>style.visibility</p:attrName>
                                        </p:attrNameLst>
                                      </p:cBhvr>
                                      <p:to>
                                        <p:strVal val="visible"/>
                                      </p:to>
                                    </p:set>
                                    <p:animEffect filter="strips(downRight)" transition="in">
                                      <p:cBhvr>
                                        <p:cTn dur="500" id="92"/>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10"/>
      <p:bldP grpId="0" spid="11"/>
      <p:bldP grpId="0" spid="12"/>
      <p:bldP build="p" grpId="0" spid="21"/>
      <p:bldP build="p" grpId="0" spid="22"/>
      <p:bldP grpId="0" spid="23"/>
      <p:bldP grpId="0" spid="24"/>
      <p:bldP grpId="0" spid="25"/>
      <p:bldP grpId="0" spid="26"/>
      <p:bldP grpId="0" spid="27"/>
      <p:bldP grpId="0" spid="29"/>
      <p:bldP grpId="0" spid="30"/>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7" name="Freeform 6"/>
          <p:cNvSpPr/>
          <p:nvPr/>
        </p:nvSpPr>
        <p:spPr bwMode="auto">
          <a:xfrm flipH="1">
            <a:off x="7911992" y="5431881"/>
            <a:ext cx="893635" cy="192253"/>
          </a:xfrm>
          <a:custGeom>
            <a:gdLst>
              <a:gd fmla="*/ 20 w 23" name="T0"/>
              <a:gd fmla="*/ 0 h 5" name="T1"/>
              <a:gd fmla="*/ 3 w 23" name="T2"/>
              <a:gd fmla="*/ 0 h 5" name="T3"/>
              <a:gd fmla="*/ 0 w 23" name="T4"/>
              <a:gd fmla="*/ 2 h 5" name="T5"/>
              <a:gd fmla="*/ 3 w 23" name="T6"/>
              <a:gd fmla="*/ 5 h 5" name="T7"/>
              <a:gd fmla="*/ 20 w 23" name="T8"/>
              <a:gd fmla="*/ 5 h 5" name="T9"/>
              <a:gd fmla="*/ 23 w 23" name="T10"/>
              <a:gd fmla="*/ 2 h 5" name="T11"/>
              <a:gd fmla="*/ 20 w 2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128" name="Freeform 24"/>
          <p:cNvSpPr/>
          <p:nvPr/>
        </p:nvSpPr>
        <p:spPr>
          <a:xfrm flipH="1">
            <a:off x="7677768" y="5034809"/>
            <a:ext cx="1362084" cy="397072"/>
          </a:xfrm>
          <a:custGeom>
            <a:gdLst>
              <a:gd fmla="*/ 0 w 2645228" name="connsiteX0"/>
              <a:gd fmla="*/ 0 h 496975" name="connsiteY0"/>
              <a:gd fmla="*/ 2645228 w 2645228" name="connsiteX1"/>
              <a:gd fmla="*/ 0 h 496975" name="connsiteY1"/>
              <a:gd fmla="*/ 2645228 w 2645228" name="connsiteX2"/>
              <a:gd fmla="*/ 56095 h 496975" name="connsiteY2"/>
              <a:gd fmla="*/ 2204348 w 2645228" name="connsiteX3"/>
              <a:gd fmla="*/ 496975 h 496975" name="connsiteY3"/>
              <a:gd fmla="*/ 440880 w 2645228" name="connsiteX4"/>
              <a:gd fmla="*/ 496975 h 496975" name="connsiteY4"/>
              <a:gd fmla="*/ 0 w 2645228" name="connsiteX5"/>
              <a:gd fmla="*/ 56095 h 496975" name="connsiteY5"/>
              <a:gd fmla="*/ 0 w 2645228" name="connsiteX6"/>
              <a:gd fmla="*/ 0 h 4969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6975" w="2645228">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cs typeface="+mn-ea"/>
              <a:sym typeface="+mn-lt"/>
            </a:endParaRPr>
          </a:p>
        </p:txBody>
      </p:sp>
      <p:sp>
        <p:nvSpPr>
          <p:cNvPr id="129" name="Freeform 25"/>
          <p:cNvSpPr/>
          <p:nvPr/>
        </p:nvSpPr>
        <p:spPr>
          <a:xfrm flipH="1">
            <a:off x="8055005" y="5704280"/>
            <a:ext cx="607608" cy="129708"/>
          </a:xfrm>
          <a:custGeom>
            <a:gdLst>
              <a:gd fmla="*/ 0 w 694404" name="connsiteX0"/>
              <a:gd fmla="*/ 0 h 288475" name="connsiteY0"/>
              <a:gd fmla="*/ 694404 w 694404" name="connsiteX1"/>
              <a:gd fmla="*/ 0 h 288475" name="connsiteY1"/>
              <a:gd fmla="*/ 693800 w 694404" name="connsiteX2"/>
              <a:gd fmla="*/ 5989 h 288475" name="connsiteY2"/>
              <a:gd fmla="*/ 347202 w 694404" name="connsiteX3"/>
              <a:gd fmla="*/ 288475 h 288475" name="connsiteY3"/>
              <a:gd fmla="*/ 604 w 694404" name="connsiteX4"/>
              <a:gd fmla="*/ 5989 h 288475" name="connsiteY4"/>
              <a:gd fmla="*/ 0 w 694404" name="connsiteX5"/>
              <a:gd fmla="*/ 0 h 2884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88475" w="694404">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cs typeface="+mn-ea"/>
              <a:sym typeface="+mn-lt"/>
            </a:endParaRPr>
          </a:p>
        </p:txBody>
      </p:sp>
      <p:sp>
        <p:nvSpPr>
          <p:cNvPr id="130" name="Freeform 5"/>
          <p:cNvSpPr/>
          <p:nvPr/>
        </p:nvSpPr>
        <p:spPr bwMode="auto">
          <a:xfrm>
            <a:off x="8249507" y="4267595"/>
            <a:ext cx="177753" cy="525327"/>
          </a:xfrm>
          <a:custGeom>
            <a:gdLst>
              <a:gd fmla="*/ 77 w 112" name="T0"/>
              <a:gd fmla="*/ 270 h 331" name="T1"/>
              <a:gd fmla="*/ 44 w 112" name="T2"/>
              <a:gd fmla="*/ 331 h 331" name="T3"/>
              <a:gd fmla="*/ 15 w 112" name="T4"/>
              <a:gd fmla="*/ 328 h 331" name="T5"/>
              <a:gd fmla="*/ 0 w 112" name="T6"/>
              <a:gd fmla="*/ 261 h 331" name="T7"/>
              <a:gd fmla="*/ 35 w 112" name="T8"/>
              <a:gd fmla="*/ 0 h 331" name="T9"/>
              <a:gd fmla="*/ 112 w 112" name="T10"/>
              <a:gd fmla="*/ 11 h 331" name="T11"/>
              <a:gd fmla="*/ 77 w 112" name="T12"/>
              <a:gd fmla="*/ 270 h 331" name="T13"/>
            </a:gdLst>
            <a:cxnLst>
              <a:cxn ang="0">
                <a:pos x="T0" y="T1"/>
              </a:cxn>
              <a:cxn ang="0">
                <a:pos x="T2" y="T3"/>
              </a:cxn>
              <a:cxn ang="0">
                <a:pos x="T4" y="T5"/>
              </a:cxn>
              <a:cxn ang="0">
                <a:pos x="T6" y="T7"/>
              </a:cxn>
              <a:cxn ang="0">
                <a:pos x="T8" y="T9"/>
              </a:cxn>
              <a:cxn ang="0">
                <a:pos x="T10" y="T11"/>
              </a:cxn>
              <a:cxn ang="0">
                <a:pos x="T12" y="T13"/>
              </a:cxn>
            </a:cxnLst>
            <a:rect b="b" l="0" r="r" t="0"/>
            <a:pathLst>
              <a:path h="331" w="112">
                <a:moveTo>
                  <a:pt x="77" y="270"/>
                </a:moveTo>
                <a:lnTo>
                  <a:pt x="44" y="331"/>
                </a:lnTo>
                <a:lnTo>
                  <a:pt x="15" y="328"/>
                </a:lnTo>
                <a:lnTo>
                  <a:pt x="0" y="261"/>
                </a:lnTo>
                <a:lnTo>
                  <a:pt x="35" y="0"/>
                </a:lnTo>
                <a:lnTo>
                  <a:pt x="112" y="11"/>
                </a:lnTo>
                <a:lnTo>
                  <a:pt x="77" y="27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31" name="Freeform 6"/>
          <p:cNvSpPr/>
          <p:nvPr/>
        </p:nvSpPr>
        <p:spPr bwMode="auto">
          <a:xfrm>
            <a:off x="8300289" y="4173954"/>
            <a:ext cx="139664" cy="161883"/>
          </a:xfrm>
          <a:custGeom>
            <a:gdLst>
              <a:gd fmla="*/ 58 w 64" name="T0"/>
              <a:gd fmla="*/ 48 h 74" name="T1"/>
              <a:gd fmla="*/ 27 w 64" name="T2"/>
              <a:gd fmla="*/ 72 h 74" name="T3"/>
              <a:gd fmla="*/ 26 w 64" name="T4"/>
              <a:gd fmla="*/ 72 h 74" name="T5"/>
              <a:gd fmla="*/ 2 w 64" name="T6"/>
              <a:gd fmla="*/ 41 h 74" name="T7"/>
              <a:gd fmla="*/ 6 w 64" name="T8"/>
              <a:gd fmla="*/ 15 h 74" name="T9"/>
              <a:gd fmla="*/ 35 w 64" name="T10"/>
              <a:gd fmla="*/ 7 h 74" name="T11"/>
              <a:gd fmla="*/ 36 w 64" name="T12"/>
              <a:gd fmla="*/ 7 h 74" name="T13"/>
              <a:gd fmla="*/ 62 w 64" name="T14"/>
              <a:gd fmla="*/ 22 h 74" name="T15"/>
              <a:gd fmla="*/ 58 w 64" name="T16"/>
              <a:gd fmla="*/ 4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6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32" name="Freeform 7"/>
          <p:cNvSpPr/>
          <p:nvPr/>
        </p:nvSpPr>
        <p:spPr bwMode="auto">
          <a:xfrm>
            <a:off x="8284420" y="4232676"/>
            <a:ext cx="152360" cy="147600"/>
          </a:xfrm>
          <a:custGeom>
            <a:gdLst>
              <a:gd fmla="*/ 85 w 96" name="T0"/>
              <a:gd fmla="*/ 93 h 93" name="T1"/>
              <a:gd fmla="*/ 0 w 96" name="T2"/>
              <a:gd fmla="*/ 81 h 93" name="T3"/>
              <a:gd fmla="*/ 11 w 96" name="T4"/>
              <a:gd fmla="*/ 0 h 93" name="T5"/>
              <a:gd fmla="*/ 96 w 96" name="T6"/>
              <a:gd fmla="*/ 12 h 93" name="T7"/>
              <a:gd fmla="*/ 85 w 96" name="T8"/>
              <a:gd fmla="*/ 93 h 93" name="T9"/>
            </a:gdLst>
            <a:cxnLst>
              <a:cxn ang="0">
                <a:pos x="T0" y="T1"/>
              </a:cxn>
              <a:cxn ang="0">
                <a:pos x="T2" y="T3"/>
              </a:cxn>
              <a:cxn ang="0">
                <a:pos x="T4" y="T5"/>
              </a:cxn>
              <a:cxn ang="0">
                <a:pos x="T6" y="T7"/>
              </a:cxn>
              <a:cxn ang="0">
                <a:pos x="T8" y="T9"/>
              </a:cxn>
            </a:cxnLst>
            <a:rect b="b" l="0" r="r" t="0"/>
            <a:pathLst>
              <a:path h="93" w="96">
                <a:moveTo>
                  <a:pt x="85" y="93"/>
                </a:moveTo>
                <a:lnTo>
                  <a:pt x="0" y="81"/>
                </a:lnTo>
                <a:lnTo>
                  <a:pt x="11" y="0"/>
                </a:lnTo>
                <a:lnTo>
                  <a:pt x="96" y="12"/>
                </a:lnTo>
                <a:lnTo>
                  <a:pt x="85" y="93"/>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33" name="Freeform 8"/>
          <p:cNvSpPr/>
          <p:nvPr/>
        </p:nvSpPr>
        <p:spPr bwMode="auto">
          <a:xfrm>
            <a:off x="8273309" y="4773875"/>
            <a:ext cx="46027" cy="76180"/>
          </a:xfrm>
          <a:custGeom>
            <a:gdLst>
              <a:gd fmla="*/ 0 w 21" name="T0"/>
              <a:gd fmla="*/ 5 h 35" name="T1"/>
              <a:gd fmla="*/ 5 w 21" name="T2"/>
              <a:gd fmla="*/ 26 h 35" name="T3"/>
              <a:gd fmla="*/ 21 w 21" name="T4"/>
              <a:gd fmla="*/ 9 h 35" name="T5"/>
              <a:gd fmla="*/ 0 w 21" name="T6"/>
              <a:gd fmla="*/ 5 h 35" name="T7"/>
            </a:gdLst>
            <a:cxnLst>
              <a:cxn ang="0">
                <a:pos x="T0" y="T1"/>
              </a:cxn>
              <a:cxn ang="0">
                <a:pos x="T2" y="T3"/>
              </a:cxn>
              <a:cxn ang="0">
                <a:pos x="T4" y="T5"/>
              </a:cxn>
              <a:cxn ang="0">
                <a:pos x="T6" y="T7"/>
              </a:cxn>
            </a:cxnLst>
            <a:rect b="b" l="0" r="r" t="0"/>
            <a:pathLst>
              <a:path h="35" w="21">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34" name="Freeform 9"/>
          <p:cNvSpPr/>
          <p:nvPr/>
        </p:nvSpPr>
        <p:spPr bwMode="auto">
          <a:xfrm>
            <a:off x="8433610" y="4266007"/>
            <a:ext cx="176167" cy="525327"/>
          </a:xfrm>
          <a:custGeom>
            <a:gdLst>
              <a:gd fmla="*/ 75 w 111" name="T0"/>
              <a:gd fmla="*/ 269 h 331" name="T1"/>
              <a:gd fmla="*/ 44 w 111" name="T2"/>
              <a:gd fmla="*/ 331 h 331" name="T3"/>
              <a:gd fmla="*/ 15 w 111" name="T4"/>
              <a:gd fmla="*/ 326 h 331" name="T5"/>
              <a:gd fmla="*/ 0 w 111" name="T6"/>
              <a:gd fmla="*/ 259 h 331" name="T7"/>
              <a:gd fmla="*/ 34 w 111" name="T8"/>
              <a:gd fmla="*/ 0 h 331" name="T9"/>
              <a:gd fmla="*/ 111 w 111" name="T10"/>
              <a:gd fmla="*/ 9 h 331" name="T11"/>
              <a:gd fmla="*/ 75 w 111" name="T12"/>
              <a:gd fmla="*/ 269 h 331" name="T13"/>
            </a:gdLst>
            <a:cxnLst>
              <a:cxn ang="0">
                <a:pos x="T0" y="T1"/>
              </a:cxn>
              <a:cxn ang="0">
                <a:pos x="T2" y="T3"/>
              </a:cxn>
              <a:cxn ang="0">
                <a:pos x="T4" y="T5"/>
              </a:cxn>
              <a:cxn ang="0">
                <a:pos x="T6" y="T7"/>
              </a:cxn>
              <a:cxn ang="0">
                <a:pos x="T8" y="T9"/>
              </a:cxn>
              <a:cxn ang="0">
                <a:pos x="T10" y="T11"/>
              </a:cxn>
              <a:cxn ang="0">
                <a:pos x="T12" y="T13"/>
              </a:cxn>
            </a:cxnLst>
            <a:rect b="b" l="0" r="r" t="0"/>
            <a:pathLst>
              <a:path h="331" w="110">
                <a:moveTo>
                  <a:pt x="75" y="269"/>
                </a:moveTo>
                <a:lnTo>
                  <a:pt x="44" y="331"/>
                </a:lnTo>
                <a:lnTo>
                  <a:pt x="15" y="326"/>
                </a:lnTo>
                <a:lnTo>
                  <a:pt x="0" y="259"/>
                </a:lnTo>
                <a:lnTo>
                  <a:pt x="34" y="0"/>
                </a:lnTo>
                <a:lnTo>
                  <a:pt x="111" y="9"/>
                </a:lnTo>
                <a:lnTo>
                  <a:pt x="75" y="269"/>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35" name="Freeform 10"/>
          <p:cNvSpPr/>
          <p:nvPr/>
        </p:nvSpPr>
        <p:spPr bwMode="auto">
          <a:xfrm>
            <a:off x="8482805" y="4169193"/>
            <a:ext cx="139664" cy="161883"/>
          </a:xfrm>
          <a:custGeom>
            <a:gdLst>
              <a:gd fmla="*/ 58 w 64" name="T0"/>
              <a:gd fmla="*/ 48 h 74" name="T1"/>
              <a:gd fmla="*/ 27 w 64" name="T2"/>
              <a:gd fmla="*/ 72 h 74" name="T3"/>
              <a:gd fmla="*/ 26 w 64" name="T4"/>
              <a:gd fmla="*/ 72 h 74" name="T5"/>
              <a:gd fmla="*/ 2 w 64" name="T6"/>
              <a:gd fmla="*/ 41 h 74" name="T7"/>
              <a:gd fmla="*/ 6 w 64" name="T8"/>
              <a:gd fmla="*/ 15 h 74" name="T9"/>
              <a:gd fmla="*/ 35 w 64" name="T10"/>
              <a:gd fmla="*/ 7 h 74" name="T11"/>
              <a:gd fmla="*/ 36 w 64" name="T12"/>
              <a:gd fmla="*/ 7 h 74" name="T13"/>
              <a:gd fmla="*/ 61 w 64" name="T14"/>
              <a:gd fmla="*/ 23 h 74" name="T15"/>
              <a:gd fmla="*/ 58 w 64" name="T16"/>
              <a:gd fmla="*/ 4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6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36" name="Freeform 11"/>
          <p:cNvSpPr/>
          <p:nvPr/>
        </p:nvSpPr>
        <p:spPr bwMode="auto">
          <a:xfrm>
            <a:off x="8468521" y="4231091"/>
            <a:ext cx="152360" cy="146012"/>
          </a:xfrm>
          <a:custGeom>
            <a:gdLst>
              <a:gd fmla="*/ 85 w 96" name="T0"/>
              <a:gd fmla="*/ 92 h 92" name="T1"/>
              <a:gd fmla="*/ 0 w 96" name="T2"/>
              <a:gd fmla="*/ 81 h 92" name="T3"/>
              <a:gd fmla="*/ 11 w 96" name="T4"/>
              <a:gd fmla="*/ 0 h 92" name="T5"/>
              <a:gd fmla="*/ 96 w 96" name="T6"/>
              <a:gd fmla="*/ 11 h 92" name="T7"/>
              <a:gd fmla="*/ 85 w 96" name="T8"/>
              <a:gd fmla="*/ 92 h 92" name="T9"/>
            </a:gdLst>
            <a:cxnLst>
              <a:cxn ang="0">
                <a:pos x="T0" y="T1"/>
              </a:cxn>
              <a:cxn ang="0">
                <a:pos x="T2" y="T3"/>
              </a:cxn>
              <a:cxn ang="0">
                <a:pos x="T4" y="T5"/>
              </a:cxn>
              <a:cxn ang="0">
                <a:pos x="T6" y="T7"/>
              </a:cxn>
              <a:cxn ang="0">
                <a:pos x="T8" y="T9"/>
              </a:cxn>
            </a:cxnLst>
            <a:rect b="b" l="0" r="r" t="0"/>
            <a:pathLst>
              <a:path h="92" w="96">
                <a:moveTo>
                  <a:pt x="85" y="92"/>
                </a:moveTo>
                <a:lnTo>
                  <a:pt x="0" y="81"/>
                </a:lnTo>
                <a:lnTo>
                  <a:pt x="11" y="0"/>
                </a:lnTo>
                <a:lnTo>
                  <a:pt x="96" y="11"/>
                </a:lnTo>
                <a:lnTo>
                  <a:pt x="85" y="92"/>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37" name="Freeform 12"/>
          <p:cNvSpPr/>
          <p:nvPr/>
        </p:nvSpPr>
        <p:spPr bwMode="auto">
          <a:xfrm>
            <a:off x="8457412" y="4769112"/>
            <a:ext cx="46027" cy="76180"/>
          </a:xfrm>
          <a:custGeom>
            <a:gdLst>
              <a:gd fmla="*/ 0 w 21" name="T0"/>
              <a:gd fmla="*/ 6 h 35" name="T1"/>
              <a:gd fmla="*/ 5 w 21" name="T2"/>
              <a:gd fmla="*/ 27 h 35" name="T3"/>
              <a:gd fmla="*/ 21 w 21" name="T4"/>
              <a:gd fmla="*/ 10 h 35" name="T5"/>
              <a:gd fmla="*/ 0 w 21" name="T6"/>
              <a:gd fmla="*/ 6 h 35" name="T7"/>
            </a:gdLst>
            <a:cxnLst>
              <a:cxn ang="0">
                <a:pos x="T0" y="T1"/>
              </a:cxn>
              <a:cxn ang="0">
                <a:pos x="T2" y="T3"/>
              </a:cxn>
              <a:cxn ang="0">
                <a:pos x="T4" y="T5"/>
              </a:cxn>
              <a:cxn ang="0">
                <a:pos x="T6" y="T7"/>
              </a:cxn>
            </a:cxnLst>
            <a:rect b="b" l="0" r="r" t="0"/>
            <a:pathLst>
              <a:path h="35" w="21">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38" name="Freeform 13"/>
          <p:cNvSpPr/>
          <p:nvPr/>
        </p:nvSpPr>
        <p:spPr bwMode="auto">
          <a:xfrm>
            <a:off x="8593902" y="4269180"/>
            <a:ext cx="41264" cy="266631"/>
          </a:xfrm>
          <a:custGeom>
            <a:gdLst>
              <a:gd fmla="*/ 4 w 19" name="T0"/>
              <a:gd fmla="*/ 0 h 122" name="T1"/>
              <a:gd fmla="*/ 19 w 19" name="T2"/>
              <a:gd fmla="*/ 16 h 122" name="T3"/>
              <a:gd fmla="*/ 7 w 19" name="T4"/>
              <a:gd fmla="*/ 115 h 122" name="T5"/>
              <a:gd fmla="*/ 0 w 19" name="T6"/>
              <a:gd fmla="*/ 121 h 122" name="T7"/>
              <a:gd fmla="*/ 10 w 19" name="T8"/>
              <a:gd fmla="*/ 43 h 122" name="T9"/>
              <a:gd fmla="*/ 5 w 19" name="T10"/>
              <a:gd fmla="*/ 34 h 122" name="T11"/>
              <a:gd fmla="*/ 4 w 19"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19">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grpSp>
        <p:nvGrpSpPr>
          <p:cNvPr id="139" name="Group 123"/>
          <p:cNvGrpSpPr/>
          <p:nvPr/>
        </p:nvGrpSpPr>
        <p:grpSpPr>
          <a:xfrm>
            <a:off x="7359151" y="4146578"/>
            <a:ext cx="817351" cy="620552"/>
            <a:chOff x="7170738" y="4168775"/>
            <a:chExt cx="817563" cy="620713"/>
          </a:xfrm>
          <a:solidFill>
            <a:srgbClr val="204C26"/>
          </a:solidFill>
        </p:grpSpPr>
        <p:sp>
          <p:nvSpPr>
            <p:cNvPr id="140" name="Freeform 14"/>
            <p:cNvSpPr/>
            <p:nvPr/>
          </p:nvSpPr>
          <p:spPr bwMode="auto">
            <a:xfrm>
              <a:off x="7170738" y="4168775"/>
              <a:ext cx="785813" cy="354013"/>
            </a:xfrm>
            <a:custGeom>
              <a:gdLst>
                <a:gd fmla="*/ 246 w 495" name="T0"/>
                <a:gd fmla="*/ 223 h 223" name="T1"/>
                <a:gd fmla="*/ 0 w 495" name="T2"/>
                <a:gd fmla="*/ 111 h 223" name="T3"/>
                <a:gd fmla="*/ 252 w 495" name="T4"/>
                <a:gd fmla="*/ 0 h 223" name="T5"/>
                <a:gd fmla="*/ 495 w 495" name="T6"/>
                <a:gd fmla="*/ 109 h 223" name="T7"/>
                <a:gd fmla="*/ 246 w 495" name="T8"/>
                <a:gd fmla="*/ 223 h 223" name="T9"/>
              </a:gdLst>
              <a:cxnLst>
                <a:cxn ang="0">
                  <a:pos x="T0" y="T1"/>
                </a:cxn>
                <a:cxn ang="0">
                  <a:pos x="T2" y="T3"/>
                </a:cxn>
                <a:cxn ang="0">
                  <a:pos x="T4" y="T5"/>
                </a:cxn>
                <a:cxn ang="0">
                  <a:pos x="T6" y="T7"/>
                </a:cxn>
                <a:cxn ang="0">
                  <a:pos x="T8" y="T9"/>
                </a:cxn>
              </a:cxnLst>
              <a:rect b="b" l="0" r="r" t="0"/>
              <a:pathLst>
                <a:path h="223" w="495">
                  <a:moveTo>
                    <a:pt x="246" y="223"/>
                  </a:moveTo>
                  <a:lnTo>
                    <a:pt x="0" y="111"/>
                  </a:lnTo>
                  <a:lnTo>
                    <a:pt x="252" y="0"/>
                  </a:lnTo>
                  <a:lnTo>
                    <a:pt x="495" y="109"/>
                  </a:lnTo>
                  <a:lnTo>
                    <a:pt x="246" y="223"/>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41" name="Rectangle 15"/>
            <p:cNvSpPr>
              <a:spLocks noChangeArrowheads="1"/>
            </p:cNvSpPr>
            <p:nvPr/>
          </p:nvSpPr>
          <p:spPr bwMode="auto">
            <a:xfrm>
              <a:off x="7924800" y="4335463"/>
              <a:ext cx="23813" cy="2571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42" name="Oval 16"/>
            <p:cNvSpPr>
              <a:spLocks noChangeArrowheads="1"/>
            </p:cNvSpPr>
            <p:nvPr/>
          </p:nvSpPr>
          <p:spPr bwMode="auto">
            <a:xfrm>
              <a:off x="7897813" y="4564063"/>
              <a:ext cx="76200" cy="77788"/>
            </a:xfrm>
            <a:prstGeom prst="ellipse">
              <a:avLst/>
            </a:pr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43" name="Freeform 17"/>
            <p:cNvSpPr/>
            <p:nvPr/>
          </p:nvSpPr>
          <p:spPr bwMode="auto">
            <a:xfrm>
              <a:off x="7888288" y="4605338"/>
              <a:ext cx="55563" cy="171450"/>
            </a:xfrm>
            <a:custGeom>
              <a:gdLst>
                <a:gd fmla="*/ 14 w 26" name="T0"/>
                <a:gd fmla="*/ 4 h 79" name="T1"/>
                <a:gd fmla="*/ 6 w 26" name="T2"/>
                <a:gd fmla="*/ 79 h 79" name="T3"/>
                <a:gd fmla="*/ 26 w 26" name="T4"/>
                <a:gd fmla="*/ 79 h 79" name="T5"/>
                <a:gd fmla="*/ 26 w 26" name="T6"/>
                <a:gd fmla="*/ 0 h 79" name="T7"/>
                <a:gd fmla="*/ 14 w 26" name="T8"/>
                <a:gd fmla="*/ 4 h 79" name="T9"/>
              </a:gdLst>
              <a:cxnLst>
                <a:cxn ang="0">
                  <a:pos x="T0" y="T1"/>
                </a:cxn>
                <a:cxn ang="0">
                  <a:pos x="T2" y="T3"/>
                </a:cxn>
                <a:cxn ang="0">
                  <a:pos x="T4" y="T5"/>
                </a:cxn>
                <a:cxn ang="0">
                  <a:pos x="T6" y="T7"/>
                </a:cxn>
                <a:cxn ang="0">
                  <a:pos x="T8" y="T9"/>
                </a:cxn>
              </a:cxnLst>
              <a:rect b="b" l="0" r="r" t="0"/>
              <a:pathLst>
                <a:path h="79" w="26">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44" name="Freeform 18"/>
            <p:cNvSpPr/>
            <p:nvPr/>
          </p:nvSpPr>
          <p:spPr bwMode="auto">
            <a:xfrm>
              <a:off x="7932738" y="4605338"/>
              <a:ext cx="55563" cy="171450"/>
            </a:xfrm>
            <a:custGeom>
              <a:gdLst>
                <a:gd fmla="*/ 11 w 25" name="T0"/>
                <a:gd fmla="*/ 4 h 79" name="T1"/>
                <a:gd fmla="*/ 20 w 25" name="T2"/>
                <a:gd fmla="*/ 79 h 79" name="T3"/>
                <a:gd fmla="*/ 0 w 25" name="T4"/>
                <a:gd fmla="*/ 79 h 79" name="T5"/>
                <a:gd fmla="*/ 0 w 25" name="T6"/>
                <a:gd fmla="*/ 0 h 79" name="T7"/>
                <a:gd fmla="*/ 11 w 25" name="T8"/>
                <a:gd fmla="*/ 4 h 79" name="T9"/>
              </a:gdLst>
              <a:cxnLst>
                <a:cxn ang="0">
                  <a:pos x="T0" y="T1"/>
                </a:cxn>
                <a:cxn ang="0">
                  <a:pos x="T2" y="T3"/>
                </a:cxn>
                <a:cxn ang="0">
                  <a:pos x="T4" y="T5"/>
                </a:cxn>
                <a:cxn ang="0">
                  <a:pos x="T6" y="T7"/>
                </a:cxn>
                <a:cxn ang="0">
                  <a:pos x="T8" y="T9"/>
                </a:cxn>
              </a:cxnLst>
              <a:rect b="b" l="0" r="r" t="0"/>
              <a:pathLst>
                <a:path h="79" w="25">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45" name="Freeform 19"/>
            <p:cNvSpPr/>
            <p:nvPr/>
          </p:nvSpPr>
          <p:spPr bwMode="auto">
            <a:xfrm>
              <a:off x="7327900" y="4449763"/>
              <a:ext cx="455613" cy="339725"/>
            </a:xfrm>
            <a:custGeom>
              <a:gdLst>
                <a:gd fmla="*/ 209 w 209" name="T0"/>
                <a:gd fmla="*/ 0 h 156" name="T1"/>
                <a:gd fmla="*/ 104 w 209" name="T2"/>
                <a:gd fmla="*/ 49 h 156" name="T3"/>
                <a:gd fmla="*/ 0 w 209" name="T4"/>
                <a:gd fmla="*/ 0 h 156" name="T5"/>
                <a:gd fmla="*/ 0 w 209" name="T6"/>
                <a:gd fmla="*/ 120 h 156" name="T7"/>
                <a:gd fmla="*/ 102 w 209" name="T8"/>
                <a:gd fmla="*/ 156 h 156" name="T9"/>
                <a:gd fmla="*/ 102 w 209" name="T10"/>
                <a:gd fmla="*/ 156 h 156" name="T11"/>
                <a:gd fmla="*/ 104 w 209" name="T12"/>
                <a:gd fmla="*/ 156 h 156" name="T13"/>
                <a:gd fmla="*/ 107 w 209" name="T14"/>
                <a:gd fmla="*/ 156 h 156" name="T15"/>
                <a:gd fmla="*/ 107 w 209" name="T16"/>
                <a:gd fmla="*/ 156 h 156" name="T17"/>
                <a:gd fmla="*/ 209 w 209" name="T18"/>
                <a:gd fmla="*/ 120 h 156" name="T19"/>
                <a:gd fmla="*/ 209 w 209" name="T20"/>
                <a:gd fmla="*/ 0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209">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grpSp>
      <p:sp>
        <p:nvSpPr>
          <p:cNvPr id="146" name="Freeform 20"/>
          <p:cNvSpPr>
            <a:spLocks noEditPoints="1"/>
          </p:cNvSpPr>
          <p:nvPr/>
        </p:nvSpPr>
        <p:spPr bwMode="auto">
          <a:xfrm>
            <a:off x="6694161" y="2028214"/>
            <a:ext cx="477713" cy="503107"/>
          </a:xfrm>
          <a:custGeom>
            <a:gdLst>
              <a:gd fmla="*/ 168 w 219" name="T0"/>
              <a:gd fmla="*/ 224 h 231" name="T1"/>
              <a:gd fmla="*/ 197 w 219" name="T2"/>
              <a:gd fmla="*/ 212 h 231" name="T3"/>
              <a:gd fmla="*/ 168 w 219" name="T4"/>
              <a:gd fmla="*/ 132 h 231" name="T5"/>
              <a:gd fmla="*/ 168 w 219" name="T6"/>
              <a:gd fmla="*/ 150 h 231" name="T7"/>
              <a:gd fmla="*/ 192 w 219" name="T8"/>
              <a:gd fmla="*/ 190 h 231" name="T9"/>
              <a:gd fmla="*/ 168 w 219" name="T10"/>
              <a:gd fmla="*/ 209 h 231" name="T11"/>
              <a:gd fmla="*/ 168 w 219" name="T12"/>
              <a:gd fmla="*/ 224 h 231" name="T13"/>
              <a:gd fmla="*/ 168 w 219" name="T14"/>
              <a:gd fmla="*/ 203 h 231" name="T15"/>
              <a:gd fmla="*/ 168 w 219" name="T16"/>
              <a:gd fmla="*/ 157 h 231" name="T17"/>
              <a:gd fmla="*/ 181 w 219" name="T18"/>
              <a:gd fmla="*/ 187 h 231" name="T19"/>
              <a:gd fmla="*/ 168 w 219" name="T20"/>
              <a:gd fmla="*/ 203 h 231" name="T21"/>
              <a:gd fmla="*/ 146 w 219" name="T22"/>
              <a:gd fmla="*/ 112 h 231" name="T23"/>
              <a:gd fmla="*/ 141 w 219" name="T24"/>
              <a:gd fmla="*/ 98 h 231" name="T25"/>
              <a:gd fmla="*/ 141 w 219" name="T26"/>
              <a:gd fmla="*/ 44 h 231" name="T27"/>
              <a:gd fmla="*/ 146 w 219" name="T28"/>
              <a:gd fmla="*/ 37 h 231" name="T29"/>
              <a:gd fmla="*/ 148 w 219" name="T30"/>
              <a:gd fmla="*/ 37 h 231" name="T31"/>
              <a:gd fmla="*/ 148 w 219" name="T32"/>
              <a:gd fmla="*/ 14 h 231" name="T33"/>
              <a:gd fmla="*/ 146 w 219" name="T34"/>
              <a:gd fmla="*/ 14 h 231" name="T35"/>
              <a:gd fmla="*/ 146 w 219" name="T36"/>
              <a:gd fmla="*/ 13 h 231" name="T37"/>
              <a:gd fmla="*/ 114 w 219" name="T38"/>
              <a:gd fmla="*/ 0 h 231" name="T39"/>
              <a:gd fmla="*/ 81 w 219" name="T40"/>
              <a:gd fmla="*/ 13 h 231" name="T41"/>
              <a:gd fmla="*/ 81 w 219" name="T42"/>
              <a:gd fmla="*/ 14 h 231" name="T43"/>
              <a:gd fmla="*/ 80 w 219" name="T44"/>
              <a:gd fmla="*/ 14 h 231" name="T45"/>
              <a:gd fmla="*/ 80 w 219" name="T46"/>
              <a:gd fmla="*/ 37 h 231" name="T47"/>
              <a:gd fmla="*/ 81 w 219" name="T48"/>
              <a:gd fmla="*/ 37 h 231" name="T49"/>
              <a:gd fmla="*/ 90 w 219" name="T50"/>
              <a:gd fmla="*/ 45 h 231" name="T51"/>
              <a:gd fmla="*/ 90 w 219" name="T52"/>
              <a:gd fmla="*/ 98 h 231" name="T53"/>
              <a:gd fmla="*/ 83 w 219" name="T54"/>
              <a:gd fmla="*/ 112 h 231" name="T55"/>
              <a:gd fmla="*/ 31 w 219" name="T56"/>
              <a:gd fmla="*/ 212 h 231" name="T57"/>
              <a:gd fmla="*/ 114 w 219" name="T58"/>
              <a:gd fmla="*/ 230 h 231" name="T59"/>
              <a:gd fmla="*/ 168 w 219" name="T60"/>
              <a:gd fmla="*/ 224 h 231" name="T61"/>
              <a:gd fmla="*/ 168 w 219" name="T62"/>
              <a:gd fmla="*/ 209 h 231" name="T63"/>
              <a:gd fmla="*/ 144 w 219" name="T64"/>
              <a:gd fmla="*/ 212 h 231" name="T65"/>
              <a:gd fmla="*/ 144 w 219" name="T66"/>
              <a:gd fmla="*/ 212 h 231" name="T67"/>
              <a:gd fmla="*/ 168 w 219" name="T68"/>
              <a:gd fmla="*/ 203 h 231" name="T69"/>
              <a:gd fmla="*/ 168 w 219" name="T70"/>
              <a:gd fmla="*/ 157 h 231" name="T71"/>
              <a:gd fmla="*/ 149 w 219" name="T72"/>
              <a:gd fmla="*/ 134 h 231" name="T73"/>
              <a:gd fmla="*/ 168 w 219" name="T74"/>
              <a:gd fmla="*/ 150 h 231" name="T75"/>
              <a:gd fmla="*/ 168 w 219" name="T76"/>
              <a:gd fmla="*/ 132 h 231" name="T77"/>
              <a:gd fmla="*/ 146 w 219" name="T78"/>
              <a:gd fmla="*/ 112 h 2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1" w="219">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47" name="Oval 21"/>
          <p:cNvSpPr>
            <a:spLocks noChangeArrowheads="1"/>
          </p:cNvSpPr>
          <p:nvPr/>
        </p:nvSpPr>
        <p:spPr bwMode="auto">
          <a:xfrm>
            <a:off x="9742953" y="1910769"/>
            <a:ext cx="141251" cy="141251"/>
          </a:xfrm>
          <a:prstGeom prst="ellipse">
            <a:avLst/>
          </a:pr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48" name="Freeform 22"/>
          <p:cNvSpPr/>
          <p:nvPr/>
        </p:nvSpPr>
        <p:spPr bwMode="auto">
          <a:xfrm>
            <a:off x="9793738" y="2015517"/>
            <a:ext cx="222192" cy="463429"/>
          </a:xfrm>
          <a:custGeom>
            <a:gdLst>
              <a:gd fmla="*/ 0 w 102" name="T0"/>
              <a:gd fmla="*/ 6 h 213" name="T1"/>
              <a:gd fmla="*/ 68 w 102" name="T2"/>
              <a:gd fmla="*/ 184 h 213" name="T3"/>
              <a:gd fmla="*/ 99 w 102" name="T4"/>
              <a:gd fmla="*/ 213 h 213" name="T5"/>
              <a:gd fmla="*/ 23 w 102" name="T6"/>
              <a:gd fmla="*/ 0 h 213" name="T7"/>
              <a:gd fmla="*/ 0 w 102" name="T8"/>
              <a:gd fmla="*/ 6 h 213" name="T9"/>
            </a:gdLst>
            <a:cxnLst>
              <a:cxn ang="0">
                <a:pos x="T0" y="T1"/>
              </a:cxn>
              <a:cxn ang="0">
                <a:pos x="T2" y="T3"/>
              </a:cxn>
              <a:cxn ang="0">
                <a:pos x="T4" y="T5"/>
              </a:cxn>
              <a:cxn ang="0">
                <a:pos x="T6" y="T7"/>
              </a:cxn>
              <a:cxn ang="0">
                <a:pos x="T8" y="T9"/>
              </a:cxn>
            </a:cxnLst>
            <a:rect b="b" l="0" r="r" t="0"/>
            <a:pathLst>
              <a:path h="213" w="102">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49" name="Freeform 23"/>
          <p:cNvSpPr/>
          <p:nvPr/>
        </p:nvSpPr>
        <p:spPr bwMode="auto">
          <a:xfrm>
            <a:off x="9598531" y="2015518"/>
            <a:ext cx="238063" cy="457081"/>
          </a:xfrm>
          <a:custGeom>
            <a:gdLst>
              <a:gd fmla="*/ 149 w 150" name="T0"/>
              <a:gd fmla="*/ 14 h 288" name="T1"/>
              <a:gd fmla="*/ 40 w 150" name="T2"/>
              <a:gd fmla="*/ 248 h 288" name="T3"/>
              <a:gd fmla="*/ 0 w 150" name="T4"/>
              <a:gd fmla="*/ 288 h 288" name="T5"/>
              <a:gd fmla="*/ 11 w 150" name="T6"/>
              <a:gd fmla="*/ 233 h 288" name="T7"/>
              <a:gd fmla="*/ 117 w 150" name="T8"/>
              <a:gd fmla="*/ 0 h 288" name="T9"/>
              <a:gd fmla="*/ 150 w 150" name="T10"/>
              <a:gd fmla="*/ 11 h 288" name="T11"/>
              <a:gd fmla="*/ 149 w 150" name="T12"/>
              <a:gd fmla="*/ 14 h 288" name="T13"/>
            </a:gdLst>
            <a:cxnLst>
              <a:cxn ang="0">
                <a:pos x="T0" y="T1"/>
              </a:cxn>
              <a:cxn ang="0">
                <a:pos x="T2" y="T3"/>
              </a:cxn>
              <a:cxn ang="0">
                <a:pos x="T4" y="T5"/>
              </a:cxn>
              <a:cxn ang="0">
                <a:pos x="T6" y="T7"/>
              </a:cxn>
              <a:cxn ang="0">
                <a:pos x="T8" y="T9"/>
              </a:cxn>
              <a:cxn ang="0">
                <a:pos x="T10" y="T11"/>
              </a:cxn>
              <a:cxn ang="0">
                <a:pos x="T12" y="T13"/>
              </a:cxn>
            </a:cxnLst>
            <a:rect b="b" l="0" r="r" t="0"/>
            <a:pathLst>
              <a:path h="288" w="150">
                <a:moveTo>
                  <a:pt x="149" y="14"/>
                </a:moveTo>
                <a:lnTo>
                  <a:pt x="40" y="248"/>
                </a:lnTo>
                <a:lnTo>
                  <a:pt x="0" y="288"/>
                </a:lnTo>
                <a:lnTo>
                  <a:pt x="11" y="233"/>
                </a:lnTo>
                <a:lnTo>
                  <a:pt x="117" y="0"/>
                </a:lnTo>
                <a:lnTo>
                  <a:pt x="150" y="11"/>
                </a:lnTo>
                <a:lnTo>
                  <a:pt x="149" y="14"/>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50" name="Freeform 24"/>
          <p:cNvSpPr/>
          <p:nvPr/>
        </p:nvSpPr>
        <p:spPr bwMode="auto">
          <a:xfrm>
            <a:off x="9806439" y="1859982"/>
            <a:ext cx="25393" cy="79355"/>
          </a:xfrm>
          <a:custGeom>
            <a:gdLst>
              <a:gd fmla="*/ 12 w 12" name="T0"/>
              <a:gd fmla="*/ 30 h 36" name="T1"/>
              <a:gd fmla="*/ 6 w 12" name="T2"/>
              <a:gd fmla="*/ 36 h 36" name="T3"/>
              <a:gd fmla="*/ 0 w 12" name="T4"/>
              <a:gd fmla="*/ 30 h 36" name="T5"/>
              <a:gd fmla="*/ 0 w 12" name="T6"/>
              <a:gd fmla="*/ 6 h 36" name="T7"/>
              <a:gd fmla="*/ 6 w 12" name="T8"/>
              <a:gd fmla="*/ 0 h 36" name="T9"/>
              <a:gd fmla="*/ 12 w 12" name="T10"/>
              <a:gd fmla="*/ 6 h 36" name="T11"/>
              <a:gd fmla="*/ 12 w 12" name="T12"/>
              <a:gd fmla="*/ 30 h 36" name="T13"/>
            </a:gdLst>
            <a:cxnLst>
              <a:cxn ang="0">
                <a:pos x="T0" y="T1"/>
              </a:cxn>
              <a:cxn ang="0">
                <a:pos x="T2" y="T3"/>
              </a:cxn>
              <a:cxn ang="0">
                <a:pos x="T4" y="T5"/>
              </a:cxn>
              <a:cxn ang="0">
                <a:pos x="T6" y="T7"/>
              </a:cxn>
              <a:cxn ang="0">
                <a:pos x="T8" y="T9"/>
              </a:cxn>
              <a:cxn ang="0">
                <a:pos x="T10" y="T11"/>
              </a:cxn>
              <a:cxn ang="0">
                <a:pos x="T12" y="T13"/>
              </a:cxn>
            </a:cxnLst>
            <a:rect b="b" l="0" r="r" t="0"/>
            <a:pathLst>
              <a:path h="36" w="12">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51" name="Freeform 25"/>
          <p:cNvSpPr>
            <a:spLocks noEditPoints="1"/>
          </p:cNvSpPr>
          <p:nvPr/>
        </p:nvSpPr>
        <p:spPr bwMode="auto">
          <a:xfrm>
            <a:off x="8670084" y="1518761"/>
            <a:ext cx="225367" cy="609441"/>
          </a:xfrm>
          <a:custGeom>
            <a:gdLst>
              <a:gd fmla="*/ 51 w 103" name="T0"/>
              <a:gd fmla="*/ 280 h 280" name="T1"/>
              <a:gd fmla="*/ 103 w 103" name="T2"/>
              <a:gd fmla="*/ 140 h 280" name="T3"/>
              <a:gd fmla="*/ 51 w 103" name="T4"/>
              <a:gd fmla="*/ 0 h 280" name="T5"/>
              <a:gd fmla="*/ 51 w 103" name="T6"/>
              <a:gd fmla="*/ 22 h 280" name="T7"/>
              <a:gd fmla="*/ 94 w 103" name="T8"/>
              <a:gd fmla="*/ 140 h 280" name="T9"/>
              <a:gd fmla="*/ 51 w 103" name="T10"/>
              <a:gd fmla="*/ 257 h 280" name="T11"/>
              <a:gd fmla="*/ 51 w 103" name="T12"/>
              <a:gd fmla="*/ 280 h 280" name="T13"/>
              <a:gd fmla="*/ 51 w 103" name="T14"/>
              <a:gd fmla="*/ 0 h 280" name="T15"/>
              <a:gd fmla="*/ 0 w 103" name="T16"/>
              <a:gd fmla="*/ 140 h 280" name="T17"/>
              <a:gd fmla="*/ 51 w 103" name="T18"/>
              <a:gd fmla="*/ 280 h 280" name="T19"/>
              <a:gd fmla="*/ 51 w 103" name="T20"/>
              <a:gd fmla="*/ 280 h 280" name="T21"/>
              <a:gd fmla="*/ 51 w 103" name="T22"/>
              <a:gd fmla="*/ 257 h 280" name="T23"/>
              <a:gd fmla="*/ 51 w 103" name="T24"/>
              <a:gd fmla="*/ 257 h 280" name="T25"/>
              <a:gd fmla="*/ 51 w 103" name="T26"/>
              <a:gd fmla="*/ 257 h 280" name="T27"/>
              <a:gd fmla="*/ 8 w 103" name="T28"/>
              <a:gd fmla="*/ 140 h 280" name="T29"/>
              <a:gd fmla="*/ 51 w 103" name="T30"/>
              <a:gd fmla="*/ 22 h 280" name="T31"/>
              <a:gd fmla="*/ 51 w 103" name="T32"/>
              <a:gd fmla="*/ 22 h 280" name="T33"/>
              <a:gd fmla="*/ 51 w 103" name="T34"/>
              <a:gd fmla="*/ 0 h 2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0" w="103">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52" name="Freeform 26"/>
          <p:cNvSpPr>
            <a:spLocks noEditPoints="1"/>
          </p:cNvSpPr>
          <p:nvPr/>
        </p:nvSpPr>
        <p:spPr bwMode="auto">
          <a:xfrm>
            <a:off x="8476457" y="1710796"/>
            <a:ext cx="611029" cy="223780"/>
          </a:xfrm>
          <a:custGeom>
            <a:gdLst>
              <a:gd fmla="*/ 280 w 280" name="T0"/>
              <a:gd fmla="*/ 52 h 103" name="T1"/>
              <a:gd fmla="*/ 140 w 280" name="T2"/>
              <a:gd fmla="*/ 0 h 103" name="T3"/>
              <a:gd fmla="*/ 140 w 280" name="T4"/>
              <a:gd fmla="*/ 8 h 103" name="T5"/>
              <a:gd fmla="*/ 257 w 280" name="T6"/>
              <a:gd fmla="*/ 52 h 103" name="T7"/>
              <a:gd fmla="*/ 140 w 280" name="T8"/>
              <a:gd fmla="*/ 95 h 103" name="T9"/>
              <a:gd fmla="*/ 140 w 280" name="T10"/>
              <a:gd fmla="*/ 103 h 103" name="T11"/>
              <a:gd fmla="*/ 280 w 280" name="T12"/>
              <a:gd fmla="*/ 52 h 103" name="T13"/>
              <a:gd fmla="*/ 140 w 280" name="T14"/>
              <a:gd fmla="*/ 0 h 103" name="T15"/>
              <a:gd fmla="*/ 140 w 280" name="T16"/>
              <a:gd fmla="*/ 0 h 103" name="T17"/>
              <a:gd fmla="*/ 0 w 280" name="T18"/>
              <a:gd fmla="*/ 52 h 103" name="T19"/>
              <a:gd fmla="*/ 140 w 280" name="T20"/>
              <a:gd fmla="*/ 103 h 103" name="T21"/>
              <a:gd fmla="*/ 140 w 280" name="T22"/>
              <a:gd fmla="*/ 103 h 103" name="T23"/>
              <a:gd fmla="*/ 140 w 280" name="T24"/>
              <a:gd fmla="*/ 95 h 103" name="T25"/>
              <a:gd fmla="*/ 140 w 280" name="T26"/>
              <a:gd fmla="*/ 95 h 103" name="T27"/>
              <a:gd fmla="*/ 23 w 280" name="T28"/>
              <a:gd fmla="*/ 52 h 103" name="T29"/>
              <a:gd fmla="*/ 23 w 280" name="T30"/>
              <a:gd fmla="*/ 52 h 103" name="T31"/>
              <a:gd fmla="*/ 140 w 280" name="T32"/>
              <a:gd fmla="*/ 8 h 103" name="T33"/>
              <a:gd fmla="*/ 140 w 280" name="T34"/>
              <a:gd fmla="*/ 8 h 103" name="T35"/>
              <a:gd fmla="*/ 140 w 280" name="T36"/>
              <a:gd fmla="*/ 0 h 10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 w="280">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53" name="Freeform 27"/>
          <p:cNvSpPr>
            <a:spLocks noEditPoints="1"/>
          </p:cNvSpPr>
          <p:nvPr/>
        </p:nvSpPr>
        <p:spPr bwMode="auto">
          <a:xfrm>
            <a:off x="8522483" y="1572722"/>
            <a:ext cx="518977" cy="498345"/>
          </a:xfrm>
          <a:custGeom>
            <a:gdLst>
              <a:gd fmla="*/ 218 w 238" name="T0"/>
              <a:gd fmla="*/ 16 h 229" name="T1"/>
              <a:gd fmla="*/ 119 w 238" name="T2"/>
              <a:gd fmla="*/ 46 h 229" name="T3"/>
              <a:gd fmla="*/ 119 w 238" name="T4"/>
              <a:gd fmla="*/ 57 h 229" name="T5"/>
              <a:gd fmla="*/ 202 w 238" name="T6"/>
              <a:gd fmla="*/ 32 h 229" name="T7"/>
              <a:gd fmla="*/ 150 w 238" name="T8"/>
              <a:gd fmla="*/ 145 h 229" name="T9"/>
              <a:gd fmla="*/ 119 w 238" name="T10"/>
              <a:gd fmla="*/ 172 h 229" name="T11"/>
              <a:gd fmla="*/ 119 w 238" name="T12"/>
              <a:gd fmla="*/ 183 h 229" name="T13"/>
              <a:gd fmla="*/ 156 w 238" name="T14"/>
              <a:gd fmla="*/ 151 h 229" name="T15"/>
              <a:gd fmla="*/ 218 w 238" name="T16"/>
              <a:gd fmla="*/ 16 h 229" name="T17"/>
              <a:gd fmla="*/ 119 w 238" name="T18"/>
              <a:gd fmla="*/ 46 h 229" name="T19"/>
              <a:gd fmla="*/ 83 w 238" name="T20"/>
              <a:gd fmla="*/ 78 h 229" name="T21"/>
              <a:gd fmla="*/ 20 w 238" name="T22"/>
              <a:gd fmla="*/ 214 h 229" name="T23"/>
              <a:gd fmla="*/ 119 w 238" name="T24"/>
              <a:gd fmla="*/ 183 h 229" name="T25"/>
              <a:gd fmla="*/ 119 w 238" name="T26"/>
              <a:gd fmla="*/ 172 h 229" name="T27"/>
              <a:gd fmla="*/ 36 w 238" name="T28"/>
              <a:gd fmla="*/ 197 h 229" name="T29"/>
              <a:gd fmla="*/ 36 w 238" name="T30"/>
              <a:gd fmla="*/ 197 h 229" name="T31"/>
              <a:gd fmla="*/ 89 w 238" name="T32"/>
              <a:gd fmla="*/ 84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54" name="Freeform 28"/>
          <p:cNvSpPr>
            <a:spLocks noEditPoints="1"/>
          </p:cNvSpPr>
          <p:nvPr/>
        </p:nvSpPr>
        <p:spPr bwMode="auto">
          <a:xfrm>
            <a:off x="8522483" y="1572722"/>
            <a:ext cx="518977" cy="498345"/>
          </a:xfrm>
          <a:custGeom>
            <a:gdLst>
              <a:gd fmla="*/ 218 w 238" name="T0"/>
              <a:gd fmla="*/ 214 h 229" name="T1"/>
              <a:gd fmla="*/ 156 w 238" name="T2"/>
              <a:gd fmla="*/ 78 h 229" name="T3"/>
              <a:gd fmla="*/ 119 w 238" name="T4"/>
              <a:gd fmla="*/ 46 h 229" name="T5"/>
              <a:gd fmla="*/ 119 w 238" name="T6"/>
              <a:gd fmla="*/ 57 h 229" name="T7"/>
              <a:gd fmla="*/ 150 w 238" name="T8"/>
              <a:gd fmla="*/ 84 h 229" name="T9"/>
              <a:gd fmla="*/ 202 w 238" name="T10"/>
              <a:gd fmla="*/ 197 h 229" name="T11"/>
              <a:gd fmla="*/ 119 w 238" name="T12"/>
              <a:gd fmla="*/ 172 h 229" name="T13"/>
              <a:gd fmla="*/ 119 w 238" name="T14"/>
              <a:gd fmla="*/ 183 h 229" name="T15"/>
              <a:gd fmla="*/ 218 w 238" name="T16"/>
              <a:gd fmla="*/ 214 h 229" name="T17"/>
              <a:gd fmla="*/ 119 w 238" name="T18"/>
              <a:gd fmla="*/ 46 h 229" name="T19"/>
              <a:gd fmla="*/ 20 w 238" name="T20"/>
              <a:gd fmla="*/ 16 h 229" name="T21"/>
              <a:gd fmla="*/ 83 w 238" name="T22"/>
              <a:gd fmla="*/ 151 h 229" name="T23"/>
              <a:gd fmla="*/ 119 w 238" name="T24"/>
              <a:gd fmla="*/ 183 h 229" name="T25"/>
              <a:gd fmla="*/ 119 w 238" name="T26"/>
              <a:gd fmla="*/ 172 h 229" name="T27"/>
              <a:gd fmla="*/ 89 w 238" name="T28"/>
              <a:gd fmla="*/ 145 h 229" name="T29"/>
              <a:gd fmla="*/ 36 w 238" name="T30"/>
              <a:gd fmla="*/ 32 h 229" name="T31"/>
              <a:gd fmla="*/ 36 w 238" name="T32"/>
              <a:gd fmla="*/ 32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55" name="Oval 29"/>
          <p:cNvSpPr>
            <a:spLocks noChangeArrowheads="1"/>
          </p:cNvSpPr>
          <p:nvPr/>
        </p:nvSpPr>
        <p:spPr bwMode="auto">
          <a:xfrm>
            <a:off x="8736743" y="1775868"/>
            <a:ext cx="93639" cy="93639"/>
          </a:xfrm>
          <a:prstGeom prst="ellipse">
            <a:avLst/>
          </a:pr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56" name="Freeform 30"/>
          <p:cNvSpPr>
            <a:spLocks noEditPoints="1"/>
          </p:cNvSpPr>
          <p:nvPr/>
        </p:nvSpPr>
        <p:spPr bwMode="auto">
          <a:xfrm>
            <a:off x="9455692" y="1345767"/>
            <a:ext cx="257108" cy="487236"/>
          </a:xfrm>
          <a:custGeom>
            <a:gdLst>
              <a:gd fmla="*/ 67 w 162" name="T0"/>
              <a:gd fmla="*/ 307 h 307" name="T1"/>
              <a:gd fmla="*/ 162 w 162" name="T2"/>
              <a:gd fmla="*/ 307 h 307" name="T3"/>
              <a:gd fmla="*/ 67 w 162" name="T4"/>
              <a:gd fmla="*/ 127 h 307" name="T5"/>
              <a:gd fmla="*/ 67 w 162" name="T6"/>
              <a:gd fmla="*/ 193 h 307" name="T7"/>
              <a:gd fmla="*/ 110 w 162" name="T8"/>
              <a:gd fmla="*/ 267 h 307" name="T9"/>
              <a:gd fmla="*/ 67 w 162" name="T10"/>
              <a:gd fmla="*/ 267 h 307" name="T11"/>
              <a:gd fmla="*/ 67 w 162" name="T12"/>
              <a:gd fmla="*/ 307 h 307" name="T13"/>
              <a:gd fmla="*/ 0 w 162" name="T14"/>
              <a:gd fmla="*/ 0 h 307" name="T15"/>
              <a:gd fmla="*/ 0 w 162" name="T16"/>
              <a:gd fmla="*/ 307 h 307" name="T17"/>
              <a:gd fmla="*/ 67 w 162" name="T18"/>
              <a:gd fmla="*/ 307 h 307" name="T19"/>
              <a:gd fmla="*/ 67 w 162" name="T20"/>
              <a:gd fmla="*/ 267 h 307" name="T21"/>
              <a:gd fmla="*/ 24 w 162" name="T22"/>
              <a:gd fmla="*/ 267 h 307" name="T23"/>
              <a:gd fmla="*/ 24 w 162" name="T24"/>
              <a:gd fmla="*/ 120 h 307" name="T25"/>
              <a:gd fmla="*/ 24 w 162" name="T26"/>
              <a:gd fmla="*/ 120 h 307" name="T27"/>
              <a:gd fmla="*/ 67 w 162" name="T28"/>
              <a:gd fmla="*/ 193 h 307" name="T29"/>
              <a:gd fmla="*/ 67 w 162" name="T30"/>
              <a:gd fmla="*/ 127 h 307" name="T31"/>
              <a:gd fmla="*/ 0 w 162" name="T32"/>
              <a:gd fmla="*/ 0 h 3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7" w="162">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57" name="Rectangle 31"/>
          <p:cNvSpPr>
            <a:spLocks noChangeArrowheads="1"/>
          </p:cNvSpPr>
          <p:nvPr/>
        </p:nvSpPr>
        <p:spPr bwMode="auto">
          <a:xfrm>
            <a:off x="9327139" y="1344180"/>
            <a:ext cx="65071" cy="474540"/>
          </a:xfrm>
          <a:prstGeom prst="rect">
            <a:avLst/>
          </a:pr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58" name="Freeform 32"/>
          <p:cNvSpPr>
            <a:spLocks noEditPoints="1"/>
          </p:cNvSpPr>
          <p:nvPr/>
        </p:nvSpPr>
        <p:spPr bwMode="auto">
          <a:xfrm>
            <a:off x="7219485" y="3734332"/>
            <a:ext cx="561829" cy="411056"/>
          </a:xfrm>
          <a:custGeom>
            <a:gdLst>
              <a:gd fmla="*/ 213 w 258" name="T0"/>
              <a:gd fmla="*/ 31 h 189" name="T1"/>
              <a:gd fmla="*/ 204 w 258" name="T2"/>
              <a:gd fmla="*/ 69 h 189" name="T3"/>
              <a:gd fmla="*/ 228 w 258" name="T4"/>
              <a:gd fmla="*/ 109 h 189" name="T5"/>
              <a:gd fmla="*/ 204 w 258" name="T6"/>
              <a:gd fmla="*/ 146 h 189" name="T7"/>
              <a:gd fmla="*/ 204 w 258" name="T8"/>
              <a:gd fmla="*/ 27 h 189" name="T9"/>
              <a:gd fmla="*/ 91 w 258" name="T10"/>
              <a:gd fmla="*/ 14 h 189" name="T11"/>
              <a:gd fmla="*/ 97 w 258" name="T12"/>
              <a:gd fmla="*/ 15 h 189" name="T13"/>
              <a:gd fmla="*/ 91 w 258" name="T14"/>
              <a:gd fmla="*/ 42 h 189" name="T15"/>
              <a:gd fmla="*/ 91 w 258" name="T16"/>
              <a:gd fmla="*/ 162 h 189" name="T17"/>
              <a:gd fmla="*/ 166 w 258" name="T18"/>
              <a:gd fmla="*/ 145 h 189" name="T19"/>
              <a:gd fmla="*/ 204 w 258" name="T20"/>
              <a:gd fmla="*/ 125 h 189" name="T21"/>
              <a:gd fmla="*/ 191 w 258" name="T22"/>
              <a:gd fmla="*/ 122 h 189" name="T23"/>
              <a:gd fmla="*/ 204 w 258" name="T24"/>
              <a:gd fmla="*/ 69 h 189" name="T25"/>
              <a:gd fmla="*/ 91 w 258" name="T26"/>
              <a:gd fmla="*/ 6 h 189" name="T27"/>
              <a:gd fmla="*/ 78 w 258" name="T28"/>
              <a:gd fmla="*/ 24 h 189" name="T29"/>
              <a:gd fmla="*/ 91 w 258" name="T30"/>
              <a:gd fmla="*/ 14 h 189" name="T31"/>
              <a:gd fmla="*/ 78 w 258" name="T32"/>
              <a:gd fmla="*/ 188 h 189" name="T33"/>
              <a:gd fmla="*/ 91 w 258" name="T34"/>
              <a:gd fmla="*/ 162 h 189" name="T35"/>
              <a:gd fmla="*/ 78 w 258" name="T36"/>
              <a:gd fmla="*/ 176 h 189" name="T37"/>
              <a:gd fmla="*/ 91 w 258" name="T38"/>
              <a:gd fmla="*/ 42 h 189" name="T39"/>
              <a:gd fmla="*/ 80 w 258" name="T40"/>
              <a:gd fmla="*/ 134 h 189" name="T41"/>
              <a:gd fmla="*/ 78 w 258" name="T42"/>
              <a:gd fmla="*/ 64 h 189" name="T43"/>
              <a:gd fmla="*/ 78 w 258" name="T44"/>
              <a:gd fmla="*/ 33 h 189" name="T45"/>
              <a:gd fmla="*/ 91 w 258" name="T46"/>
              <a:gd fmla="*/ 42 h 189" name="T47"/>
              <a:gd fmla="*/ 60 w 258" name="T48"/>
              <a:gd fmla="*/ 18 h 189" name="T49"/>
              <a:gd fmla="*/ 68 w 258" name="T50"/>
              <a:gd fmla="*/ 42 h 189" name="T51"/>
              <a:gd fmla="*/ 78 w 258" name="T52"/>
              <a:gd fmla="*/ 33 h 189" name="T53"/>
              <a:gd fmla="*/ 78 w 258" name="T54"/>
              <a:gd fmla="*/ 9 h 189" name="T55"/>
              <a:gd fmla="*/ 78 w 258" name="T56"/>
              <a:gd fmla="*/ 188 h 189" name="T57"/>
              <a:gd fmla="*/ 60 w 258" name="T58"/>
              <a:gd fmla="*/ 176 h 189" name="T59"/>
              <a:gd fmla="*/ 78 w 258" name="T60"/>
              <a:gd fmla="*/ 64 h 189" name="T61"/>
              <a:gd fmla="*/ 60 w 258" name="T62"/>
              <a:gd fmla="*/ 134 h 189" name="T63"/>
              <a:gd fmla="*/ 70 w 258" name="T64"/>
              <a:gd fmla="*/ 116 h 189" name="T65"/>
              <a:gd fmla="*/ 60 w 258" name="T66"/>
              <a:gd fmla="*/ 87 h 189" name="T67"/>
              <a:gd fmla="*/ 76 w 258" name="T68"/>
              <a:gd fmla="*/ 68 h 189" name="T69"/>
              <a:gd fmla="*/ 60 w 258" name="T70"/>
              <a:gd fmla="*/ 18 h 189" name="T71"/>
              <a:gd fmla="*/ 60 w 258" name="T72"/>
              <a:gd fmla="*/ 187 h 189" name="T73"/>
              <a:gd fmla="*/ 59 w 258" name="T74"/>
              <a:gd fmla="*/ 175 h 189" name="T75"/>
              <a:gd fmla="*/ 49 w 258" name="T76"/>
              <a:gd fmla="*/ 144 h 189" name="T77"/>
              <a:gd fmla="*/ 60 w 258" name="T78"/>
              <a:gd fmla="*/ 125 h 189" name="T79"/>
              <a:gd fmla="*/ 41 w 258" name="T80"/>
              <a:gd fmla="*/ 125 h 189" name="T81"/>
              <a:gd fmla="*/ 60 w 258" name="T82"/>
              <a:gd fmla="*/ 87 h 189" name="T83"/>
              <a:gd fmla="*/ 51 w 258" name="T84"/>
              <a:gd fmla="*/ 76 h 189" name="T85"/>
              <a:gd fmla="*/ 43 w 258" name="T86"/>
              <a:gd fmla="*/ 51 h 189" name="T87"/>
              <a:gd fmla="*/ 60 w 258" name="T88"/>
              <a:gd fmla="*/ 18 h 18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9" w="258">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grpSp>
        <p:nvGrpSpPr>
          <p:cNvPr id="159" name="Group 127"/>
          <p:cNvGrpSpPr/>
          <p:nvPr/>
        </p:nvGrpSpPr>
        <p:grpSpPr>
          <a:xfrm>
            <a:off x="8798636" y="4145386"/>
            <a:ext cx="507869" cy="653880"/>
            <a:chOff x="8610600" y="4127500"/>
            <a:chExt cx="508001" cy="654050"/>
          </a:xfrm>
          <a:solidFill>
            <a:srgbClr val="204C26"/>
          </a:solidFill>
        </p:grpSpPr>
        <p:sp>
          <p:nvSpPr>
            <p:cNvPr id="160" name="Freeform 33"/>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61" name="Freeform 34"/>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62" name="Freeform 35"/>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63" name="Freeform 36"/>
            <p:cNvSpPr/>
            <p:nvPr/>
          </p:nvSpPr>
          <p:spPr bwMode="auto">
            <a:xfrm>
              <a:off x="8729663" y="4613275"/>
              <a:ext cx="141288" cy="168275"/>
            </a:xfrm>
            <a:custGeom>
              <a:gdLst>
                <a:gd fmla="*/ 45 w 65" name="T0"/>
                <a:gd fmla="*/ 5 h 77" name="T1"/>
                <a:gd fmla="*/ 45 w 65" name="T2"/>
                <a:gd fmla="*/ 28 h 77" name="T3"/>
                <a:gd fmla="*/ 25 w 65" name="T4"/>
                <a:gd fmla="*/ 45 h 77" name="T5"/>
                <a:gd fmla="*/ 1 w 65" name="T6"/>
                <a:gd fmla="*/ 64 h 77" name="T7"/>
                <a:gd fmla="*/ 65 w 65" name="T8"/>
                <a:gd fmla="*/ 77 h 77" name="T9"/>
                <a:gd fmla="*/ 65 w 65" name="T10"/>
                <a:gd fmla="*/ 0 h 77" name="T11"/>
                <a:gd fmla="*/ 45 w 65"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5">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64" name="Freeform 37"/>
            <p:cNvSpPr/>
            <p:nvPr/>
          </p:nvSpPr>
          <p:spPr bwMode="auto">
            <a:xfrm>
              <a:off x="8855075" y="4613275"/>
              <a:ext cx="134938" cy="168275"/>
            </a:xfrm>
            <a:custGeom>
              <a:gdLst>
                <a:gd fmla="*/ 14 w 62" name="T0"/>
                <a:gd fmla="*/ 5 h 77" name="T1"/>
                <a:gd fmla="*/ 14 w 62" name="T2"/>
                <a:gd fmla="*/ 28 h 77" name="T3"/>
                <a:gd fmla="*/ 32 w 62" name="T4"/>
                <a:gd fmla="*/ 45 h 77" name="T5"/>
                <a:gd fmla="*/ 61 w 62" name="T6"/>
                <a:gd fmla="*/ 64 h 77" name="T7"/>
                <a:gd fmla="*/ 0 w 62" name="T8"/>
                <a:gd fmla="*/ 77 h 77" name="T9"/>
                <a:gd fmla="*/ 0 w 62" name="T10"/>
                <a:gd fmla="*/ 0 h 77" name="T11"/>
                <a:gd fmla="*/ 14 w 62"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2">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65" name="Freeform 38"/>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66" name="Freeform 39"/>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67" name="Freeform 40"/>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grpSp>
      <p:sp>
        <p:nvSpPr>
          <p:cNvPr id="168" name="Freeform 41"/>
          <p:cNvSpPr>
            <a:spLocks noEditPoints="1"/>
          </p:cNvSpPr>
          <p:nvPr/>
        </p:nvSpPr>
        <p:spPr bwMode="auto">
          <a:xfrm>
            <a:off x="9219217" y="3485160"/>
            <a:ext cx="428513" cy="390423"/>
          </a:xfrm>
          <a:custGeom>
            <a:gdLst>
              <a:gd fmla="*/ 116 w 196" name="T0"/>
              <a:gd fmla="*/ 2 h 179" name="T1"/>
              <a:gd fmla="*/ 98 w 196" name="T2"/>
              <a:gd fmla="*/ 0 h 179" name="T3"/>
              <a:gd fmla="*/ 98 w 196" name="T4"/>
              <a:gd fmla="*/ 17 h 179" name="T5"/>
              <a:gd fmla="*/ 113 w 196" name="T6"/>
              <a:gd fmla="*/ 18 h 179" name="T7"/>
              <a:gd fmla="*/ 169 w 196" name="T8"/>
              <a:gd fmla="*/ 105 h 179" name="T9"/>
              <a:gd fmla="*/ 98 w 196" name="T10"/>
              <a:gd fmla="*/ 163 h 179" name="T11"/>
              <a:gd fmla="*/ 98 w 196" name="T12"/>
              <a:gd fmla="*/ 179 h 179" name="T13"/>
              <a:gd fmla="*/ 185 w 196" name="T14"/>
              <a:gd fmla="*/ 108 h 179" name="T15"/>
              <a:gd fmla="*/ 116 w 196" name="T16"/>
              <a:gd fmla="*/ 2 h 179" name="T17"/>
              <a:gd fmla="*/ 98 w 196" name="T18"/>
              <a:gd fmla="*/ 0 h 179" name="T19"/>
              <a:gd fmla="*/ 10 w 196" name="T20"/>
              <a:gd fmla="*/ 71 h 179" name="T21"/>
              <a:gd fmla="*/ 79 w 196" name="T22"/>
              <a:gd fmla="*/ 177 h 179" name="T23"/>
              <a:gd fmla="*/ 98 w 196" name="T24"/>
              <a:gd fmla="*/ 179 h 179" name="T25"/>
              <a:gd fmla="*/ 98 w 196" name="T26"/>
              <a:gd fmla="*/ 163 h 179" name="T27"/>
              <a:gd fmla="*/ 83 w 196" name="T28"/>
              <a:gd fmla="*/ 161 h 179" name="T29"/>
              <a:gd fmla="*/ 83 w 196" name="T30"/>
              <a:gd fmla="*/ 161 h 179" name="T31"/>
              <a:gd fmla="*/ 26 w 196" name="T32"/>
              <a:gd fmla="*/ 75 h 179" name="T33"/>
              <a:gd fmla="*/ 98 w 196" name="T34"/>
              <a:gd fmla="*/ 17 h 179" name="T35"/>
              <a:gd fmla="*/ 98 w 196" name="T36"/>
              <a:gd fmla="*/ 0 h 1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9" w="196">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69" name="Freeform 42"/>
          <p:cNvSpPr/>
          <p:nvPr/>
        </p:nvSpPr>
        <p:spPr bwMode="auto">
          <a:xfrm>
            <a:off x="9330310" y="3845426"/>
            <a:ext cx="92051" cy="198387"/>
          </a:xfrm>
          <a:custGeom>
            <a:gdLst>
              <a:gd fmla="*/ 33 w 58" name="T0"/>
              <a:gd fmla="*/ 125 h 125" name="T1"/>
              <a:gd fmla="*/ 0 w 58" name="T2"/>
              <a:gd fmla="*/ 118 h 125" name="T3"/>
              <a:gd fmla="*/ 25 w 58" name="T4"/>
              <a:gd fmla="*/ 0 h 125" name="T5"/>
              <a:gd fmla="*/ 58 w 58" name="T6"/>
              <a:gd fmla="*/ 7 h 125" name="T7"/>
              <a:gd fmla="*/ 33 w 58" name="T8"/>
              <a:gd fmla="*/ 125 h 125" name="T9"/>
            </a:gdLst>
            <a:cxnLst>
              <a:cxn ang="0">
                <a:pos x="T0" y="T1"/>
              </a:cxn>
              <a:cxn ang="0">
                <a:pos x="T2" y="T3"/>
              </a:cxn>
              <a:cxn ang="0">
                <a:pos x="T4" y="T5"/>
              </a:cxn>
              <a:cxn ang="0">
                <a:pos x="T6" y="T7"/>
              </a:cxn>
              <a:cxn ang="0">
                <a:pos x="T8" y="T9"/>
              </a:cxn>
            </a:cxnLst>
            <a:rect b="b" l="0" r="r" t="0"/>
            <a:pathLst>
              <a:path h="125" w="57">
                <a:moveTo>
                  <a:pt x="33" y="125"/>
                </a:moveTo>
                <a:lnTo>
                  <a:pt x="0" y="118"/>
                </a:lnTo>
                <a:lnTo>
                  <a:pt x="25" y="0"/>
                </a:lnTo>
                <a:lnTo>
                  <a:pt x="58" y="7"/>
                </a:lnTo>
                <a:lnTo>
                  <a:pt x="33" y="125"/>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70" name="Freeform 43"/>
          <p:cNvSpPr/>
          <p:nvPr/>
        </p:nvSpPr>
        <p:spPr bwMode="auto">
          <a:xfrm>
            <a:off x="9292220" y="3905737"/>
            <a:ext cx="130141" cy="268219"/>
          </a:xfrm>
          <a:custGeom>
            <a:gdLst>
              <a:gd fmla="*/ 40 w 60" name="T0"/>
              <a:gd fmla="*/ 106 h 123" name="T1"/>
              <a:gd fmla="*/ 18 w 60" name="T2"/>
              <a:gd fmla="*/ 121 h 123" name="T3"/>
              <a:gd fmla="*/ 3 w 60" name="T4"/>
              <a:gd fmla="*/ 98 h 123" name="T5"/>
              <a:gd fmla="*/ 20 w 60" name="T6"/>
              <a:gd fmla="*/ 17 h 123" name="T7"/>
              <a:gd fmla="*/ 42 w 60" name="T8"/>
              <a:gd fmla="*/ 2 h 123" name="T9"/>
              <a:gd fmla="*/ 57 w 60" name="T10"/>
              <a:gd fmla="*/ 25 h 123" name="T11"/>
              <a:gd fmla="*/ 40 w 60" name="T12"/>
              <a:gd fmla="*/ 106 h 123" name="T13"/>
            </a:gdLst>
            <a:cxnLst>
              <a:cxn ang="0">
                <a:pos x="T0" y="T1"/>
              </a:cxn>
              <a:cxn ang="0">
                <a:pos x="T2" y="T3"/>
              </a:cxn>
              <a:cxn ang="0">
                <a:pos x="T4" y="T5"/>
              </a:cxn>
              <a:cxn ang="0">
                <a:pos x="T6" y="T7"/>
              </a:cxn>
              <a:cxn ang="0">
                <a:pos x="T8" y="T9"/>
              </a:cxn>
              <a:cxn ang="0">
                <a:pos x="T10" y="T11"/>
              </a:cxn>
              <a:cxn ang="0">
                <a:pos x="T12" y="T13"/>
              </a:cxn>
            </a:cxnLst>
            <a:rect b="b" l="0" r="r" t="0"/>
            <a:pathLst>
              <a:path h="123" w="60">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71" name="Freeform 44"/>
          <p:cNvSpPr/>
          <p:nvPr/>
        </p:nvSpPr>
        <p:spPr bwMode="auto">
          <a:xfrm>
            <a:off x="8103492" y="901383"/>
            <a:ext cx="523739" cy="479300"/>
          </a:xfrm>
          <a:custGeom>
            <a:gdLst>
              <a:gd fmla="*/ 117 w 240" name="T0"/>
              <a:gd fmla="*/ 220 h 220" name="T1"/>
              <a:gd fmla="*/ 0 w 240" name="T2"/>
              <a:gd fmla="*/ 219 h 220" name="T3"/>
              <a:gd fmla="*/ 0 w 240" name="T4"/>
              <a:gd fmla="*/ 44 h 220" name="T5"/>
              <a:gd fmla="*/ 120 w 240" name="T6"/>
              <a:gd fmla="*/ 44 h 220" name="T7"/>
              <a:gd fmla="*/ 240 w 240" name="T8"/>
              <a:gd fmla="*/ 44 h 220" name="T9"/>
              <a:gd fmla="*/ 240 w 240" name="T10"/>
              <a:gd fmla="*/ 219 h 220" name="T11"/>
              <a:gd fmla="*/ 117 w 240" name="T12"/>
              <a:gd fmla="*/ 220 h 220" name="T13"/>
            </a:gdLst>
            <a:cxnLst>
              <a:cxn ang="0">
                <a:pos x="T0" y="T1"/>
              </a:cxn>
              <a:cxn ang="0">
                <a:pos x="T2" y="T3"/>
              </a:cxn>
              <a:cxn ang="0">
                <a:pos x="T4" y="T5"/>
              </a:cxn>
              <a:cxn ang="0">
                <a:pos x="T6" y="T7"/>
              </a:cxn>
              <a:cxn ang="0">
                <a:pos x="T8" y="T9"/>
              </a:cxn>
              <a:cxn ang="0">
                <a:pos x="T10" y="T11"/>
              </a:cxn>
              <a:cxn ang="0">
                <a:pos x="T12" y="T13"/>
              </a:cxn>
            </a:cxnLst>
            <a:rect b="b" l="0" r="r" t="0"/>
            <a:pathLst>
              <a:path h="220" w="24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172" name="Freeform 45"/>
          <p:cNvSpPr>
            <a:spLocks noEditPoints="1"/>
          </p:cNvSpPr>
          <p:nvPr/>
        </p:nvSpPr>
        <p:spPr bwMode="auto">
          <a:xfrm>
            <a:off x="7947961" y="3561340"/>
            <a:ext cx="638009" cy="528500"/>
          </a:xfrm>
          <a:custGeom>
            <a:gdLst>
              <a:gd fmla="*/ 199 w 293" name="T0"/>
              <a:gd fmla="*/ 192 h 242" name="T1"/>
              <a:gd fmla="*/ 219 w 293" name="T2"/>
              <a:gd fmla="*/ 205 h 242" name="T3"/>
              <a:gd fmla="*/ 219 w 293" name="T4"/>
              <a:gd fmla="*/ 214 h 242" name="T5"/>
              <a:gd fmla="*/ 199 w 293" name="T6"/>
              <a:gd fmla="*/ 214 h 242" name="T7"/>
              <a:gd fmla="*/ 219 w 293" name="T8"/>
              <a:gd fmla="*/ 242 h 242" name="T9"/>
              <a:gd fmla="*/ 242 w 293" name="T10"/>
              <a:gd fmla="*/ 216 h 242" name="T11"/>
              <a:gd fmla="*/ 199 w 293" name="T12"/>
              <a:gd fmla="*/ 170 h 242" name="T13"/>
              <a:gd fmla="*/ 293 w 293" name="T14"/>
              <a:gd fmla="*/ 147 h 242" name="T15"/>
              <a:gd fmla="*/ 269 w 293" name="T16"/>
              <a:gd fmla="*/ 0 h 242" name="T17"/>
              <a:gd fmla="*/ 199 w 293" name="T18"/>
              <a:gd fmla="*/ 16 h 242" name="T19"/>
              <a:gd fmla="*/ 275 w 293" name="T20"/>
              <a:gd fmla="*/ 35 h 242" name="T21"/>
              <a:gd fmla="*/ 256 w 293" name="T22"/>
              <a:gd fmla="*/ 154 h 242" name="T23"/>
              <a:gd fmla="*/ 199 w 293" name="T24"/>
              <a:gd fmla="*/ 170 h 242" name="T25"/>
              <a:gd fmla="*/ 175 w 293" name="T26"/>
              <a:gd fmla="*/ 192 h 242" name="T27"/>
              <a:gd fmla="*/ 199 w 293" name="T28"/>
              <a:gd fmla="*/ 170 h 242" name="T29"/>
              <a:gd fmla="*/ 146 w 293" name="T30"/>
              <a:gd fmla="*/ 154 h 242" name="T31"/>
              <a:gd fmla="*/ 199 w 293" name="T32"/>
              <a:gd fmla="*/ 242 h 242" name="T33"/>
              <a:gd fmla="*/ 179 w 293" name="T34"/>
              <a:gd fmla="*/ 214 h 242" name="T35"/>
              <a:gd fmla="*/ 179 w 293" name="T36"/>
              <a:gd fmla="*/ 205 h 242" name="T37"/>
              <a:gd fmla="*/ 199 w 293" name="T38"/>
              <a:gd fmla="*/ 192 h 242" name="T39"/>
              <a:gd fmla="*/ 146 w 293" name="T40"/>
              <a:gd fmla="*/ 0 h 242" name="T41"/>
              <a:gd fmla="*/ 199 w 293" name="T42"/>
              <a:gd fmla="*/ 16 h 242" name="T43"/>
              <a:gd fmla="*/ 146 w 293" name="T44"/>
              <a:gd fmla="*/ 0 h 242" name="T45"/>
              <a:gd fmla="*/ 0 w 293" name="T46"/>
              <a:gd fmla="*/ 24 h 242" name="T47"/>
              <a:gd fmla="*/ 23 w 293" name="T48"/>
              <a:gd fmla="*/ 170 h 242" name="T49"/>
              <a:gd fmla="*/ 117 w 293" name="T50"/>
              <a:gd fmla="*/ 192 h 242" name="T51"/>
              <a:gd fmla="*/ 52 w 293" name="T52"/>
              <a:gd fmla="*/ 216 h 242" name="T53"/>
              <a:gd fmla="*/ 75 w 293" name="T54"/>
              <a:gd fmla="*/ 242 h 242" name="T55"/>
              <a:gd fmla="*/ 146 w 293" name="T56"/>
              <a:gd fmla="*/ 154 h 242" name="T57"/>
              <a:gd fmla="*/ 37 w 293" name="T58"/>
              <a:gd fmla="*/ 154 h 242" name="T59"/>
              <a:gd fmla="*/ 17 w 293" name="T60"/>
              <a:gd fmla="*/ 35 h 242" name="T61"/>
              <a:gd fmla="*/ 146 w 293" name="T62"/>
              <a:gd fmla="*/ 16 h 24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1" w="293">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73" name="Freeform 46"/>
          <p:cNvSpPr>
            <a:spLocks noEditPoints="1"/>
          </p:cNvSpPr>
          <p:nvPr/>
        </p:nvSpPr>
        <p:spPr bwMode="auto">
          <a:xfrm>
            <a:off x="9076379" y="2509101"/>
            <a:ext cx="818937" cy="955427"/>
          </a:xfrm>
          <a:custGeom>
            <a:gdLst>
              <a:gd fmla="*/ 376 w 376" name="T0"/>
              <a:gd fmla="*/ 43 h 438" name="T1"/>
              <a:gd fmla="*/ 324 w 376" name="T2"/>
              <a:gd fmla="*/ 32 h 438" name="T3"/>
              <a:gd fmla="*/ 334 w 376" name="T4"/>
              <a:gd fmla="*/ 54 h 438" name="T5"/>
              <a:gd fmla="*/ 324 w 376" name="T6"/>
              <a:gd fmla="*/ 59 h 438" name="T7"/>
              <a:gd fmla="*/ 272 w 376" name="T8"/>
              <a:gd fmla="*/ 63 h 438" name="T9"/>
              <a:gd fmla="*/ 304 w 376" name="T10"/>
              <a:gd fmla="*/ 98 h 438" name="T11"/>
              <a:gd fmla="*/ 256 w 376" name="T12"/>
              <a:gd fmla="*/ 81 h 438" name="T13"/>
              <a:gd fmla="*/ 271 w 376" name="T14"/>
              <a:gd fmla="*/ 103 h 438" name="T15"/>
              <a:gd fmla="*/ 241 w 376" name="T16"/>
              <a:gd fmla="*/ 100 h 438" name="T17"/>
              <a:gd fmla="*/ 256 w 376" name="T18"/>
              <a:gd fmla="*/ 122 h 438" name="T19"/>
              <a:gd fmla="*/ 226 w 376" name="T20"/>
              <a:gd fmla="*/ 119 h 438" name="T21"/>
              <a:gd fmla="*/ 240 w 376" name="T22"/>
              <a:gd fmla="*/ 140 h 438" name="T23"/>
              <a:gd fmla="*/ 210 w 376" name="T24"/>
              <a:gd fmla="*/ 138 h 438" name="T25"/>
              <a:gd fmla="*/ 242 w 376" name="T26"/>
              <a:gd fmla="*/ 173 h 438" name="T27"/>
              <a:gd fmla="*/ 195 w 376" name="T28"/>
              <a:gd fmla="*/ 156 h 438" name="T29"/>
              <a:gd fmla="*/ 210 w 376" name="T30"/>
              <a:gd fmla="*/ 178 h 438" name="T31"/>
              <a:gd fmla="*/ 180 w 376" name="T32"/>
              <a:gd fmla="*/ 175 h 438" name="T33"/>
              <a:gd fmla="*/ 194 w 376" name="T34"/>
              <a:gd fmla="*/ 197 h 438" name="T35"/>
              <a:gd fmla="*/ 164 w 376" name="T36"/>
              <a:gd fmla="*/ 194 h 438" name="T37"/>
              <a:gd fmla="*/ 179 w 376" name="T38"/>
              <a:gd fmla="*/ 215 h 438" name="T39"/>
              <a:gd fmla="*/ 149 w 376" name="T40"/>
              <a:gd fmla="*/ 213 h 438" name="T41"/>
              <a:gd fmla="*/ 181 w 376" name="T42"/>
              <a:gd fmla="*/ 248 h 438" name="T43"/>
              <a:gd fmla="*/ 134 w 376" name="T44"/>
              <a:gd fmla="*/ 232 h 438" name="T45"/>
              <a:gd fmla="*/ 148 w 376" name="T46"/>
              <a:gd fmla="*/ 253 h 438" name="T47"/>
              <a:gd fmla="*/ 118 w 376" name="T48"/>
              <a:gd fmla="*/ 250 h 438" name="T49"/>
              <a:gd fmla="*/ 133 w 376" name="T50"/>
              <a:gd fmla="*/ 272 h 438" name="T51"/>
              <a:gd fmla="*/ 103 w 376" name="T52"/>
              <a:gd fmla="*/ 269 h 438" name="T53"/>
              <a:gd fmla="*/ 117 w 376" name="T54"/>
              <a:gd fmla="*/ 290 h 438" name="T55"/>
              <a:gd fmla="*/ 88 w 376" name="T56"/>
              <a:gd fmla="*/ 288 h 438" name="T57"/>
              <a:gd fmla="*/ 119 w 376" name="T58"/>
              <a:gd fmla="*/ 323 h 438" name="T59"/>
              <a:gd fmla="*/ 72 w 376" name="T60"/>
              <a:gd fmla="*/ 307 h 438" name="T61"/>
              <a:gd fmla="*/ 87 w 376" name="T62"/>
              <a:gd fmla="*/ 328 h 438" name="T63"/>
              <a:gd fmla="*/ 57 w 376" name="T64"/>
              <a:gd fmla="*/ 325 h 438" name="T65"/>
              <a:gd fmla="*/ 71 w 376" name="T66"/>
              <a:gd fmla="*/ 347 h 438" name="T67"/>
              <a:gd fmla="*/ 42 w 376" name="T68"/>
              <a:gd fmla="*/ 344 h 438" name="T69"/>
              <a:gd fmla="*/ 56 w 376" name="T70"/>
              <a:gd fmla="*/ 366 h 438" name="T71"/>
              <a:gd fmla="*/ 26 w 376" name="T72"/>
              <a:gd fmla="*/ 363 h 438" name="T73"/>
              <a:gd fmla="*/ 58 w 376" name="T74"/>
              <a:gd fmla="*/ 398 h 438" name="T75"/>
              <a:gd fmla="*/ 0 w 376" name="T76"/>
              <a:gd fmla="*/ 395 h 438" name="T77"/>
              <a:gd fmla="*/ 324 w 376" name="T78"/>
              <a:gd fmla="*/ 106 h 438" name="T79"/>
              <a:gd fmla="*/ 316 w 376" name="T80"/>
              <a:gd fmla="*/ 56 h 438" name="T81"/>
              <a:gd fmla="*/ 324 w 376" name="T82"/>
              <a:gd fmla="*/ 32 h 438" name="T83"/>
              <a:gd fmla="*/ 323 w 376" name="T84"/>
              <a:gd fmla="*/ 0 h 4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8" w="376">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174" name="Freeform 47"/>
          <p:cNvSpPr>
            <a:spLocks noEditPoints="1"/>
          </p:cNvSpPr>
          <p:nvPr/>
        </p:nvSpPr>
        <p:spPr bwMode="auto">
          <a:xfrm>
            <a:off x="9696930" y="2788428"/>
            <a:ext cx="353921" cy="695144"/>
          </a:xfrm>
          <a:custGeom>
            <a:gdLst>
              <a:gd fmla="*/ 121 w 162" name="T0"/>
              <a:gd fmla="*/ 144 h 319" name="T1"/>
              <a:gd fmla="*/ 128 w 162" name="T2"/>
              <a:gd fmla="*/ 138 h 319" name="T3"/>
              <a:gd fmla="*/ 150 w 162" name="T4"/>
              <a:gd fmla="*/ 80 h 319" name="T5"/>
              <a:gd fmla="*/ 147 w 162" name="T6"/>
              <a:gd fmla="*/ 69 h 319" name="T7"/>
              <a:gd fmla="*/ 156 w 162" name="T8"/>
              <a:gd fmla="*/ 46 h 319" name="T9"/>
              <a:gd fmla="*/ 137 w 162" name="T10"/>
              <a:gd fmla="*/ 3 h 319" name="T11"/>
              <a:gd fmla="*/ 121 w 162" name="T12"/>
              <a:gd fmla="*/ 1 h 319" name="T13"/>
              <a:gd fmla="*/ 121 w 162" name="T14"/>
              <a:gd fmla="*/ 58 h 319" name="T15"/>
              <a:gd fmla="*/ 126 w 162" name="T16"/>
              <a:gd fmla="*/ 61 h 319" name="T17"/>
              <a:gd fmla="*/ 121 w 162" name="T18"/>
              <a:gd fmla="*/ 59 h 319" name="T19"/>
              <a:gd fmla="*/ 121 w 162" name="T20"/>
              <a:gd fmla="*/ 85 h 319" name="T21"/>
              <a:gd fmla="*/ 125 w 162" name="T22"/>
              <a:gd fmla="*/ 75 h 319" name="T23"/>
              <a:gd fmla="*/ 123 w 162" name="T24"/>
              <a:gd fmla="*/ 66 h 319" name="T25"/>
              <a:gd fmla="*/ 139 w 162" name="T26"/>
              <a:gd fmla="*/ 72 h 319" name="T27"/>
              <a:gd fmla="*/ 144 w 162" name="T28"/>
              <a:gd fmla="*/ 83 h 319" name="T29"/>
              <a:gd fmla="*/ 125 w 162" name="T30"/>
              <a:gd fmla="*/ 132 h 319" name="T31"/>
              <a:gd fmla="*/ 121 w 162" name="T32"/>
              <a:gd fmla="*/ 136 h 319" name="T33"/>
              <a:gd fmla="*/ 121 w 162" name="T34"/>
              <a:gd fmla="*/ 144 h 319" name="T35"/>
              <a:gd fmla="*/ 66 w 162" name="T36"/>
              <a:gd fmla="*/ 284 h 319" name="T37"/>
              <a:gd fmla="*/ 121 w 162" name="T38"/>
              <a:gd fmla="*/ 144 h 319" name="T39"/>
              <a:gd fmla="*/ 121 w 162" name="T40"/>
              <a:gd fmla="*/ 144 h 319" name="T41"/>
              <a:gd fmla="*/ 121 w 162" name="T42"/>
              <a:gd fmla="*/ 136 h 319" name="T43"/>
              <a:gd fmla="*/ 114 w 162" name="T44"/>
              <a:gd fmla="*/ 137 h 319" name="T45"/>
              <a:gd fmla="*/ 98 w 162" name="T46"/>
              <a:gd fmla="*/ 130 h 319" name="T47"/>
              <a:gd fmla="*/ 98 w 162" name="T48"/>
              <a:gd fmla="*/ 130 h 319" name="T49"/>
              <a:gd fmla="*/ 106 w 162" name="T50"/>
              <a:gd fmla="*/ 125 h 319" name="T51"/>
              <a:gd fmla="*/ 121 w 162" name="T52"/>
              <a:gd fmla="*/ 85 h 319" name="T53"/>
              <a:gd fmla="*/ 121 w 162" name="T54"/>
              <a:gd fmla="*/ 59 h 319" name="T55"/>
              <a:gd fmla="*/ 85 w 162" name="T56"/>
              <a:gd fmla="*/ 45 h 319" name="T57"/>
              <a:gd fmla="*/ 74 w 162" name="T58"/>
              <a:gd fmla="*/ 51 h 319" name="T59"/>
              <a:gd fmla="*/ 52 w 162" name="T60"/>
              <a:gd fmla="*/ 108 h 319" name="T61"/>
              <a:gd fmla="*/ 54 w 162" name="T62"/>
              <a:gd fmla="*/ 118 h 319" name="T63"/>
              <a:gd fmla="*/ 35 w 162" name="T64"/>
              <a:gd fmla="*/ 168 h 319" name="T65"/>
              <a:gd fmla="*/ 35 w 162" name="T66"/>
              <a:gd fmla="*/ 256 h 319" name="T67"/>
              <a:gd fmla="*/ 39 w 162" name="T68"/>
              <a:gd fmla="*/ 257 h 319" name="T69"/>
              <a:gd fmla="*/ 45 w 162" name="T70"/>
              <a:gd fmla="*/ 268 h 319" name="T71"/>
              <a:gd fmla="*/ 58 w 162" name="T72"/>
              <a:gd fmla="*/ 264 h 319" name="T73"/>
              <a:gd fmla="*/ 64 w 162" name="T74"/>
              <a:gd fmla="*/ 278 h 319" name="T75"/>
              <a:gd fmla="*/ 63 w 162" name="T76"/>
              <a:gd fmla="*/ 281 h 319" name="T77"/>
              <a:gd fmla="*/ 35 w 162" name="T78"/>
              <a:gd fmla="*/ 300 h 319" name="T79"/>
              <a:gd fmla="*/ 35 w 162" name="T80"/>
              <a:gd fmla="*/ 306 h 319" name="T81"/>
              <a:gd fmla="*/ 66 w 162" name="T82"/>
              <a:gd fmla="*/ 284 h 319" name="T83"/>
              <a:gd fmla="*/ 121 w 162" name="T84"/>
              <a:gd fmla="*/ 1 h 319" name="T85"/>
              <a:gd fmla="*/ 121 w 162" name="T86"/>
              <a:gd fmla="*/ 58 h 319" name="T87"/>
              <a:gd fmla="*/ 88 w 162" name="T88"/>
              <a:gd fmla="*/ 36 h 319" name="T89"/>
              <a:gd fmla="*/ 94 w 162" name="T90"/>
              <a:gd fmla="*/ 22 h 319" name="T91"/>
              <a:gd fmla="*/ 121 w 162" name="T92"/>
              <a:gd fmla="*/ 1 h 319" name="T93"/>
              <a:gd fmla="*/ 35 w 162" name="T94"/>
              <a:gd fmla="*/ 168 h 319" name="T95"/>
              <a:gd fmla="*/ 0 w 162" name="T96"/>
              <a:gd fmla="*/ 258 h 319" name="T97"/>
              <a:gd fmla="*/ 15 w 162" name="T98"/>
              <a:gd fmla="*/ 319 h 319" name="T99"/>
              <a:gd fmla="*/ 35 w 162" name="T100"/>
              <a:gd fmla="*/ 306 h 319" name="T101"/>
              <a:gd fmla="*/ 35 w 162" name="T102"/>
              <a:gd fmla="*/ 300 h 319" name="T103"/>
              <a:gd fmla="*/ 33 w 162" name="T104"/>
              <a:gd fmla="*/ 301 h 319" name="T105"/>
              <a:gd fmla="*/ 13 w 162" name="T106"/>
              <a:gd fmla="*/ 294 h 319" name="T107"/>
              <a:gd fmla="*/ 5 w 162" name="T108"/>
              <a:gd fmla="*/ 259 h 319" name="T109"/>
              <a:gd fmla="*/ 5 w 162" name="T110"/>
              <a:gd fmla="*/ 259 h 319" name="T111"/>
              <a:gd fmla="*/ 6 w 162" name="T112"/>
              <a:gd fmla="*/ 256 h 319" name="T113"/>
              <a:gd fmla="*/ 19 w 162" name="T114"/>
              <a:gd fmla="*/ 250 h 319" name="T115"/>
              <a:gd fmla="*/ 26 w 162" name="T116"/>
              <a:gd fmla="*/ 261 h 319" name="T117"/>
              <a:gd fmla="*/ 35 w 162" name="T118"/>
              <a:gd fmla="*/ 256 h 319" name="T119"/>
              <a:gd fmla="*/ 35 w 162" name="T120"/>
              <a:gd fmla="*/ 168 h 3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 w="162">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175" name="Freeform 48"/>
          <p:cNvSpPr>
            <a:spLocks noEditPoints="1"/>
          </p:cNvSpPr>
          <p:nvPr/>
        </p:nvSpPr>
        <p:spPr bwMode="auto">
          <a:xfrm>
            <a:off x="8462176" y="2877307"/>
            <a:ext cx="579287" cy="579287"/>
          </a:xfrm>
          <a:custGeom>
            <a:gdLst>
              <a:gd fmla="*/ 133 w 266" name="T0"/>
              <a:gd fmla="*/ 0 h 266" name="T1"/>
              <a:gd fmla="*/ 133 w 266" name="T2"/>
              <a:gd fmla="*/ 0 h 266" name="T3"/>
              <a:gd fmla="*/ 133 w 266" name="T4"/>
              <a:gd fmla="*/ 35 h 266" name="T5"/>
              <a:gd fmla="*/ 150 w 266" name="T6"/>
              <a:gd fmla="*/ 24 h 266" name="T7"/>
              <a:gd fmla="*/ 242 w 266" name="T8"/>
              <a:gd fmla="*/ 117 h 266" name="T9"/>
              <a:gd fmla="*/ 231 w 266" name="T10"/>
              <a:gd fmla="*/ 133 h 266" name="T11"/>
              <a:gd fmla="*/ 242 w 266" name="T12"/>
              <a:gd fmla="*/ 149 h 266" name="T13"/>
              <a:gd fmla="*/ 150 w 266" name="T14"/>
              <a:gd fmla="*/ 242 h 266" name="T15"/>
              <a:gd fmla="*/ 150 w 266" name="T16"/>
              <a:gd fmla="*/ 242 h 266" name="T17"/>
              <a:gd fmla="*/ 133 w 266" name="T18"/>
              <a:gd fmla="*/ 231 h 266" name="T19"/>
              <a:gd fmla="*/ 133 w 266" name="T20"/>
              <a:gd fmla="*/ 266 h 266" name="T21"/>
              <a:gd fmla="*/ 133 w 266" name="T22"/>
              <a:gd fmla="*/ 266 h 266" name="T23"/>
              <a:gd fmla="*/ 266 w 266" name="T24"/>
              <a:gd fmla="*/ 133 h 266" name="T25"/>
              <a:gd fmla="*/ 133 w 266" name="T26"/>
              <a:gd fmla="*/ 0 h 266" name="T27"/>
              <a:gd fmla="*/ 133 w 266" name="T28"/>
              <a:gd fmla="*/ 0 h 266" name="T29"/>
              <a:gd fmla="*/ 133 w 266" name="T30"/>
              <a:gd fmla="*/ 0 h 266" name="T31"/>
              <a:gd fmla="*/ 0 w 266" name="T32"/>
              <a:gd fmla="*/ 133 h 266" name="T33"/>
              <a:gd fmla="*/ 133 w 266" name="T34"/>
              <a:gd fmla="*/ 266 h 266" name="T35"/>
              <a:gd fmla="*/ 133 w 266" name="T36"/>
              <a:gd fmla="*/ 266 h 266" name="T37"/>
              <a:gd fmla="*/ 133 w 266" name="T38"/>
              <a:gd fmla="*/ 231 h 266" name="T39"/>
              <a:gd fmla="*/ 133 w 266" name="T40"/>
              <a:gd fmla="*/ 231 h 266" name="T41"/>
              <a:gd fmla="*/ 117 w 266" name="T42"/>
              <a:gd fmla="*/ 242 h 266" name="T43"/>
              <a:gd fmla="*/ 24 w 266" name="T44"/>
              <a:gd fmla="*/ 149 h 266" name="T45"/>
              <a:gd fmla="*/ 35 w 266" name="T46"/>
              <a:gd fmla="*/ 133 h 266" name="T47"/>
              <a:gd fmla="*/ 24 w 266" name="T48"/>
              <a:gd fmla="*/ 117 h 266" name="T49"/>
              <a:gd fmla="*/ 117 w 266" name="T50"/>
              <a:gd fmla="*/ 24 h 266" name="T51"/>
              <a:gd fmla="*/ 133 w 266" name="T52"/>
              <a:gd fmla="*/ 35 h 266" name="T53"/>
              <a:gd fmla="*/ 133 w 266" name="T54"/>
              <a:gd fmla="*/ 35 h 266" name="T55"/>
              <a:gd fmla="*/ 133 w 266" name="T56"/>
              <a:gd fmla="*/ 0 h 26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66" w="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76" name="Freeform 49"/>
          <p:cNvSpPr/>
          <p:nvPr/>
        </p:nvSpPr>
        <p:spPr bwMode="auto">
          <a:xfrm>
            <a:off x="8568513" y="3061406"/>
            <a:ext cx="288849" cy="152360"/>
          </a:xfrm>
          <a:custGeom>
            <a:gdLst>
              <a:gd fmla="*/ 124 w 133" name="T0"/>
              <a:gd fmla="*/ 0 h 70" name="T1"/>
              <a:gd fmla="*/ 93 w 133" name="T2"/>
              <a:gd fmla="*/ 30 h 70" name="T3"/>
              <a:gd fmla="*/ 84 w 133" name="T4"/>
              <a:gd fmla="*/ 28 h 70" name="T5"/>
              <a:gd fmla="*/ 65 w 133" name="T6"/>
              <a:gd fmla="*/ 42 h 70" name="T7"/>
              <a:gd fmla="*/ 0 w 133" name="T8"/>
              <a:gd fmla="*/ 42 h 70" name="T9"/>
              <a:gd fmla="*/ 0 w 133" name="T10"/>
              <a:gd fmla="*/ 56 h 70" name="T11"/>
              <a:gd fmla="*/ 65 w 133" name="T12"/>
              <a:gd fmla="*/ 56 h 70" name="T13"/>
              <a:gd fmla="*/ 84 w 133" name="T14"/>
              <a:gd fmla="*/ 70 h 70" name="T15"/>
              <a:gd fmla="*/ 105 w 133" name="T16"/>
              <a:gd fmla="*/ 49 h 70" name="T17"/>
              <a:gd fmla="*/ 103 w 133" name="T18"/>
              <a:gd fmla="*/ 40 h 70" name="T19"/>
              <a:gd fmla="*/ 133 w 133" name="T20"/>
              <a:gd fmla="*/ 9 h 70" name="T21"/>
              <a:gd fmla="*/ 124 w 133" name="T22"/>
              <a:gd fmla="*/ 0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133">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grpSp>
        <p:nvGrpSpPr>
          <p:cNvPr id="177" name="Group 126"/>
          <p:cNvGrpSpPr/>
          <p:nvPr/>
        </p:nvGrpSpPr>
        <p:grpSpPr>
          <a:xfrm>
            <a:off x="8693888" y="3623234"/>
            <a:ext cx="453907" cy="431688"/>
            <a:chOff x="8505825" y="3605213"/>
            <a:chExt cx="454025" cy="431800"/>
          </a:xfrm>
          <a:solidFill>
            <a:srgbClr val="39682A"/>
          </a:solidFill>
        </p:grpSpPr>
        <p:sp>
          <p:nvSpPr>
            <p:cNvPr id="178" name="Freeform 50"/>
            <p:cNvSpPr/>
            <p:nvPr/>
          </p:nvSpPr>
          <p:spPr bwMode="auto">
            <a:xfrm>
              <a:off x="8505825" y="3694113"/>
              <a:ext cx="454025" cy="342900"/>
            </a:xfrm>
            <a:custGeom>
              <a:gdLst>
                <a:gd fmla="*/ 146 w 208" name="T0"/>
                <a:gd fmla="*/ 0 h 157" name="T1"/>
                <a:gd fmla="*/ 104 w 208" name="T2"/>
                <a:gd fmla="*/ 15 h 157" name="T3"/>
                <a:gd fmla="*/ 62 w 208" name="T4"/>
                <a:gd fmla="*/ 0 h 157" name="T5"/>
                <a:gd fmla="*/ 0 w 208" name="T6"/>
                <a:gd fmla="*/ 60 h 157" name="T7"/>
                <a:gd fmla="*/ 107 w 208" name="T8"/>
                <a:gd fmla="*/ 157 h 157" name="T9"/>
                <a:gd fmla="*/ 208 w 208" name="T10"/>
                <a:gd fmla="*/ 60 h 157" name="T11"/>
                <a:gd fmla="*/ 146 w 208" name="T12"/>
                <a:gd fmla="*/ 0 h 157" name="T13"/>
              </a:gdLst>
              <a:cxnLst>
                <a:cxn ang="0">
                  <a:pos x="T0" y="T1"/>
                </a:cxn>
                <a:cxn ang="0">
                  <a:pos x="T2" y="T3"/>
                </a:cxn>
                <a:cxn ang="0">
                  <a:pos x="T4" y="T5"/>
                </a:cxn>
                <a:cxn ang="0">
                  <a:pos x="T6" y="T7"/>
                </a:cxn>
                <a:cxn ang="0">
                  <a:pos x="T8" y="T9"/>
                </a:cxn>
                <a:cxn ang="0">
                  <a:pos x="T10" y="T11"/>
                </a:cxn>
                <a:cxn ang="0">
                  <a:pos x="T12" y="T13"/>
                </a:cxn>
              </a:cxnLst>
              <a:rect b="b" l="0" r="r" t="0"/>
              <a:pathLst>
                <a:path h="157" w="208">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179" name="Freeform 51"/>
            <p:cNvSpPr/>
            <p:nvPr/>
          </p:nvSpPr>
          <p:spPr bwMode="auto">
            <a:xfrm>
              <a:off x="8709025" y="3605213"/>
              <a:ext cx="123825" cy="157163"/>
            </a:xfrm>
            <a:custGeom>
              <a:gdLst>
                <a:gd fmla="*/ 12 w 57" name="T0"/>
                <a:gd fmla="*/ 72 h 72" name="T1"/>
                <a:gd fmla="*/ 27 w 57" name="T2"/>
                <a:gd fmla="*/ 0 h 72" name="T3"/>
                <a:gd fmla="*/ 57 w 57" name="T4"/>
                <a:gd fmla="*/ 6 h 72" name="T5"/>
                <a:gd fmla="*/ 12 w 57" name="T6"/>
                <a:gd fmla="*/ 72 h 72" name="T7"/>
              </a:gdLst>
              <a:cxnLst>
                <a:cxn ang="0">
                  <a:pos x="T0" y="T1"/>
                </a:cxn>
                <a:cxn ang="0">
                  <a:pos x="T2" y="T3"/>
                </a:cxn>
                <a:cxn ang="0">
                  <a:pos x="T4" y="T5"/>
                </a:cxn>
                <a:cxn ang="0">
                  <a:pos x="T6" y="T7"/>
                </a:cxn>
              </a:cxnLst>
              <a:rect b="b" l="0" r="r" t="0"/>
              <a:pathLst>
                <a:path h="72" w="57">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grpSp>
      <p:sp>
        <p:nvSpPr>
          <p:cNvPr id="180" name="Freeform 52"/>
          <p:cNvSpPr/>
          <p:nvPr/>
        </p:nvSpPr>
        <p:spPr bwMode="auto">
          <a:xfrm>
            <a:off x="7294081" y="1053742"/>
            <a:ext cx="679273" cy="552307"/>
          </a:xfrm>
          <a:custGeom>
            <a:gdLst>
              <a:gd fmla="*/ 312 w 312" name="T0"/>
              <a:gd fmla="*/ 86 h 253" name="T1"/>
              <a:gd fmla="*/ 305 w 312" name="T2"/>
              <a:gd fmla="*/ 75 h 253" name="T3"/>
              <a:gd fmla="*/ 79 w 312" name="T4"/>
              <a:gd fmla="*/ 226 h 253" name="T5"/>
              <a:gd fmla="*/ 28 w 312" name="T6"/>
              <a:gd fmla="*/ 214 h 253" name="T7"/>
              <a:gd fmla="*/ 35 w 312" name="T8"/>
              <a:gd fmla="*/ 162 h 253" name="T9"/>
              <a:gd fmla="*/ 262 w 312" name="T10"/>
              <a:gd fmla="*/ 11 h 253" name="T11"/>
              <a:gd fmla="*/ 254 w 312" name="T12"/>
              <a:gd fmla="*/ 0 h 253" name="T13"/>
              <a:gd fmla="*/ 26 w 312" name="T14"/>
              <a:gd fmla="*/ 153 h 253" name="T15"/>
              <a:gd fmla="*/ 15 w 312" name="T16"/>
              <a:gd fmla="*/ 222 h 253" name="T17"/>
              <a:gd fmla="*/ 83 w 312" name="T18"/>
              <a:gd fmla="*/ 239 h 253" name="T19"/>
              <a:gd fmla="*/ 312 w 312" name="T20"/>
              <a:gd fmla="*/ 86 h 2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3" w="312">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81" name="Freeform 53"/>
          <p:cNvSpPr/>
          <p:nvPr/>
        </p:nvSpPr>
        <p:spPr bwMode="auto">
          <a:xfrm>
            <a:off x="7809884" y="1023588"/>
            <a:ext cx="187276" cy="257108"/>
          </a:xfrm>
          <a:custGeom>
            <a:gdLst>
              <a:gd fmla="*/ 80 w 86" name="T0"/>
              <a:gd fmla="*/ 115 h 118" name="T1"/>
              <a:gd fmla="*/ 68 w 86" name="T2"/>
              <a:gd fmla="*/ 113 h 118" name="T3"/>
              <a:gd fmla="*/ 3 w 86" name="T4"/>
              <a:gd fmla="*/ 16 h 118" name="T5"/>
              <a:gd fmla="*/ 6 w 86" name="T6"/>
              <a:gd fmla="*/ 3 h 118" name="T7"/>
              <a:gd fmla="*/ 19 w 86" name="T8"/>
              <a:gd fmla="*/ 6 h 118" name="T9"/>
              <a:gd fmla="*/ 83 w 86" name="T10"/>
              <a:gd fmla="*/ 102 h 118" name="T11"/>
              <a:gd fmla="*/ 80 w 86" name="T12"/>
              <a:gd fmla="*/ 115 h 118" name="T13"/>
            </a:gdLst>
            <a:cxnLst>
              <a:cxn ang="0">
                <a:pos x="T0" y="T1"/>
              </a:cxn>
              <a:cxn ang="0">
                <a:pos x="T2" y="T3"/>
              </a:cxn>
              <a:cxn ang="0">
                <a:pos x="T4" y="T5"/>
              </a:cxn>
              <a:cxn ang="0">
                <a:pos x="T6" y="T7"/>
              </a:cxn>
              <a:cxn ang="0">
                <a:pos x="T8" y="T9"/>
              </a:cxn>
              <a:cxn ang="0">
                <a:pos x="T10" y="T11"/>
              </a:cxn>
              <a:cxn ang="0">
                <a:pos x="T12" y="T13"/>
              </a:cxn>
            </a:cxnLst>
            <a:rect b="b" l="0" r="r" t="0"/>
            <a:pathLst>
              <a:path h="118" w="86">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82" name="Freeform 54"/>
          <p:cNvSpPr/>
          <p:nvPr/>
        </p:nvSpPr>
        <p:spPr bwMode="auto">
          <a:xfrm>
            <a:off x="7382954" y="1199755"/>
            <a:ext cx="514216" cy="336463"/>
          </a:xfrm>
          <a:custGeom>
            <a:gdLst>
              <a:gd fmla="*/ 236 w 236" name="T0"/>
              <a:gd fmla="*/ 13 h 154" name="T1"/>
              <a:gd fmla="*/ 227 w 236" name="T2"/>
              <a:gd fmla="*/ 0 h 154" name="T3"/>
              <a:gd fmla="*/ 25 w 236" name="T4"/>
              <a:gd fmla="*/ 135 h 154" name="T5"/>
              <a:gd fmla="*/ 0 w 236" name="T6"/>
              <a:gd fmla="*/ 136 h 154" name="T7"/>
              <a:gd fmla="*/ 1 w 236" name="T8"/>
              <a:gd fmla="*/ 138 h 154" name="T9"/>
              <a:gd fmla="*/ 36 w 236" name="T10"/>
              <a:gd fmla="*/ 146 h 154" name="T11"/>
              <a:gd fmla="*/ 236 w 236" name="T12"/>
              <a:gd fmla="*/ 13 h 154" name="T13"/>
            </a:gdLst>
            <a:cxnLst>
              <a:cxn ang="0">
                <a:pos x="T0" y="T1"/>
              </a:cxn>
              <a:cxn ang="0">
                <a:pos x="T2" y="T3"/>
              </a:cxn>
              <a:cxn ang="0">
                <a:pos x="T4" y="T5"/>
              </a:cxn>
              <a:cxn ang="0">
                <a:pos x="T6" y="T7"/>
              </a:cxn>
              <a:cxn ang="0">
                <a:pos x="T8" y="T9"/>
              </a:cxn>
              <a:cxn ang="0">
                <a:pos x="T10" y="T11"/>
              </a:cxn>
              <a:cxn ang="0">
                <a:pos x="T12" y="T13"/>
              </a:cxn>
            </a:cxnLst>
            <a:rect b="b" l="0" r="r" t="0"/>
            <a:pathLst>
              <a:path h="154" w="236">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83" name="Freeform 55"/>
          <p:cNvSpPr>
            <a:spLocks noEditPoints="1"/>
          </p:cNvSpPr>
          <p:nvPr/>
        </p:nvSpPr>
        <p:spPr bwMode="auto">
          <a:xfrm>
            <a:off x="6963965" y="1494952"/>
            <a:ext cx="296785" cy="520564"/>
          </a:xfrm>
          <a:custGeom>
            <a:gdLst>
              <a:gd fmla="*/ 59 w 136" name="T0"/>
              <a:gd fmla="*/ 203 h 239" name="T1"/>
              <a:gd fmla="*/ 54 w 136" name="T2"/>
              <a:gd fmla="*/ 203 h 239" name="T3"/>
              <a:gd fmla="*/ 54 w 136" name="T4"/>
              <a:gd fmla="*/ 239 h 239" name="T5"/>
              <a:gd fmla="*/ 72 w 136" name="T6"/>
              <a:gd fmla="*/ 226 h 239" name="T7"/>
              <a:gd fmla="*/ 59 w 136" name="T8"/>
              <a:gd fmla="*/ 203 h 239" name="T9"/>
              <a:gd fmla="*/ 54 w 136" name="T10"/>
              <a:gd fmla="*/ 187 h 239" name="T11"/>
              <a:gd fmla="*/ 54 w 136" name="T12"/>
              <a:gd fmla="*/ 82 h 239" name="T13"/>
              <a:gd fmla="*/ 81 w 136" name="T14"/>
              <a:gd fmla="*/ 74 h 239" name="T15"/>
              <a:gd fmla="*/ 97 w 136" name="T16"/>
              <a:gd fmla="*/ 13 h 239" name="T17"/>
              <a:gd fmla="*/ 114 w 136" name="T18"/>
              <a:gd fmla="*/ 2 h 239" name="T19"/>
              <a:gd fmla="*/ 124 w 136" name="T20"/>
              <a:gd fmla="*/ 20 h 239" name="T21"/>
              <a:gd fmla="*/ 109 w 136" name="T22"/>
              <a:gd fmla="*/ 81 h 239" name="T23"/>
              <a:gd fmla="*/ 130 w 136" name="T24"/>
              <a:gd fmla="*/ 134 h 239" name="T25"/>
              <a:gd fmla="*/ 122 w 136" name="T26"/>
              <a:gd fmla="*/ 164 h 239" name="T27"/>
              <a:gd fmla="*/ 122 w 136" name="T28"/>
              <a:gd fmla="*/ 164 h 239" name="T29"/>
              <a:gd fmla="*/ 136 w 136" name="T30"/>
              <a:gd fmla="*/ 187 h 239" name="T31"/>
              <a:gd fmla="*/ 131 w 136" name="T32"/>
              <a:gd fmla="*/ 207 h 239" name="T33"/>
              <a:gd fmla="*/ 54 w 136" name="T34"/>
              <a:gd fmla="*/ 187 h 239" name="T35"/>
              <a:gd fmla="*/ 54 w 136" name="T36"/>
              <a:gd fmla="*/ 203 h 239" name="T37"/>
              <a:gd fmla="*/ 36 w 136" name="T38"/>
              <a:gd fmla="*/ 216 h 239" name="T39"/>
              <a:gd fmla="*/ 50 w 136" name="T40"/>
              <a:gd fmla="*/ 239 h 239" name="T41"/>
              <a:gd fmla="*/ 54 w 136" name="T42"/>
              <a:gd fmla="*/ 239 h 239" name="T43"/>
              <a:gd fmla="*/ 54 w 136" name="T44"/>
              <a:gd fmla="*/ 203 h 239" name="T45"/>
              <a:gd fmla="*/ 54 w 136" name="T46"/>
              <a:gd fmla="*/ 82 h 239" name="T47"/>
              <a:gd fmla="*/ 54 w 136" name="T48"/>
              <a:gd fmla="*/ 187 h 239" name="T49"/>
              <a:gd fmla="*/ 0 w 136" name="T50"/>
              <a:gd fmla="*/ 173 h 239" name="T51"/>
              <a:gd fmla="*/ 5 w 136" name="T52"/>
              <a:gd fmla="*/ 152 h 239" name="T53"/>
              <a:gd fmla="*/ 29 w 136" name="T54"/>
              <a:gd fmla="*/ 140 h 239" name="T55"/>
              <a:gd fmla="*/ 37 w 136" name="T56"/>
              <a:gd fmla="*/ 109 h 239" name="T57"/>
              <a:gd fmla="*/ 54 w 136" name="T58"/>
              <a:gd fmla="*/ 82 h 23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9" w="136">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184" name="Freeform 56"/>
          <p:cNvSpPr>
            <a:spLocks noEditPoints="1"/>
          </p:cNvSpPr>
          <p:nvPr/>
        </p:nvSpPr>
        <p:spPr bwMode="auto">
          <a:xfrm>
            <a:off x="6694158" y="2585281"/>
            <a:ext cx="555480" cy="604680"/>
          </a:xfrm>
          <a:custGeom>
            <a:gdLst>
              <a:gd fmla="*/ 198 w 255" name="T0"/>
              <a:gd fmla="*/ 128 h 277" name="T1"/>
              <a:gd fmla="*/ 191 w 255" name="T2"/>
              <a:gd fmla="*/ 158 h 277" name="T3"/>
              <a:gd fmla="*/ 191 w 255" name="T4"/>
              <a:gd fmla="*/ 185 h 277" name="T5"/>
              <a:gd fmla="*/ 196 w 255" name="T6"/>
              <a:gd fmla="*/ 187 h 277" name="T7"/>
              <a:gd fmla="*/ 218 w 255" name="T8"/>
              <a:gd fmla="*/ 218 h 277" name="T9"/>
              <a:gd fmla="*/ 191 w 255" name="T10"/>
              <a:gd fmla="*/ 201 h 277" name="T11"/>
              <a:gd fmla="*/ 191 w 255" name="T12"/>
              <a:gd fmla="*/ 55 h 277" name="T13"/>
              <a:gd fmla="*/ 218 w 255" name="T14"/>
              <a:gd fmla="*/ 38 h 277" name="T15"/>
              <a:gd fmla="*/ 196 w 255" name="T16"/>
              <a:gd fmla="*/ 69 h 277" name="T17"/>
              <a:gd fmla="*/ 191 w 255" name="T18"/>
              <a:gd fmla="*/ 71 h 277" name="T19"/>
              <a:gd fmla="*/ 249 w 255" name="T20"/>
              <a:gd fmla="*/ 121 h 277" name="T21"/>
              <a:gd fmla="*/ 211 w 255" name="T22"/>
              <a:gd fmla="*/ 128 h 277" name="T23"/>
              <a:gd fmla="*/ 249 w 255" name="T24"/>
              <a:gd fmla="*/ 134 h 277" name="T25"/>
              <a:gd fmla="*/ 249 w 255" name="T26"/>
              <a:gd fmla="*/ 121 h 277" name="T27"/>
              <a:gd fmla="*/ 132 w 255" name="T28"/>
              <a:gd fmla="*/ 277 h 277" name="T29"/>
              <a:gd fmla="*/ 167 w 255" name="T30"/>
              <a:gd fmla="*/ 186 h 277" name="T31"/>
              <a:gd fmla="*/ 191 w 255" name="T32"/>
              <a:gd fmla="*/ 98 h 277" name="T33"/>
              <a:gd fmla="*/ 127 w 255" name="T34"/>
              <a:gd fmla="*/ 72 h 277" name="T35"/>
              <a:gd fmla="*/ 183 w 255" name="T36"/>
              <a:gd fmla="*/ 128 h 277" name="T37"/>
              <a:gd fmla="*/ 156 w 255" name="T38"/>
              <a:gd fmla="*/ 176 h 277" name="T39"/>
              <a:gd fmla="*/ 153 w 255" name="T40"/>
              <a:gd fmla="*/ 214 h 277" name="T41"/>
              <a:gd fmla="*/ 127 w 255" name="T42"/>
              <a:gd fmla="*/ 277 h 277" name="T43"/>
              <a:gd fmla="*/ 191 w 255" name="T44"/>
              <a:gd fmla="*/ 71 h 277" name="T45"/>
              <a:gd fmla="*/ 186 w 255" name="T46"/>
              <a:gd fmla="*/ 60 h 277" name="T47"/>
              <a:gd fmla="*/ 191 w 255" name="T48"/>
              <a:gd fmla="*/ 185 h 277" name="T49"/>
              <a:gd fmla="*/ 186 w 255" name="T50"/>
              <a:gd fmla="*/ 196 h 277" name="T51"/>
              <a:gd fmla="*/ 191 w 255" name="T52"/>
              <a:gd fmla="*/ 185 h 277" name="T53"/>
              <a:gd fmla="*/ 127 w 255" name="T54"/>
              <a:gd fmla="*/ 0 h 277" name="T55"/>
              <a:gd fmla="*/ 134 w 255" name="T56"/>
              <a:gd fmla="*/ 7 h 277" name="T57"/>
              <a:gd fmla="*/ 128 w 255" name="T58"/>
              <a:gd fmla="*/ 45 h 277" name="T59"/>
              <a:gd fmla="*/ 127 w 255" name="T60"/>
              <a:gd fmla="*/ 45 h 277" name="T61"/>
              <a:gd fmla="*/ 64 w 255" name="T62"/>
              <a:gd fmla="*/ 97 h 277" name="T63"/>
              <a:gd fmla="*/ 89 w 255" name="T64"/>
              <a:gd fmla="*/ 187 h 277" name="T65"/>
              <a:gd fmla="*/ 124 w 255" name="T66"/>
              <a:gd fmla="*/ 277 h 277" name="T67"/>
              <a:gd fmla="*/ 127 w 255" name="T68"/>
              <a:gd fmla="*/ 214 h 277" name="T69"/>
              <a:gd fmla="*/ 103 w 255" name="T70"/>
              <a:gd fmla="*/ 183 h 277" name="T71"/>
              <a:gd fmla="*/ 71 w 255" name="T72"/>
              <a:gd fmla="*/ 128 h 277" name="T73"/>
              <a:gd fmla="*/ 127 w 255" name="T74"/>
              <a:gd fmla="*/ 72 h 277" name="T75"/>
              <a:gd fmla="*/ 127 w 255" name="T76"/>
              <a:gd fmla="*/ 57 h 277" name="T77"/>
              <a:gd fmla="*/ 127 w 255" name="T78"/>
              <a:gd fmla="*/ 0 h 277" name="T79"/>
              <a:gd fmla="*/ 121 w 255" name="T80"/>
              <a:gd fmla="*/ 38 h 277" name="T81"/>
              <a:gd fmla="*/ 127 w 255" name="T82"/>
              <a:gd fmla="*/ 0 h 277" name="T83"/>
              <a:gd fmla="*/ 64 w 255" name="T84"/>
              <a:gd fmla="*/ 185 h 277" name="T85"/>
              <a:gd fmla="*/ 69 w 255" name="T86"/>
              <a:gd fmla="*/ 196 h 277" name="T87"/>
              <a:gd fmla="*/ 64 w 255" name="T88"/>
              <a:gd fmla="*/ 71 h 277" name="T89"/>
              <a:gd fmla="*/ 69 w 255" name="T90"/>
              <a:gd fmla="*/ 60 h 277" name="T91"/>
              <a:gd fmla="*/ 64 w 255" name="T92"/>
              <a:gd fmla="*/ 71 h 277" name="T93"/>
              <a:gd fmla="*/ 57 w 255" name="T94"/>
              <a:gd fmla="*/ 128 h 277" name="T95"/>
              <a:gd fmla="*/ 64 w 255" name="T96"/>
              <a:gd fmla="*/ 97 h 277" name="T97"/>
              <a:gd fmla="*/ 64 w 255" name="T98"/>
              <a:gd fmla="*/ 71 h 277" name="T99"/>
              <a:gd fmla="*/ 60 w 255" name="T100"/>
              <a:gd fmla="*/ 69 h 277" name="T101"/>
              <a:gd fmla="*/ 38 w 255" name="T102"/>
              <a:gd fmla="*/ 38 h 277" name="T103"/>
              <a:gd fmla="*/ 64 w 255" name="T104"/>
              <a:gd fmla="*/ 55 h 277" name="T105"/>
              <a:gd fmla="*/ 64 w 255" name="T106"/>
              <a:gd fmla="*/ 201 h 277" name="T107"/>
              <a:gd fmla="*/ 38 w 255" name="T108"/>
              <a:gd fmla="*/ 218 h 277" name="T109"/>
              <a:gd fmla="*/ 60 w 255" name="T110"/>
              <a:gd fmla="*/ 187 h 277" name="T111"/>
              <a:gd fmla="*/ 64 w 255" name="T112"/>
              <a:gd fmla="*/ 185 h 277" name="T113"/>
              <a:gd fmla="*/ 45 w 255" name="T114"/>
              <a:gd fmla="*/ 128 h 277" name="T115"/>
              <a:gd fmla="*/ 7 w 255" name="T116"/>
              <a:gd fmla="*/ 121 h 277" name="T117"/>
              <a:gd fmla="*/ 7 w 255" name="T118"/>
              <a:gd fmla="*/ 134 h 277" name="T119"/>
              <a:gd fmla="*/ 45 w 255" name="T120"/>
              <a:gd fmla="*/ 128 h 27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7" w="255">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85" name="Freeform 57"/>
          <p:cNvSpPr>
            <a:spLocks noEditPoints="1"/>
          </p:cNvSpPr>
          <p:nvPr/>
        </p:nvSpPr>
        <p:spPr bwMode="auto">
          <a:xfrm>
            <a:off x="8743091" y="1022002"/>
            <a:ext cx="528500" cy="518977"/>
          </a:xfrm>
          <a:custGeom>
            <a:gdLst>
              <a:gd fmla="*/ 231 w 243" name="T0"/>
              <a:gd fmla="*/ 92 h 238" name="T1"/>
              <a:gd fmla="*/ 214 w 243" name="T2"/>
              <a:gd fmla="*/ 83 h 238" name="T3"/>
              <a:gd fmla="*/ 206 w 243" name="T4"/>
              <a:gd fmla="*/ 71 h 238" name="T5"/>
              <a:gd fmla="*/ 192 w 243" name="T6"/>
              <a:gd fmla="*/ 82 h 238" name="T7"/>
              <a:gd fmla="*/ 194 w 243" name="T8"/>
              <a:gd fmla="*/ 64 h 238" name="T9"/>
              <a:gd fmla="*/ 179 w 243" name="T10"/>
              <a:gd fmla="*/ 64 h 238" name="T11"/>
              <a:gd fmla="*/ 162 w 243" name="T12"/>
              <a:gd fmla="*/ 54 h 238" name="T13"/>
              <a:gd fmla="*/ 154 w 243" name="T14"/>
              <a:gd fmla="*/ 42 h 238" name="T15"/>
              <a:gd fmla="*/ 140 w 243" name="T16"/>
              <a:gd fmla="*/ 53 h 238" name="T17"/>
              <a:gd fmla="*/ 142 w 243" name="T18"/>
              <a:gd fmla="*/ 35 h 238" name="T19"/>
              <a:gd fmla="*/ 128 w 243" name="T20"/>
              <a:gd fmla="*/ 35 h 238" name="T21"/>
              <a:gd fmla="*/ 110 w 243" name="T22"/>
              <a:gd fmla="*/ 25 h 238" name="T23"/>
              <a:gd fmla="*/ 102 w 243" name="T24"/>
              <a:gd fmla="*/ 13 h 238" name="T25"/>
              <a:gd fmla="*/ 101 w 243" name="T26"/>
              <a:gd fmla="*/ 22 h 238" name="T27"/>
              <a:gd fmla="*/ 208 w 243" name="T28"/>
              <a:gd fmla="*/ 128 h 238" name="T29"/>
              <a:gd fmla="*/ 206 w 243" name="T30"/>
              <a:gd fmla="*/ 132 h 238" name="T31"/>
              <a:gd fmla="*/ 101 w 243" name="T32"/>
              <a:gd fmla="*/ 74 h 238" name="T33"/>
              <a:gd fmla="*/ 196 w 243" name="T34"/>
              <a:gd fmla="*/ 149 h 238" name="T35"/>
              <a:gd fmla="*/ 194 w 243" name="T36"/>
              <a:gd fmla="*/ 153 h 238" name="T37"/>
              <a:gd fmla="*/ 101 w 243" name="T38"/>
              <a:gd fmla="*/ 101 h 238" name="T39"/>
              <a:gd fmla="*/ 185 w 243" name="T40"/>
              <a:gd fmla="*/ 170 h 238" name="T41"/>
              <a:gd fmla="*/ 182 w 243" name="T42"/>
              <a:gd fmla="*/ 174 h 238" name="T43"/>
              <a:gd fmla="*/ 101 w 243" name="T44"/>
              <a:gd fmla="*/ 129 h 238" name="T45"/>
              <a:gd fmla="*/ 173 w 243" name="T46"/>
              <a:gd fmla="*/ 191 h 238" name="T47"/>
              <a:gd fmla="*/ 171 w 243" name="T48"/>
              <a:gd fmla="*/ 195 h 238" name="T49"/>
              <a:gd fmla="*/ 101 w 243" name="T50"/>
              <a:gd fmla="*/ 156 h 238" name="T51"/>
              <a:gd fmla="*/ 138 w 243" name="T52"/>
              <a:gd fmla="*/ 231 h 238" name="T53"/>
              <a:gd fmla="*/ 243 w 243" name="T54"/>
              <a:gd fmla="*/ 91 h 238" name="T55"/>
              <a:gd fmla="*/ 101 w 243" name="T56"/>
              <a:gd fmla="*/ 22 h 238" name="T57"/>
              <a:gd fmla="*/ 85 w 243" name="T58"/>
              <a:gd fmla="*/ 11 h 238" name="T59"/>
              <a:gd fmla="*/ 78 w 243" name="T60"/>
              <a:gd fmla="*/ 0 h 238" name="T61"/>
              <a:gd fmla="*/ 15 w 243" name="T62"/>
              <a:gd fmla="*/ 163 h 238" name="T63"/>
              <a:gd fmla="*/ 101 w 243" name="T64"/>
              <a:gd fmla="*/ 156 h 238" name="T65"/>
              <a:gd fmla="*/ 27 w 243" name="T66"/>
              <a:gd fmla="*/ 113 h 238" name="T67"/>
              <a:gd fmla="*/ 101 w 243" name="T68"/>
              <a:gd fmla="*/ 151 h 238" name="T69"/>
              <a:gd fmla="*/ 40 w 243" name="T70"/>
              <a:gd fmla="*/ 95 h 238" name="T71"/>
              <a:gd fmla="*/ 42 w 243" name="T72"/>
              <a:gd fmla="*/ 91 h 238" name="T73"/>
              <a:gd fmla="*/ 101 w 243" name="T74"/>
              <a:gd fmla="*/ 101 h 238" name="T75"/>
              <a:gd fmla="*/ 51 w 243" name="T76"/>
              <a:gd fmla="*/ 71 h 238" name="T77"/>
              <a:gd fmla="*/ 101 w 243" name="T78"/>
              <a:gd fmla="*/ 96 h 238" name="T79"/>
              <a:gd fmla="*/ 63 w 243" name="T80"/>
              <a:gd fmla="*/ 53 h 238" name="T81"/>
              <a:gd fmla="*/ 65 w 243" name="T82"/>
              <a:gd fmla="*/ 49 h 238" name="T83"/>
              <a:gd fmla="*/ 101 w 243" name="T84"/>
              <a:gd fmla="*/ 22 h 2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8" w="243">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86" name="Freeform 58"/>
          <p:cNvSpPr>
            <a:spLocks noEditPoints="1"/>
          </p:cNvSpPr>
          <p:nvPr/>
        </p:nvSpPr>
        <p:spPr bwMode="auto">
          <a:xfrm>
            <a:off x="6876166" y="3187060"/>
            <a:ext cx="514216" cy="520564"/>
          </a:xfrm>
          <a:custGeom>
            <a:gdLst>
              <a:gd fmla="*/ 189 w 236" name="T0"/>
              <a:gd fmla="*/ 60 h 239" name="T1"/>
              <a:gd fmla="*/ 196 w 236" name="T2"/>
              <a:gd fmla="*/ 122 h 239" name="T3"/>
              <a:gd fmla="*/ 198 w 236" name="T4"/>
              <a:gd fmla="*/ 136 h 239" name="T5"/>
              <a:gd fmla="*/ 208 w 236" name="T6"/>
              <a:gd fmla="*/ 157 h 239" name="T7"/>
              <a:gd fmla="*/ 189 w 236" name="T8"/>
              <a:gd fmla="*/ 195 h 239" name="T9"/>
              <a:gd fmla="*/ 168 w 236" name="T10"/>
              <a:gd fmla="*/ 156 h 239" name="T11"/>
              <a:gd fmla="*/ 168 w 236" name="T12"/>
              <a:gd fmla="*/ 78 h 239" name="T13"/>
              <a:gd fmla="*/ 182 w 236" name="T14"/>
              <a:gd fmla="*/ 92 h 239" name="T15"/>
              <a:gd fmla="*/ 185 w 236" name="T16"/>
              <a:gd fmla="*/ 107 h 239" name="T17"/>
              <a:gd fmla="*/ 189 w 236" name="T18"/>
              <a:gd fmla="*/ 141 h 239" name="T19"/>
              <a:gd fmla="*/ 189 w 236" name="T20"/>
              <a:gd fmla="*/ 130 h 239" name="T21"/>
              <a:gd fmla="*/ 168 w 236" name="T22"/>
              <a:gd fmla="*/ 155 h 239" name="T23"/>
              <a:gd fmla="*/ 160 w 236" name="T24"/>
              <a:gd fmla="*/ 138 h 239" name="T25"/>
              <a:gd fmla="*/ 165 w 236" name="T26"/>
              <a:gd fmla="*/ 172 h 239" name="T27"/>
              <a:gd fmla="*/ 168 w 236" name="T28"/>
              <a:gd fmla="*/ 16 h 239" name="T29"/>
              <a:gd fmla="*/ 163 w 236" name="T30"/>
              <a:gd fmla="*/ 49 h 239" name="T31"/>
              <a:gd fmla="*/ 168 w 236" name="T32"/>
              <a:gd fmla="*/ 78 h 239" name="T33"/>
              <a:gd fmla="*/ 159 w 236" name="T34"/>
              <a:gd fmla="*/ 118 h 239" name="T35"/>
              <a:gd fmla="*/ 159 w 236" name="T36"/>
              <a:gd fmla="*/ 209 h 239" name="T37"/>
              <a:gd fmla="*/ 159 w 236" name="T38"/>
              <a:gd fmla="*/ 5 h 239" name="T39"/>
              <a:gd fmla="*/ 159 w 236" name="T40"/>
              <a:gd fmla="*/ 40 h 239" name="T41"/>
              <a:gd fmla="*/ 144 w 236" name="T42"/>
              <a:gd fmla="*/ 89 h 239" name="T43"/>
              <a:gd fmla="*/ 159 w 236" name="T44"/>
              <a:gd fmla="*/ 108 h 239" name="T45"/>
              <a:gd fmla="*/ 159 w 236" name="T46"/>
              <a:gd fmla="*/ 136 h 239" name="T47"/>
              <a:gd fmla="*/ 144 w 236" name="T48"/>
              <a:gd fmla="*/ 162 h 239" name="T49"/>
              <a:gd fmla="*/ 151 w 236" name="T50"/>
              <a:gd fmla="*/ 143 h 239" name="T51"/>
              <a:gd fmla="*/ 146 w 236" name="T52"/>
              <a:gd fmla="*/ 109 h 239" name="T53"/>
              <a:gd fmla="*/ 123 w 236" name="T54"/>
              <a:gd fmla="*/ 7 h 239" name="T55"/>
              <a:gd fmla="*/ 144 w 236" name="T56"/>
              <a:gd fmla="*/ 0 h 239" name="T57"/>
              <a:gd fmla="*/ 144 w 236" name="T58"/>
              <a:gd fmla="*/ 187 h 239" name="T59"/>
              <a:gd fmla="*/ 123 w 236" name="T60"/>
              <a:gd fmla="*/ 225 h 239" name="T61"/>
              <a:gd fmla="*/ 140 w 236" name="T62"/>
              <a:gd fmla="*/ 96 h 239" name="T63"/>
              <a:gd fmla="*/ 123 w 236" name="T64"/>
              <a:gd fmla="*/ 135 h 239" name="T65"/>
              <a:gd fmla="*/ 137 w 236" name="T66"/>
              <a:gd fmla="*/ 113 h 239" name="T67"/>
              <a:gd fmla="*/ 123 w 236" name="T68"/>
              <a:gd fmla="*/ 82 h 239" name="T69"/>
              <a:gd fmla="*/ 125 w 236" name="T70"/>
              <a:gd fmla="*/ 171 h 239" name="T71"/>
              <a:gd fmla="*/ 123 w 236" name="T72"/>
              <a:gd fmla="*/ 7 h 239" name="T73"/>
              <a:gd fmla="*/ 123 w 236" name="T74"/>
              <a:gd fmla="*/ 7 h 239" name="T75"/>
              <a:gd fmla="*/ 123 w 236" name="T76"/>
              <a:gd fmla="*/ 177 h 239" name="T77"/>
              <a:gd fmla="*/ 121 w 236" name="T78"/>
              <a:gd fmla="*/ 162 h 239" name="T79"/>
              <a:gd fmla="*/ 123 w 236" name="T80"/>
              <a:gd fmla="*/ 135 h 239" name="T81"/>
              <a:gd fmla="*/ 99 w 236" name="T82"/>
              <a:gd fmla="*/ 124 h 239" name="T83"/>
              <a:gd fmla="*/ 106 w 236" name="T84"/>
              <a:gd fmla="*/ 164 h 239" name="T85"/>
              <a:gd fmla="*/ 108 w 236" name="T86"/>
              <a:gd fmla="*/ 179 h 239" name="T87"/>
              <a:gd fmla="*/ 118 w 236" name="T88"/>
              <a:gd fmla="*/ 199 h 239" name="T89"/>
              <a:gd fmla="*/ 123 w 236" name="T90"/>
              <a:gd fmla="*/ 99 h 239" name="T91"/>
              <a:gd fmla="*/ 99 w 236" name="T92"/>
              <a:gd fmla="*/ 18 h 239" name="T93"/>
              <a:gd fmla="*/ 99 w 236" name="T94"/>
              <a:gd fmla="*/ 18 h 239" name="T95"/>
              <a:gd fmla="*/ 89 w 236" name="T96"/>
              <a:gd fmla="*/ 212 h 239" name="T97"/>
              <a:gd fmla="*/ 99 w 236" name="T98"/>
              <a:gd fmla="*/ 183 h 239" name="T99"/>
              <a:gd fmla="*/ 71 w 236" name="T100"/>
              <a:gd fmla="*/ 227 h 239" name="T101"/>
              <a:gd fmla="*/ 95 w 236" name="T102"/>
              <a:gd fmla="*/ 117 h 239" name="T103"/>
              <a:gd fmla="*/ 71 w 236" name="T104"/>
              <a:gd fmla="*/ 160 h 239" name="T105"/>
              <a:gd fmla="*/ 92 w 236" name="T106"/>
              <a:gd fmla="*/ 134 h 239" name="T107"/>
              <a:gd fmla="*/ 71 w 236" name="T108"/>
              <a:gd fmla="*/ 107 h 239" name="T109"/>
              <a:gd fmla="*/ 7 w 236" name="T110"/>
              <a:gd fmla="*/ 91 h 239" name="T111"/>
              <a:gd fmla="*/ 70 w 236" name="T112"/>
              <a:gd fmla="*/ 181 h 239" name="T113"/>
              <a:gd fmla="*/ 71 w 236" name="T114"/>
              <a:gd fmla="*/ 149 h 239" name="T115"/>
              <a:gd fmla="*/ 52 w 236" name="T116"/>
              <a:gd fmla="*/ 133 h 239" name="T117"/>
              <a:gd fmla="*/ 35 w 236" name="T118"/>
              <a:gd fmla="*/ 109 h 239" name="T119"/>
              <a:gd fmla="*/ 71 w 236" name="T120"/>
              <a:gd fmla="*/ 31 h 23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9" w="236">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187" name="Rectangle 59"/>
          <p:cNvSpPr>
            <a:spLocks noChangeArrowheads="1"/>
          </p:cNvSpPr>
          <p:nvPr/>
        </p:nvSpPr>
        <p:spPr bwMode="auto">
          <a:xfrm>
            <a:off x="8871644" y="2693204"/>
            <a:ext cx="626900" cy="31741"/>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88" name="Rectangle 60"/>
          <p:cNvSpPr>
            <a:spLocks noChangeArrowheads="1"/>
          </p:cNvSpPr>
          <p:nvPr/>
        </p:nvSpPr>
        <p:spPr bwMode="auto">
          <a:xfrm>
            <a:off x="8897038" y="2629720"/>
            <a:ext cx="576113" cy="31741"/>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89" name="Rectangle 61"/>
          <p:cNvSpPr>
            <a:spLocks noChangeArrowheads="1"/>
          </p:cNvSpPr>
          <p:nvPr/>
        </p:nvSpPr>
        <p:spPr bwMode="auto">
          <a:xfrm>
            <a:off x="9123991" y="2564649"/>
            <a:ext cx="122207" cy="31741"/>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90" name="Rectangle 62"/>
          <p:cNvSpPr>
            <a:spLocks noChangeArrowheads="1"/>
          </p:cNvSpPr>
          <p:nvPr/>
        </p:nvSpPr>
        <p:spPr bwMode="auto">
          <a:xfrm>
            <a:off x="9146208" y="2331348"/>
            <a:ext cx="77768" cy="253933"/>
          </a:xfrm>
          <a:prstGeom prst="rect">
            <a:avLst/>
          </a:pr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91" name="Rectangle 63"/>
          <p:cNvSpPr>
            <a:spLocks noChangeArrowheads="1"/>
          </p:cNvSpPr>
          <p:nvPr/>
        </p:nvSpPr>
        <p:spPr bwMode="auto">
          <a:xfrm>
            <a:off x="9123991" y="2318652"/>
            <a:ext cx="122207" cy="31741"/>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92" name="Rectangle 64"/>
          <p:cNvSpPr>
            <a:spLocks noChangeArrowheads="1"/>
          </p:cNvSpPr>
          <p:nvPr/>
        </p:nvSpPr>
        <p:spPr bwMode="auto">
          <a:xfrm>
            <a:off x="9309677" y="2564649"/>
            <a:ext cx="119032" cy="31741"/>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93" name="Rectangle 65"/>
          <p:cNvSpPr>
            <a:spLocks noChangeArrowheads="1"/>
          </p:cNvSpPr>
          <p:nvPr/>
        </p:nvSpPr>
        <p:spPr bwMode="auto">
          <a:xfrm>
            <a:off x="9330311" y="2331348"/>
            <a:ext cx="76180" cy="253933"/>
          </a:xfrm>
          <a:prstGeom prst="rect">
            <a:avLst/>
          </a:pr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94" name="Rectangle 66"/>
          <p:cNvSpPr>
            <a:spLocks noChangeArrowheads="1"/>
          </p:cNvSpPr>
          <p:nvPr/>
        </p:nvSpPr>
        <p:spPr bwMode="auto">
          <a:xfrm>
            <a:off x="9309677" y="2318652"/>
            <a:ext cx="119032" cy="31741"/>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95" name="Rectangle 67"/>
          <p:cNvSpPr>
            <a:spLocks noChangeArrowheads="1"/>
          </p:cNvSpPr>
          <p:nvPr/>
        </p:nvSpPr>
        <p:spPr bwMode="auto">
          <a:xfrm>
            <a:off x="8941476" y="2564649"/>
            <a:ext cx="122207" cy="31741"/>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96" name="Rectangle 68"/>
          <p:cNvSpPr>
            <a:spLocks noChangeArrowheads="1"/>
          </p:cNvSpPr>
          <p:nvPr/>
        </p:nvSpPr>
        <p:spPr bwMode="auto">
          <a:xfrm>
            <a:off x="8962106" y="2331348"/>
            <a:ext cx="79355" cy="253933"/>
          </a:xfrm>
          <a:prstGeom prst="rect">
            <a:avLst/>
          </a:pr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97" name="Rectangle 69"/>
          <p:cNvSpPr>
            <a:spLocks noChangeArrowheads="1"/>
          </p:cNvSpPr>
          <p:nvPr/>
        </p:nvSpPr>
        <p:spPr bwMode="auto">
          <a:xfrm>
            <a:off x="8941476" y="2318652"/>
            <a:ext cx="122207" cy="31741"/>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lang="id-ID" sz="1350">
              <a:cs typeface="+mn-ea"/>
              <a:sym typeface="+mn-lt"/>
            </a:endParaRPr>
          </a:p>
        </p:txBody>
      </p:sp>
      <p:sp>
        <p:nvSpPr>
          <p:cNvPr id="198" name="Rectangle 70"/>
          <p:cNvSpPr>
            <a:spLocks noChangeArrowheads="1"/>
          </p:cNvSpPr>
          <p:nvPr/>
        </p:nvSpPr>
        <p:spPr bwMode="auto">
          <a:xfrm>
            <a:off x="8897038" y="2248820"/>
            <a:ext cx="576113" cy="31741"/>
          </a:xfrm>
          <a:prstGeom prst="rect">
            <a:avLst/>
          </a:pr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199" name="Freeform 71"/>
          <p:cNvSpPr/>
          <p:nvPr/>
        </p:nvSpPr>
        <p:spPr bwMode="auto">
          <a:xfrm>
            <a:off x="8897038" y="2064718"/>
            <a:ext cx="576113" cy="184103"/>
          </a:xfrm>
          <a:custGeom>
            <a:gdLst>
              <a:gd fmla="*/ 181 w 363" name="T0"/>
              <a:gd fmla="*/ 0 h 116" name="T1"/>
              <a:gd fmla="*/ 363 w 363" name="T2"/>
              <a:gd fmla="*/ 116 h 116" name="T3"/>
              <a:gd fmla="*/ 0 w 363" name="T4"/>
              <a:gd fmla="*/ 116 h 116" name="T5"/>
              <a:gd fmla="*/ 181 w 363" name="T6"/>
              <a:gd fmla="*/ 0 h 116" name="T7"/>
            </a:gdLst>
            <a:cxnLst>
              <a:cxn ang="0">
                <a:pos x="T0" y="T1"/>
              </a:cxn>
              <a:cxn ang="0">
                <a:pos x="T2" y="T3"/>
              </a:cxn>
              <a:cxn ang="0">
                <a:pos x="T4" y="T5"/>
              </a:cxn>
              <a:cxn ang="0">
                <a:pos x="T6" y="T7"/>
              </a:cxn>
            </a:cxnLst>
            <a:rect b="b" l="0" r="r" t="0"/>
            <a:pathLst>
              <a:path h="115" w="363">
                <a:moveTo>
                  <a:pt x="181" y="0"/>
                </a:moveTo>
                <a:lnTo>
                  <a:pt x="363" y="116"/>
                </a:lnTo>
                <a:lnTo>
                  <a:pt x="0" y="116"/>
                </a:lnTo>
                <a:lnTo>
                  <a:pt x="181"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00" name="Freeform 72"/>
          <p:cNvSpPr>
            <a:spLocks noEditPoints="1"/>
          </p:cNvSpPr>
          <p:nvPr/>
        </p:nvSpPr>
        <p:spPr bwMode="auto">
          <a:xfrm>
            <a:off x="7313126" y="2231360"/>
            <a:ext cx="799892" cy="522152"/>
          </a:xfrm>
          <a:custGeom>
            <a:gdLst>
              <a:gd fmla="*/ 82 w 367" name="T0"/>
              <a:gd fmla="*/ 27 h 240" name="T1"/>
              <a:gd fmla="*/ 367 w 367" name="T2"/>
              <a:gd fmla="*/ 120 h 240" name="T3"/>
              <a:gd fmla="*/ 82 w 367" name="T4"/>
              <a:gd fmla="*/ 213 h 240" name="T5"/>
              <a:gd fmla="*/ 82 w 367" name="T6"/>
              <a:gd fmla="*/ 177 h 240" name="T7"/>
              <a:gd fmla="*/ 127 w 367" name="T8"/>
              <a:gd fmla="*/ 143 h 240" name="T9"/>
              <a:gd fmla="*/ 127 w 367" name="T10"/>
              <a:gd fmla="*/ 87 h 240" name="T11"/>
              <a:gd fmla="*/ 138 w 367" name="T12"/>
              <a:gd fmla="*/ 87 h 240" name="T13"/>
              <a:gd fmla="*/ 138 w 367" name="T14"/>
              <a:gd fmla="*/ 64 h 240" name="T15"/>
              <a:gd fmla="*/ 127 w 367" name="T16"/>
              <a:gd fmla="*/ 64 h 240" name="T17"/>
              <a:gd fmla="*/ 102 w 367" name="T18"/>
              <a:gd fmla="*/ 64 h 240" name="T19"/>
              <a:gd fmla="*/ 91 w 367" name="T20"/>
              <a:gd fmla="*/ 64 h 240" name="T21"/>
              <a:gd fmla="*/ 91 w 367" name="T22"/>
              <a:gd fmla="*/ 87 h 240" name="T23"/>
              <a:gd fmla="*/ 102 w 367" name="T24"/>
              <a:gd fmla="*/ 87 h 240" name="T25"/>
              <a:gd fmla="*/ 102 w 367" name="T26"/>
              <a:gd fmla="*/ 143 h 240" name="T27"/>
              <a:gd fmla="*/ 82 w 367" name="T28"/>
              <a:gd fmla="*/ 156 h 240" name="T29"/>
              <a:gd fmla="*/ 82 w 367" name="T30"/>
              <a:gd fmla="*/ 27 h 240" name="T31"/>
              <a:gd fmla="*/ 0 w 367" name="T32"/>
              <a:gd fmla="*/ 0 h 240" name="T33"/>
              <a:gd fmla="*/ 82 w 367" name="T34"/>
              <a:gd fmla="*/ 27 h 240" name="T35"/>
              <a:gd fmla="*/ 82 w 367" name="T36"/>
              <a:gd fmla="*/ 156 h 240" name="T37"/>
              <a:gd fmla="*/ 82 w 367" name="T38"/>
              <a:gd fmla="*/ 156 h 240" name="T39"/>
              <a:gd fmla="*/ 62 w 367" name="T40"/>
              <a:gd fmla="*/ 143 h 240" name="T41"/>
              <a:gd fmla="*/ 62 w 367" name="T42"/>
              <a:gd fmla="*/ 87 h 240" name="T43"/>
              <a:gd fmla="*/ 73 w 367" name="T44"/>
              <a:gd fmla="*/ 87 h 240" name="T45"/>
              <a:gd fmla="*/ 73 w 367" name="T46"/>
              <a:gd fmla="*/ 64 h 240" name="T47"/>
              <a:gd fmla="*/ 62 w 367" name="T48"/>
              <a:gd fmla="*/ 64 h 240" name="T49"/>
              <a:gd fmla="*/ 37 w 367" name="T50"/>
              <a:gd fmla="*/ 64 h 240" name="T51"/>
              <a:gd fmla="*/ 26 w 367" name="T52"/>
              <a:gd fmla="*/ 64 h 240" name="T53"/>
              <a:gd fmla="*/ 26 w 367" name="T54"/>
              <a:gd fmla="*/ 87 h 240" name="T55"/>
              <a:gd fmla="*/ 37 w 367" name="T56"/>
              <a:gd fmla="*/ 87 h 240" name="T57"/>
              <a:gd fmla="*/ 37 w 367" name="T58"/>
              <a:gd fmla="*/ 143 h 240" name="T59"/>
              <a:gd fmla="*/ 82 w 367" name="T60"/>
              <a:gd fmla="*/ 177 h 240" name="T61"/>
              <a:gd fmla="*/ 82 w 367" name="T62"/>
              <a:gd fmla="*/ 177 h 240" name="T63"/>
              <a:gd fmla="*/ 82 w 367" name="T64"/>
              <a:gd fmla="*/ 213 h 240" name="T65"/>
              <a:gd fmla="*/ 0 w 367" name="T66"/>
              <a:gd fmla="*/ 240 h 240" name="T67"/>
              <a:gd fmla="*/ 0 w 367" name="T68"/>
              <a:gd fmla="*/ 0 h 2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0" w="367">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01" name="Freeform 73"/>
          <p:cNvSpPr>
            <a:spLocks noEditPoints="1"/>
          </p:cNvSpPr>
          <p:nvPr/>
        </p:nvSpPr>
        <p:spPr bwMode="auto">
          <a:xfrm>
            <a:off x="9077966" y="2804300"/>
            <a:ext cx="187276" cy="326940"/>
          </a:xfrm>
          <a:custGeom>
            <a:gdLst>
              <a:gd fmla="*/ 37 w 86" name="T0"/>
              <a:gd fmla="*/ 128 h 150" name="T1"/>
              <a:gd fmla="*/ 34 w 86" name="T2"/>
              <a:gd fmla="*/ 127 h 150" name="T3"/>
              <a:gd fmla="*/ 34 w 86" name="T4"/>
              <a:gd fmla="*/ 150 h 150" name="T5"/>
              <a:gd fmla="*/ 45 w 86" name="T6"/>
              <a:gd fmla="*/ 142 h 150" name="T7"/>
              <a:gd fmla="*/ 37 w 86" name="T8"/>
              <a:gd fmla="*/ 128 h 150" name="T9"/>
              <a:gd fmla="*/ 34 w 86" name="T10"/>
              <a:gd fmla="*/ 118 h 150" name="T11"/>
              <a:gd fmla="*/ 34 w 86" name="T12"/>
              <a:gd fmla="*/ 51 h 150" name="T13"/>
              <a:gd fmla="*/ 51 w 86" name="T14"/>
              <a:gd fmla="*/ 46 h 150" name="T15"/>
              <a:gd fmla="*/ 61 w 86" name="T16"/>
              <a:gd fmla="*/ 8 h 150" name="T17"/>
              <a:gd fmla="*/ 72 w 86" name="T18"/>
              <a:gd fmla="*/ 1 h 150" name="T19"/>
              <a:gd fmla="*/ 78 w 86" name="T20"/>
              <a:gd fmla="*/ 12 h 150" name="T21"/>
              <a:gd fmla="*/ 69 w 86" name="T22"/>
              <a:gd fmla="*/ 51 h 150" name="T23"/>
              <a:gd fmla="*/ 82 w 86" name="T24"/>
              <a:gd fmla="*/ 84 h 150" name="T25"/>
              <a:gd fmla="*/ 77 w 86" name="T26"/>
              <a:gd fmla="*/ 103 h 150" name="T27"/>
              <a:gd fmla="*/ 77 w 86" name="T28"/>
              <a:gd fmla="*/ 103 h 150" name="T29"/>
              <a:gd fmla="*/ 86 w 86" name="T30"/>
              <a:gd fmla="*/ 117 h 150" name="T31"/>
              <a:gd fmla="*/ 83 w 86" name="T32"/>
              <a:gd fmla="*/ 130 h 150" name="T33"/>
              <a:gd fmla="*/ 34 w 86" name="T34"/>
              <a:gd fmla="*/ 118 h 150" name="T35"/>
              <a:gd fmla="*/ 34 w 86" name="T36"/>
              <a:gd fmla="*/ 127 h 150" name="T37"/>
              <a:gd fmla="*/ 23 w 86" name="T38"/>
              <a:gd fmla="*/ 136 h 150" name="T39"/>
              <a:gd fmla="*/ 31 w 86" name="T40"/>
              <a:gd fmla="*/ 150 h 150" name="T41"/>
              <a:gd fmla="*/ 34 w 86" name="T42"/>
              <a:gd fmla="*/ 150 h 150" name="T43"/>
              <a:gd fmla="*/ 34 w 86" name="T44"/>
              <a:gd fmla="*/ 127 h 150" name="T45"/>
              <a:gd fmla="*/ 34 w 86" name="T46"/>
              <a:gd fmla="*/ 51 h 150" name="T47"/>
              <a:gd fmla="*/ 34 w 86" name="T48"/>
              <a:gd fmla="*/ 118 h 150" name="T49"/>
              <a:gd fmla="*/ 0 w 86" name="T50"/>
              <a:gd fmla="*/ 109 h 150" name="T51"/>
              <a:gd fmla="*/ 3 w 86" name="T52"/>
              <a:gd fmla="*/ 96 h 150" name="T53"/>
              <a:gd fmla="*/ 18 w 86" name="T54"/>
              <a:gd fmla="*/ 88 h 150" name="T55"/>
              <a:gd fmla="*/ 23 w 86" name="T56"/>
              <a:gd fmla="*/ 69 h 150" name="T57"/>
              <a:gd fmla="*/ 34 w 86" name="T58"/>
              <a:gd fmla="*/ 51 h 15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0" w="86">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02" name="Freeform 74"/>
          <p:cNvSpPr>
            <a:spLocks noEditPoints="1"/>
          </p:cNvSpPr>
          <p:nvPr/>
        </p:nvSpPr>
        <p:spPr bwMode="auto">
          <a:xfrm>
            <a:off x="7443266" y="1683818"/>
            <a:ext cx="376140" cy="460255"/>
          </a:xfrm>
          <a:custGeom>
            <a:gdLst>
              <a:gd fmla="*/ 172 w 172" name="T0"/>
              <a:gd fmla="*/ 9 h 211" name="T1"/>
              <a:gd fmla="*/ 121 w 172" name="T2"/>
              <a:gd fmla="*/ 37 h 211" name="T3"/>
              <a:gd fmla="*/ 143 w 172" name="T4"/>
              <a:gd fmla="*/ 211 h 211" name="T5"/>
              <a:gd fmla="*/ 124 w 172" name="T6"/>
              <a:gd fmla="*/ 165 h 211" name="T7"/>
              <a:gd fmla="*/ 131 w 172" name="T8"/>
              <a:gd fmla="*/ 108 h 211" name="T9"/>
              <a:gd fmla="*/ 121 w 172" name="T10"/>
              <a:gd fmla="*/ 86 h 211" name="T11"/>
              <a:gd fmla="*/ 129 w 172" name="T12"/>
              <a:gd fmla="*/ 146 h 211" name="T13"/>
              <a:gd fmla="*/ 127 w 172" name="T14"/>
              <a:gd fmla="*/ 116 h 211" name="T15"/>
              <a:gd fmla="*/ 121 w 172" name="T16"/>
              <a:gd fmla="*/ 156 h 211" name="T17"/>
              <a:gd fmla="*/ 121 w 172" name="T18"/>
              <a:gd fmla="*/ 9 h 211" name="T19"/>
              <a:gd fmla="*/ 98 w 172" name="T20"/>
              <a:gd fmla="*/ 37 h 211" name="T21"/>
              <a:gd fmla="*/ 110 w 172" name="T22"/>
              <a:gd fmla="*/ 88 h 211" name="T23"/>
              <a:gd fmla="*/ 100 w 172" name="T24"/>
              <a:gd fmla="*/ 81 h 211" name="T25"/>
              <a:gd fmla="*/ 121 w 172" name="T26"/>
              <a:gd fmla="*/ 211 h 211" name="T27"/>
              <a:gd fmla="*/ 101 w 172" name="T28"/>
              <a:gd fmla="*/ 163 h 211" name="T29"/>
              <a:gd fmla="*/ 121 w 172" name="T30"/>
              <a:gd fmla="*/ 211 h 211" name="T31"/>
              <a:gd fmla="*/ 113 w 172" name="T32"/>
              <a:gd fmla="*/ 148 h 211" name="T33"/>
              <a:gd fmla="*/ 121 w 172" name="T34"/>
              <a:gd fmla="*/ 156 h 211" name="T35"/>
              <a:gd fmla="*/ 98 w 172" name="T36"/>
              <a:gd fmla="*/ 0 h 211" name="T37"/>
              <a:gd fmla="*/ 71 w 172" name="T38"/>
              <a:gd fmla="*/ 0 h 211" name="T39"/>
              <a:gd fmla="*/ 98 w 172" name="T40"/>
              <a:gd fmla="*/ 80 h 211" name="T41"/>
              <a:gd fmla="*/ 71 w 172" name="T42"/>
              <a:gd fmla="*/ 37 h 211" name="T43"/>
              <a:gd fmla="*/ 71 w 172" name="T44"/>
              <a:gd fmla="*/ 166 h 211" name="T45"/>
              <a:gd fmla="*/ 98 w 172" name="T46"/>
              <a:gd fmla="*/ 141 h 211" name="T47"/>
              <a:gd fmla="*/ 98 w 172" name="T48"/>
              <a:gd fmla="*/ 160 h 211" name="T49"/>
              <a:gd fmla="*/ 74 w 172" name="T50"/>
              <a:gd fmla="*/ 124 h 211" name="T51"/>
              <a:gd fmla="*/ 71 w 172" name="T52"/>
              <a:gd fmla="*/ 118 h 211" name="T53"/>
              <a:gd fmla="*/ 71 w 172" name="T54"/>
              <a:gd fmla="*/ 98 h 211" name="T55"/>
              <a:gd fmla="*/ 71 w 172" name="T56"/>
              <a:gd fmla="*/ 0 h 211" name="T57"/>
              <a:gd fmla="*/ 60 w 172" name="T58"/>
              <a:gd fmla="*/ 0 h 211" name="T59"/>
              <a:gd fmla="*/ 71 w 172" name="T60"/>
              <a:gd fmla="*/ 88 h 211" name="T61"/>
              <a:gd fmla="*/ 60 w 172" name="T62"/>
              <a:gd fmla="*/ 37 h 211" name="T63"/>
              <a:gd fmla="*/ 60 w 172" name="T64"/>
              <a:gd fmla="*/ 120 h 211" name="T65"/>
              <a:gd fmla="*/ 65 w 172" name="T66"/>
              <a:gd fmla="*/ 166 h 211" name="T67"/>
              <a:gd fmla="*/ 71 w 172" name="T68"/>
              <a:gd fmla="*/ 98 h 211" name="T69"/>
              <a:gd fmla="*/ 71 w 172" name="T70"/>
              <a:gd fmla="*/ 98 h 211" name="T71"/>
              <a:gd fmla="*/ 60 w 172" name="T72"/>
              <a:gd fmla="*/ 9 h 211" name="T73"/>
              <a:gd fmla="*/ 12 w 172" name="T74"/>
              <a:gd fmla="*/ 23 h 211" name="T75"/>
              <a:gd fmla="*/ 60 w 172" name="T76"/>
              <a:gd fmla="*/ 100 h 211" name="T77"/>
              <a:gd fmla="*/ 28 w 172" name="T78"/>
              <a:gd fmla="*/ 118 h 211" name="T79"/>
              <a:gd fmla="*/ 29 w 172" name="T80"/>
              <a:gd fmla="*/ 134 h 211" name="T81"/>
              <a:gd fmla="*/ 34 w 172" name="T82"/>
              <a:gd fmla="*/ 127 h 211" name="T83"/>
              <a:gd fmla="*/ 47 w 172" name="T84"/>
              <a:gd fmla="*/ 120 h 211" name="T85"/>
              <a:gd fmla="*/ 36 w 172" name="T86"/>
              <a:gd fmla="*/ 178 h 211" name="T87"/>
              <a:gd fmla="*/ 45 w 172" name="T88"/>
              <a:gd fmla="*/ 163 h 211" name="T89"/>
              <a:gd fmla="*/ 60 w 172" name="T90"/>
              <a:gd fmla="*/ 211 h 211" name="T91"/>
              <a:gd fmla="*/ 0 w 172" name="T92"/>
              <a:gd fmla="*/ 29 h 21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1" w="172">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203" name="Freeform 75"/>
          <p:cNvSpPr>
            <a:spLocks noEditPoints="1"/>
          </p:cNvSpPr>
          <p:nvPr/>
        </p:nvSpPr>
        <p:spPr bwMode="auto">
          <a:xfrm>
            <a:off x="8166979" y="2167878"/>
            <a:ext cx="569764" cy="571351"/>
          </a:xfrm>
          <a:custGeom>
            <a:gdLst>
              <a:gd fmla="*/ 249 w 261" name="T0"/>
              <a:gd fmla="*/ 220 h 262" name="T1"/>
              <a:gd fmla="*/ 261 w 261" name="T2"/>
              <a:gd fmla="*/ 70 h 262" name="T3"/>
              <a:gd fmla="*/ 249 w 261" name="T4"/>
              <a:gd fmla="*/ 70 h 262" name="T5"/>
              <a:gd fmla="*/ 249 w 261" name="T6"/>
              <a:gd fmla="*/ 154 h 262" name="T7"/>
              <a:gd fmla="*/ 227 w 261" name="T8"/>
              <a:gd fmla="*/ 180 h 262" name="T9"/>
              <a:gd fmla="*/ 209 w 261" name="T10"/>
              <a:gd fmla="*/ 262 h 262" name="T11"/>
              <a:gd fmla="*/ 209 w 261" name="T12"/>
              <a:gd fmla="*/ 262 h 262" name="T13"/>
              <a:gd fmla="*/ 209 w 261" name="T14"/>
              <a:gd fmla="*/ 15 h 262" name="T15"/>
              <a:gd fmla="*/ 203 w 261" name="T16"/>
              <a:gd fmla="*/ 28 h 262" name="T17"/>
              <a:gd fmla="*/ 209 w 261" name="T18"/>
              <a:gd fmla="*/ 50 h 262" name="T19"/>
              <a:gd fmla="*/ 201 w 261" name="T20"/>
              <a:gd fmla="*/ 120 h 262" name="T21"/>
              <a:gd fmla="*/ 209 w 261" name="T22"/>
              <a:gd fmla="*/ 197 h 262" name="T23"/>
              <a:gd fmla="*/ 209 w 261" name="T24"/>
              <a:gd fmla="*/ 197 h 262" name="T25"/>
              <a:gd fmla="*/ 195 w 261" name="T26"/>
              <a:gd fmla="*/ 232 h 262" name="T27"/>
              <a:gd fmla="*/ 168 w 261" name="T28"/>
              <a:gd fmla="*/ 36 h 262" name="T29"/>
              <a:gd fmla="*/ 195 w 261" name="T30"/>
              <a:gd fmla="*/ 20 h 262" name="T31"/>
              <a:gd fmla="*/ 195 w 261" name="T32"/>
              <a:gd fmla="*/ 50 h 262" name="T33"/>
              <a:gd fmla="*/ 195 w 261" name="T34"/>
              <a:gd fmla="*/ 120 h 262" name="T35"/>
              <a:gd fmla="*/ 168 w 261" name="T36"/>
              <a:gd fmla="*/ 220 h 262" name="T37"/>
              <a:gd fmla="*/ 192 w 261" name="T38"/>
              <a:gd fmla="*/ 249 h 262" name="T39"/>
              <a:gd fmla="*/ 168 w 261" name="T40"/>
              <a:gd fmla="*/ 21 h 262" name="T41"/>
              <a:gd fmla="*/ 168 w 261" name="T42"/>
              <a:gd fmla="*/ 44 h 262" name="T43"/>
              <a:gd fmla="*/ 135 w 261" name="T44"/>
              <a:gd fmla="*/ 120 h 262" name="T45"/>
              <a:gd fmla="*/ 167 w 261" name="T46"/>
              <a:gd fmla="*/ 198 h 262" name="T47"/>
              <a:gd fmla="*/ 167 w 261" name="T48"/>
              <a:gd fmla="*/ 167 h 262" name="T49"/>
              <a:gd fmla="*/ 130 w 261" name="T50"/>
              <a:gd fmla="*/ 147 h 262" name="T51"/>
              <a:gd fmla="*/ 93 w 261" name="T52"/>
              <a:gd fmla="*/ 44 h 262" name="T53"/>
              <a:gd fmla="*/ 130 w 261" name="T54"/>
              <a:gd fmla="*/ 0 h 262" name="T55"/>
              <a:gd fmla="*/ 126 w 261" name="T56"/>
              <a:gd fmla="*/ 120 h 262" name="T57"/>
              <a:gd fmla="*/ 130 w 261" name="T58"/>
              <a:gd fmla="*/ 159 h 262" name="T59"/>
              <a:gd fmla="*/ 130 w 261" name="T60"/>
              <a:gd fmla="*/ 179 h 262" name="T61"/>
              <a:gd fmla="*/ 130 w 261" name="T62"/>
              <a:gd fmla="*/ 198 h 262" name="T63"/>
              <a:gd fmla="*/ 93 w 261" name="T64"/>
              <a:gd fmla="*/ 3 h 262" name="T65"/>
              <a:gd fmla="*/ 93 w 261" name="T66"/>
              <a:gd fmla="*/ 36 h 262" name="T67"/>
              <a:gd fmla="*/ 67 w 261" name="T68"/>
              <a:gd fmla="*/ 20 h 262" name="T69"/>
              <a:gd fmla="*/ 67 w 261" name="T70"/>
              <a:gd fmla="*/ 70 h 262" name="T71"/>
              <a:gd fmla="*/ 92 w 261" name="T72"/>
              <a:gd fmla="*/ 147 h 262" name="T73"/>
              <a:gd fmla="*/ 92 w 261" name="T74"/>
              <a:gd fmla="*/ 179 h 262" name="T75"/>
              <a:gd fmla="*/ 93 w 261" name="T76"/>
              <a:gd fmla="*/ 198 h 262" name="T77"/>
              <a:gd fmla="*/ 67 w 261" name="T78"/>
              <a:gd fmla="*/ 171 h 262" name="T79"/>
              <a:gd fmla="*/ 69 w 261" name="T80"/>
              <a:gd fmla="*/ 232 h 262" name="T81"/>
              <a:gd fmla="*/ 58 w 261" name="T82"/>
              <a:gd fmla="*/ 28 h 262" name="T83"/>
              <a:gd fmla="*/ 67 w 261" name="T84"/>
              <a:gd fmla="*/ 9 h 262" name="T85"/>
              <a:gd fmla="*/ 67 w 261" name="T86"/>
              <a:gd fmla="*/ 120 h 262" name="T87"/>
              <a:gd fmla="*/ 67 w 261" name="T88"/>
              <a:gd fmla="*/ 188 h 262" name="T89"/>
              <a:gd fmla="*/ 67 w 261" name="T90"/>
              <a:gd fmla="*/ 232 h 262" name="T91"/>
              <a:gd fmla="*/ 67 w 261" name="T92"/>
              <a:gd fmla="*/ 232 h 262" name="T93"/>
              <a:gd fmla="*/ 52 w 261" name="T94"/>
              <a:gd fmla="*/ 50 h 262" name="T95"/>
              <a:gd fmla="*/ 12 w 261" name="T96"/>
              <a:gd fmla="*/ 220 h 262" name="T97"/>
              <a:gd fmla="*/ 52 w 261" name="T98"/>
              <a:gd fmla="*/ 232 h 262" name="T99"/>
              <a:gd fmla="*/ 52 w 261" name="T100"/>
              <a:gd fmla="*/ 232 h 262" name="T101"/>
              <a:gd fmla="*/ 12 w 261" name="T102"/>
              <a:gd fmla="*/ 114 h 262" name="T103"/>
              <a:gd fmla="*/ 0 w 261" name="T104"/>
              <a:gd fmla="*/ 104 h 262" name="T105"/>
              <a:gd fmla="*/ 12 w 261" name="T106"/>
              <a:gd fmla="*/ 154 h 26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2" w="261">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204" name="Freeform 76"/>
          <p:cNvSpPr>
            <a:spLocks noEditPoints="1"/>
          </p:cNvSpPr>
          <p:nvPr/>
        </p:nvSpPr>
        <p:spPr bwMode="auto">
          <a:xfrm>
            <a:off x="7598797" y="2904287"/>
            <a:ext cx="642771" cy="487236"/>
          </a:xfrm>
          <a:custGeom>
            <a:gdLst>
              <a:gd fmla="*/ 271 w 295" name="T0"/>
              <a:gd fmla="*/ 0 h 224" name="T1"/>
              <a:gd fmla="*/ 277 w 295" name="T2"/>
              <a:gd fmla="*/ 35 h 224" name="T3"/>
              <a:gd fmla="*/ 224 w 295" name="T4"/>
              <a:gd fmla="*/ 224 h 224" name="T5"/>
              <a:gd fmla="*/ 248 w 295" name="T6"/>
              <a:gd fmla="*/ 188 h 224" name="T7"/>
              <a:gd fmla="*/ 249 w 295" name="T8"/>
              <a:gd fmla="*/ 29 h 224" name="T9"/>
              <a:gd fmla="*/ 224 w 295" name="T10"/>
              <a:gd fmla="*/ 194 h 224" name="T11"/>
              <a:gd fmla="*/ 224 w 295" name="T12"/>
              <a:gd fmla="*/ 16 h 224" name="T13"/>
              <a:gd fmla="*/ 224 w 295" name="T14"/>
              <a:gd fmla="*/ 208 h 224" name="T15"/>
              <a:gd fmla="*/ 224 w 295" name="T16"/>
              <a:gd fmla="*/ 179 h 224" name="T17"/>
              <a:gd fmla="*/ 224 w 295" name="T18"/>
              <a:gd fmla="*/ 194 h 224" name="T19"/>
              <a:gd fmla="*/ 201 w 295" name="T20"/>
              <a:gd fmla="*/ 128 h 224" name="T21"/>
              <a:gd fmla="*/ 203 w 295" name="T22"/>
              <a:gd fmla="*/ 98 h 224" name="T23"/>
              <a:gd fmla="*/ 195 w 295" name="T24"/>
              <a:gd fmla="*/ 67 h 224" name="T25"/>
              <a:gd fmla="*/ 187 w 295" name="T26"/>
              <a:gd fmla="*/ 128 h 224" name="T27"/>
              <a:gd fmla="*/ 187 w 295" name="T28"/>
              <a:gd fmla="*/ 100 h 224" name="T29"/>
              <a:gd fmla="*/ 190 w 295" name="T30"/>
              <a:gd fmla="*/ 75 h 224" name="T31"/>
              <a:gd fmla="*/ 187 w 295" name="T32"/>
              <a:gd fmla="*/ 0 h 224" name="T33"/>
              <a:gd fmla="*/ 187 w 295" name="T34"/>
              <a:gd fmla="*/ 0 h 224" name="T35"/>
              <a:gd fmla="*/ 147 w 295" name="T36"/>
              <a:gd fmla="*/ 208 h 224" name="T37"/>
              <a:gd fmla="*/ 182 w 295" name="T38"/>
              <a:gd fmla="*/ 67 h 224" name="T39"/>
              <a:gd fmla="*/ 168 w 295" name="T40"/>
              <a:gd fmla="*/ 109 h 224" name="T41"/>
              <a:gd fmla="*/ 187 w 295" name="T42"/>
              <a:gd fmla="*/ 194 h 224" name="T43"/>
              <a:gd fmla="*/ 148 w 295" name="T44"/>
              <a:gd fmla="*/ 125 h 224" name="T45"/>
              <a:gd fmla="*/ 147 w 295" name="T46"/>
              <a:gd fmla="*/ 106 h 224" name="T47"/>
              <a:gd fmla="*/ 184 w 295" name="T48"/>
              <a:gd fmla="*/ 70 h 224" name="T49"/>
              <a:gd fmla="*/ 187 w 295" name="T50"/>
              <a:gd fmla="*/ 91 h 224" name="T51"/>
              <a:gd fmla="*/ 179 w 295" name="T52"/>
              <a:gd fmla="*/ 116 h 224" name="T53"/>
              <a:gd fmla="*/ 187 w 295" name="T54"/>
              <a:gd fmla="*/ 100 h 224" name="T55"/>
              <a:gd fmla="*/ 147 w 295" name="T56"/>
              <a:gd fmla="*/ 16 h 224" name="T57"/>
              <a:gd fmla="*/ 147 w 295" name="T58"/>
              <a:gd fmla="*/ 208 h 224" name="T59"/>
              <a:gd fmla="*/ 147 w 295" name="T60"/>
              <a:gd fmla="*/ 106 h 224" name="T61"/>
              <a:gd fmla="*/ 127 w 295" name="T62"/>
              <a:gd fmla="*/ 121 h 224" name="T63"/>
              <a:gd fmla="*/ 147 w 295" name="T64"/>
              <a:gd fmla="*/ 137 h 224" name="T65"/>
              <a:gd fmla="*/ 102 w 295" name="T66"/>
              <a:gd fmla="*/ 156 h 224" name="T67"/>
              <a:gd fmla="*/ 109 w 295" name="T68"/>
              <a:gd fmla="*/ 113 h 224" name="T69"/>
              <a:gd fmla="*/ 100 w 295" name="T70"/>
              <a:gd fmla="*/ 93 h 224" name="T71"/>
              <a:gd fmla="*/ 111 w 295" name="T72"/>
              <a:gd fmla="*/ 97 h 224" name="T73"/>
              <a:gd fmla="*/ 99 w 295" name="T74"/>
              <a:gd fmla="*/ 88 h 224" name="T75"/>
              <a:gd fmla="*/ 101 w 295" name="T76"/>
              <a:gd fmla="*/ 150 h 224" name="T77"/>
              <a:gd fmla="*/ 99 w 295" name="T78"/>
              <a:gd fmla="*/ 123 h 224" name="T79"/>
              <a:gd fmla="*/ 0 w 295" name="T80"/>
              <a:gd fmla="*/ 23 h 224" name="T81"/>
              <a:gd fmla="*/ 99 w 295" name="T82"/>
              <a:gd fmla="*/ 208 h 224" name="T83"/>
              <a:gd fmla="*/ 17 w 295" name="T84"/>
              <a:gd fmla="*/ 35 h 224" name="T85"/>
              <a:gd fmla="*/ 99 w 295" name="T86"/>
              <a:gd fmla="*/ 29 h 224" name="T87"/>
              <a:gd fmla="*/ 79 w 295" name="T88"/>
              <a:gd fmla="*/ 129 h 224" name="T89"/>
              <a:gd fmla="*/ 99 w 295" name="T90"/>
              <a:gd fmla="*/ 157 h 224" name="T91"/>
              <a:gd fmla="*/ 30 w 295" name="T92"/>
              <a:gd fmla="*/ 45 h 224" name="T93"/>
              <a:gd fmla="*/ 99 w 295" name="T94"/>
              <a:gd fmla="*/ 115 h 224" name="T95"/>
              <a:gd fmla="*/ 99 w 295" name="T96"/>
              <a:gd fmla="*/ 123 h 224" name="T97"/>
              <a:gd fmla="*/ 91 w 295" name="T98"/>
              <a:gd fmla="*/ 133 h 22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4" w="295">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204C26"/>
          </a:solidFill>
          <a:ln>
            <a:noFill/>
          </a:ln>
        </p:spPr>
        <p:txBody>
          <a:bodyPr anchor="t" anchorCtr="0" bIns="45708" compatLnSpc="1" lIns="91416" numCol="1" rIns="91416" tIns="45708" vert="horz" wrap="square"/>
          <a:lstStyle/>
          <a:p>
            <a:endParaRPr lang="id-ID" sz="1350">
              <a:cs typeface="+mn-ea"/>
              <a:sym typeface="+mn-lt"/>
            </a:endParaRPr>
          </a:p>
        </p:txBody>
      </p:sp>
      <p:sp>
        <p:nvSpPr>
          <p:cNvPr id="205" name="Freeform 77"/>
          <p:cNvSpPr/>
          <p:nvPr/>
        </p:nvSpPr>
        <p:spPr bwMode="auto">
          <a:xfrm>
            <a:off x="7879717" y="2190096"/>
            <a:ext cx="214257" cy="160296"/>
          </a:xfrm>
          <a:custGeom>
            <a:gdLst>
              <a:gd fmla="*/ 69 w 98" name="T0"/>
              <a:gd fmla="*/ 0 h 74" name="T1"/>
              <a:gd fmla="*/ 49 w 98" name="T2"/>
              <a:gd fmla="*/ 8 h 74" name="T3"/>
              <a:gd fmla="*/ 30 w 98" name="T4"/>
              <a:gd fmla="*/ 0 h 74" name="T5"/>
              <a:gd fmla="*/ 0 w 98" name="T6"/>
              <a:gd fmla="*/ 29 h 74" name="T7"/>
              <a:gd fmla="*/ 51 w 98" name="T8"/>
              <a:gd fmla="*/ 74 h 74" name="T9"/>
              <a:gd fmla="*/ 98 w 98" name="T10"/>
              <a:gd fmla="*/ 29 h 74" name="T11"/>
              <a:gd fmla="*/ 69 w 98" name="T12"/>
              <a:gd fmla="*/ 0 h 74" name="T13"/>
            </a:gdLst>
            <a:cxnLst>
              <a:cxn ang="0">
                <a:pos x="T0" y="T1"/>
              </a:cxn>
              <a:cxn ang="0">
                <a:pos x="T2" y="T3"/>
              </a:cxn>
              <a:cxn ang="0">
                <a:pos x="T4" y="T5"/>
              </a:cxn>
              <a:cxn ang="0">
                <a:pos x="T6" y="T7"/>
              </a:cxn>
              <a:cxn ang="0">
                <a:pos x="T8" y="T9"/>
              </a:cxn>
              <a:cxn ang="0">
                <a:pos x="T10" y="T11"/>
              </a:cxn>
              <a:cxn ang="0">
                <a:pos x="T12" y="T13"/>
              </a:cxn>
            </a:cxnLst>
            <a:rect b="b" l="0" r="r" t="0"/>
            <a:pathLst>
              <a:path h="74" w="98">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06" name="Freeform 78"/>
          <p:cNvSpPr/>
          <p:nvPr/>
        </p:nvSpPr>
        <p:spPr bwMode="auto">
          <a:xfrm>
            <a:off x="7974937" y="2148833"/>
            <a:ext cx="58723" cy="73005"/>
          </a:xfrm>
          <a:custGeom>
            <a:gdLst>
              <a:gd fmla="*/ 6 w 27" name="T0"/>
              <a:gd fmla="*/ 34 h 34" name="T1"/>
              <a:gd fmla="*/ 13 w 27" name="T2"/>
              <a:gd fmla="*/ 0 h 34" name="T3"/>
              <a:gd fmla="*/ 27 w 27" name="T4"/>
              <a:gd fmla="*/ 3 h 34" name="T5"/>
              <a:gd fmla="*/ 6 w 27" name="T6"/>
              <a:gd fmla="*/ 34 h 34" name="T7"/>
            </a:gdLst>
            <a:cxnLst>
              <a:cxn ang="0">
                <a:pos x="T0" y="T1"/>
              </a:cxn>
              <a:cxn ang="0">
                <a:pos x="T2" y="T3"/>
              </a:cxn>
              <a:cxn ang="0">
                <a:pos x="T4" y="T5"/>
              </a:cxn>
              <a:cxn ang="0">
                <a:pos x="T6" y="T7"/>
              </a:cxn>
            </a:cxnLst>
            <a:rect b="b" l="0" r="r" t="0"/>
            <a:pathLst>
              <a:path h="34" w="27">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07" name="Freeform 79"/>
          <p:cNvSpPr>
            <a:spLocks noEditPoints="1"/>
          </p:cNvSpPr>
          <p:nvPr/>
        </p:nvSpPr>
        <p:spPr bwMode="auto">
          <a:xfrm>
            <a:off x="7641652" y="3485158"/>
            <a:ext cx="225367" cy="312656"/>
          </a:xfrm>
          <a:custGeom>
            <a:gdLst>
              <a:gd fmla="*/ 87 w 103" name="T0"/>
              <a:gd fmla="*/ 88 h 143" name="T1"/>
              <a:gd fmla="*/ 103 w 103" name="T2"/>
              <a:gd fmla="*/ 112 h 143" name="T3"/>
              <a:gd fmla="*/ 102 w 103" name="T4"/>
              <a:gd fmla="*/ 143 h 143" name="T5"/>
              <a:gd fmla="*/ 87 w 103" name="T6"/>
              <a:gd fmla="*/ 137 h 143" name="T7"/>
              <a:gd fmla="*/ 87 w 103" name="T8"/>
              <a:gd fmla="*/ 134 h 143" name="T9"/>
              <a:gd fmla="*/ 91 w 103" name="T10"/>
              <a:gd fmla="*/ 136 h 143" name="T11"/>
              <a:gd fmla="*/ 100 w 103" name="T12"/>
              <a:gd fmla="*/ 130 h 143" name="T13"/>
              <a:gd fmla="*/ 100 w 103" name="T14"/>
              <a:gd fmla="*/ 113 h 143" name="T15"/>
              <a:gd fmla="*/ 100 w 103" name="T16"/>
              <a:gd fmla="*/ 113 h 143" name="T17"/>
              <a:gd fmla="*/ 99 w 103" name="T18"/>
              <a:gd fmla="*/ 111 h 143" name="T19"/>
              <a:gd fmla="*/ 92 w 103" name="T20"/>
              <a:gd fmla="*/ 110 h 143" name="T21"/>
              <a:gd fmla="*/ 90 w 103" name="T22"/>
              <a:gd fmla="*/ 116 h 143" name="T23"/>
              <a:gd fmla="*/ 87 w 103" name="T24"/>
              <a:gd fmla="*/ 115 h 143" name="T25"/>
              <a:gd fmla="*/ 87 w 103" name="T26"/>
              <a:gd fmla="*/ 88 h 143" name="T27"/>
              <a:gd fmla="*/ 73 w 103" name="T28"/>
              <a:gd fmla="*/ 132 h 143" name="T29"/>
              <a:gd fmla="*/ 32 w 103" name="T30"/>
              <a:gd fmla="*/ 70 h 143" name="T31"/>
              <a:gd fmla="*/ 28 w 103" name="T32"/>
              <a:gd fmla="*/ 68 h 143" name="T33"/>
              <a:gd fmla="*/ 28 w 103" name="T34"/>
              <a:gd fmla="*/ 67 h 143" name="T35"/>
              <a:gd fmla="*/ 28 w 103" name="T36"/>
              <a:gd fmla="*/ 63 h 143" name="T37"/>
              <a:gd fmla="*/ 29 w 103" name="T38"/>
              <a:gd fmla="*/ 65 h 143" name="T39"/>
              <a:gd fmla="*/ 34 w 103" name="T40"/>
              <a:gd fmla="*/ 66 h 143" name="T41"/>
              <a:gd fmla="*/ 41 w 103" name="T42"/>
              <a:gd fmla="*/ 61 h 143" name="T43"/>
              <a:gd fmla="*/ 41 w 103" name="T44"/>
              <a:gd fmla="*/ 61 h 143" name="T45"/>
              <a:gd fmla="*/ 37 w 103" name="T46"/>
              <a:gd fmla="*/ 59 h 143" name="T47"/>
              <a:gd fmla="*/ 28 w 103" name="T48"/>
              <a:gd fmla="*/ 45 h 143" name="T49"/>
              <a:gd fmla="*/ 28 w 103" name="T50"/>
              <a:gd fmla="*/ 26 h 143" name="T51"/>
              <a:gd fmla="*/ 39 w 103" name="T52"/>
              <a:gd fmla="*/ 19 h 143" name="T53"/>
              <a:gd fmla="*/ 44 w 103" name="T54"/>
              <a:gd fmla="*/ 21 h 143" name="T55"/>
              <a:gd fmla="*/ 61 w 103" name="T56"/>
              <a:gd fmla="*/ 46 h 143" name="T57"/>
              <a:gd fmla="*/ 61 w 103" name="T58"/>
              <a:gd fmla="*/ 50 h 143" name="T59"/>
              <a:gd fmla="*/ 87 w 103" name="T60"/>
              <a:gd fmla="*/ 88 h 143" name="T61"/>
              <a:gd fmla="*/ 87 w 103" name="T62"/>
              <a:gd fmla="*/ 115 h 143" name="T63"/>
              <a:gd fmla="*/ 84 w 103" name="T64"/>
              <a:gd fmla="*/ 116 h 143" name="T65"/>
              <a:gd fmla="*/ 82 w 103" name="T66"/>
              <a:gd fmla="*/ 122 h 143" name="T67"/>
              <a:gd fmla="*/ 75 w 103" name="T68"/>
              <a:gd fmla="*/ 121 h 143" name="T69"/>
              <a:gd fmla="*/ 74 w 103" name="T70"/>
              <a:gd fmla="*/ 128 h 143" name="T71"/>
              <a:gd fmla="*/ 75 w 103" name="T72"/>
              <a:gd fmla="*/ 130 h 143" name="T73"/>
              <a:gd fmla="*/ 87 w 103" name="T74"/>
              <a:gd fmla="*/ 134 h 143" name="T75"/>
              <a:gd fmla="*/ 87 w 103" name="T76"/>
              <a:gd fmla="*/ 137 h 143" name="T77"/>
              <a:gd fmla="*/ 73 w 103" name="T78"/>
              <a:gd fmla="*/ 132 h 143" name="T79"/>
              <a:gd fmla="*/ 28 w 103" name="T80"/>
              <a:gd fmla="*/ 4 h 143" name="T81"/>
              <a:gd fmla="*/ 28 w 103" name="T82"/>
              <a:gd fmla="*/ 24 h 143" name="T83"/>
              <a:gd fmla="*/ 36 w 103" name="T84"/>
              <a:gd fmla="*/ 15 h 143" name="T85"/>
              <a:gd fmla="*/ 32 w 103" name="T86"/>
              <a:gd fmla="*/ 8 h 143" name="T87"/>
              <a:gd fmla="*/ 28 w 103" name="T88"/>
              <a:gd fmla="*/ 4 h 143" name="T89"/>
              <a:gd fmla="*/ 28 w 103" name="T90"/>
              <a:gd fmla="*/ 67 h 143" name="T91"/>
              <a:gd fmla="*/ 11 w 103" name="T92"/>
              <a:gd fmla="*/ 43 h 143" name="T93"/>
              <a:gd fmla="*/ 11 w 103" name="T94"/>
              <a:gd fmla="*/ 37 h 143" name="T95"/>
              <a:gd fmla="*/ 5 w 103" name="T96"/>
              <a:gd fmla="*/ 27 h 143" name="T97"/>
              <a:gd fmla="*/ 9 w 103" name="T98"/>
              <a:gd fmla="*/ 4 h 143" name="T99"/>
              <a:gd fmla="*/ 28 w 103" name="T100"/>
              <a:gd fmla="*/ 4 h 143" name="T101"/>
              <a:gd fmla="*/ 28 w 103" name="T102"/>
              <a:gd fmla="*/ 24 h 143" name="T103"/>
              <a:gd fmla="*/ 21 w 103" name="T104"/>
              <a:gd fmla="*/ 31 h 143" name="T105"/>
              <a:gd fmla="*/ 28 w 103" name="T106"/>
              <a:gd fmla="*/ 26 h 143" name="T107"/>
              <a:gd fmla="*/ 28 w 103" name="T108"/>
              <a:gd fmla="*/ 45 h 143" name="T109"/>
              <a:gd fmla="*/ 22 w 103" name="T110"/>
              <a:gd fmla="*/ 37 h 143" name="T111"/>
              <a:gd fmla="*/ 22 w 103" name="T112"/>
              <a:gd fmla="*/ 33 h 143" name="T113"/>
              <a:gd fmla="*/ 15 w 103" name="T114"/>
              <a:gd fmla="*/ 37 h 143" name="T115"/>
              <a:gd fmla="*/ 14 w 103" name="T116"/>
              <a:gd fmla="*/ 43 h 143" name="T117"/>
              <a:gd fmla="*/ 28 w 103" name="T118"/>
              <a:gd fmla="*/ 63 h 143" name="T119"/>
              <a:gd fmla="*/ 28 w 103" name="T120"/>
              <a:gd fmla="*/ 67 h 1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3" w="10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08" name="Freeform 80"/>
          <p:cNvSpPr>
            <a:spLocks noEditPoints="1"/>
          </p:cNvSpPr>
          <p:nvPr/>
        </p:nvSpPr>
        <p:spPr bwMode="auto">
          <a:xfrm>
            <a:off x="9373161" y="1882202"/>
            <a:ext cx="282501" cy="309483"/>
          </a:xfrm>
          <a:custGeom>
            <a:gdLst>
              <a:gd fmla="*/ 101 w 130" name="T0"/>
              <a:gd fmla="*/ 65 h 142" name="T1"/>
              <a:gd fmla="*/ 97 w 130" name="T2"/>
              <a:gd fmla="*/ 81 h 142" name="T3"/>
              <a:gd fmla="*/ 97 w 130" name="T4"/>
              <a:gd fmla="*/ 94 h 142" name="T5"/>
              <a:gd fmla="*/ 100 w 130" name="T6"/>
              <a:gd fmla="*/ 95 h 142" name="T7"/>
              <a:gd fmla="*/ 111 w 130" name="T8"/>
              <a:gd fmla="*/ 112 h 142" name="T9"/>
              <a:gd fmla="*/ 97 w 130" name="T10"/>
              <a:gd fmla="*/ 103 h 142" name="T11"/>
              <a:gd fmla="*/ 97 w 130" name="T12"/>
              <a:gd fmla="*/ 28 h 142" name="T13"/>
              <a:gd fmla="*/ 111 w 130" name="T14"/>
              <a:gd fmla="*/ 19 h 142" name="T15"/>
              <a:gd fmla="*/ 100 w 130" name="T16"/>
              <a:gd fmla="*/ 35 h 142" name="T17"/>
              <a:gd fmla="*/ 97 w 130" name="T18"/>
              <a:gd fmla="*/ 36 h 142" name="T19"/>
              <a:gd fmla="*/ 127 w 130" name="T20"/>
              <a:gd fmla="*/ 62 h 142" name="T21"/>
              <a:gd fmla="*/ 108 w 130" name="T22"/>
              <a:gd fmla="*/ 65 h 142" name="T23"/>
              <a:gd fmla="*/ 127 w 130" name="T24"/>
              <a:gd fmla="*/ 69 h 142" name="T25"/>
              <a:gd fmla="*/ 127 w 130" name="T26"/>
              <a:gd fmla="*/ 62 h 142" name="T27"/>
              <a:gd fmla="*/ 67 w 130" name="T28"/>
              <a:gd fmla="*/ 142 h 142" name="T29"/>
              <a:gd fmla="*/ 85 w 130" name="T30"/>
              <a:gd fmla="*/ 95 h 142" name="T31"/>
              <a:gd fmla="*/ 97 w 130" name="T32"/>
              <a:gd fmla="*/ 50 h 142" name="T33"/>
              <a:gd fmla="*/ 65 w 130" name="T34"/>
              <a:gd fmla="*/ 37 h 142" name="T35"/>
              <a:gd fmla="*/ 93 w 130" name="T36"/>
              <a:gd fmla="*/ 65 h 142" name="T37"/>
              <a:gd fmla="*/ 79 w 130" name="T38"/>
              <a:gd fmla="*/ 90 h 142" name="T39"/>
              <a:gd fmla="*/ 78 w 130" name="T40"/>
              <a:gd fmla="*/ 110 h 142" name="T41"/>
              <a:gd fmla="*/ 65 w 130" name="T42"/>
              <a:gd fmla="*/ 142 h 142" name="T43"/>
              <a:gd fmla="*/ 97 w 130" name="T44"/>
              <a:gd fmla="*/ 36 h 142" name="T45"/>
              <a:gd fmla="*/ 95 w 130" name="T46"/>
              <a:gd fmla="*/ 31 h 142" name="T47"/>
              <a:gd fmla="*/ 97 w 130" name="T48"/>
              <a:gd fmla="*/ 94 h 142" name="T49"/>
              <a:gd fmla="*/ 95 w 130" name="T50"/>
              <a:gd fmla="*/ 100 h 142" name="T51"/>
              <a:gd fmla="*/ 97 w 130" name="T52"/>
              <a:gd fmla="*/ 94 h 142" name="T53"/>
              <a:gd fmla="*/ 65 w 130" name="T54"/>
              <a:gd fmla="*/ 0 h 142" name="T55"/>
              <a:gd fmla="*/ 68 w 130" name="T56"/>
              <a:gd fmla="*/ 3 h 142" name="T57"/>
              <a:gd fmla="*/ 65 w 130" name="T58"/>
              <a:gd fmla="*/ 23 h 142" name="T59"/>
              <a:gd fmla="*/ 65 w 130" name="T60"/>
              <a:gd fmla="*/ 23 h 142" name="T61"/>
              <a:gd fmla="*/ 32 w 130" name="T62"/>
              <a:gd fmla="*/ 50 h 142" name="T63"/>
              <a:gd fmla="*/ 45 w 130" name="T64"/>
              <a:gd fmla="*/ 96 h 142" name="T65"/>
              <a:gd fmla="*/ 63 w 130" name="T66"/>
              <a:gd fmla="*/ 142 h 142" name="T67"/>
              <a:gd fmla="*/ 65 w 130" name="T68"/>
              <a:gd fmla="*/ 110 h 142" name="T69"/>
              <a:gd fmla="*/ 52 w 130" name="T70"/>
              <a:gd fmla="*/ 93 h 142" name="T71"/>
              <a:gd fmla="*/ 36 w 130" name="T72"/>
              <a:gd fmla="*/ 65 h 142" name="T73"/>
              <a:gd fmla="*/ 65 w 130" name="T74"/>
              <a:gd fmla="*/ 37 h 142" name="T75"/>
              <a:gd fmla="*/ 65 w 130" name="T76"/>
              <a:gd fmla="*/ 29 h 142" name="T77"/>
              <a:gd fmla="*/ 65 w 130" name="T78"/>
              <a:gd fmla="*/ 0 h 142" name="T79"/>
              <a:gd fmla="*/ 62 w 130" name="T80"/>
              <a:gd fmla="*/ 20 h 142" name="T81"/>
              <a:gd fmla="*/ 65 w 130" name="T82"/>
              <a:gd fmla="*/ 0 h 142" name="T83"/>
              <a:gd fmla="*/ 32 w 130" name="T84"/>
              <a:gd fmla="*/ 94 h 142" name="T85"/>
              <a:gd fmla="*/ 35 w 130" name="T86"/>
              <a:gd fmla="*/ 100 h 142" name="T87"/>
              <a:gd fmla="*/ 32 w 130" name="T88"/>
              <a:gd fmla="*/ 36 h 142" name="T89"/>
              <a:gd fmla="*/ 35 w 130" name="T90"/>
              <a:gd fmla="*/ 31 h 142" name="T91"/>
              <a:gd fmla="*/ 32 w 130" name="T92"/>
              <a:gd fmla="*/ 36 h 142" name="T93"/>
              <a:gd fmla="*/ 29 w 130" name="T94"/>
              <a:gd fmla="*/ 65 h 142" name="T95"/>
              <a:gd fmla="*/ 32 w 130" name="T96"/>
              <a:gd fmla="*/ 50 h 142" name="T97"/>
              <a:gd fmla="*/ 32 w 130" name="T98"/>
              <a:gd fmla="*/ 36 h 142" name="T99"/>
              <a:gd fmla="*/ 30 w 130" name="T100"/>
              <a:gd fmla="*/ 35 h 142" name="T101"/>
              <a:gd fmla="*/ 19 w 130" name="T102"/>
              <a:gd fmla="*/ 19 h 142" name="T103"/>
              <a:gd fmla="*/ 32 w 130" name="T104"/>
              <a:gd fmla="*/ 28 h 142" name="T105"/>
              <a:gd fmla="*/ 32 w 130" name="T106"/>
              <a:gd fmla="*/ 103 h 142" name="T107"/>
              <a:gd fmla="*/ 19 w 130" name="T108"/>
              <a:gd fmla="*/ 112 h 142" name="T109"/>
              <a:gd fmla="*/ 30 w 130" name="T110"/>
              <a:gd fmla="*/ 95 h 142" name="T111"/>
              <a:gd fmla="*/ 32 w 130" name="T112"/>
              <a:gd fmla="*/ 94 h 142" name="T113"/>
              <a:gd fmla="*/ 22 w 130" name="T114"/>
              <a:gd fmla="*/ 65 h 142" name="T115"/>
              <a:gd fmla="*/ 3 w 130" name="T116"/>
              <a:gd fmla="*/ 62 h 142" name="T117"/>
              <a:gd fmla="*/ 3 w 130" name="T118"/>
              <a:gd fmla="*/ 69 h 142" name="T119"/>
              <a:gd fmla="*/ 22 w 130" name="T120"/>
              <a:gd fmla="*/ 65 h 1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2" w="130">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09" name="Freeform 81"/>
          <p:cNvSpPr>
            <a:spLocks noEditPoints="1"/>
          </p:cNvSpPr>
          <p:nvPr/>
        </p:nvSpPr>
        <p:spPr bwMode="auto">
          <a:xfrm>
            <a:off x="7960656" y="1466385"/>
            <a:ext cx="426927" cy="614203"/>
          </a:xfrm>
          <a:custGeom>
            <a:gdLst>
              <a:gd fmla="*/ 98 w 196" name="T0"/>
              <a:gd fmla="*/ 5 h 282" name="T1"/>
              <a:gd fmla="*/ 113 w 196" name="T2"/>
              <a:gd fmla="*/ 0 h 282" name="T3"/>
              <a:gd fmla="*/ 155 w 196" name="T4"/>
              <a:gd fmla="*/ 128 h 282" name="T5"/>
              <a:gd fmla="*/ 108 w 196" name="T6"/>
              <a:gd fmla="*/ 143 h 282" name="T7"/>
              <a:gd fmla="*/ 98 w 196" name="T8"/>
              <a:gd fmla="*/ 111 h 282" name="T9"/>
              <a:gd fmla="*/ 98 w 196" name="T10"/>
              <a:gd fmla="*/ 5 h 282" name="T11"/>
              <a:gd fmla="*/ 98 w 196" name="T12"/>
              <a:gd fmla="*/ 222 h 282" name="T13"/>
              <a:gd fmla="*/ 136 w 196" name="T14"/>
              <a:gd fmla="*/ 209 h 282" name="T15"/>
              <a:gd fmla="*/ 107 w 196" name="T16"/>
              <a:gd fmla="*/ 209 h 282" name="T17"/>
              <a:gd fmla="*/ 107 w 196" name="T18"/>
              <a:gd fmla="*/ 192 h 282" name="T19"/>
              <a:gd fmla="*/ 152 w 196" name="T20"/>
              <a:gd fmla="*/ 192 h 282" name="T21"/>
              <a:gd fmla="*/ 189 w 196" name="T22"/>
              <a:gd fmla="*/ 192 h 282" name="T23"/>
              <a:gd fmla="*/ 196 w 196" name="T24"/>
              <a:gd fmla="*/ 192 h 282" name="T25"/>
              <a:gd fmla="*/ 196 w 196" name="T26"/>
              <a:gd fmla="*/ 209 h 282" name="T27"/>
              <a:gd fmla="*/ 180 w 196" name="T28"/>
              <a:gd fmla="*/ 209 h 282" name="T29"/>
              <a:gd fmla="*/ 134 w 196" name="T30"/>
              <a:gd fmla="*/ 247 h 282" name="T31"/>
              <a:gd fmla="*/ 169 w 196" name="T32"/>
              <a:gd fmla="*/ 267 h 282" name="T33"/>
              <a:gd fmla="*/ 169 w 196" name="T34"/>
              <a:gd fmla="*/ 282 h 282" name="T35"/>
              <a:gd fmla="*/ 98 w 196" name="T36"/>
              <a:gd fmla="*/ 282 h 282" name="T37"/>
              <a:gd fmla="*/ 98 w 196" name="T38"/>
              <a:gd fmla="*/ 268 h 282" name="T39"/>
              <a:gd fmla="*/ 111 w 196" name="T40"/>
              <a:gd fmla="*/ 255 h 282" name="T41"/>
              <a:gd fmla="*/ 98 w 196" name="T42"/>
              <a:gd fmla="*/ 242 h 282" name="T43"/>
              <a:gd fmla="*/ 98 w 196" name="T44"/>
              <a:gd fmla="*/ 222 h 282" name="T45"/>
              <a:gd fmla="*/ 67 w 196" name="T46"/>
              <a:gd fmla="*/ 15 h 282" name="T47"/>
              <a:gd fmla="*/ 98 w 196" name="T48"/>
              <a:gd fmla="*/ 5 h 282" name="T49"/>
              <a:gd fmla="*/ 98 w 196" name="T50"/>
              <a:gd fmla="*/ 111 h 282" name="T51"/>
              <a:gd fmla="*/ 92 w 196" name="T52"/>
              <a:gd fmla="*/ 92 h 282" name="T53"/>
              <a:gd fmla="*/ 33 w 196" name="T54"/>
              <a:gd fmla="*/ 157 h 282" name="T55"/>
              <a:gd fmla="*/ 98 w 196" name="T56"/>
              <a:gd fmla="*/ 222 h 282" name="T57"/>
              <a:gd fmla="*/ 98 w 196" name="T58"/>
              <a:gd fmla="*/ 222 h 282" name="T59"/>
              <a:gd fmla="*/ 98 w 196" name="T60"/>
              <a:gd fmla="*/ 242 h 282" name="T61"/>
              <a:gd fmla="*/ 85 w 196" name="T62"/>
              <a:gd fmla="*/ 255 h 282" name="T63"/>
              <a:gd fmla="*/ 98 w 196" name="T64"/>
              <a:gd fmla="*/ 268 h 282" name="T65"/>
              <a:gd fmla="*/ 98 w 196" name="T66"/>
              <a:gd fmla="*/ 282 h 282" name="T67"/>
              <a:gd fmla="*/ 27 w 196" name="T68"/>
              <a:gd fmla="*/ 282 h 282" name="T69"/>
              <a:gd fmla="*/ 27 w 196" name="T70"/>
              <a:gd fmla="*/ 267 h 282" name="T71"/>
              <a:gd fmla="*/ 61 w 196" name="T72"/>
              <a:gd fmla="*/ 247 h 282" name="T73"/>
              <a:gd fmla="*/ 0 w 196" name="T74"/>
              <a:gd fmla="*/ 157 h 282" name="T75"/>
              <a:gd fmla="*/ 82 w 196" name="T76"/>
              <a:gd fmla="*/ 61 h 282" name="T77"/>
              <a:gd fmla="*/ 67 w 196" name="T78"/>
              <a:gd fmla="*/ 15 h 28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2" w="196">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10" name="Freeform 82"/>
          <p:cNvSpPr>
            <a:spLocks noEditPoints="1"/>
          </p:cNvSpPr>
          <p:nvPr/>
        </p:nvSpPr>
        <p:spPr bwMode="auto">
          <a:xfrm>
            <a:off x="7808296" y="1379094"/>
            <a:ext cx="245999" cy="217432"/>
          </a:xfrm>
          <a:custGeom>
            <a:gdLst>
              <a:gd fmla="*/ 103 w 113" name="T0"/>
              <a:gd fmla="*/ 31 h 100" name="T1"/>
              <a:gd fmla="*/ 57 w 113" name="T2"/>
              <a:gd fmla="*/ 0 h 100" name="T3"/>
              <a:gd fmla="*/ 57 w 113" name="T4"/>
              <a:gd fmla="*/ 9 h 100" name="T5"/>
              <a:gd fmla="*/ 95 w 113" name="T6"/>
              <a:gd fmla="*/ 35 h 100" name="T7"/>
              <a:gd fmla="*/ 72 w 113" name="T8"/>
              <a:gd fmla="*/ 88 h 100" name="T9"/>
              <a:gd fmla="*/ 57 w 113" name="T10"/>
              <a:gd fmla="*/ 91 h 100" name="T11"/>
              <a:gd fmla="*/ 57 w 113" name="T12"/>
              <a:gd fmla="*/ 100 h 100" name="T13"/>
              <a:gd fmla="*/ 75 w 113" name="T14"/>
              <a:gd fmla="*/ 96 h 100" name="T15"/>
              <a:gd fmla="*/ 103 w 113" name="T16"/>
              <a:gd fmla="*/ 31 h 100" name="T17"/>
              <a:gd fmla="*/ 57 w 113" name="T18"/>
              <a:gd fmla="*/ 0 h 100" name="T19"/>
              <a:gd fmla="*/ 38 w 113" name="T20"/>
              <a:gd fmla="*/ 4 h 100" name="T21"/>
              <a:gd fmla="*/ 11 w 113" name="T22"/>
              <a:gd fmla="*/ 68 h 100" name="T23"/>
              <a:gd fmla="*/ 57 w 113" name="T24"/>
              <a:gd fmla="*/ 100 h 100" name="T25"/>
              <a:gd fmla="*/ 57 w 113" name="T26"/>
              <a:gd fmla="*/ 91 h 100" name="T27"/>
              <a:gd fmla="*/ 19 w 113" name="T28"/>
              <a:gd fmla="*/ 65 h 100" name="T29"/>
              <a:gd fmla="*/ 19 w 113" name="T30"/>
              <a:gd fmla="*/ 65 h 100" name="T31"/>
              <a:gd fmla="*/ 42 w 113" name="T32"/>
              <a:gd fmla="*/ 12 h 100" name="T33"/>
              <a:gd fmla="*/ 57 w 113" name="T34"/>
              <a:gd fmla="*/ 9 h 100" name="T35"/>
              <a:gd fmla="*/ 57 w 113" name="T36"/>
              <a:gd fmla="*/ 0 h 10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0" w="113">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11" name="Freeform 83"/>
          <p:cNvSpPr/>
          <p:nvPr/>
        </p:nvSpPr>
        <p:spPr bwMode="auto">
          <a:xfrm>
            <a:off x="7738465" y="1509237"/>
            <a:ext cx="107921" cy="68245"/>
          </a:xfrm>
          <a:custGeom>
            <a:gdLst>
              <a:gd fmla="*/ 7 w 68" name="T0"/>
              <a:gd fmla="*/ 43 h 43" name="T1"/>
              <a:gd fmla="*/ 0 w 68" name="T2"/>
              <a:gd fmla="*/ 25 h 43" name="T3"/>
              <a:gd fmla="*/ 62 w 68" name="T4"/>
              <a:gd fmla="*/ 0 h 43" name="T5"/>
              <a:gd fmla="*/ 68 w 68" name="T6"/>
              <a:gd fmla="*/ 18 h 43" name="T7"/>
              <a:gd fmla="*/ 7 w 68" name="T8"/>
              <a:gd fmla="*/ 43 h 43" name="T9"/>
            </a:gdLst>
            <a:cxnLst>
              <a:cxn ang="0">
                <a:pos x="T0" y="T1"/>
              </a:cxn>
              <a:cxn ang="0">
                <a:pos x="T2" y="T3"/>
              </a:cxn>
              <a:cxn ang="0">
                <a:pos x="T4" y="T5"/>
              </a:cxn>
              <a:cxn ang="0">
                <a:pos x="T6" y="T7"/>
              </a:cxn>
              <a:cxn ang="0">
                <a:pos x="T8" y="T9"/>
              </a:cxn>
            </a:cxnLst>
            <a:rect b="b" l="0" r="r" t="0"/>
            <a:pathLst>
              <a:path h="43" w="68">
                <a:moveTo>
                  <a:pt x="7" y="43"/>
                </a:moveTo>
                <a:lnTo>
                  <a:pt x="0" y="25"/>
                </a:lnTo>
                <a:lnTo>
                  <a:pt x="62" y="0"/>
                </a:lnTo>
                <a:lnTo>
                  <a:pt x="68" y="18"/>
                </a:lnTo>
                <a:lnTo>
                  <a:pt x="7" y="43"/>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12" name="Freeform 84"/>
          <p:cNvSpPr/>
          <p:nvPr/>
        </p:nvSpPr>
        <p:spPr bwMode="auto">
          <a:xfrm>
            <a:off x="7670220" y="1518760"/>
            <a:ext cx="146012" cy="88877"/>
          </a:xfrm>
          <a:custGeom>
            <a:gdLst>
              <a:gd fmla="*/ 16 w 67" name="T0"/>
              <a:gd fmla="*/ 39 h 41" name="T1"/>
              <a:gd fmla="*/ 2 w 67" name="T2"/>
              <a:gd fmla="*/ 33 h 41" name="T3"/>
              <a:gd fmla="*/ 8 w 67" name="T4"/>
              <a:gd fmla="*/ 19 h 41" name="T5"/>
              <a:gd fmla="*/ 50 w 67" name="T6"/>
              <a:gd fmla="*/ 2 h 41" name="T7"/>
              <a:gd fmla="*/ 64 w 67" name="T8"/>
              <a:gd fmla="*/ 8 h 41" name="T9"/>
              <a:gd fmla="*/ 58 w 67" name="T10"/>
              <a:gd fmla="*/ 22 h 41" name="T11"/>
              <a:gd fmla="*/ 16 w 67" name="T12"/>
              <a:gd fmla="*/ 39 h 41" name="T13"/>
            </a:gdLst>
            <a:cxnLst>
              <a:cxn ang="0">
                <a:pos x="T0" y="T1"/>
              </a:cxn>
              <a:cxn ang="0">
                <a:pos x="T2" y="T3"/>
              </a:cxn>
              <a:cxn ang="0">
                <a:pos x="T4" y="T5"/>
              </a:cxn>
              <a:cxn ang="0">
                <a:pos x="T6" y="T7"/>
              </a:cxn>
              <a:cxn ang="0">
                <a:pos x="T8" y="T9"/>
              </a:cxn>
              <a:cxn ang="0">
                <a:pos x="T10" y="T11"/>
              </a:cxn>
              <a:cxn ang="0">
                <a:pos x="T12" y="T13"/>
              </a:cxn>
            </a:cxnLst>
            <a:rect b="b" l="0" r="r" t="0"/>
            <a:pathLst>
              <a:path h="41" w="67">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13" name="Freeform 85"/>
          <p:cNvSpPr>
            <a:spLocks noEditPoints="1"/>
          </p:cNvSpPr>
          <p:nvPr/>
        </p:nvSpPr>
        <p:spPr bwMode="auto">
          <a:xfrm>
            <a:off x="7586104" y="2677332"/>
            <a:ext cx="445972" cy="158709"/>
          </a:xfrm>
          <a:custGeom>
            <a:gdLst>
              <a:gd fmla="*/ 142 w 205" name="T0"/>
              <a:gd fmla="*/ 5 h 73" name="T1"/>
              <a:gd fmla="*/ 157 w 205" name="T2"/>
              <a:gd fmla="*/ 2 h 73" name="T3"/>
              <a:gd fmla="*/ 164 w 205" name="T4"/>
              <a:gd fmla="*/ 5 h 73" name="T5"/>
              <a:gd fmla="*/ 179 w 205" name="T6"/>
              <a:gd fmla="*/ 2 h 73" name="T7"/>
              <a:gd fmla="*/ 202 w 205" name="T8"/>
              <a:gd fmla="*/ 18 h 73" name="T9"/>
              <a:gd fmla="*/ 187 w 205" name="T10"/>
              <a:gd fmla="*/ 42 h 73" name="T11"/>
              <a:gd fmla="*/ 177 w 205" name="T12"/>
              <a:gd fmla="*/ 43 h 73" name="T13"/>
              <a:gd fmla="*/ 166 w 205" name="T14"/>
              <a:gd fmla="*/ 18 h 73" name="T15"/>
              <a:gd fmla="*/ 172 w 205" name="T16"/>
              <a:gd fmla="*/ 45 h 73" name="T17"/>
              <a:gd fmla="*/ 167 w 205" name="T18"/>
              <a:gd fmla="*/ 50 h 73" name="T19"/>
              <a:gd fmla="*/ 142 w 205" name="T20"/>
              <a:gd fmla="*/ 55 h 73" name="T21"/>
              <a:gd fmla="*/ 142 w 205" name="T22"/>
              <a:gd fmla="*/ 20 h 73" name="T23"/>
              <a:gd fmla="*/ 158 w 205" name="T24"/>
              <a:gd fmla="*/ 17 h 73" name="T25"/>
              <a:gd fmla="*/ 163 w 205" name="T26"/>
              <a:gd fmla="*/ 19 h 73" name="T27"/>
              <a:gd fmla="*/ 161 w 205" name="T28"/>
              <a:gd fmla="*/ 9 h 73" name="T29"/>
              <a:gd fmla="*/ 155 w 205" name="T30"/>
              <a:gd fmla="*/ 5 h 73" name="T31"/>
              <a:gd fmla="*/ 142 w 205" name="T32"/>
              <a:gd fmla="*/ 8 h 73" name="T33"/>
              <a:gd fmla="*/ 142 w 205" name="T34"/>
              <a:gd fmla="*/ 5 h 73" name="T35"/>
              <a:gd fmla="*/ 28 w 205" name="T36"/>
              <a:gd fmla="*/ 30 h 73" name="T37"/>
              <a:gd fmla="*/ 116 w 205" name="T38"/>
              <a:gd fmla="*/ 13 h 73" name="T39"/>
              <a:gd fmla="*/ 121 w 205" name="T40"/>
              <a:gd fmla="*/ 9 h 73" name="T41"/>
              <a:gd fmla="*/ 142 w 205" name="T42"/>
              <a:gd fmla="*/ 5 h 73" name="T43"/>
              <a:gd fmla="*/ 142 w 205" name="T44"/>
              <a:gd fmla="*/ 8 h 73" name="T45"/>
              <a:gd fmla="*/ 124 w 205" name="T46"/>
              <a:gd fmla="*/ 11 h 73" name="T47"/>
              <a:gd fmla="*/ 120 w 205" name="T48"/>
              <a:gd fmla="*/ 17 h 73" name="T49"/>
              <a:gd fmla="*/ 122 w 205" name="T50"/>
              <a:gd fmla="*/ 28 h 73" name="T51"/>
              <a:gd fmla="*/ 122 w 205" name="T52"/>
              <a:gd fmla="*/ 28 h 73" name="T53"/>
              <a:gd fmla="*/ 126 w 205" name="T54"/>
              <a:gd fmla="*/ 24 h 73" name="T55"/>
              <a:gd fmla="*/ 142 w 205" name="T56"/>
              <a:gd fmla="*/ 20 h 73" name="T57"/>
              <a:gd fmla="*/ 142 w 205" name="T58"/>
              <a:gd fmla="*/ 55 h 73" name="T59"/>
              <a:gd fmla="*/ 130 w 205" name="T60"/>
              <a:gd fmla="*/ 57 h 73" name="T61"/>
              <a:gd fmla="*/ 125 w 205" name="T62"/>
              <a:gd fmla="*/ 56 h 73" name="T63"/>
              <a:gd fmla="*/ 35 w 205" name="T64"/>
              <a:gd fmla="*/ 73 h 73" name="T65"/>
              <a:gd fmla="*/ 28 w 205" name="T66"/>
              <a:gd fmla="*/ 70 h 73" name="T67"/>
              <a:gd fmla="*/ 28 w 205" name="T68"/>
              <a:gd fmla="*/ 67 h 73" name="T69"/>
              <a:gd fmla="*/ 35 w 205" name="T70"/>
              <a:gd fmla="*/ 70 h 73" name="T71"/>
              <a:gd fmla="*/ 35 w 205" name="T72"/>
              <a:gd fmla="*/ 70 h 73" name="T73"/>
              <a:gd fmla="*/ 37 w 205" name="T74"/>
              <a:gd fmla="*/ 70 h 73" name="T75"/>
              <a:gd fmla="*/ 42 w 205" name="T76"/>
              <a:gd fmla="*/ 62 h 73" name="T77"/>
              <a:gd fmla="*/ 36 w 205" name="T78"/>
              <a:gd fmla="*/ 57 h 73" name="T79"/>
              <a:gd fmla="*/ 40 w 205" name="T80"/>
              <a:gd fmla="*/ 50 h 73" name="T81"/>
              <a:gd fmla="*/ 34 w 205" name="T82"/>
              <a:gd fmla="*/ 45 h 73" name="T83"/>
              <a:gd fmla="*/ 37 w 205" name="T84"/>
              <a:gd fmla="*/ 38 h 73" name="T85"/>
              <a:gd fmla="*/ 30 w 205" name="T86"/>
              <a:gd fmla="*/ 33 h 73" name="T87"/>
              <a:gd fmla="*/ 28 w 205" name="T88"/>
              <a:gd fmla="*/ 33 h 73" name="T89"/>
              <a:gd fmla="*/ 28 w 205" name="T90"/>
              <a:gd fmla="*/ 34 h 73" name="T91"/>
              <a:gd fmla="*/ 28 w 205" name="T92"/>
              <a:gd fmla="*/ 30 h 73" name="T93"/>
              <a:gd fmla="*/ 26 w 205" name="T94"/>
              <a:gd fmla="*/ 31 h 73" name="T95"/>
              <a:gd fmla="*/ 28 w 205" name="T96"/>
              <a:gd fmla="*/ 30 h 73" name="T97"/>
              <a:gd fmla="*/ 28 w 205" name="T98"/>
              <a:gd fmla="*/ 34 h 73" name="T99"/>
              <a:gd fmla="*/ 13 w 205" name="T100"/>
              <a:gd fmla="*/ 49 h 73" name="T101"/>
              <a:gd fmla="*/ 15 w 205" name="T102"/>
              <a:gd fmla="*/ 62 h 73" name="T103"/>
              <a:gd fmla="*/ 28 w 205" name="T104"/>
              <a:gd fmla="*/ 67 h 73" name="T105"/>
              <a:gd fmla="*/ 28 w 205" name="T106"/>
              <a:gd fmla="*/ 70 h 73" name="T107"/>
              <a:gd fmla="*/ 0 w 205" name="T108"/>
              <a:gd fmla="*/ 58 h 73" name="T109"/>
              <a:gd fmla="*/ 26 w 205" name="T110"/>
              <a:gd fmla="*/ 31 h 7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3" w="205">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14" name="Freeform 86"/>
          <p:cNvSpPr/>
          <p:nvPr/>
        </p:nvSpPr>
        <p:spPr bwMode="auto">
          <a:xfrm>
            <a:off x="9433474" y="3086802"/>
            <a:ext cx="245999" cy="315831"/>
          </a:xfrm>
          <a:custGeom>
            <a:gdLst>
              <a:gd fmla="*/ 113 w 113" name="T0"/>
              <a:gd fmla="*/ 25 h 145" name="T1"/>
              <a:gd fmla="*/ 108 w 113" name="T2"/>
              <a:gd fmla="*/ 22 h 145" name="T3"/>
              <a:gd fmla="*/ 42 w 113" name="T4"/>
              <a:gd fmla="*/ 128 h 145" name="T5"/>
              <a:gd fmla="*/ 19 w 113" name="T6"/>
              <a:gd fmla="*/ 132 h 145" name="T7"/>
              <a:gd fmla="*/ 12 w 113" name="T8"/>
              <a:gd fmla="*/ 109 h 145" name="T9"/>
              <a:gd fmla="*/ 78 w 113" name="T10"/>
              <a:gd fmla="*/ 3 h 145" name="T11"/>
              <a:gd fmla="*/ 73 w 113" name="T12"/>
              <a:gd fmla="*/ 0 h 145" name="T13"/>
              <a:gd fmla="*/ 6 w 113" name="T14"/>
              <a:gd fmla="*/ 107 h 145" name="T15"/>
              <a:gd fmla="*/ 15 w 113" name="T16"/>
              <a:gd fmla="*/ 138 h 145" name="T17"/>
              <a:gd fmla="*/ 47 w 113" name="T18"/>
              <a:gd fmla="*/ 132 h 145" name="T19"/>
              <a:gd fmla="*/ 113 w 113" name="T20"/>
              <a:gd fmla="*/ 25 h 1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5" w="113">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15" name="Freeform 87"/>
          <p:cNvSpPr/>
          <p:nvPr/>
        </p:nvSpPr>
        <p:spPr bwMode="auto">
          <a:xfrm>
            <a:off x="9573134" y="3075690"/>
            <a:ext cx="119032" cy="82528"/>
          </a:xfrm>
          <a:custGeom>
            <a:gdLst>
              <a:gd fmla="*/ 54 w 55" name="T0"/>
              <a:gd fmla="*/ 35 h 38" name="T1"/>
              <a:gd fmla="*/ 48 w 55" name="T2"/>
              <a:gd fmla="*/ 37 h 38" name="T3"/>
              <a:gd fmla="*/ 3 w 55" name="T4"/>
              <a:gd fmla="*/ 9 h 38" name="T5"/>
              <a:gd fmla="*/ 2 w 55" name="T6"/>
              <a:gd fmla="*/ 3 h 38" name="T7"/>
              <a:gd fmla="*/ 8 w 55" name="T8"/>
              <a:gd fmla="*/ 1 h 38" name="T9"/>
              <a:gd fmla="*/ 53 w 55" name="T10"/>
              <a:gd fmla="*/ 29 h 38" name="T11"/>
              <a:gd fmla="*/ 54 w 55" name="T12"/>
              <a:gd fmla="*/ 35 h 38" name="T13"/>
            </a:gdLst>
            <a:cxnLst>
              <a:cxn ang="0">
                <a:pos x="T0" y="T1"/>
              </a:cxn>
              <a:cxn ang="0">
                <a:pos x="T2" y="T3"/>
              </a:cxn>
              <a:cxn ang="0">
                <a:pos x="T4" y="T5"/>
              </a:cxn>
              <a:cxn ang="0">
                <a:pos x="T6" y="T7"/>
              </a:cxn>
              <a:cxn ang="0">
                <a:pos x="T8" y="T9"/>
              </a:cxn>
              <a:cxn ang="0">
                <a:pos x="T10" y="T11"/>
              </a:cxn>
              <a:cxn ang="0">
                <a:pos x="T12" y="T13"/>
              </a:cxn>
            </a:cxnLst>
            <a:rect b="b" l="0" r="r" t="0"/>
            <a:pathLst>
              <a:path h="38" w="55">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16" name="Freeform 88"/>
          <p:cNvSpPr/>
          <p:nvPr/>
        </p:nvSpPr>
        <p:spPr bwMode="auto">
          <a:xfrm>
            <a:off x="9481086" y="3140763"/>
            <a:ext cx="163471" cy="226953"/>
          </a:xfrm>
          <a:custGeom>
            <a:gdLst>
              <a:gd fmla="*/ 75 w 75" name="T0"/>
              <a:gd fmla="*/ 4 h 104" name="T1"/>
              <a:gd fmla="*/ 69 w 75" name="T2"/>
              <a:gd fmla="*/ 0 h 104" name="T3"/>
              <a:gd fmla="*/ 10 w 75" name="T4"/>
              <a:gd fmla="*/ 95 h 104" name="T5"/>
              <a:gd fmla="*/ 0 w 75" name="T6"/>
              <a:gd fmla="*/ 100 h 104" name="T7"/>
              <a:gd fmla="*/ 1 w 75" name="T8"/>
              <a:gd fmla="*/ 101 h 104" name="T9"/>
              <a:gd fmla="*/ 17 w 75" name="T10"/>
              <a:gd fmla="*/ 98 h 104" name="T11"/>
              <a:gd fmla="*/ 75 w 75" name="T12"/>
              <a:gd fmla="*/ 4 h 104" name="T13"/>
            </a:gdLst>
            <a:cxnLst>
              <a:cxn ang="0">
                <a:pos x="T0" y="T1"/>
              </a:cxn>
              <a:cxn ang="0">
                <a:pos x="T2" y="T3"/>
              </a:cxn>
              <a:cxn ang="0">
                <a:pos x="T4" y="T5"/>
              </a:cxn>
              <a:cxn ang="0">
                <a:pos x="T6" y="T7"/>
              </a:cxn>
              <a:cxn ang="0">
                <a:pos x="T8" y="T9"/>
              </a:cxn>
              <a:cxn ang="0">
                <a:pos x="T10" y="T11"/>
              </a:cxn>
              <a:cxn ang="0">
                <a:pos x="T12" y="T13"/>
              </a:cxn>
            </a:cxnLst>
            <a:rect b="b" l="0" r="r" t="0"/>
            <a:pathLst>
              <a:path h="104" w="75">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17" name="Freeform 89"/>
          <p:cNvSpPr>
            <a:spLocks noEditPoints="1"/>
          </p:cNvSpPr>
          <p:nvPr/>
        </p:nvSpPr>
        <p:spPr bwMode="auto">
          <a:xfrm>
            <a:off x="9100181" y="1848874"/>
            <a:ext cx="222192" cy="161883"/>
          </a:xfrm>
          <a:custGeom>
            <a:gdLst>
              <a:gd fmla="*/ 84 w 102" name="T0"/>
              <a:gd fmla="*/ 71 h 74" name="T1"/>
              <a:gd fmla="*/ 79 w 102" name="T2"/>
              <a:gd fmla="*/ 69 h 74" name="T3"/>
              <a:gd fmla="*/ 79 w 102" name="T4"/>
              <a:gd fmla="*/ 69 h 74" name="T5"/>
              <a:gd fmla="*/ 79 w 102" name="T6"/>
              <a:gd fmla="*/ 52 h 74" name="T7"/>
              <a:gd fmla="*/ 86 w 102" name="T8"/>
              <a:gd fmla="*/ 49 h 74" name="T9"/>
              <a:gd fmla="*/ 90 w 102" name="T10"/>
              <a:gd fmla="*/ 38 h 74" name="T11"/>
              <a:gd fmla="*/ 79 w 102" name="T12"/>
              <a:gd fmla="*/ 31 h 74" name="T13"/>
              <a:gd fmla="*/ 85 w 102" name="T14"/>
              <a:gd fmla="*/ 20 h 74" name="T15"/>
              <a:gd fmla="*/ 79 w 102" name="T16"/>
              <a:gd fmla="*/ 16 h 74" name="T17"/>
              <a:gd fmla="*/ 72 w 102" name="T18"/>
              <a:gd fmla="*/ 3 h 74" name="T19"/>
              <a:gd fmla="*/ 79 w 102" name="T20"/>
              <a:gd fmla="*/ 16 h 74" name="T21"/>
              <a:gd fmla="*/ 72 w 102" name="T22"/>
              <a:gd fmla="*/ 21 h 74" name="T23"/>
              <a:gd fmla="*/ 72 w 102" name="T24"/>
              <a:gd fmla="*/ 9 h 74" name="T25"/>
              <a:gd fmla="*/ 79 w 102" name="T26"/>
              <a:gd fmla="*/ 73 h 74" name="T27"/>
              <a:gd fmla="*/ 72 w 102" name="T28"/>
              <a:gd fmla="*/ 69 h 74" name="T29"/>
              <a:gd fmla="*/ 79 w 102" name="T30"/>
              <a:gd fmla="*/ 73 h 74" name="T31"/>
              <a:gd fmla="*/ 79 w 102" name="T32"/>
              <a:gd fmla="*/ 34 h 74" name="T33"/>
              <a:gd fmla="*/ 75 w 102" name="T34"/>
              <a:gd fmla="*/ 45 h 74" name="T35"/>
              <a:gd fmla="*/ 79 w 102" name="T36"/>
              <a:gd fmla="*/ 52 h 74" name="T37"/>
              <a:gd fmla="*/ 72 w 102" name="T38"/>
              <a:gd fmla="*/ 25 h 74" name="T39"/>
              <a:gd fmla="*/ 79 w 102" name="T40"/>
              <a:gd fmla="*/ 31 h 74" name="T41"/>
              <a:gd fmla="*/ 72 w 102" name="T42"/>
              <a:gd fmla="*/ 3 h 74" name="T43"/>
              <a:gd fmla="*/ 71 w 102" name="T44"/>
              <a:gd fmla="*/ 8 h 74" name="T45"/>
              <a:gd fmla="*/ 66 w 102" name="T46"/>
              <a:gd fmla="*/ 2 h 74" name="T47"/>
              <a:gd fmla="*/ 66 w 102" name="T48"/>
              <a:gd fmla="*/ 73 h 74" name="T49"/>
              <a:gd fmla="*/ 67 w 102" name="T50"/>
              <a:gd fmla="*/ 65 h 74" name="T51"/>
              <a:gd fmla="*/ 72 w 102" name="T52"/>
              <a:gd fmla="*/ 74 h 74" name="T53"/>
              <a:gd fmla="*/ 72 w 102" name="T54"/>
              <a:gd fmla="*/ 21 h 74" name="T55"/>
              <a:gd fmla="*/ 72 w 102" name="T56"/>
              <a:gd fmla="*/ 52 h 74" name="T57"/>
              <a:gd fmla="*/ 66 w 102" name="T58"/>
              <a:gd fmla="*/ 57 h 74" name="T59"/>
              <a:gd fmla="*/ 69 w 102" name="T60"/>
              <a:gd fmla="*/ 16 h 74" name="T61"/>
              <a:gd fmla="*/ 22 w 102" name="T62"/>
              <a:gd fmla="*/ 10 h 74" name="T63"/>
              <a:gd fmla="*/ 66 w 102" name="T64"/>
              <a:gd fmla="*/ 5 h 74" name="T65"/>
              <a:gd fmla="*/ 64 w 102" name="T66"/>
              <a:gd fmla="*/ 6 h 74" name="T67"/>
              <a:gd fmla="*/ 66 w 102" name="T68"/>
              <a:gd fmla="*/ 16 h 74" name="T69"/>
              <a:gd fmla="*/ 66 w 102" name="T70"/>
              <a:gd fmla="*/ 64 h 74" name="T71"/>
              <a:gd fmla="*/ 37 w 102" name="T72"/>
              <a:gd fmla="*/ 57 h 74" name="T73"/>
              <a:gd fmla="*/ 22 w 102" name="T74"/>
              <a:gd fmla="*/ 49 h 74" name="T75"/>
              <a:gd fmla="*/ 27 w 102" name="T76"/>
              <a:gd fmla="*/ 48 h 74" name="T77"/>
              <a:gd fmla="*/ 22 w 102" name="T78"/>
              <a:gd fmla="*/ 27 h 74" name="T79"/>
              <a:gd fmla="*/ 2 w 102" name="T80"/>
              <a:gd fmla="*/ 41 h 74" name="T81"/>
              <a:gd fmla="*/ 22 w 102" name="T82"/>
              <a:gd fmla="*/ 10 h 74" name="T83"/>
              <a:gd fmla="*/ 17 w 102" name="T84"/>
              <a:gd fmla="*/ 28 h 74" name="T85"/>
              <a:gd fmla="*/ 22 w 102" name="T86"/>
              <a:gd fmla="*/ 49 h 74" name="T87"/>
              <a:gd fmla="*/ 2 w 102" name="T88"/>
              <a:gd fmla="*/ 41 h 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4" w="102">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18" name="Freeform 90"/>
          <p:cNvSpPr/>
          <p:nvPr/>
        </p:nvSpPr>
        <p:spPr bwMode="auto">
          <a:xfrm>
            <a:off x="7248055" y="2909048"/>
            <a:ext cx="206321" cy="266631"/>
          </a:xfrm>
          <a:custGeom>
            <a:gdLst>
              <a:gd fmla="*/ 0 w 95" name="T0"/>
              <a:gd fmla="*/ 21 h 123" name="T1"/>
              <a:gd fmla="*/ 4 w 95" name="T2"/>
              <a:gd fmla="*/ 19 h 123" name="T3"/>
              <a:gd fmla="*/ 59 w 95" name="T4"/>
              <a:gd fmla="*/ 109 h 123" name="T5"/>
              <a:gd fmla="*/ 79 w 95" name="T6"/>
              <a:gd fmla="*/ 112 h 123" name="T7"/>
              <a:gd fmla="*/ 85 w 95" name="T8"/>
              <a:gd fmla="*/ 93 h 123" name="T9"/>
              <a:gd fmla="*/ 29 w 95" name="T10"/>
              <a:gd fmla="*/ 3 h 123" name="T11"/>
              <a:gd fmla="*/ 34 w 95" name="T12"/>
              <a:gd fmla="*/ 0 h 123" name="T13"/>
              <a:gd fmla="*/ 90 w 95" name="T14"/>
              <a:gd fmla="*/ 91 h 123" name="T15"/>
              <a:gd fmla="*/ 82 w 95" name="T16"/>
              <a:gd fmla="*/ 117 h 123" name="T17"/>
              <a:gd fmla="*/ 56 w 95" name="T18"/>
              <a:gd fmla="*/ 112 h 123" name="T19"/>
              <a:gd fmla="*/ 0 w 95" name="T20"/>
              <a:gd fmla="*/ 21 h 1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3" w="95">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19" name="Freeform 91"/>
          <p:cNvSpPr/>
          <p:nvPr/>
        </p:nvSpPr>
        <p:spPr bwMode="auto">
          <a:xfrm>
            <a:off x="7235356" y="2899524"/>
            <a:ext cx="101573" cy="69832"/>
          </a:xfrm>
          <a:custGeom>
            <a:gdLst>
              <a:gd fmla="*/ 1 w 47" name="T0"/>
              <a:gd fmla="*/ 30 h 32" name="T1"/>
              <a:gd fmla="*/ 6 w 47" name="T2"/>
              <a:gd fmla="*/ 31 h 32" name="T3"/>
              <a:gd fmla="*/ 44 w 47" name="T4"/>
              <a:gd fmla="*/ 7 h 32" name="T5"/>
              <a:gd fmla="*/ 46 w 47" name="T6"/>
              <a:gd fmla="*/ 2 h 32" name="T7"/>
              <a:gd fmla="*/ 41 w 47" name="T8"/>
              <a:gd fmla="*/ 1 h 32" name="T9"/>
              <a:gd fmla="*/ 2 w 47" name="T10"/>
              <a:gd fmla="*/ 25 h 32" name="T11"/>
              <a:gd fmla="*/ 1 w 47" name="T12"/>
              <a:gd fmla="*/ 30 h 32" name="T13"/>
            </a:gdLst>
            <a:cxnLst>
              <a:cxn ang="0">
                <a:pos x="T0" y="T1"/>
              </a:cxn>
              <a:cxn ang="0">
                <a:pos x="T2" y="T3"/>
              </a:cxn>
              <a:cxn ang="0">
                <a:pos x="T4" y="T5"/>
              </a:cxn>
              <a:cxn ang="0">
                <a:pos x="T6" y="T7"/>
              </a:cxn>
              <a:cxn ang="0">
                <a:pos x="T8" y="T9"/>
              </a:cxn>
              <a:cxn ang="0">
                <a:pos x="T10" y="T11"/>
              </a:cxn>
              <a:cxn ang="0">
                <a:pos x="T12" y="T13"/>
              </a:cxn>
            </a:cxnLst>
            <a:rect b="b" l="0" r="r" t="0"/>
            <a:pathLst>
              <a:path h="32" w="47">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20" name="Freeform 92"/>
          <p:cNvSpPr/>
          <p:nvPr/>
        </p:nvSpPr>
        <p:spPr bwMode="auto">
          <a:xfrm>
            <a:off x="7276620" y="2956659"/>
            <a:ext cx="139664" cy="192037"/>
          </a:xfrm>
          <a:custGeom>
            <a:gdLst>
              <a:gd fmla="*/ 0 w 64" name="T0"/>
              <a:gd fmla="*/ 3 h 88" name="T1"/>
              <a:gd fmla="*/ 5 w 64" name="T2"/>
              <a:gd fmla="*/ 0 h 88" name="T3"/>
              <a:gd fmla="*/ 55 w 64" name="T4"/>
              <a:gd fmla="*/ 80 h 88" name="T5"/>
              <a:gd fmla="*/ 64 w 64" name="T6"/>
              <a:gd fmla="*/ 85 h 88" name="T7"/>
              <a:gd fmla="*/ 63 w 64" name="T8"/>
              <a:gd fmla="*/ 85 h 88" name="T9"/>
              <a:gd fmla="*/ 49 w 64" name="T10"/>
              <a:gd fmla="*/ 82 h 88" name="T11"/>
              <a:gd fmla="*/ 0 w 64" name="T12"/>
              <a:gd fmla="*/ 3 h 88" name="T13"/>
            </a:gdLst>
            <a:cxnLst>
              <a:cxn ang="0">
                <a:pos x="T0" y="T1"/>
              </a:cxn>
              <a:cxn ang="0">
                <a:pos x="T2" y="T3"/>
              </a:cxn>
              <a:cxn ang="0">
                <a:pos x="T4" y="T5"/>
              </a:cxn>
              <a:cxn ang="0">
                <a:pos x="T6" y="T7"/>
              </a:cxn>
              <a:cxn ang="0">
                <a:pos x="T8" y="T9"/>
              </a:cxn>
              <a:cxn ang="0">
                <a:pos x="T10" y="T11"/>
              </a:cxn>
              <a:cxn ang="0">
                <a:pos x="T12" y="T13"/>
              </a:cxn>
            </a:cxnLst>
            <a:rect b="b" l="0" r="r" t="0"/>
            <a:pathLst>
              <a:path h="88" w="64">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21" name="Freeform 93"/>
          <p:cNvSpPr>
            <a:spLocks noEditPoints="1"/>
          </p:cNvSpPr>
          <p:nvPr/>
        </p:nvSpPr>
        <p:spPr bwMode="auto">
          <a:xfrm>
            <a:off x="8608189" y="4559618"/>
            <a:ext cx="219017" cy="239651"/>
          </a:xfrm>
          <a:custGeom>
            <a:gdLst>
              <a:gd fmla="*/ 78 w 101" name="T0"/>
              <a:gd fmla="*/ 51 h 110" name="T1"/>
              <a:gd fmla="*/ 75 w 101" name="T2"/>
              <a:gd fmla="*/ 63 h 110" name="T3"/>
              <a:gd fmla="*/ 75 w 101" name="T4"/>
              <a:gd fmla="*/ 73 h 110" name="T5"/>
              <a:gd fmla="*/ 77 w 101" name="T6"/>
              <a:gd fmla="*/ 74 h 110" name="T7"/>
              <a:gd fmla="*/ 86 w 101" name="T8"/>
              <a:gd fmla="*/ 86 h 110" name="T9"/>
              <a:gd fmla="*/ 75 w 101" name="T10"/>
              <a:gd fmla="*/ 80 h 110" name="T11"/>
              <a:gd fmla="*/ 75 w 101" name="T12"/>
              <a:gd fmla="*/ 22 h 110" name="T13"/>
              <a:gd fmla="*/ 86 w 101" name="T14"/>
              <a:gd fmla="*/ 15 h 110" name="T15"/>
              <a:gd fmla="*/ 77 w 101" name="T16"/>
              <a:gd fmla="*/ 28 h 110" name="T17"/>
              <a:gd fmla="*/ 75 w 101" name="T18"/>
              <a:gd fmla="*/ 28 h 110" name="T19"/>
              <a:gd fmla="*/ 98 w 101" name="T20"/>
              <a:gd fmla="*/ 48 h 110" name="T21"/>
              <a:gd fmla="*/ 83 w 101" name="T22"/>
              <a:gd fmla="*/ 51 h 110" name="T23"/>
              <a:gd fmla="*/ 98 w 101" name="T24"/>
              <a:gd fmla="*/ 53 h 110" name="T25"/>
              <a:gd fmla="*/ 98 w 101" name="T26"/>
              <a:gd fmla="*/ 48 h 110" name="T27"/>
              <a:gd fmla="*/ 52 w 101" name="T28"/>
              <a:gd fmla="*/ 110 h 110" name="T29"/>
              <a:gd fmla="*/ 66 w 101" name="T30"/>
              <a:gd fmla="*/ 74 h 110" name="T31"/>
              <a:gd fmla="*/ 75 w 101" name="T32"/>
              <a:gd fmla="*/ 39 h 110" name="T33"/>
              <a:gd fmla="*/ 50 w 101" name="T34"/>
              <a:gd fmla="*/ 29 h 110" name="T35"/>
              <a:gd fmla="*/ 72 w 101" name="T36"/>
              <a:gd fmla="*/ 51 h 110" name="T37"/>
              <a:gd fmla="*/ 62 w 101" name="T38"/>
              <a:gd fmla="*/ 70 h 110" name="T39"/>
              <a:gd fmla="*/ 60 w 101" name="T40"/>
              <a:gd fmla="*/ 85 h 110" name="T41"/>
              <a:gd fmla="*/ 50 w 101" name="T42"/>
              <a:gd fmla="*/ 110 h 110" name="T43"/>
              <a:gd fmla="*/ 75 w 101" name="T44"/>
              <a:gd fmla="*/ 28 h 110" name="T45"/>
              <a:gd fmla="*/ 74 w 101" name="T46"/>
              <a:gd fmla="*/ 24 h 110" name="T47"/>
              <a:gd fmla="*/ 75 w 101" name="T48"/>
              <a:gd fmla="*/ 73 h 110" name="T49"/>
              <a:gd fmla="*/ 74 w 101" name="T50"/>
              <a:gd fmla="*/ 78 h 110" name="T51"/>
              <a:gd fmla="*/ 75 w 101" name="T52"/>
              <a:gd fmla="*/ 73 h 110" name="T53"/>
              <a:gd fmla="*/ 50 w 101" name="T54"/>
              <a:gd fmla="*/ 0 h 110" name="T55"/>
              <a:gd fmla="*/ 53 w 101" name="T56"/>
              <a:gd fmla="*/ 3 h 110" name="T57"/>
              <a:gd fmla="*/ 50 w 101" name="T58"/>
              <a:gd fmla="*/ 18 h 110" name="T59"/>
              <a:gd fmla="*/ 50 w 101" name="T60"/>
              <a:gd fmla="*/ 23 h 110" name="T61"/>
              <a:gd fmla="*/ 25 w 101" name="T62"/>
              <a:gd fmla="*/ 63 h 110" name="T63"/>
              <a:gd fmla="*/ 35 w 101" name="T64"/>
              <a:gd fmla="*/ 96 h 110" name="T65"/>
              <a:gd fmla="*/ 50 w 101" name="T66"/>
              <a:gd fmla="*/ 110 h 110" name="T67"/>
              <a:gd fmla="*/ 41 w 101" name="T68"/>
              <a:gd fmla="*/ 85 h 110" name="T69"/>
              <a:gd fmla="*/ 39 w 101" name="T70"/>
              <a:gd fmla="*/ 70 h 110" name="T71"/>
              <a:gd fmla="*/ 34 w 101" name="T72"/>
              <a:gd fmla="*/ 35 h 110" name="T73"/>
              <a:gd fmla="*/ 50 w 101" name="T74"/>
              <a:gd fmla="*/ 23 h 110" name="T75"/>
              <a:gd fmla="*/ 50 w 101" name="T76"/>
              <a:gd fmla="*/ 18 h 110" name="T77"/>
              <a:gd fmla="*/ 48 w 101" name="T78"/>
              <a:gd fmla="*/ 3 h 110" name="T79"/>
              <a:gd fmla="*/ 25 w 101" name="T80"/>
              <a:gd fmla="*/ 80 h 110" name="T81"/>
              <a:gd fmla="*/ 27 w 101" name="T82"/>
              <a:gd fmla="*/ 74 h 110" name="T83"/>
              <a:gd fmla="*/ 25 w 101" name="T84"/>
              <a:gd fmla="*/ 80 h 110" name="T85"/>
              <a:gd fmla="*/ 25 w 101" name="T86"/>
              <a:gd fmla="*/ 22 h 110" name="T87"/>
              <a:gd fmla="*/ 27 w 101" name="T88"/>
              <a:gd fmla="*/ 28 h 110" name="T89"/>
              <a:gd fmla="*/ 25 w 101" name="T90"/>
              <a:gd fmla="*/ 39 h 110" name="T91"/>
              <a:gd fmla="*/ 25 w 101" name="T92"/>
              <a:gd fmla="*/ 63 h 110" name="T93"/>
              <a:gd fmla="*/ 25 w 101" name="T94"/>
              <a:gd fmla="*/ 22 h 110" name="T95"/>
              <a:gd fmla="*/ 23 w 101" name="T96"/>
              <a:gd fmla="*/ 28 h 110" name="T97"/>
              <a:gd fmla="*/ 15 w 101" name="T98"/>
              <a:gd fmla="*/ 19 h 110" name="T99"/>
              <a:gd fmla="*/ 18 w 101" name="T100"/>
              <a:gd fmla="*/ 15 h 110" name="T101"/>
              <a:gd fmla="*/ 25 w 101" name="T102"/>
              <a:gd fmla="*/ 73 h 110" name="T103"/>
              <a:gd fmla="*/ 18 w 101" name="T104"/>
              <a:gd fmla="*/ 86 h 110" name="T105"/>
              <a:gd fmla="*/ 15 w 101" name="T106"/>
              <a:gd fmla="*/ 83 h 110" name="T107"/>
              <a:gd fmla="*/ 23 w 101" name="T108"/>
              <a:gd fmla="*/ 74 h 110" name="T109"/>
              <a:gd fmla="*/ 18 w 101" name="T110"/>
              <a:gd fmla="*/ 51 h 110" name="T111"/>
              <a:gd fmla="*/ 15 w 101" name="T112"/>
              <a:gd fmla="*/ 48 h 110" name="T113"/>
              <a:gd fmla="*/ 0 w 101" name="T114"/>
              <a:gd fmla="*/ 51 h 110" name="T115"/>
              <a:gd fmla="*/ 15 w 101" name="T116"/>
              <a:gd fmla="*/ 53 h 1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0" w="10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22" name="Freeform 94"/>
          <p:cNvSpPr/>
          <p:nvPr/>
        </p:nvSpPr>
        <p:spPr bwMode="auto">
          <a:xfrm>
            <a:off x="8343144" y="2980465"/>
            <a:ext cx="63484" cy="60309"/>
          </a:xfrm>
          <a:custGeom>
            <a:gdLst>
              <a:gd fmla="*/ 28 w 29" name="T0"/>
              <a:gd fmla="*/ 16 h 28" name="T1"/>
              <a:gd fmla="*/ 12 w 29" name="T2"/>
              <a:gd fmla="*/ 27 h 28" name="T3"/>
              <a:gd fmla="*/ 1 w 29" name="T4"/>
              <a:gd fmla="*/ 12 h 28" name="T5"/>
              <a:gd fmla="*/ 17 w 29" name="T6"/>
              <a:gd fmla="*/ 1 h 28" name="T7"/>
              <a:gd fmla="*/ 28 w 29" name="T8"/>
              <a:gd fmla="*/ 16 h 28" name="T9"/>
            </a:gdLst>
            <a:cxnLst>
              <a:cxn ang="0">
                <a:pos x="T0" y="T1"/>
              </a:cxn>
              <a:cxn ang="0">
                <a:pos x="T2" y="T3"/>
              </a:cxn>
              <a:cxn ang="0">
                <a:pos x="T4" y="T5"/>
              </a:cxn>
              <a:cxn ang="0">
                <a:pos x="T6" y="T7"/>
              </a:cxn>
              <a:cxn ang="0">
                <a:pos x="T8" y="T9"/>
              </a:cxn>
            </a:cxnLst>
            <a:rect b="b" l="0" r="r" t="0"/>
            <a:pathLst>
              <a:path h="28" w="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23" name="Freeform 95"/>
          <p:cNvSpPr/>
          <p:nvPr/>
        </p:nvSpPr>
        <p:spPr bwMode="auto">
          <a:xfrm>
            <a:off x="8328857" y="2797952"/>
            <a:ext cx="58723" cy="196799"/>
          </a:xfrm>
          <a:custGeom>
            <a:gdLst>
              <a:gd fmla="*/ 27 w 27" name="T0"/>
              <a:gd fmla="*/ 90 h 91" name="T1"/>
              <a:gd fmla="*/ 12 w 27" name="T2"/>
              <a:gd fmla="*/ 14 h 91" name="T3"/>
              <a:gd fmla="*/ 1 w 27" name="T4"/>
              <a:gd fmla="*/ 0 h 91" name="T5"/>
              <a:gd fmla="*/ 17 w 27" name="T6"/>
              <a:gd fmla="*/ 91 h 91" name="T7"/>
              <a:gd fmla="*/ 27 w 27" name="T8"/>
              <a:gd fmla="*/ 90 h 91" name="T9"/>
            </a:gdLst>
            <a:cxnLst>
              <a:cxn ang="0">
                <a:pos x="T0" y="T1"/>
              </a:cxn>
              <a:cxn ang="0">
                <a:pos x="T2" y="T3"/>
              </a:cxn>
              <a:cxn ang="0">
                <a:pos x="T4" y="T5"/>
              </a:cxn>
              <a:cxn ang="0">
                <a:pos x="T6" y="T7"/>
              </a:cxn>
              <a:cxn ang="0">
                <a:pos x="T8" y="T9"/>
              </a:cxn>
            </a:cxnLst>
            <a:rect b="b" l="0" r="r" t="0"/>
            <a:pathLst>
              <a:path h="91" w="27">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24" name="Freeform 96"/>
          <p:cNvSpPr/>
          <p:nvPr/>
        </p:nvSpPr>
        <p:spPr bwMode="auto">
          <a:xfrm>
            <a:off x="8370126" y="2829693"/>
            <a:ext cx="126967" cy="169819"/>
          </a:xfrm>
          <a:custGeom>
            <a:gdLst>
              <a:gd fmla="*/ 1 w 80" name="T0"/>
              <a:gd fmla="*/ 99 h 107" name="T1"/>
              <a:gd fmla="*/ 60 w 80" name="T2"/>
              <a:gd fmla="*/ 13 h 107" name="T3"/>
              <a:gd fmla="*/ 80 w 80" name="T4"/>
              <a:gd fmla="*/ 0 h 107" name="T5"/>
              <a:gd fmla="*/ 71 w 80" name="T6"/>
              <a:gd fmla="*/ 21 h 107" name="T7"/>
              <a:gd fmla="*/ 12 w 80" name="T8"/>
              <a:gd fmla="*/ 107 h 107" name="T9"/>
              <a:gd fmla="*/ 0 w 80" name="T10"/>
              <a:gd fmla="*/ 100 h 107" name="T11"/>
              <a:gd fmla="*/ 1 w 80" name="T12"/>
              <a:gd fmla="*/ 99 h 107" name="T13"/>
            </a:gdLst>
            <a:cxnLst>
              <a:cxn ang="0">
                <a:pos x="T0" y="T1"/>
              </a:cxn>
              <a:cxn ang="0">
                <a:pos x="T2" y="T3"/>
              </a:cxn>
              <a:cxn ang="0">
                <a:pos x="T4" y="T5"/>
              </a:cxn>
              <a:cxn ang="0">
                <a:pos x="T6" y="T7"/>
              </a:cxn>
              <a:cxn ang="0">
                <a:pos x="T8" y="T9"/>
              </a:cxn>
              <a:cxn ang="0">
                <a:pos x="T10" y="T11"/>
              </a:cxn>
              <a:cxn ang="0">
                <a:pos x="T12" y="T13"/>
              </a:cxn>
            </a:cxnLst>
            <a:rect b="b" l="0" r="r" t="0"/>
            <a:pathLst>
              <a:path h="107" w="80">
                <a:moveTo>
                  <a:pt x="1" y="99"/>
                </a:moveTo>
                <a:lnTo>
                  <a:pt x="60" y="13"/>
                </a:lnTo>
                <a:lnTo>
                  <a:pt x="80" y="0"/>
                </a:lnTo>
                <a:lnTo>
                  <a:pt x="71" y="21"/>
                </a:lnTo>
                <a:lnTo>
                  <a:pt x="12" y="107"/>
                </a:lnTo>
                <a:lnTo>
                  <a:pt x="0" y="100"/>
                </a:lnTo>
                <a:lnTo>
                  <a:pt x="1" y="99"/>
                </a:lnTo>
                <a:close/>
              </a:path>
            </a:pathLst>
          </a:custGeom>
          <a:solidFill>
            <a:srgbClr val="39682A"/>
          </a:solidFill>
          <a:ln>
            <a:noFill/>
          </a:ln>
        </p:spPr>
        <p:txBody>
          <a:bodyPr anchor="t" anchorCtr="0" bIns="45708" compatLnSpc="1" lIns="91416" numCol="1" rIns="91416" tIns="45708" vert="horz" wrap="square"/>
          <a:lstStyle/>
          <a:p>
            <a:endParaRPr lang="id-ID" sz="1350">
              <a:cs typeface="+mn-ea"/>
              <a:sym typeface="+mn-lt"/>
            </a:endParaRPr>
          </a:p>
        </p:txBody>
      </p:sp>
      <p:sp>
        <p:nvSpPr>
          <p:cNvPr id="225" name="Freeform 97"/>
          <p:cNvSpPr/>
          <p:nvPr/>
        </p:nvSpPr>
        <p:spPr bwMode="auto">
          <a:xfrm>
            <a:off x="8359016" y="3026492"/>
            <a:ext cx="15871" cy="31741"/>
          </a:xfrm>
          <a:custGeom>
            <a:gdLst>
              <a:gd fmla="*/ 2 w 7" name="T0"/>
              <a:gd fmla="*/ 3 h 15" name="T1"/>
              <a:gd fmla="*/ 5 w 7" name="T2"/>
              <a:gd fmla="*/ 1 h 15" name="T3"/>
              <a:gd fmla="*/ 7 w 7" name="T4"/>
              <a:gd fmla="*/ 3 h 15" name="T5"/>
              <a:gd fmla="*/ 5 w 7" name="T6"/>
              <a:gd fmla="*/ 13 h 15" name="T7"/>
              <a:gd fmla="*/ 3 w 7" name="T8"/>
              <a:gd fmla="*/ 15 h 15" name="T9"/>
              <a:gd fmla="*/ 1 w 7" name="T10"/>
              <a:gd fmla="*/ 12 h 15" name="T11"/>
              <a:gd fmla="*/ 2 w 7" name="T12"/>
              <a:gd fmla="*/ 3 h 15" name="T13"/>
            </a:gdLst>
            <a:cxnLst>
              <a:cxn ang="0">
                <a:pos x="T0" y="T1"/>
              </a:cxn>
              <a:cxn ang="0">
                <a:pos x="T2" y="T3"/>
              </a:cxn>
              <a:cxn ang="0">
                <a:pos x="T4" y="T5"/>
              </a:cxn>
              <a:cxn ang="0">
                <a:pos x="T6" y="T7"/>
              </a:cxn>
              <a:cxn ang="0">
                <a:pos x="T8" y="T9"/>
              </a:cxn>
              <a:cxn ang="0">
                <a:pos x="T10" y="T11"/>
              </a:cxn>
              <a:cxn ang="0">
                <a:pos x="T12" y="T13"/>
              </a:cxn>
            </a:cxnLst>
            <a:rect b="b" l="0" r="r" t="0"/>
            <a:pathLst>
              <a:path h="15" w="7">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26" name="Freeform 98"/>
          <p:cNvSpPr>
            <a:spLocks noEditPoints="1"/>
          </p:cNvSpPr>
          <p:nvPr/>
        </p:nvSpPr>
        <p:spPr bwMode="auto">
          <a:xfrm>
            <a:off x="8308227" y="1418772"/>
            <a:ext cx="220605" cy="236476"/>
          </a:xfrm>
          <a:custGeom>
            <a:gdLst>
              <a:gd fmla="*/ 78 w 101" name="T0"/>
              <a:gd fmla="*/ 50 h 109" name="T1"/>
              <a:gd fmla="*/ 76 w 101" name="T2"/>
              <a:gd fmla="*/ 62 h 109" name="T3"/>
              <a:gd fmla="*/ 76 w 101" name="T4"/>
              <a:gd fmla="*/ 73 h 109" name="T5"/>
              <a:gd fmla="*/ 78 w 101" name="T6"/>
              <a:gd fmla="*/ 73 h 109" name="T7"/>
              <a:gd fmla="*/ 86 w 101" name="T8"/>
              <a:gd fmla="*/ 86 h 109" name="T9"/>
              <a:gd fmla="*/ 76 w 101" name="T10"/>
              <a:gd fmla="*/ 79 h 109" name="T11"/>
              <a:gd fmla="*/ 76 w 101" name="T12"/>
              <a:gd fmla="*/ 22 h 109" name="T13"/>
              <a:gd fmla="*/ 86 w 101" name="T14"/>
              <a:gd fmla="*/ 15 h 109" name="T15"/>
              <a:gd fmla="*/ 78 w 101" name="T16"/>
              <a:gd fmla="*/ 27 h 109" name="T17"/>
              <a:gd fmla="*/ 76 w 101" name="T18"/>
              <a:gd fmla="*/ 28 h 109" name="T19"/>
              <a:gd fmla="*/ 99 w 101" name="T20"/>
              <a:gd fmla="*/ 48 h 109" name="T21"/>
              <a:gd fmla="*/ 84 w 101" name="T22"/>
              <a:gd fmla="*/ 50 h 109" name="T23"/>
              <a:gd fmla="*/ 99 w 101" name="T24"/>
              <a:gd fmla="*/ 53 h 109" name="T25"/>
              <a:gd fmla="*/ 99 w 101" name="T26"/>
              <a:gd fmla="*/ 48 h 109" name="T27"/>
              <a:gd fmla="*/ 53 w 101" name="T28"/>
              <a:gd fmla="*/ 109 h 109" name="T29"/>
              <a:gd fmla="*/ 66 w 101" name="T30"/>
              <a:gd fmla="*/ 73 h 109" name="T31"/>
              <a:gd fmla="*/ 76 w 101" name="T32"/>
              <a:gd fmla="*/ 38 h 109" name="T33"/>
              <a:gd fmla="*/ 51 w 101" name="T34"/>
              <a:gd fmla="*/ 28 h 109" name="T35"/>
              <a:gd fmla="*/ 73 w 101" name="T36"/>
              <a:gd fmla="*/ 50 h 109" name="T37"/>
              <a:gd fmla="*/ 62 w 101" name="T38"/>
              <a:gd fmla="*/ 69 h 109" name="T39"/>
              <a:gd fmla="*/ 61 w 101" name="T40"/>
              <a:gd fmla="*/ 84 h 109" name="T41"/>
              <a:gd fmla="*/ 51 w 101" name="T42"/>
              <a:gd fmla="*/ 109 h 109" name="T43"/>
              <a:gd fmla="*/ 76 w 101" name="T44"/>
              <a:gd fmla="*/ 28 h 109" name="T45"/>
              <a:gd fmla="*/ 74 w 101" name="T46"/>
              <a:gd fmla="*/ 23 h 109" name="T47"/>
              <a:gd fmla="*/ 76 w 101" name="T48"/>
              <a:gd fmla="*/ 73 h 109" name="T49"/>
              <a:gd fmla="*/ 74 w 101" name="T50"/>
              <a:gd fmla="*/ 77 h 109" name="T51"/>
              <a:gd fmla="*/ 76 w 101" name="T52"/>
              <a:gd fmla="*/ 73 h 109" name="T53"/>
              <a:gd fmla="*/ 51 w 101" name="T54"/>
              <a:gd fmla="*/ 0 h 109" name="T55"/>
              <a:gd fmla="*/ 53 w 101" name="T56"/>
              <a:gd fmla="*/ 2 h 109" name="T57"/>
              <a:gd fmla="*/ 51 w 101" name="T58"/>
              <a:gd fmla="*/ 17 h 109" name="T59"/>
              <a:gd fmla="*/ 51 w 101" name="T60"/>
              <a:gd fmla="*/ 22 h 109" name="T61"/>
              <a:gd fmla="*/ 26 w 101" name="T62"/>
              <a:gd fmla="*/ 62 h 109" name="T63"/>
              <a:gd fmla="*/ 35 w 101" name="T64"/>
              <a:gd fmla="*/ 95 h 109" name="T65"/>
              <a:gd fmla="*/ 51 w 101" name="T66"/>
              <a:gd fmla="*/ 109 h 109" name="T67"/>
              <a:gd fmla="*/ 41 w 101" name="T68"/>
              <a:gd fmla="*/ 84 h 109" name="T69"/>
              <a:gd fmla="*/ 40 w 101" name="T70"/>
              <a:gd fmla="*/ 69 h 109" name="T71"/>
              <a:gd fmla="*/ 35 w 101" name="T72"/>
              <a:gd fmla="*/ 35 h 109" name="T73"/>
              <a:gd fmla="*/ 51 w 101" name="T74"/>
              <a:gd fmla="*/ 22 h 109" name="T75"/>
              <a:gd fmla="*/ 51 w 101" name="T76"/>
              <a:gd fmla="*/ 17 h 109" name="T77"/>
              <a:gd fmla="*/ 48 w 101" name="T78"/>
              <a:gd fmla="*/ 2 h 109" name="T79"/>
              <a:gd fmla="*/ 26 w 101" name="T80"/>
              <a:gd fmla="*/ 79 h 109" name="T81"/>
              <a:gd fmla="*/ 28 w 101" name="T82"/>
              <a:gd fmla="*/ 73 h 109" name="T83"/>
              <a:gd fmla="*/ 26 w 101" name="T84"/>
              <a:gd fmla="*/ 79 h 109" name="T85"/>
              <a:gd fmla="*/ 26 w 101" name="T86"/>
              <a:gd fmla="*/ 21 h 109" name="T87"/>
              <a:gd fmla="*/ 28 w 101" name="T88"/>
              <a:gd fmla="*/ 27 h 109" name="T89"/>
              <a:gd fmla="*/ 26 w 101" name="T90"/>
              <a:gd fmla="*/ 38 h 109" name="T91"/>
              <a:gd fmla="*/ 26 w 101" name="T92"/>
              <a:gd fmla="*/ 62 h 109" name="T93"/>
              <a:gd fmla="*/ 26 w 101" name="T94"/>
              <a:gd fmla="*/ 21 h 109" name="T95"/>
              <a:gd fmla="*/ 24 w 101" name="T96"/>
              <a:gd fmla="*/ 27 h 109" name="T97"/>
              <a:gd fmla="*/ 15 w 101" name="T98"/>
              <a:gd fmla="*/ 18 h 109" name="T99"/>
              <a:gd fmla="*/ 19 w 101" name="T100"/>
              <a:gd fmla="*/ 15 h 109" name="T101"/>
              <a:gd fmla="*/ 26 w 101" name="T102"/>
              <a:gd fmla="*/ 73 h 109" name="T103"/>
              <a:gd fmla="*/ 19 w 101" name="T104"/>
              <a:gd fmla="*/ 86 h 109" name="T105"/>
              <a:gd fmla="*/ 15 w 101" name="T106"/>
              <a:gd fmla="*/ 82 h 109" name="T107"/>
              <a:gd fmla="*/ 24 w 101" name="T108"/>
              <a:gd fmla="*/ 73 h 109" name="T109"/>
              <a:gd fmla="*/ 18 w 101" name="T110"/>
              <a:gd fmla="*/ 50 h 109" name="T111"/>
              <a:gd fmla="*/ 15 w 101" name="T112"/>
              <a:gd fmla="*/ 48 h 109" name="T113"/>
              <a:gd fmla="*/ 0 w 101" name="T114"/>
              <a:gd fmla="*/ 50 h 109" name="T115"/>
              <a:gd fmla="*/ 15 w 101" name="T116"/>
              <a:gd fmla="*/ 53 h 10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9" w="100">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id-ID" sz="1350">
              <a:cs typeface="+mn-ea"/>
              <a:sym typeface="+mn-lt"/>
            </a:endParaRPr>
          </a:p>
        </p:txBody>
      </p:sp>
      <p:sp>
        <p:nvSpPr>
          <p:cNvPr id="227" name="燕尾形 226"/>
          <p:cNvSpPr/>
          <p:nvPr/>
        </p:nvSpPr>
        <p:spPr>
          <a:xfrm rot="5400000">
            <a:off x="2240014" y="1909230"/>
            <a:ext cx="359947" cy="575915"/>
          </a:xfrm>
          <a:prstGeom prst="chevron">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cs typeface="+mn-ea"/>
              <a:sym typeface="+mn-lt"/>
            </a:endParaRPr>
          </a:p>
        </p:txBody>
      </p:sp>
      <p:cxnSp>
        <p:nvCxnSpPr>
          <p:cNvPr id="228" name="直接连接符 227"/>
          <p:cNvCxnSpPr/>
          <p:nvPr/>
        </p:nvCxnSpPr>
        <p:spPr>
          <a:xfrm>
            <a:off x="2419990" y="2485144"/>
            <a:ext cx="3635457" cy="0"/>
          </a:xfrm>
          <a:prstGeom prst="line">
            <a:avLst/>
          </a:prstGeom>
          <a:ln w="12700">
            <a:solidFill>
              <a:srgbClr val="204C26"/>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29" name="矩形 228"/>
          <p:cNvSpPr/>
          <p:nvPr/>
        </p:nvSpPr>
        <p:spPr>
          <a:xfrm>
            <a:off x="2756900" y="1389296"/>
            <a:ext cx="1300414" cy="426688"/>
          </a:xfrm>
          <a:prstGeom prst="rect">
            <a:avLst/>
          </a:prstGeom>
        </p:spPr>
        <p:txBody>
          <a:bodyPr bIns="45704" lIns="91407" rIns="91407" tIns="45704" wrap="none">
            <a:spAutoFit/>
          </a:bodyPr>
          <a:lstStyle/>
          <a:p>
            <a:r>
              <a:rPr altLang="en-US" b="1" lang="zh-CN" sz="2200">
                <a:solidFill>
                  <a:srgbClr val="204C26"/>
                </a:solidFill>
                <a:cs typeface="+mn-ea"/>
                <a:sym typeface="+mn-lt"/>
              </a:rPr>
              <a:t>添加标题</a:t>
            </a:r>
          </a:p>
        </p:txBody>
      </p:sp>
      <p:sp>
        <p:nvSpPr>
          <p:cNvPr id="230" name="矩形 47"/>
          <p:cNvSpPr>
            <a:spLocks noChangeArrowheads="1"/>
          </p:cNvSpPr>
          <p:nvPr/>
        </p:nvSpPr>
        <p:spPr bwMode="auto">
          <a:xfrm>
            <a:off x="2743942" y="1803924"/>
            <a:ext cx="3311505" cy="347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just">
              <a:lnSpc>
                <a:spcPct val="120000"/>
              </a:lnSpc>
              <a:buNone/>
            </a:pPr>
            <a:r>
              <a:rPr altLang="en-US" lang="zh-CN" sz="1400">
                <a:latin typeface="+mn-lt"/>
                <a:ea typeface="+mn-ea"/>
                <a:cs typeface="+mn-ea"/>
                <a:sym typeface="+mn-lt"/>
              </a:rPr>
              <a:t>双击输入替换内容双击输入替换内容</a:t>
            </a:r>
          </a:p>
        </p:txBody>
      </p:sp>
      <p:sp>
        <p:nvSpPr>
          <p:cNvPr id="231" name="燕尾形 230"/>
          <p:cNvSpPr/>
          <p:nvPr/>
        </p:nvSpPr>
        <p:spPr>
          <a:xfrm rot="5400000">
            <a:off x="2240014" y="3277026"/>
            <a:ext cx="359947" cy="575915"/>
          </a:xfrm>
          <a:prstGeom prst="chevron">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cs typeface="+mn-ea"/>
              <a:sym typeface="+mn-lt"/>
            </a:endParaRPr>
          </a:p>
        </p:txBody>
      </p:sp>
      <p:cxnSp>
        <p:nvCxnSpPr>
          <p:cNvPr id="232" name="直接连接符 231"/>
          <p:cNvCxnSpPr/>
          <p:nvPr/>
        </p:nvCxnSpPr>
        <p:spPr>
          <a:xfrm>
            <a:off x="2419990" y="3852940"/>
            <a:ext cx="3635457" cy="0"/>
          </a:xfrm>
          <a:prstGeom prst="line">
            <a:avLst/>
          </a:prstGeom>
          <a:ln w="12700">
            <a:solidFill>
              <a:srgbClr val="204C26"/>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33" name="矩形 232"/>
          <p:cNvSpPr/>
          <p:nvPr/>
        </p:nvSpPr>
        <p:spPr>
          <a:xfrm>
            <a:off x="2756900" y="2757092"/>
            <a:ext cx="1300414" cy="426688"/>
          </a:xfrm>
          <a:prstGeom prst="rect">
            <a:avLst/>
          </a:prstGeom>
        </p:spPr>
        <p:txBody>
          <a:bodyPr bIns="45704" lIns="91407" rIns="91407" tIns="45704" wrap="none">
            <a:spAutoFit/>
          </a:bodyPr>
          <a:lstStyle/>
          <a:p>
            <a:r>
              <a:rPr altLang="en-US" b="1" lang="zh-CN" sz="2200">
                <a:solidFill>
                  <a:srgbClr val="204C26"/>
                </a:solidFill>
                <a:cs typeface="+mn-ea"/>
                <a:sym typeface="+mn-lt"/>
              </a:rPr>
              <a:t>添加标题</a:t>
            </a:r>
          </a:p>
        </p:txBody>
      </p:sp>
      <p:sp>
        <p:nvSpPr>
          <p:cNvPr id="234" name="矩形 47"/>
          <p:cNvSpPr>
            <a:spLocks noChangeArrowheads="1"/>
          </p:cNvSpPr>
          <p:nvPr/>
        </p:nvSpPr>
        <p:spPr bwMode="auto">
          <a:xfrm>
            <a:off x="2743942" y="3171720"/>
            <a:ext cx="3311505" cy="347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just">
              <a:lnSpc>
                <a:spcPct val="120000"/>
              </a:lnSpc>
              <a:buNone/>
            </a:pPr>
            <a:r>
              <a:rPr altLang="en-US" lang="zh-CN" sz="1400">
                <a:latin typeface="+mn-lt"/>
                <a:ea typeface="+mn-ea"/>
                <a:cs typeface="+mn-ea"/>
                <a:sym typeface="+mn-lt"/>
              </a:rPr>
              <a:t>双击输入替换内容双击输入替换内容</a:t>
            </a:r>
          </a:p>
        </p:txBody>
      </p:sp>
      <p:sp>
        <p:nvSpPr>
          <p:cNvPr id="235" name="燕尾形 234"/>
          <p:cNvSpPr/>
          <p:nvPr/>
        </p:nvSpPr>
        <p:spPr>
          <a:xfrm rot="5400000">
            <a:off x="2240014" y="4716810"/>
            <a:ext cx="359947" cy="575915"/>
          </a:xfrm>
          <a:prstGeom prst="chevron">
            <a:avLst/>
          </a:prstGeom>
          <a:solidFill>
            <a:srgbClr val="3968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cs typeface="+mn-ea"/>
              <a:sym typeface="+mn-lt"/>
            </a:endParaRPr>
          </a:p>
        </p:txBody>
      </p:sp>
      <p:cxnSp>
        <p:nvCxnSpPr>
          <p:cNvPr id="236" name="直接连接符 235"/>
          <p:cNvCxnSpPr/>
          <p:nvPr/>
        </p:nvCxnSpPr>
        <p:spPr>
          <a:xfrm>
            <a:off x="2419990" y="5292725"/>
            <a:ext cx="3635457" cy="0"/>
          </a:xfrm>
          <a:prstGeom prst="line">
            <a:avLst/>
          </a:prstGeom>
          <a:ln w="12700">
            <a:solidFill>
              <a:srgbClr val="204C26"/>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37" name="矩形 236"/>
          <p:cNvSpPr/>
          <p:nvPr/>
        </p:nvSpPr>
        <p:spPr>
          <a:xfrm>
            <a:off x="2756900" y="4196876"/>
            <a:ext cx="1300414" cy="426688"/>
          </a:xfrm>
          <a:prstGeom prst="rect">
            <a:avLst/>
          </a:prstGeom>
        </p:spPr>
        <p:txBody>
          <a:bodyPr bIns="45704" lIns="91407" rIns="91407" tIns="45704" wrap="none">
            <a:spAutoFit/>
          </a:bodyPr>
          <a:lstStyle/>
          <a:p>
            <a:r>
              <a:rPr altLang="en-US" b="1" lang="zh-CN" sz="2200">
                <a:solidFill>
                  <a:srgbClr val="204C26"/>
                </a:solidFill>
                <a:cs typeface="+mn-ea"/>
                <a:sym typeface="+mn-lt"/>
              </a:rPr>
              <a:t>添加标题</a:t>
            </a:r>
          </a:p>
        </p:txBody>
      </p:sp>
      <p:sp>
        <p:nvSpPr>
          <p:cNvPr id="238" name="矩形 47"/>
          <p:cNvSpPr>
            <a:spLocks noChangeArrowheads="1"/>
          </p:cNvSpPr>
          <p:nvPr/>
        </p:nvSpPr>
        <p:spPr bwMode="auto">
          <a:xfrm>
            <a:off x="2743942" y="4611505"/>
            <a:ext cx="3311505" cy="347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just">
              <a:lnSpc>
                <a:spcPct val="120000"/>
              </a:lnSpc>
              <a:buNone/>
            </a:pPr>
            <a:r>
              <a:rPr altLang="en-US" lang="zh-CN" sz="1400">
                <a:latin typeface="+mn-lt"/>
                <a:ea typeface="+mn-ea"/>
                <a:cs typeface="+mn-ea"/>
                <a:sym typeface="+mn-lt"/>
              </a:rPr>
              <a:t>双击输入替换内容双击输入替换内容</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29"/>
                                        </p:tgtEl>
                                        <p:attrNameLst>
                                          <p:attrName>style.visibility</p:attrName>
                                        </p:attrNameLst>
                                      </p:cBhvr>
                                      <p:to>
                                        <p:strVal val="visible"/>
                                      </p:to>
                                    </p:set>
                                    <p:anim calcmode="lin" valueType="num">
                                      <p:cBhvr additive="base">
                                        <p:cTn dur="500" fill="hold" id="7"/>
                                        <p:tgtEl>
                                          <p:spTgt spid="129"/>
                                        </p:tgtEl>
                                        <p:attrNameLst>
                                          <p:attrName>ppt_x</p:attrName>
                                        </p:attrNameLst>
                                      </p:cBhvr>
                                      <p:tavLst>
                                        <p:tav tm="0">
                                          <p:val>
                                            <p:strVal val="#ppt_x"/>
                                          </p:val>
                                        </p:tav>
                                        <p:tav tm="100000">
                                          <p:val>
                                            <p:strVal val="#ppt_x"/>
                                          </p:val>
                                        </p:tav>
                                      </p:tavLst>
                                    </p:anim>
                                    <p:anim calcmode="lin" valueType="num">
                                      <p:cBhvr additive="base">
                                        <p:cTn dur="500" fill="hold" id="8"/>
                                        <p:tgtEl>
                                          <p:spTgt spid="12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127"/>
                                        </p:tgtEl>
                                        <p:attrNameLst>
                                          <p:attrName>style.visibility</p:attrName>
                                        </p:attrNameLst>
                                      </p:cBhvr>
                                      <p:to>
                                        <p:strVal val="visible"/>
                                      </p:to>
                                    </p:set>
                                    <p:anim calcmode="lin" valueType="num">
                                      <p:cBhvr additive="base">
                                        <p:cTn dur="500" fill="hold" id="12"/>
                                        <p:tgtEl>
                                          <p:spTgt spid="127"/>
                                        </p:tgtEl>
                                        <p:attrNameLst>
                                          <p:attrName>ppt_x</p:attrName>
                                        </p:attrNameLst>
                                      </p:cBhvr>
                                      <p:tavLst>
                                        <p:tav tm="0">
                                          <p:val>
                                            <p:strVal val="#ppt_x"/>
                                          </p:val>
                                        </p:tav>
                                        <p:tav tm="100000">
                                          <p:val>
                                            <p:strVal val="#ppt_x"/>
                                          </p:val>
                                        </p:tav>
                                      </p:tavLst>
                                    </p:anim>
                                    <p:anim calcmode="lin" valueType="num">
                                      <p:cBhvr additive="base">
                                        <p:cTn dur="500" fill="hold" id="13"/>
                                        <p:tgtEl>
                                          <p:spTgt spid="12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128"/>
                                        </p:tgtEl>
                                        <p:attrNameLst>
                                          <p:attrName>style.visibility</p:attrName>
                                        </p:attrNameLst>
                                      </p:cBhvr>
                                      <p:to>
                                        <p:strVal val="visible"/>
                                      </p:to>
                                    </p:set>
                                    <p:anim calcmode="lin" valueType="num">
                                      <p:cBhvr additive="base">
                                        <p:cTn dur="500" fill="hold" id="17"/>
                                        <p:tgtEl>
                                          <p:spTgt spid="128"/>
                                        </p:tgtEl>
                                        <p:attrNameLst>
                                          <p:attrName>ppt_x</p:attrName>
                                        </p:attrNameLst>
                                      </p:cBhvr>
                                      <p:tavLst>
                                        <p:tav tm="0">
                                          <p:val>
                                            <p:strVal val="#ppt_x"/>
                                          </p:val>
                                        </p:tav>
                                        <p:tav tm="100000">
                                          <p:val>
                                            <p:strVal val="#ppt_x"/>
                                          </p:val>
                                        </p:tav>
                                      </p:tavLst>
                                    </p:anim>
                                    <p:anim calcmode="lin" valueType="num">
                                      <p:cBhvr additive="base">
                                        <p:cTn dur="500" fill="hold" id="18"/>
                                        <p:tgtEl>
                                          <p:spTgt spid="12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130"/>
                                        </p:tgtEl>
                                        <p:attrNameLst>
                                          <p:attrName>style.visibility</p:attrName>
                                        </p:attrNameLst>
                                      </p:cBhvr>
                                      <p:to>
                                        <p:strVal val="visible"/>
                                      </p:to>
                                    </p:set>
                                    <p:anim calcmode="lin" valueType="num">
                                      <p:cBhvr additive="base">
                                        <p:cTn dur="500" fill="hold" id="22"/>
                                        <p:tgtEl>
                                          <p:spTgt spid="130"/>
                                        </p:tgtEl>
                                        <p:attrNameLst>
                                          <p:attrName>ppt_x</p:attrName>
                                        </p:attrNameLst>
                                      </p:cBhvr>
                                      <p:tavLst>
                                        <p:tav tm="0">
                                          <p:val>
                                            <p:strVal val="1+#ppt_w/2"/>
                                          </p:val>
                                        </p:tav>
                                        <p:tav tm="100000">
                                          <p:val>
                                            <p:strVal val="#ppt_x"/>
                                          </p:val>
                                        </p:tav>
                                      </p:tavLst>
                                    </p:anim>
                                    <p:anim calcmode="lin" valueType="num">
                                      <p:cBhvr additive="base">
                                        <p:cTn dur="500" fill="hold" id="23"/>
                                        <p:tgtEl>
                                          <p:spTgt spid="130"/>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31"/>
                                        </p:tgtEl>
                                        <p:attrNameLst>
                                          <p:attrName>style.visibility</p:attrName>
                                        </p:attrNameLst>
                                      </p:cBhvr>
                                      <p:to>
                                        <p:strVal val="visible"/>
                                      </p:to>
                                    </p:set>
                                    <p:anim calcmode="lin" valueType="num">
                                      <p:cBhvr additive="base">
                                        <p:cTn dur="500" fill="hold" id="26"/>
                                        <p:tgtEl>
                                          <p:spTgt spid="131"/>
                                        </p:tgtEl>
                                        <p:attrNameLst>
                                          <p:attrName>ppt_x</p:attrName>
                                        </p:attrNameLst>
                                      </p:cBhvr>
                                      <p:tavLst>
                                        <p:tav tm="0">
                                          <p:val>
                                            <p:strVal val="#ppt_x"/>
                                          </p:val>
                                        </p:tav>
                                        <p:tav tm="100000">
                                          <p:val>
                                            <p:strVal val="#ppt_x"/>
                                          </p:val>
                                        </p:tav>
                                      </p:tavLst>
                                    </p:anim>
                                    <p:anim calcmode="lin" valueType="num">
                                      <p:cBhvr additive="base">
                                        <p:cTn dur="500" fill="hold" id="27"/>
                                        <p:tgtEl>
                                          <p:spTgt spid="131"/>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132"/>
                                        </p:tgtEl>
                                        <p:attrNameLst>
                                          <p:attrName>style.visibility</p:attrName>
                                        </p:attrNameLst>
                                      </p:cBhvr>
                                      <p:to>
                                        <p:strVal val="visible"/>
                                      </p:to>
                                    </p:set>
                                    <p:anim calcmode="lin" valueType="num">
                                      <p:cBhvr additive="base">
                                        <p:cTn dur="500" fill="hold" id="30"/>
                                        <p:tgtEl>
                                          <p:spTgt spid="132"/>
                                        </p:tgtEl>
                                        <p:attrNameLst>
                                          <p:attrName>ppt_x</p:attrName>
                                        </p:attrNameLst>
                                      </p:cBhvr>
                                      <p:tavLst>
                                        <p:tav tm="0">
                                          <p:val>
                                            <p:strVal val="#ppt_x"/>
                                          </p:val>
                                        </p:tav>
                                        <p:tav tm="100000">
                                          <p:val>
                                            <p:strVal val="#ppt_x"/>
                                          </p:val>
                                        </p:tav>
                                      </p:tavLst>
                                    </p:anim>
                                    <p:anim calcmode="lin" valueType="num">
                                      <p:cBhvr additive="base">
                                        <p:cTn dur="500" fill="hold" id="31"/>
                                        <p:tgtEl>
                                          <p:spTgt spid="132"/>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33"/>
                                        </p:tgtEl>
                                        <p:attrNameLst>
                                          <p:attrName>style.visibility</p:attrName>
                                        </p:attrNameLst>
                                      </p:cBhvr>
                                      <p:to>
                                        <p:strVal val="visible"/>
                                      </p:to>
                                    </p:set>
                                    <p:anim calcmode="lin" valueType="num">
                                      <p:cBhvr additive="base">
                                        <p:cTn dur="500" fill="hold" id="34"/>
                                        <p:tgtEl>
                                          <p:spTgt spid="133"/>
                                        </p:tgtEl>
                                        <p:attrNameLst>
                                          <p:attrName>ppt_x</p:attrName>
                                        </p:attrNameLst>
                                      </p:cBhvr>
                                      <p:tavLst>
                                        <p:tav tm="0">
                                          <p:val>
                                            <p:strVal val="#ppt_x"/>
                                          </p:val>
                                        </p:tav>
                                        <p:tav tm="100000">
                                          <p:val>
                                            <p:strVal val="#ppt_x"/>
                                          </p:val>
                                        </p:tav>
                                      </p:tavLst>
                                    </p:anim>
                                    <p:anim calcmode="lin" valueType="num">
                                      <p:cBhvr additive="base">
                                        <p:cTn dur="500" fill="hold" id="35"/>
                                        <p:tgtEl>
                                          <p:spTgt spid="13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3">
                                  <p:stCondLst>
                                    <p:cond delay="0"/>
                                  </p:stCondLst>
                                  <p:childTnLst>
                                    <p:set>
                                      <p:cBhvr>
                                        <p:cTn dur="1" fill="hold" id="37">
                                          <p:stCondLst>
                                            <p:cond delay="0"/>
                                          </p:stCondLst>
                                        </p:cTn>
                                        <p:tgtEl>
                                          <p:spTgt spid="134"/>
                                        </p:tgtEl>
                                        <p:attrNameLst>
                                          <p:attrName>style.visibility</p:attrName>
                                        </p:attrNameLst>
                                      </p:cBhvr>
                                      <p:to>
                                        <p:strVal val="visible"/>
                                      </p:to>
                                    </p:set>
                                    <p:anim calcmode="lin" valueType="num">
                                      <p:cBhvr additive="base">
                                        <p:cTn dur="500" fill="hold" id="38"/>
                                        <p:tgtEl>
                                          <p:spTgt spid="134"/>
                                        </p:tgtEl>
                                        <p:attrNameLst>
                                          <p:attrName>ppt_x</p:attrName>
                                        </p:attrNameLst>
                                      </p:cBhvr>
                                      <p:tavLst>
                                        <p:tav tm="0">
                                          <p:val>
                                            <p:strVal val="1+#ppt_w/2"/>
                                          </p:val>
                                        </p:tav>
                                        <p:tav tm="100000">
                                          <p:val>
                                            <p:strVal val="#ppt_x"/>
                                          </p:val>
                                        </p:tav>
                                      </p:tavLst>
                                    </p:anim>
                                    <p:anim calcmode="lin" valueType="num">
                                      <p:cBhvr additive="base">
                                        <p:cTn dur="500" fill="hold" id="39"/>
                                        <p:tgtEl>
                                          <p:spTgt spid="134"/>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135"/>
                                        </p:tgtEl>
                                        <p:attrNameLst>
                                          <p:attrName>style.visibility</p:attrName>
                                        </p:attrNameLst>
                                      </p:cBhvr>
                                      <p:to>
                                        <p:strVal val="visible"/>
                                      </p:to>
                                    </p:set>
                                    <p:anim calcmode="lin" valueType="num">
                                      <p:cBhvr additive="base">
                                        <p:cTn dur="500" fill="hold" id="42"/>
                                        <p:tgtEl>
                                          <p:spTgt spid="135"/>
                                        </p:tgtEl>
                                        <p:attrNameLst>
                                          <p:attrName>ppt_x</p:attrName>
                                        </p:attrNameLst>
                                      </p:cBhvr>
                                      <p:tavLst>
                                        <p:tav tm="0">
                                          <p:val>
                                            <p:strVal val="#ppt_x"/>
                                          </p:val>
                                        </p:tav>
                                        <p:tav tm="100000">
                                          <p:val>
                                            <p:strVal val="#ppt_x"/>
                                          </p:val>
                                        </p:tav>
                                      </p:tavLst>
                                    </p:anim>
                                    <p:anim calcmode="lin" valueType="num">
                                      <p:cBhvr additive="base">
                                        <p:cTn dur="500" fill="hold" id="43"/>
                                        <p:tgtEl>
                                          <p:spTgt spid="135"/>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136"/>
                                        </p:tgtEl>
                                        <p:attrNameLst>
                                          <p:attrName>style.visibility</p:attrName>
                                        </p:attrNameLst>
                                      </p:cBhvr>
                                      <p:to>
                                        <p:strVal val="visible"/>
                                      </p:to>
                                    </p:set>
                                    <p:anim calcmode="lin" valueType="num">
                                      <p:cBhvr additive="base">
                                        <p:cTn dur="500" fill="hold" id="46"/>
                                        <p:tgtEl>
                                          <p:spTgt spid="136"/>
                                        </p:tgtEl>
                                        <p:attrNameLst>
                                          <p:attrName>ppt_x</p:attrName>
                                        </p:attrNameLst>
                                      </p:cBhvr>
                                      <p:tavLst>
                                        <p:tav tm="0">
                                          <p:val>
                                            <p:strVal val="#ppt_x"/>
                                          </p:val>
                                        </p:tav>
                                        <p:tav tm="100000">
                                          <p:val>
                                            <p:strVal val="#ppt_x"/>
                                          </p:val>
                                        </p:tav>
                                      </p:tavLst>
                                    </p:anim>
                                    <p:anim calcmode="lin" valueType="num">
                                      <p:cBhvr additive="base">
                                        <p:cTn dur="500" fill="hold" id="47"/>
                                        <p:tgtEl>
                                          <p:spTgt spid="136"/>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137"/>
                                        </p:tgtEl>
                                        <p:attrNameLst>
                                          <p:attrName>style.visibility</p:attrName>
                                        </p:attrNameLst>
                                      </p:cBhvr>
                                      <p:to>
                                        <p:strVal val="visible"/>
                                      </p:to>
                                    </p:set>
                                    <p:anim calcmode="lin" valueType="num">
                                      <p:cBhvr additive="base">
                                        <p:cTn dur="500" fill="hold" id="50"/>
                                        <p:tgtEl>
                                          <p:spTgt spid="137"/>
                                        </p:tgtEl>
                                        <p:attrNameLst>
                                          <p:attrName>ppt_x</p:attrName>
                                        </p:attrNameLst>
                                      </p:cBhvr>
                                      <p:tavLst>
                                        <p:tav tm="0">
                                          <p:val>
                                            <p:strVal val="#ppt_x"/>
                                          </p:val>
                                        </p:tav>
                                        <p:tav tm="100000">
                                          <p:val>
                                            <p:strVal val="#ppt_x"/>
                                          </p:val>
                                        </p:tav>
                                      </p:tavLst>
                                    </p:anim>
                                    <p:anim calcmode="lin" valueType="num">
                                      <p:cBhvr additive="base">
                                        <p:cTn dur="500" fill="hold" id="51"/>
                                        <p:tgtEl>
                                          <p:spTgt spid="137"/>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138"/>
                                        </p:tgtEl>
                                        <p:attrNameLst>
                                          <p:attrName>style.visibility</p:attrName>
                                        </p:attrNameLst>
                                      </p:cBhvr>
                                      <p:to>
                                        <p:strVal val="visible"/>
                                      </p:to>
                                    </p:set>
                                    <p:anim calcmode="lin" valueType="num">
                                      <p:cBhvr additive="base">
                                        <p:cTn dur="500" fill="hold" id="54"/>
                                        <p:tgtEl>
                                          <p:spTgt spid="138"/>
                                        </p:tgtEl>
                                        <p:attrNameLst>
                                          <p:attrName>ppt_x</p:attrName>
                                        </p:attrNameLst>
                                      </p:cBhvr>
                                      <p:tavLst>
                                        <p:tav tm="0">
                                          <p:val>
                                            <p:strVal val="#ppt_x"/>
                                          </p:val>
                                        </p:tav>
                                        <p:tav tm="100000">
                                          <p:val>
                                            <p:strVal val="#ppt_x"/>
                                          </p:val>
                                        </p:tav>
                                      </p:tavLst>
                                    </p:anim>
                                    <p:anim calcmode="lin" valueType="num">
                                      <p:cBhvr additive="base">
                                        <p:cTn dur="500" fill="hold" id="55"/>
                                        <p:tgtEl>
                                          <p:spTgt spid="138"/>
                                        </p:tgtEl>
                                        <p:attrNameLst>
                                          <p:attrName>ppt_y</p:attrName>
                                        </p:attrNameLst>
                                      </p:cBhvr>
                                      <p:tavLst>
                                        <p:tav tm="0">
                                          <p:val>
                                            <p:strVal val="1+#ppt_h/2"/>
                                          </p:val>
                                        </p:tav>
                                        <p:tav tm="100000">
                                          <p:val>
                                            <p:strVal val="#ppt_y"/>
                                          </p:val>
                                        </p:tav>
                                      </p:tavLst>
                                    </p:anim>
                                  </p:childTnLst>
                                </p:cTn>
                              </p:par>
                              <p:par>
                                <p:cTn fill="hold" id="56" nodeType="withEffect" presetClass="entr" presetID="2" presetSubtype="6">
                                  <p:stCondLst>
                                    <p:cond delay="0"/>
                                  </p:stCondLst>
                                  <p:childTnLst>
                                    <p:set>
                                      <p:cBhvr>
                                        <p:cTn dur="1" fill="hold" id="57">
                                          <p:stCondLst>
                                            <p:cond delay="0"/>
                                          </p:stCondLst>
                                        </p:cTn>
                                        <p:tgtEl>
                                          <p:spTgt spid="139"/>
                                        </p:tgtEl>
                                        <p:attrNameLst>
                                          <p:attrName>style.visibility</p:attrName>
                                        </p:attrNameLst>
                                      </p:cBhvr>
                                      <p:to>
                                        <p:strVal val="visible"/>
                                      </p:to>
                                    </p:set>
                                    <p:anim calcmode="lin" valueType="num">
                                      <p:cBhvr additive="base">
                                        <p:cTn dur="500" fill="hold" id="58"/>
                                        <p:tgtEl>
                                          <p:spTgt spid="139"/>
                                        </p:tgtEl>
                                        <p:attrNameLst>
                                          <p:attrName>ppt_x</p:attrName>
                                        </p:attrNameLst>
                                      </p:cBhvr>
                                      <p:tavLst>
                                        <p:tav tm="0">
                                          <p:val>
                                            <p:strVal val="1+#ppt_w/2"/>
                                          </p:val>
                                        </p:tav>
                                        <p:tav tm="100000">
                                          <p:val>
                                            <p:strVal val="#ppt_x"/>
                                          </p:val>
                                        </p:tav>
                                      </p:tavLst>
                                    </p:anim>
                                    <p:anim calcmode="lin" valueType="num">
                                      <p:cBhvr additive="base">
                                        <p:cTn dur="500" fill="hold" id="59"/>
                                        <p:tgtEl>
                                          <p:spTgt spid="139"/>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6">
                                  <p:stCondLst>
                                    <p:cond delay="0"/>
                                  </p:stCondLst>
                                  <p:childTnLst>
                                    <p:set>
                                      <p:cBhvr>
                                        <p:cTn dur="1" fill="hold" id="61">
                                          <p:stCondLst>
                                            <p:cond delay="0"/>
                                          </p:stCondLst>
                                        </p:cTn>
                                        <p:tgtEl>
                                          <p:spTgt spid="146"/>
                                        </p:tgtEl>
                                        <p:attrNameLst>
                                          <p:attrName>style.visibility</p:attrName>
                                        </p:attrNameLst>
                                      </p:cBhvr>
                                      <p:to>
                                        <p:strVal val="visible"/>
                                      </p:to>
                                    </p:set>
                                    <p:anim calcmode="lin" valueType="num">
                                      <p:cBhvr additive="base">
                                        <p:cTn dur="500" fill="hold" id="62"/>
                                        <p:tgtEl>
                                          <p:spTgt spid="146"/>
                                        </p:tgtEl>
                                        <p:attrNameLst>
                                          <p:attrName>ppt_x</p:attrName>
                                        </p:attrNameLst>
                                      </p:cBhvr>
                                      <p:tavLst>
                                        <p:tav tm="0">
                                          <p:val>
                                            <p:strVal val="1+#ppt_w/2"/>
                                          </p:val>
                                        </p:tav>
                                        <p:tav tm="100000">
                                          <p:val>
                                            <p:strVal val="#ppt_x"/>
                                          </p:val>
                                        </p:tav>
                                      </p:tavLst>
                                    </p:anim>
                                    <p:anim calcmode="lin" valueType="num">
                                      <p:cBhvr additive="base">
                                        <p:cTn dur="500" fill="hold" id="63"/>
                                        <p:tgtEl>
                                          <p:spTgt spid="146"/>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4">
                                  <p:stCondLst>
                                    <p:cond delay="0"/>
                                  </p:stCondLst>
                                  <p:childTnLst>
                                    <p:set>
                                      <p:cBhvr>
                                        <p:cTn dur="1" fill="hold" id="65">
                                          <p:stCondLst>
                                            <p:cond delay="0"/>
                                          </p:stCondLst>
                                        </p:cTn>
                                        <p:tgtEl>
                                          <p:spTgt spid="147"/>
                                        </p:tgtEl>
                                        <p:attrNameLst>
                                          <p:attrName>style.visibility</p:attrName>
                                        </p:attrNameLst>
                                      </p:cBhvr>
                                      <p:to>
                                        <p:strVal val="visible"/>
                                      </p:to>
                                    </p:set>
                                    <p:anim calcmode="lin" valueType="num">
                                      <p:cBhvr additive="base">
                                        <p:cTn dur="500" fill="hold" id="66"/>
                                        <p:tgtEl>
                                          <p:spTgt spid="147"/>
                                        </p:tgtEl>
                                        <p:attrNameLst>
                                          <p:attrName>ppt_x</p:attrName>
                                        </p:attrNameLst>
                                      </p:cBhvr>
                                      <p:tavLst>
                                        <p:tav tm="0">
                                          <p:val>
                                            <p:strVal val="#ppt_x"/>
                                          </p:val>
                                        </p:tav>
                                        <p:tav tm="100000">
                                          <p:val>
                                            <p:strVal val="#ppt_x"/>
                                          </p:val>
                                        </p:tav>
                                      </p:tavLst>
                                    </p:anim>
                                    <p:anim calcmode="lin" valueType="num">
                                      <p:cBhvr additive="base">
                                        <p:cTn dur="500" fill="hold" id="67"/>
                                        <p:tgtEl>
                                          <p:spTgt spid="147"/>
                                        </p:tgtEl>
                                        <p:attrNameLst>
                                          <p:attrName>ppt_y</p:attrName>
                                        </p:attrNameLst>
                                      </p:cBhvr>
                                      <p:tavLst>
                                        <p:tav tm="0">
                                          <p:val>
                                            <p:strVal val="1+#ppt_h/2"/>
                                          </p:val>
                                        </p:tav>
                                        <p:tav tm="100000">
                                          <p:val>
                                            <p:strVal val="#ppt_y"/>
                                          </p:val>
                                        </p:tav>
                                      </p:tavLst>
                                    </p:anim>
                                  </p:childTnLst>
                                </p:cTn>
                              </p:par>
                              <p:par>
                                <p:cTn fill="hold" grpId="0" id="68" nodeType="withEffect" presetClass="entr" presetID="2" presetSubtype="4">
                                  <p:stCondLst>
                                    <p:cond delay="0"/>
                                  </p:stCondLst>
                                  <p:childTnLst>
                                    <p:set>
                                      <p:cBhvr>
                                        <p:cTn dur="1" fill="hold" id="69">
                                          <p:stCondLst>
                                            <p:cond delay="0"/>
                                          </p:stCondLst>
                                        </p:cTn>
                                        <p:tgtEl>
                                          <p:spTgt spid="148"/>
                                        </p:tgtEl>
                                        <p:attrNameLst>
                                          <p:attrName>style.visibility</p:attrName>
                                        </p:attrNameLst>
                                      </p:cBhvr>
                                      <p:to>
                                        <p:strVal val="visible"/>
                                      </p:to>
                                    </p:set>
                                    <p:anim calcmode="lin" valueType="num">
                                      <p:cBhvr additive="base">
                                        <p:cTn dur="500" fill="hold" id="70"/>
                                        <p:tgtEl>
                                          <p:spTgt spid="148"/>
                                        </p:tgtEl>
                                        <p:attrNameLst>
                                          <p:attrName>ppt_x</p:attrName>
                                        </p:attrNameLst>
                                      </p:cBhvr>
                                      <p:tavLst>
                                        <p:tav tm="0">
                                          <p:val>
                                            <p:strVal val="#ppt_x"/>
                                          </p:val>
                                        </p:tav>
                                        <p:tav tm="100000">
                                          <p:val>
                                            <p:strVal val="#ppt_x"/>
                                          </p:val>
                                        </p:tav>
                                      </p:tavLst>
                                    </p:anim>
                                    <p:anim calcmode="lin" valueType="num">
                                      <p:cBhvr additive="base">
                                        <p:cTn dur="500" fill="hold" id="71"/>
                                        <p:tgtEl>
                                          <p:spTgt spid="148"/>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0"/>
                                  </p:stCondLst>
                                  <p:childTnLst>
                                    <p:set>
                                      <p:cBhvr>
                                        <p:cTn dur="1" fill="hold" id="73">
                                          <p:stCondLst>
                                            <p:cond delay="0"/>
                                          </p:stCondLst>
                                        </p:cTn>
                                        <p:tgtEl>
                                          <p:spTgt spid="149"/>
                                        </p:tgtEl>
                                        <p:attrNameLst>
                                          <p:attrName>style.visibility</p:attrName>
                                        </p:attrNameLst>
                                      </p:cBhvr>
                                      <p:to>
                                        <p:strVal val="visible"/>
                                      </p:to>
                                    </p:set>
                                    <p:anim calcmode="lin" valueType="num">
                                      <p:cBhvr additive="base">
                                        <p:cTn dur="500" fill="hold" id="74"/>
                                        <p:tgtEl>
                                          <p:spTgt spid="149"/>
                                        </p:tgtEl>
                                        <p:attrNameLst>
                                          <p:attrName>ppt_x</p:attrName>
                                        </p:attrNameLst>
                                      </p:cBhvr>
                                      <p:tavLst>
                                        <p:tav tm="0">
                                          <p:val>
                                            <p:strVal val="#ppt_x"/>
                                          </p:val>
                                        </p:tav>
                                        <p:tav tm="100000">
                                          <p:val>
                                            <p:strVal val="#ppt_x"/>
                                          </p:val>
                                        </p:tav>
                                      </p:tavLst>
                                    </p:anim>
                                    <p:anim calcmode="lin" valueType="num">
                                      <p:cBhvr additive="base">
                                        <p:cTn dur="500" fill="hold" id="75"/>
                                        <p:tgtEl>
                                          <p:spTgt spid="149"/>
                                        </p:tgtEl>
                                        <p:attrNameLst>
                                          <p:attrName>ppt_y</p:attrName>
                                        </p:attrNameLst>
                                      </p:cBhvr>
                                      <p:tavLst>
                                        <p:tav tm="0">
                                          <p:val>
                                            <p:strVal val="1+#ppt_h/2"/>
                                          </p:val>
                                        </p:tav>
                                        <p:tav tm="100000">
                                          <p:val>
                                            <p:strVal val="#ppt_y"/>
                                          </p:val>
                                        </p:tav>
                                      </p:tavLst>
                                    </p:anim>
                                  </p:childTnLst>
                                </p:cTn>
                              </p:par>
                              <p:par>
                                <p:cTn fill="hold" grpId="0" id="76" nodeType="withEffect" presetClass="entr" presetID="2" presetSubtype="4">
                                  <p:stCondLst>
                                    <p:cond delay="0"/>
                                  </p:stCondLst>
                                  <p:childTnLst>
                                    <p:set>
                                      <p:cBhvr>
                                        <p:cTn dur="1" fill="hold" id="77">
                                          <p:stCondLst>
                                            <p:cond delay="0"/>
                                          </p:stCondLst>
                                        </p:cTn>
                                        <p:tgtEl>
                                          <p:spTgt spid="150"/>
                                        </p:tgtEl>
                                        <p:attrNameLst>
                                          <p:attrName>style.visibility</p:attrName>
                                        </p:attrNameLst>
                                      </p:cBhvr>
                                      <p:to>
                                        <p:strVal val="visible"/>
                                      </p:to>
                                    </p:set>
                                    <p:anim calcmode="lin" valueType="num">
                                      <p:cBhvr additive="base">
                                        <p:cTn dur="500" fill="hold" id="78"/>
                                        <p:tgtEl>
                                          <p:spTgt spid="150"/>
                                        </p:tgtEl>
                                        <p:attrNameLst>
                                          <p:attrName>ppt_x</p:attrName>
                                        </p:attrNameLst>
                                      </p:cBhvr>
                                      <p:tavLst>
                                        <p:tav tm="0">
                                          <p:val>
                                            <p:strVal val="#ppt_x"/>
                                          </p:val>
                                        </p:tav>
                                        <p:tav tm="100000">
                                          <p:val>
                                            <p:strVal val="#ppt_x"/>
                                          </p:val>
                                        </p:tav>
                                      </p:tavLst>
                                    </p:anim>
                                    <p:anim calcmode="lin" valueType="num">
                                      <p:cBhvr additive="base">
                                        <p:cTn dur="500" fill="hold" id="79"/>
                                        <p:tgtEl>
                                          <p:spTgt spid="150"/>
                                        </p:tgtEl>
                                        <p:attrNameLst>
                                          <p:attrName>ppt_y</p:attrName>
                                        </p:attrNameLst>
                                      </p:cBhvr>
                                      <p:tavLst>
                                        <p:tav tm="0">
                                          <p:val>
                                            <p:strVal val="1+#ppt_h/2"/>
                                          </p:val>
                                        </p:tav>
                                        <p:tav tm="100000">
                                          <p:val>
                                            <p:strVal val="#ppt_y"/>
                                          </p:val>
                                        </p:tav>
                                      </p:tavLst>
                                    </p:anim>
                                  </p:childTnLst>
                                </p:cTn>
                              </p:par>
                              <p:par>
                                <p:cTn fill="hold" grpId="0" id="80" nodeType="withEffect" presetClass="entr" presetID="2" presetSubtype="4">
                                  <p:stCondLst>
                                    <p:cond delay="0"/>
                                  </p:stCondLst>
                                  <p:childTnLst>
                                    <p:set>
                                      <p:cBhvr>
                                        <p:cTn dur="1" fill="hold" id="81">
                                          <p:stCondLst>
                                            <p:cond delay="0"/>
                                          </p:stCondLst>
                                        </p:cTn>
                                        <p:tgtEl>
                                          <p:spTgt spid="151"/>
                                        </p:tgtEl>
                                        <p:attrNameLst>
                                          <p:attrName>style.visibility</p:attrName>
                                        </p:attrNameLst>
                                      </p:cBhvr>
                                      <p:to>
                                        <p:strVal val="visible"/>
                                      </p:to>
                                    </p:set>
                                    <p:anim calcmode="lin" valueType="num">
                                      <p:cBhvr additive="base">
                                        <p:cTn dur="500" fill="hold" id="82"/>
                                        <p:tgtEl>
                                          <p:spTgt spid="151"/>
                                        </p:tgtEl>
                                        <p:attrNameLst>
                                          <p:attrName>ppt_x</p:attrName>
                                        </p:attrNameLst>
                                      </p:cBhvr>
                                      <p:tavLst>
                                        <p:tav tm="0">
                                          <p:val>
                                            <p:strVal val="#ppt_x"/>
                                          </p:val>
                                        </p:tav>
                                        <p:tav tm="100000">
                                          <p:val>
                                            <p:strVal val="#ppt_x"/>
                                          </p:val>
                                        </p:tav>
                                      </p:tavLst>
                                    </p:anim>
                                    <p:anim calcmode="lin" valueType="num">
                                      <p:cBhvr additive="base">
                                        <p:cTn dur="500" fill="hold" id="83"/>
                                        <p:tgtEl>
                                          <p:spTgt spid="151"/>
                                        </p:tgtEl>
                                        <p:attrNameLst>
                                          <p:attrName>ppt_y</p:attrName>
                                        </p:attrNameLst>
                                      </p:cBhvr>
                                      <p:tavLst>
                                        <p:tav tm="0">
                                          <p:val>
                                            <p:strVal val="1+#ppt_h/2"/>
                                          </p:val>
                                        </p:tav>
                                        <p:tav tm="100000">
                                          <p:val>
                                            <p:strVal val="#ppt_y"/>
                                          </p:val>
                                        </p:tav>
                                      </p:tavLst>
                                    </p:anim>
                                  </p:childTnLst>
                                </p:cTn>
                              </p:par>
                              <p:par>
                                <p:cTn fill="hold" grpId="0" id="84" nodeType="withEffect" presetClass="entr" presetID="2" presetSubtype="4">
                                  <p:stCondLst>
                                    <p:cond delay="0"/>
                                  </p:stCondLst>
                                  <p:childTnLst>
                                    <p:set>
                                      <p:cBhvr>
                                        <p:cTn dur="1" fill="hold" id="85">
                                          <p:stCondLst>
                                            <p:cond delay="0"/>
                                          </p:stCondLst>
                                        </p:cTn>
                                        <p:tgtEl>
                                          <p:spTgt spid="152"/>
                                        </p:tgtEl>
                                        <p:attrNameLst>
                                          <p:attrName>style.visibility</p:attrName>
                                        </p:attrNameLst>
                                      </p:cBhvr>
                                      <p:to>
                                        <p:strVal val="visible"/>
                                      </p:to>
                                    </p:set>
                                    <p:anim calcmode="lin" valueType="num">
                                      <p:cBhvr additive="base">
                                        <p:cTn dur="500" fill="hold" id="86"/>
                                        <p:tgtEl>
                                          <p:spTgt spid="152"/>
                                        </p:tgtEl>
                                        <p:attrNameLst>
                                          <p:attrName>ppt_x</p:attrName>
                                        </p:attrNameLst>
                                      </p:cBhvr>
                                      <p:tavLst>
                                        <p:tav tm="0">
                                          <p:val>
                                            <p:strVal val="#ppt_x"/>
                                          </p:val>
                                        </p:tav>
                                        <p:tav tm="100000">
                                          <p:val>
                                            <p:strVal val="#ppt_x"/>
                                          </p:val>
                                        </p:tav>
                                      </p:tavLst>
                                    </p:anim>
                                    <p:anim calcmode="lin" valueType="num">
                                      <p:cBhvr additive="base">
                                        <p:cTn dur="500" fill="hold" id="87"/>
                                        <p:tgtEl>
                                          <p:spTgt spid="152"/>
                                        </p:tgtEl>
                                        <p:attrNameLst>
                                          <p:attrName>ppt_y</p:attrName>
                                        </p:attrNameLst>
                                      </p:cBhvr>
                                      <p:tavLst>
                                        <p:tav tm="0">
                                          <p:val>
                                            <p:strVal val="1+#ppt_h/2"/>
                                          </p:val>
                                        </p:tav>
                                        <p:tav tm="100000">
                                          <p:val>
                                            <p:strVal val="#ppt_y"/>
                                          </p:val>
                                        </p:tav>
                                      </p:tavLst>
                                    </p:anim>
                                  </p:childTnLst>
                                </p:cTn>
                              </p:par>
                              <p:par>
                                <p:cTn fill="hold" grpId="0" id="88" nodeType="withEffect" presetClass="entr" presetID="2" presetSubtype="4">
                                  <p:stCondLst>
                                    <p:cond delay="0"/>
                                  </p:stCondLst>
                                  <p:childTnLst>
                                    <p:set>
                                      <p:cBhvr>
                                        <p:cTn dur="1" fill="hold" id="89">
                                          <p:stCondLst>
                                            <p:cond delay="0"/>
                                          </p:stCondLst>
                                        </p:cTn>
                                        <p:tgtEl>
                                          <p:spTgt spid="153"/>
                                        </p:tgtEl>
                                        <p:attrNameLst>
                                          <p:attrName>style.visibility</p:attrName>
                                        </p:attrNameLst>
                                      </p:cBhvr>
                                      <p:to>
                                        <p:strVal val="visible"/>
                                      </p:to>
                                    </p:set>
                                    <p:anim calcmode="lin" valueType="num">
                                      <p:cBhvr additive="base">
                                        <p:cTn dur="500" fill="hold" id="90"/>
                                        <p:tgtEl>
                                          <p:spTgt spid="153"/>
                                        </p:tgtEl>
                                        <p:attrNameLst>
                                          <p:attrName>ppt_x</p:attrName>
                                        </p:attrNameLst>
                                      </p:cBhvr>
                                      <p:tavLst>
                                        <p:tav tm="0">
                                          <p:val>
                                            <p:strVal val="#ppt_x"/>
                                          </p:val>
                                        </p:tav>
                                        <p:tav tm="100000">
                                          <p:val>
                                            <p:strVal val="#ppt_x"/>
                                          </p:val>
                                        </p:tav>
                                      </p:tavLst>
                                    </p:anim>
                                    <p:anim calcmode="lin" valueType="num">
                                      <p:cBhvr additive="base">
                                        <p:cTn dur="500" fill="hold" id="91"/>
                                        <p:tgtEl>
                                          <p:spTgt spid="153"/>
                                        </p:tgtEl>
                                        <p:attrNameLst>
                                          <p:attrName>ppt_y</p:attrName>
                                        </p:attrNameLst>
                                      </p:cBhvr>
                                      <p:tavLst>
                                        <p:tav tm="0">
                                          <p:val>
                                            <p:strVal val="1+#ppt_h/2"/>
                                          </p:val>
                                        </p:tav>
                                        <p:tav tm="100000">
                                          <p:val>
                                            <p:strVal val="#ppt_y"/>
                                          </p:val>
                                        </p:tav>
                                      </p:tavLst>
                                    </p:anim>
                                  </p:childTnLst>
                                </p:cTn>
                              </p:par>
                              <p:par>
                                <p:cTn fill="hold" grpId="0" id="92" nodeType="withEffect" presetClass="entr" presetID="2" presetSubtype="1">
                                  <p:stCondLst>
                                    <p:cond delay="0"/>
                                  </p:stCondLst>
                                  <p:childTnLst>
                                    <p:set>
                                      <p:cBhvr>
                                        <p:cTn dur="1" fill="hold" id="93">
                                          <p:stCondLst>
                                            <p:cond delay="0"/>
                                          </p:stCondLst>
                                        </p:cTn>
                                        <p:tgtEl>
                                          <p:spTgt spid="154"/>
                                        </p:tgtEl>
                                        <p:attrNameLst>
                                          <p:attrName>style.visibility</p:attrName>
                                        </p:attrNameLst>
                                      </p:cBhvr>
                                      <p:to>
                                        <p:strVal val="visible"/>
                                      </p:to>
                                    </p:set>
                                    <p:anim calcmode="lin" valueType="num">
                                      <p:cBhvr additive="base">
                                        <p:cTn dur="500" fill="hold" id="94"/>
                                        <p:tgtEl>
                                          <p:spTgt spid="154"/>
                                        </p:tgtEl>
                                        <p:attrNameLst>
                                          <p:attrName>ppt_x</p:attrName>
                                        </p:attrNameLst>
                                      </p:cBhvr>
                                      <p:tavLst>
                                        <p:tav tm="0">
                                          <p:val>
                                            <p:strVal val="#ppt_x"/>
                                          </p:val>
                                        </p:tav>
                                        <p:tav tm="100000">
                                          <p:val>
                                            <p:strVal val="#ppt_x"/>
                                          </p:val>
                                        </p:tav>
                                      </p:tavLst>
                                    </p:anim>
                                    <p:anim calcmode="lin" valueType="num">
                                      <p:cBhvr additive="base">
                                        <p:cTn dur="500" fill="hold" id="95"/>
                                        <p:tgtEl>
                                          <p:spTgt spid="154"/>
                                        </p:tgtEl>
                                        <p:attrNameLst>
                                          <p:attrName>ppt_y</p:attrName>
                                        </p:attrNameLst>
                                      </p:cBhvr>
                                      <p:tavLst>
                                        <p:tav tm="0">
                                          <p:val>
                                            <p:strVal val="0-#ppt_h/2"/>
                                          </p:val>
                                        </p:tav>
                                        <p:tav tm="100000">
                                          <p:val>
                                            <p:strVal val="#ppt_y"/>
                                          </p:val>
                                        </p:tav>
                                      </p:tavLst>
                                    </p:anim>
                                  </p:childTnLst>
                                </p:cTn>
                              </p:par>
                              <p:par>
                                <p:cTn fill="hold" grpId="0" id="96" nodeType="withEffect" presetClass="entr" presetID="2" presetSubtype="4">
                                  <p:stCondLst>
                                    <p:cond delay="0"/>
                                  </p:stCondLst>
                                  <p:childTnLst>
                                    <p:set>
                                      <p:cBhvr>
                                        <p:cTn dur="1" fill="hold" id="97">
                                          <p:stCondLst>
                                            <p:cond delay="0"/>
                                          </p:stCondLst>
                                        </p:cTn>
                                        <p:tgtEl>
                                          <p:spTgt spid="155"/>
                                        </p:tgtEl>
                                        <p:attrNameLst>
                                          <p:attrName>style.visibility</p:attrName>
                                        </p:attrNameLst>
                                      </p:cBhvr>
                                      <p:to>
                                        <p:strVal val="visible"/>
                                      </p:to>
                                    </p:set>
                                    <p:anim calcmode="lin" valueType="num">
                                      <p:cBhvr additive="base">
                                        <p:cTn dur="500" fill="hold" id="98"/>
                                        <p:tgtEl>
                                          <p:spTgt spid="155"/>
                                        </p:tgtEl>
                                        <p:attrNameLst>
                                          <p:attrName>ppt_x</p:attrName>
                                        </p:attrNameLst>
                                      </p:cBhvr>
                                      <p:tavLst>
                                        <p:tav tm="0">
                                          <p:val>
                                            <p:strVal val="#ppt_x"/>
                                          </p:val>
                                        </p:tav>
                                        <p:tav tm="100000">
                                          <p:val>
                                            <p:strVal val="#ppt_x"/>
                                          </p:val>
                                        </p:tav>
                                      </p:tavLst>
                                    </p:anim>
                                    <p:anim calcmode="lin" valueType="num">
                                      <p:cBhvr additive="base">
                                        <p:cTn dur="500" fill="hold" id="99"/>
                                        <p:tgtEl>
                                          <p:spTgt spid="155"/>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9">
                                  <p:stCondLst>
                                    <p:cond delay="0"/>
                                  </p:stCondLst>
                                  <p:childTnLst>
                                    <p:set>
                                      <p:cBhvr>
                                        <p:cTn dur="1" fill="hold" id="101">
                                          <p:stCondLst>
                                            <p:cond delay="0"/>
                                          </p:stCondLst>
                                        </p:cTn>
                                        <p:tgtEl>
                                          <p:spTgt spid="156"/>
                                        </p:tgtEl>
                                        <p:attrNameLst>
                                          <p:attrName>style.visibility</p:attrName>
                                        </p:attrNameLst>
                                      </p:cBhvr>
                                      <p:to>
                                        <p:strVal val="visible"/>
                                      </p:to>
                                    </p:set>
                                    <p:anim calcmode="lin" valueType="num">
                                      <p:cBhvr additive="base">
                                        <p:cTn dur="500" fill="hold" id="102"/>
                                        <p:tgtEl>
                                          <p:spTgt spid="156"/>
                                        </p:tgtEl>
                                        <p:attrNameLst>
                                          <p:attrName>ppt_x</p:attrName>
                                        </p:attrNameLst>
                                      </p:cBhvr>
                                      <p:tavLst>
                                        <p:tav tm="0">
                                          <p:val>
                                            <p:strVal val="0-#ppt_w/2"/>
                                          </p:val>
                                        </p:tav>
                                        <p:tav tm="100000">
                                          <p:val>
                                            <p:strVal val="#ppt_x"/>
                                          </p:val>
                                        </p:tav>
                                      </p:tavLst>
                                    </p:anim>
                                    <p:anim calcmode="lin" valueType="num">
                                      <p:cBhvr additive="base">
                                        <p:cTn dur="500" fill="hold" id="103"/>
                                        <p:tgtEl>
                                          <p:spTgt spid="156"/>
                                        </p:tgtEl>
                                        <p:attrNameLst>
                                          <p:attrName>ppt_y</p:attrName>
                                        </p:attrNameLst>
                                      </p:cBhvr>
                                      <p:tavLst>
                                        <p:tav tm="0">
                                          <p:val>
                                            <p:strVal val="0-#ppt_h/2"/>
                                          </p:val>
                                        </p:tav>
                                        <p:tav tm="100000">
                                          <p:val>
                                            <p:strVal val="#ppt_y"/>
                                          </p:val>
                                        </p:tav>
                                      </p:tavLst>
                                    </p:anim>
                                  </p:childTnLst>
                                </p:cTn>
                              </p:par>
                              <p:par>
                                <p:cTn fill="hold" grpId="0" id="104" nodeType="withEffect" presetClass="entr" presetID="2" presetSubtype="4">
                                  <p:stCondLst>
                                    <p:cond delay="0"/>
                                  </p:stCondLst>
                                  <p:childTnLst>
                                    <p:set>
                                      <p:cBhvr>
                                        <p:cTn dur="1" fill="hold" id="105">
                                          <p:stCondLst>
                                            <p:cond delay="0"/>
                                          </p:stCondLst>
                                        </p:cTn>
                                        <p:tgtEl>
                                          <p:spTgt spid="157"/>
                                        </p:tgtEl>
                                        <p:attrNameLst>
                                          <p:attrName>style.visibility</p:attrName>
                                        </p:attrNameLst>
                                      </p:cBhvr>
                                      <p:to>
                                        <p:strVal val="visible"/>
                                      </p:to>
                                    </p:set>
                                    <p:anim calcmode="lin" valueType="num">
                                      <p:cBhvr additive="base">
                                        <p:cTn dur="500" fill="hold" id="106"/>
                                        <p:tgtEl>
                                          <p:spTgt spid="157"/>
                                        </p:tgtEl>
                                        <p:attrNameLst>
                                          <p:attrName>ppt_x</p:attrName>
                                        </p:attrNameLst>
                                      </p:cBhvr>
                                      <p:tavLst>
                                        <p:tav tm="0">
                                          <p:val>
                                            <p:strVal val="#ppt_x"/>
                                          </p:val>
                                        </p:tav>
                                        <p:tav tm="100000">
                                          <p:val>
                                            <p:strVal val="#ppt_x"/>
                                          </p:val>
                                        </p:tav>
                                      </p:tavLst>
                                    </p:anim>
                                    <p:anim calcmode="lin" valueType="num">
                                      <p:cBhvr additive="base">
                                        <p:cTn dur="500" fill="hold" id="107"/>
                                        <p:tgtEl>
                                          <p:spTgt spid="157"/>
                                        </p:tgtEl>
                                        <p:attrNameLst>
                                          <p:attrName>ppt_y</p:attrName>
                                        </p:attrNameLst>
                                      </p:cBhvr>
                                      <p:tavLst>
                                        <p:tav tm="0">
                                          <p:val>
                                            <p:strVal val="1+#ppt_h/2"/>
                                          </p:val>
                                        </p:tav>
                                        <p:tav tm="100000">
                                          <p:val>
                                            <p:strVal val="#ppt_y"/>
                                          </p:val>
                                        </p:tav>
                                      </p:tavLst>
                                    </p:anim>
                                  </p:childTnLst>
                                </p:cTn>
                              </p:par>
                              <p:par>
                                <p:cTn fill="hold" grpId="0" id="108" nodeType="withEffect" presetClass="entr" presetID="2" presetSubtype="9">
                                  <p:stCondLst>
                                    <p:cond delay="0"/>
                                  </p:stCondLst>
                                  <p:childTnLst>
                                    <p:set>
                                      <p:cBhvr>
                                        <p:cTn dur="1" fill="hold" id="109">
                                          <p:stCondLst>
                                            <p:cond delay="0"/>
                                          </p:stCondLst>
                                        </p:cTn>
                                        <p:tgtEl>
                                          <p:spTgt spid="158"/>
                                        </p:tgtEl>
                                        <p:attrNameLst>
                                          <p:attrName>style.visibility</p:attrName>
                                        </p:attrNameLst>
                                      </p:cBhvr>
                                      <p:to>
                                        <p:strVal val="visible"/>
                                      </p:to>
                                    </p:set>
                                    <p:anim calcmode="lin" valueType="num">
                                      <p:cBhvr additive="base">
                                        <p:cTn dur="500" fill="hold" id="110"/>
                                        <p:tgtEl>
                                          <p:spTgt spid="158"/>
                                        </p:tgtEl>
                                        <p:attrNameLst>
                                          <p:attrName>ppt_x</p:attrName>
                                        </p:attrNameLst>
                                      </p:cBhvr>
                                      <p:tavLst>
                                        <p:tav tm="0">
                                          <p:val>
                                            <p:strVal val="0-#ppt_w/2"/>
                                          </p:val>
                                        </p:tav>
                                        <p:tav tm="100000">
                                          <p:val>
                                            <p:strVal val="#ppt_x"/>
                                          </p:val>
                                        </p:tav>
                                      </p:tavLst>
                                    </p:anim>
                                    <p:anim calcmode="lin" valueType="num">
                                      <p:cBhvr additive="base">
                                        <p:cTn dur="500" fill="hold" id="111"/>
                                        <p:tgtEl>
                                          <p:spTgt spid="158"/>
                                        </p:tgtEl>
                                        <p:attrNameLst>
                                          <p:attrName>ppt_y</p:attrName>
                                        </p:attrNameLst>
                                      </p:cBhvr>
                                      <p:tavLst>
                                        <p:tav tm="0">
                                          <p:val>
                                            <p:strVal val="0-#ppt_h/2"/>
                                          </p:val>
                                        </p:tav>
                                        <p:tav tm="100000">
                                          <p:val>
                                            <p:strVal val="#ppt_y"/>
                                          </p:val>
                                        </p:tav>
                                      </p:tavLst>
                                    </p:anim>
                                  </p:childTnLst>
                                </p:cTn>
                              </p:par>
                              <p:par>
                                <p:cTn fill="hold" id="112" nodeType="withEffect" presetClass="entr" presetID="2" presetSubtype="12">
                                  <p:stCondLst>
                                    <p:cond delay="0"/>
                                  </p:stCondLst>
                                  <p:childTnLst>
                                    <p:set>
                                      <p:cBhvr>
                                        <p:cTn dur="1" fill="hold" id="113">
                                          <p:stCondLst>
                                            <p:cond delay="0"/>
                                          </p:stCondLst>
                                        </p:cTn>
                                        <p:tgtEl>
                                          <p:spTgt spid="159"/>
                                        </p:tgtEl>
                                        <p:attrNameLst>
                                          <p:attrName>style.visibility</p:attrName>
                                        </p:attrNameLst>
                                      </p:cBhvr>
                                      <p:to>
                                        <p:strVal val="visible"/>
                                      </p:to>
                                    </p:set>
                                    <p:anim calcmode="lin" valueType="num">
                                      <p:cBhvr additive="base">
                                        <p:cTn dur="500" fill="hold" id="114"/>
                                        <p:tgtEl>
                                          <p:spTgt spid="159"/>
                                        </p:tgtEl>
                                        <p:attrNameLst>
                                          <p:attrName>ppt_x</p:attrName>
                                        </p:attrNameLst>
                                      </p:cBhvr>
                                      <p:tavLst>
                                        <p:tav tm="0">
                                          <p:val>
                                            <p:strVal val="0-#ppt_w/2"/>
                                          </p:val>
                                        </p:tav>
                                        <p:tav tm="100000">
                                          <p:val>
                                            <p:strVal val="#ppt_x"/>
                                          </p:val>
                                        </p:tav>
                                      </p:tavLst>
                                    </p:anim>
                                    <p:anim calcmode="lin" valueType="num">
                                      <p:cBhvr additive="base">
                                        <p:cTn dur="500" fill="hold" id="115"/>
                                        <p:tgtEl>
                                          <p:spTgt spid="159"/>
                                        </p:tgtEl>
                                        <p:attrNameLst>
                                          <p:attrName>ppt_y</p:attrName>
                                        </p:attrNameLst>
                                      </p:cBhvr>
                                      <p:tavLst>
                                        <p:tav tm="0">
                                          <p:val>
                                            <p:strVal val="1+#ppt_h/2"/>
                                          </p:val>
                                        </p:tav>
                                        <p:tav tm="100000">
                                          <p:val>
                                            <p:strVal val="#ppt_y"/>
                                          </p:val>
                                        </p:tav>
                                      </p:tavLst>
                                    </p:anim>
                                  </p:childTnLst>
                                </p:cTn>
                              </p:par>
                              <p:par>
                                <p:cTn fill="hold" grpId="0" id="116" nodeType="withEffect" presetClass="entr" presetID="2" presetSubtype="4">
                                  <p:stCondLst>
                                    <p:cond delay="0"/>
                                  </p:stCondLst>
                                  <p:childTnLst>
                                    <p:set>
                                      <p:cBhvr>
                                        <p:cTn dur="1" fill="hold" id="117">
                                          <p:stCondLst>
                                            <p:cond delay="0"/>
                                          </p:stCondLst>
                                        </p:cTn>
                                        <p:tgtEl>
                                          <p:spTgt spid="168"/>
                                        </p:tgtEl>
                                        <p:attrNameLst>
                                          <p:attrName>style.visibility</p:attrName>
                                        </p:attrNameLst>
                                      </p:cBhvr>
                                      <p:to>
                                        <p:strVal val="visible"/>
                                      </p:to>
                                    </p:set>
                                    <p:anim calcmode="lin" valueType="num">
                                      <p:cBhvr additive="base">
                                        <p:cTn dur="500" fill="hold" id="118"/>
                                        <p:tgtEl>
                                          <p:spTgt spid="168"/>
                                        </p:tgtEl>
                                        <p:attrNameLst>
                                          <p:attrName>ppt_x</p:attrName>
                                        </p:attrNameLst>
                                      </p:cBhvr>
                                      <p:tavLst>
                                        <p:tav tm="0">
                                          <p:val>
                                            <p:strVal val="#ppt_x"/>
                                          </p:val>
                                        </p:tav>
                                        <p:tav tm="100000">
                                          <p:val>
                                            <p:strVal val="#ppt_x"/>
                                          </p:val>
                                        </p:tav>
                                      </p:tavLst>
                                    </p:anim>
                                    <p:anim calcmode="lin" valueType="num">
                                      <p:cBhvr additive="base">
                                        <p:cTn dur="500" fill="hold" id="119"/>
                                        <p:tgtEl>
                                          <p:spTgt spid="168"/>
                                        </p:tgtEl>
                                        <p:attrNameLst>
                                          <p:attrName>ppt_y</p:attrName>
                                        </p:attrNameLst>
                                      </p:cBhvr>
                                      <p:tavLst>
                                        <p:tav tm="0">
                                          <p:val>
                                            <p:strVal val="1+#ppt_h/2"/>
                                          </p:val>
                                        </p:tav>
                                        <p:tav tm="100000">
                                          <p:val>
                                            <p:strVal val="#ppt_y"/>
                                          </p:val>
                                        </p:tav>
                                      </p:tavLst>
                                    </p:anim>
                                  </p:childTnLst>
                                </p:cTn>
                              </p:par>
                              <p:par>
                                <p:cTn fill="hold" grpId="0" id="120" nodeType="withEffect" presetClass="entr" presetID="2" presetSubtype="4">
                                  <p:stCondLst>
                                    <p:cond delay="0"/>
                                  </p:stCondLst>
                                  <p:childTnLst>
                                    <p:set>
                                      <p:cBhvr>
                                        <p:cTn dur="1" fill="hold" id="121">
                                          <p:stCondLst>
                                            <p:cond delay="0"/>
                                          </p:stCondLst>
                                        </p:cTn>
                                        <p:tgtEl>
                                          <p:spTgt spid="169"/>
                                        </p:tgtEl>
                                        <p:attrNameLst>
                                          <p:attrName>style.visibility</p:attrName>
                                        </p:attrNameLst>
                                      </p:cBhvr>
                                      <p:to>
                                        <p:strVal val="visible"/>
                                      </p:to>
                                    </p:set>
                                    <p:anim calcmode="lin" valueType="num">
                                      <p:cBhvr additive="base">
                                        <p:cTn dur="500" fill="hold" id="122"/>
                                        <p:tgtEl>
                                          <p:spTgt spid="169"/>
                                        </p:tgtEl>
                                        <p:attrNameLst>
                                          <p:attrName>ppt_x</p:attrName>
                                        </p:attrNameLst>
                                      </p:cBhvr>
                                      <p:tavLst>
                                        <p:tav tm="0">
                                          <p:val>
                                            <p:strVal val="#ppt_x"/>
                                          </p:val>
                                        </p:tav>
                                        <p:tav tm="100000">
                                          <p:val>
                                            <p:strVal val="#ppt_x"/>
                                          </p:val>
                                        </p:tav>
                                      </p:tavLst>
                                    </p:anim>
                                    <p:anim calcmode="lin" valueType="num">
                                      <p:cBhvr additive="base">
                                        <p:cTn dur="500" fill="hold" id="123"/>
                                        <p:tgtEl>
                                          <p:spTgt spid="169"/>
                                        </p:tgtEl>
                                        <p:attrNameLst>
                                          <p:attrName>ppt_y</p:attrName>
                                        </p:attrNameLst>
                                      </p:cBhvr>
                                      <p:tavLst>
                                        <p:tav tm="0">
                                          <p:val>
                                            <p:strVal val="1+#ppt_h/2"/>
                                          </p:val>
                                        </p:tav>
                                        <p:tav tm="100000">
                                          <p:val>
                                            <p:strVal val="#ppt_y"/>
                                          </p:val>
                                        </p:tav>
                                      </p:tavLst>
                                    </p:anim>
                                  </p:childTnLst>
                                </p:cTn>
                              </p:par>
                              <p:par>
                                <p:cTn fill="hold" grpId="0" id="124" nodeType="withEffect" presetClass="entr" presetID="2" presetSubtype="4">
                                  <p:stCondLst>
                                    <p:cond delay="0"/>
                                  </p:stCondLst>
                                  <p:childTnLst>
                                    <p:set>
                                      <p:cBhvr>
                                        <p:cTn dur="1" fill="hold" id="125">
                                          <p:stCondLst>
                                            <p:cond delay="0"/>
                                          </p:stCondLst>
                                        </p:cTn>
                                        <p:tgtEl>
                                          <p:spTgt spid="170"/>
                                        </p:tgtEl>
                                        <p:attrNameLst>
                                          <p:attrName>style.visibility</p:attrName>
                                        </p:attrNameLst>
                                      </p:cBhvr>
                                      <p:to>
                                        <p:strVal val="visible"/>
                                      </p:to>
                                    </p:set>
                                    <p:anim calcmode="lin" valueType="num">
                                      <p:cBhvr additive="base">
                                        <p:cTn dur="500" fill="hold" id="126"/>
                                        <p:tgtEl>
                                          <p:spTgt spid="170"/>
                                        </p:tgtEl>
                                        <p:attrNameLst>
                                          <p:attrName>ppt_x</p:attrName>
                                        </p:attrNameLst>
                                      </p:cBhvr>
                                      <p:tavLst>
                                        <p:tav tm="0">
                                          <p:val>
                                            <p:strVal val="#ppt_x"/>
                                          </p:val>
                                        </p:tav>
                                        <p:tav tm="100000">
                                          <p:val>
                                            <p:strVal val="#ppt_x"/>
                                          </p:val>
                                        </p:tav>
                                      </p:tavLst>
                                    </p:anim>
                                    <p:anim calcmode="lin" valueType="num">
                                      <p:cBhvr additive="base">
                                        <p:cTn dur="500" fill="hold" id="127"/>
                                        <p:tgtEl>
                                          <p:spTgt spid="170"/>
                                        </p:tgtEl>
                                        <p:attrNameLst>
                                          <p:attrName>ppt_y</p:attrName>
                                        </p:attrNameLst>
                                      </p:cBhvr>
                                      <p:tavLst>
                                        <p:tav tm="0">
                                          <p:val>
                                            <p:strVal val="1+#ppt_h/2"/>
                                          </p:val>
                                        </p:tav>
                                        <p:tav tm="100000">
                                          <p:val>
                                            <p:strVal val="#ppt_y"/>
                                          </p:val>
                                        </p:tav>
                                      </p:tavLst>
                                    </p:anim>
                                  </p:childTnLst>
                                </p:cTn>
                              </p:par>
                              <p:par>
                                <p:cTn fill="hold" grpId="0" id="128" nodeType="withEffect" presetClass="entr" presetID="2" presetSubtype="12">
                                  <p:stCondLst>
                                    <p:cond delay="0"/>
                                  </p:stCondLst>
                                  <p:childTnLst>
                                    <p:set>
                                      <p:cBhvr>
                                        <p:cTn dur="1" fill="hold" id="129">
                                          <p:stCondLst>
                                            <p:cond delay="0"/>
                                          </p:stCondLst>
                                        </p:cTn>
                                        <p:tgtEl>
                                          <p:spTgt spid="171"/>
                                        </p:tgtEl>
                                        <p:attrNameLst>
                                          <p:attrName>style.visibility</p:attrName>
                                        </p:attrNameLst>
                                      </p:cBhvr>
                                      <p:to>
                                        <p:strVal val="visible"/>
                                      </p:to>
                                    </p:set>
                                    <p:anim calcmode="lin" valueType="num">
                                      <p:cBhvr additive="base">
                                        <p:cTn dur="500" fill="hold" id="130"/>
                                        <p:tgtEl>
                                          <p:spTgt spid="171"/>
                                        </p:tgtEl>
                                        <p:attrNameLst>
                                          <p:attrName>ppt_x</p:attrName>
                                        </p:attrNameLst>
                                      </p:cBhvr>
                                      <p:tavLst>
                                        <p:tav tm="0">
                                          <p:val>
                                            <p:strVal val="0-#ppt_w/2"/>
                                          </p:val>
                                        </p:tav>
                                        <p:tav tm="100000">
                                          <p:val>
                                            <p:strVal val="#ppt_x"/>
                                          </p:val>
                                        </p:tav>
                                      </p:tavLst>
                                    </p:anim>
                                    <p:anim calcmode="lin" valueType="num">
                                      <p:cBhvr additive="base">
                                        <p:cTn dur="500" fill="hold" id="131"/>
                                        <p:tgtEl>
                                          <p:spTgt spid="171"/>
                                        </p:tgtEl>
                                        <p:attrNameLst>
                                          <p:attrName>ppt_y</p:attrName>
                                        </p:attrNameLst>
                                      </p:cBhvr>
                                      <p:tavLst>
                                        <p:tav tm="0">
                                          <p:val>
                                            <p:strVal val="1+#ppt_h/2"/>
                                          </p:val>
                                        </p:tav>
                                        <p:tav tm="100000">
                                          <p:val>
                                            <p:strVal val="#ppt_y"/>
                                          </p:val>
                                        </p:tav>
                                      </p:tavLst>
                                    </p:anim>
                                  </p:childTnLst>
                                </p:cTn>
                              </p:par>
                              <p:par>
                                <p:cTn fill="hold" grpId="0" id="132" nodeType="withEffect" presetClass="entr" presetID="2" presetSubtype="4">
                                  <p:stCondLst>
                                    <p:cond delay="0"/>
                                  </p:stCondLst>
                                  <p:childTnLst>
                                    <p:set>
                                      <p:cBhvr>
                                        <p:cTn dur="1" fill="hold" id="133">
                                          <p:stCondLst>
                                            <p:cond delay="0"/>
                                          </p:stCondLst>
                                        </p:cTn>
                                        <p:tgtEl>
                                          <p:spTgt spid="172"/>
                                        </p:tgtEl>
                                        <p:attrNameLst>
                                          <p:attrName>style.visibility</p:attrName>
                                        </p:attrNameLst>
                                      </p:cBhvr>
                                      <p:to>
                                        <p:strVal val="visible"/>
                                      </p:to>
                                    </p:set>
                                    <p:anim calcmode="lin" valueType="num">
                                      <p:cBhvr additive="base">
                                        <p:cTn dur="500" fill="hold" id="134"/>
                                        <p:tgtEl>
                                          <p:spTgt spid="172"/>
                                        </p:tgtEl>
                                        <p:attrNameLst>
                                          <p:attrName>ppt_x</p:attrName>
                                        </p:attrNameLst>
                                      </p:cBhvr>
                                      <p:tavLst>
                                        <p:tav tm="0">
                                          <p:val>
                                            <p:strVal val="#ppt_x"/>
                                          </p:val>
                                        </p:tav>
                                        <p:tav tm="100000">
                                          <p:val>
                                            <p:strVal val="#ppt_x"/>
                                          </p:val>
                                        </p:tav>
                                      </p:tavLst>
                                    </p:anim>
                                    <p:anim calcmode="lin" valueType="num">
                                      <p:cBhvr additive="base">
                                        <p:cTn dur="500" fill="hold" id="135"/>
                                        <p:tgtEl>
                                          <p:spTgt spid="172"/>
                                        </p:tgtEl>
                                        <p:attrNameLst>
                                          <p:attrName>ppt_y</p:attrName>
                                        </p:attrNameLst>
                                      </p:cBhvr>
                                      <p:tavLst>
                                        <p:tav tm="0">
                                          <p:val>
                                            <p:strVal val="1+#ppt_h/2"/>
                                          </p:val>
                                        </p:tav>
                                        <p:tav tm="100000">
                                          <p:val>
                                            <p:strVal val="#ppt_y"/>
                                          </p:val>
                                        </p:tav>
                                      </p:tavLst>
                                    </p:anim>
                                  </p:childTnLst>
                                </p:cTn>
                              </p:par>
                              <p:par>
                                <p:cTn fill="hold" grpId="0" id="136" nodeType="withEffect" presetClass="entr" presetID="2" presetSubtype="12">
                                  <p:stCondLst>
                                    <p:cond delay="0"/>
                                  </p:stCondLst>
                                  <p:childTnLst>
                                    <p:set>
                                      <p:cBhvr>
                                        <p:cTn dur="1" fill="hold" id="137">
                                          <p:stCondLst>
                                            <p:cond delay="0"/>
                                          </p:stCondLst>
                                        </p:cTn>
                                        <p:tgtEl>
                                          <p:spTgt spid="173"/>
                                        </p:tgtEl>
                                        <p:attrNameLst>
                                          <p:attrName>style.visibility</p:attrName>
                                        </p:attrNameLst>
                                      </p:cBhvr>
                                      <p:to>
                                        <p:strVal val="visible"/>
                                      </p:to>
                                    </p:set>
                                    <p:anim calcmode="lin" valueType="num">
                                      <p:cBhvr additive="base">
                                        <p:cTn dur="500" fill="hold" id="138"/>
                                        <p:tgtEl>
                                          <p:spTgt spid="173"/>
                                        </p:tgtEl>
                                        <p:attrNameLst>
                                          <p:attrName>ppt_x</p:attrName>
                                        </p:attrNameLst>
                                      </p:cBhvr>
                                      <p:tavLst>
                                        <p:tav tm="0">
                                          <p:val>
                                            <p:strVal val="0-#ppt_w/2"/>
                                          </p:val>
                                        </p:tav>
                                        <p:tav tm="100000">
                                          <p:val>
                                            <p:strVal val="#ppt_x"/>
                                          </p:val>
                                        </p:tav>
                                      </p:tavLst>
                                    </p:anim>
                                    <p:anim calcmode="lin" valueType="num">
                                      <p:cBhvr additive="base">
                                        <p:cTn dur="500" fill="hold" id="139"/>
                                        <p:tgtEl>
                                          <p:spTgt spid="173"/>
                                        </p:tgtEl>
                                        <p:attrNameLst>
                                          <p:attrName>ppt_y</p:attrName>
                                        </p:attrNameLst>
                                      </p:cBhvr>
                                      <p:tavLst>
                                        <p:tav tm="0">
                                          <p:val>
                                            <p:strVal val="1+#ppt_h/2"/>
                                          </p:val>
                                        </p:tav>
                                        <p:tav tm="100000">
                                          <p:val>
                                            <p:strVal val="#ppt_y"/>
                                          </p:val>
                                        </p:tav>
                                      </p:tavLst>
                                    </p:anim>
                                  </p:childTnLst>
                                </p:cTn>
                              </p:par>
                              <p:par>
                                <p:cTn fill="hold" grpId="0" id="140" nodeType="withEffect" presetClass="entr" presetID="2" presetSubtype="4">
                                  <p:stCondLst>
                                    <p:cond delay="0"/>
                                  </p:stCondLst>
                                  <p:childTnLst>
                                    <p:set>
                                      <p:cBhvr>
                                        <p:cTn dur="1" fill="hold" id="141">
                                          <p:stCondLst>
                                            <p:cond delay="0"/>
                                          </p:stCondLst>
                                        </p:cTn>
                                        <p:tgtEl>
                                          <p:spTgt spid="174"/>
                                        </p:tgtEl>
                                        <p:attrNameLst>
                                          <p:attrName>style.visibility</p:attrName>
                                        </p:attrNameLst>
                                      </p:cBhvr>
                                      <p:to>
                                        <p:strVal val="visible"/>
                                      </p:to>
                                    </p:set>
                                    <p:anim calcmode="lin" valueType="num">
                                      <p:cBhvr additive="base">
                                        <p:cTn dur="500" fill="hold" id="142"/>
                                        <p:tgtEl>
                                          <p:spTgt spid="174"/>
                                        </p:tgtEl>
                                        <p:attrNameLst>
                                          <p:attrName>ppt_x</p:attrName>
                                        </p:attrNameLst>
                                      </p:cBhvr>
                                      <p:tavLst>
                                        <p:tav tm="0">
                                          <p:val>
                                            <p:strVal val="#ppt_x"/>
                                          </p:val>
                                        </p:tav>
                                        <p:tav tm="100000">
                                          <p:val>
                                            <p:strVal val="#ppt_x"/>
                                          </p:val>
                                        </p:tav>
                                      </p:tavLst>
                                    </p:anim>
                                    <p:anim calcmode="lin" valueType="num">
                                      <p:cBhvr additive="base">
                                        <p:cTn dur="500" fill="hold" id="143"/>
                                        <p:tgtEl>
                                          <p:spTgt spid="174"/>
                                        </p:tgtEl>
                                        <p:attrNameLst>
                                          <p:attrName>ppt_y</p:attrName>
                                        </p:attrNameLst>
                                      </p:cBhvr>
                                      <p:tavLst>
                                        <p:tav tm="0">
                                          <p:val>
                                            <p:strVal val="1+#ppt_h/2"/>
                                          </p:val>
                                        </p:tav>
                                        <p:tav tm="100000">
                                          <p:val>
                                            <p:strVal val="#ppt_y"/>
                                          </p:val>
                                        </p:tav>
                                      </p:tavLst>
                                    </p:anim>
                                  </p:childTnLst>
                                </p:cTn>
                              </p:par>
                              <p:par>
                                <p:cTn fill="hold" grpId="0" id="144" nodeType="withEffect" presetClass="entr" presetID="2" presetSubtype="4">
                                  <p:stCondLst>
                                    <p:cond delay="0"/>
                                  </p:stCondLst>
                                  <p:childTnLst>
                                    <p:set>
                                      <p:cBhvr>
                                        <p:cTn dur="1" fill="hold" id="145">
                                          <p:stCondLst>
                                            <p:cond delay="0"/>
                                          </p:stCondLst>
                                        </p:cTn>
                                        <p:tgtEl>
                                          <p:spTgt spid="175"/>
                                        </p:tgtEl>
                                        <p:attrNameLst>
                                          <p:attrName>style.visibility</p:attrName>
                                        </p:attrNameLst>
                                      </p:cBhvr>
                                      <p:to>
                                        <p:strVal val="visible"/>
                                      </p:to>
                                    </p:set>
                                    <p:anim calcmode="lin" valueType="num">
                                      <p:cBhvr additive="base">
                                        <p:cTn dur="500" fill="hold" id="146"/>
                                        <p:tgtEl>
                                          <p:spTgt spid="175"/>
                                        </p:tgtEl>
                                        <p:attrNameLst>
                                          <p:attrName>ppt_x</p:attrName>
                                        </p:attrNameLst>
                                      </p:cBhvr>
                                      <p:tavLst>
                                        <p:tav tm="0">
                                          <p:val>
                                            <p:strVal val="#ppt_x"/>
                                          </p:val>
                                        </p:tav>
                                        <p:tav tm="100000">
                                          <p:val>
                                            <p:strVal val="#ppt_x"/>
                                          </p:val>
                                        </p:tav>
                                      </p:tavLst>
                                    </p:anim>
                                    <p:anim calcmode="lin" valueType="num">
                                      <p:cBhvr additive="base">
                                        <p:cTn dur="500" fill="hold" id="147"/>
                                        <p:tgtEl>
                                          <p:spTgt spid="175"/>
                                        </p:tgtEl>
                                        <p:attrNameLst>
                                          <p:attrName>ppt_y</p:attrName>
                                        </p:attrNameLst>
                                      </p:cBhvr>
                                      <p:tavLst>
                                        <p:tav tm="0">
                                          <p:val>
                                            <p:strVal val="1+#ppt_h/2"/>
                                          </p:val>
                                        </p:tav>
                                        <p:tav tm="100000">
                                          <p:val>
                                            <p:strVal val="#ppt_y"/>
                                          </p:val>
                                        </p:tav>
                                      </p:tavLst>
                                    </p:anim>
                                  </p:childTnLst>
                                </p:cTn>
                              </p:par>
                              <p:par>
                                <p:cTn fill="hold" grpId="0" id="148" nodeType="withEffect" presetClass="entr" presetID="2" presetSubtype="4">
                                  <p:stCondLst>
                                    <p:cond delay="0"/>
                                  </p:stCondLst>
                                  <p:childTnLst>
                                    <p:set>
                                      <p:cBhvr>
                                        <p:cTn dur="1" fill="hold" id="149">
                                          <p:stCondLst>
                                            <p:cond delay="0"/>
                                          </p:stCondLst>
                                        </p:cTn>
                                        <p:tgtEl>
                                          <p:spTgt spid="176"/>
                                        </p:tgtEl>
                                        <p:attrNameLst>
                                          <p:attrName>style.visibility</p:attrName>
                                        </p:attrNameLst>
                                      </p:cBhvr>
                                      <p:to>
                                        <p:strVal val="visible"/>
                                      </p:to>
                                    </p:set>
                                    <p:anim calcmode="lin" valueType="num">
                                      <p:cBhvr additive="base">
                                        <p:cTn dur="500" fill="hold" id="150"/>
                                        <p:tgtEl>
                                          <p:spTgt spid="176"/>
                                        </p:tgtEl>
                                        <p:attrNameLst>
                                          <p:attrName>ppt_x</p:attrName>
                                        </p:attrNameLst>
                                      </p:cBhvr>
                                      <p:tavLst>
                                        <p:tav tm="0">
                                          <p:val>
                                            <p:strVal val="#ppt_x"/>
                                          </p:val>
                                        </p:tav>
                                        <p:tav tm="100000">
                                          <p:val>
                                            <p:strVal val="#ppt_x"/>
                                          </p:val>
                                        </p:tav>
                                      </p:tavLst>
                                    </p:anim>
                                    <p:anim calcmode="lin" valueType="num">
                                      <p:cBhvr additive="base">
                                        <p:cTn dur="500" fill="hold" id="151"/>
                                        <p:tgtEl>
                                          <p:spTgt spid="176"/>
                                        </p:tgtEl>
                                        <p:attrNameLst>
                                          <p:attrName>ppt_y</p:attrName>
                                        </p:attrNameLst>
                                      </p:cBhvr>
                                      <p:tavLst>
                                        <p:tav tm="0">
                                          <p:val>
                                            <p:strVal val="1+#ppt_h/2"/>
                                          </p:val>
                                        </p:tav>
                                        <p:tav tm="100000">
                                          <p:val>
                                            <p:strVal val="#ppt_y"/>
                                          </p:val>
                                        </p:tav>
                                      </p:tavLst>
                                    </p:anim>
                                  </p:childTnLst>
                                </p:cTn>
                              </p:par>
                              <p:par>
                                <p:cTn fill="hold" id="152" nodeType="withEffect" presetClass="entr" presetID="2" presetSubtype="8">
                                  <p:stCondLst>
                                    <p:cond delay="0"/>
                                  </p:stCondLst>
                                  <p:childTnLst>
                                    <p:set>
                                      <p:cBhvr>
                                        <p:cTn dur="1" fill="hold" id="153">
                                          <p:stCondLst>
                                            <p:cond delay="0"/>
                                          </p:stCondLst>
                                        </p:cTn>
                                        <p:tgtEl>
                                          <p:spTgt spid="177"/>
                                        </p:tgtEl>
                                        <p:attrNameLst>
                                          <p:attrName>style.visibility</p:attrName>
                                        </p:attrNameLst>
                                      </p:cBhvr>
                                      <p:to>
                                        <p:strVal val="visible"/>
                                      </p:to>
                                    </p:set>
                                    <p:anim calcmode="lin" valueType="num">
                                      <p:cBhvr additive="base">
                                        <p:cTn dur="500" fill="hold" id="154"/>
                                        <p:tgtEl>
                                          <p:spTgt spid="177"/>
                                        </p:tgtEl>
                                        <p:attrNameLst>
                                          <p:attrName>ppt_x</p:attrName>
                                        </p:attrNameLst>
                                      </p:cBhvr>
                                      <p:tavLst>
                                        <p:tav tm="0">
                                          <p:val>
                                            <p:strVal val="0-#ppt_w/2"/>
                                          </p:val>
                                        </p:tav>
                                        <p:tav tm="100000">
                                          <p:val>
                                            <p:strVal val="#ppt_x"/>
                                          </p:val>
                                        </p:tav>
                                      </p:tavLst>
                                    </p:anim>
                                    <p:anim calcmode="lin" valueType="num">
                                      <p:cBhvr additive="base">
                                        <p:cTn dur="500" fill="hold" id="155"/>
                                        <p:tgtEl>
                                          <p:spTgt spid="177"/>
                                        </p:tgtEl>
                                        <p:attrNameLst>
                                          <p:attrName>ppt_y</p:attrName>
                                        </p:attrNameLst>
                                      </p:cBhvr>
                                      <p:tavLst>
                                        <p:tav tm="0">
                                          <p:val>
                                            <p:strVal val="#ppt_y"/>
                                          </p:val>
                                        </p:tav>
                                        <p:tav tm="100000">
                                          <p:val>
                                            <p:strVal val="#ppt_y"/>
                                          </p:val>
                                        </p:tav>
                                      </p:tavLst>
                                    </p:anim>
                                  </p:childTnLst>
                                </p:cTn>
                              </p:par>
                              <p:par>
                                <p:cTn fill="hold" grpId="0" id="156" nodeType="withEffect" presetClass="entr" presetID="2" presetSubtype="4">
                                  <p:stCondLst>
                                    <p:cond delay="0"/>
                                  </p:stCondLst>
                                  <p:childTnLst>
                                    <p:set>
                                      <p:cBhvr>
                                        <p:cTn dur="1" fill="hold" id="157">
                                          <p:stCondLst>
                                            <p:cond delay="0"/>
                                          </p:stCondLst>
                                        </p:cTn>
                                        <p:tgtEl>
                                          <p:spTgt spid="180"/>
                                        </p:tgtEl>
                                        <p:attrNameLst>
                                          <p:attrName>style.visibility</p:attrName>
                                        </p:attrNameLst>
                                      </p:cBhvr>
                                      <p:to>
                                        <p:strVal val="visible"/>
                                      </p:to>
                                    </p:set>
                                    <p:anim calcmode="lin" valueType="num">
                                      <p:cBhvr additive="base">
                                        <p:cTn dur="500" fill="hold" id="158"/>
                                        <p:tgtEl>
                                          <p:spTgt spid="180"/>
                                        </p:tgtEl>
                                        <p:attrNameLst>
                                          <p:attrName>ppt_x</p:attrName>
                                        </p:attrNameLst>
                                      </p:cBhvr>
                                      <p:tavLst>
                                        <p:tav tm="0">
                                          <p:val>
                                            <p:strVal val="#ppt_x"/>
                                          </p:val>
                                        </p:tav>
                                        <p:tav tm="100000">
                                          <p:val>
                                            <p:strVal val="#ppt_x"/>
                                          </p:val>
                                        </p:tav>
                                      </p:tavLst>
                                    </p:anim>
                                    <p:anim calcmode="lin" valueType="num">
                                      <p:cBhvr additive="base">
                                        <p:cTn dur="500" fill="hold" id="159"/>
                                        <p:tgtEl>
                                          <p:spTgt spid="180"/>
                                        </p:tgtEl>
                                        <p:attrNameLst>
                                          <p:attrName>ppt_y</p:attrName>
                                        </p:attrNameLst>
                                      </p:cBhvr>
                                      <p:tavLst>
                                        <p:tav tm="0">
                                          <p:val>
                                            <p:strVal val="1+#ppt_h/2"/>
                                          </p:val>
                                        </p:tav>
                                        <p:tav tm="100000">
                                          <p:val>
                                            <p:strVal val="#ppt_y"/>
                                          </p:val>
                                        </p:tav>
                                      </p:tavLst>
                                    </p:anim>
                                  </p:childTnLst>
                                </p:cTn>
                              </p:par>
                              <p:par>
                                <p:cTn fill="hold" grpId="0" id="160" nodeType="withEffect" presetClass="entr" presetID="2" presetSubtype="4">
                                  <p:stCondLst>
                                    <p:cond delay="0"/>
                                  </p:stCondLst>
                                  <p:childTnLst>
                                    <p:set>
                                      <p:cBhvr>
                                        <p:cTn dur="1" fill="hold" id="161">
                                          <p:stCondLst>
                                            <p:cond delay="0"/>
                                          </p:stCondLst>
                                        </p:cTn>
                                        <p:tgtEl>
                                          <p:spTgt spid="181"/>
                                        </p:tgtEl>
                                        <p:attrNameLst>
                                          <p:attrName>style.visibility</p:attrName>
                                        </p:attrNameLst>
                                      </p:cBhvr>
                                      <p:to>
                                        <p:strVal val="visible"/>
                                      </p:to>
                                    </p:set>
                                    <p:anim calcmode="lin" valueType="num">
                                      <p:cBhvr additive="base">
                                        <p:cTn dur="500" fill="hold" id="162"/>
                                        <p:tgtEl>
                                          <p:spTgt spid="181"/>
                                        </p:tgtEl>
                                        <p:attrNameLst>
                                          <p:attrName>ppt_x</p:attrName>
                                        </p:attrNameLst>
                                      </p:cBhvr>
                                      <p:tavLst>
                                        <p:tav tm="0">
                                          <p:val>
                                            <p:strVal val="#ppt_x"/>
                                          </p:val>
                                        </p:tav>
                                        <p:tav tm="100000">
                                          <p:val>
                                            <p:strVal val="#ppt_x"/>
                                          </p:val>
                                        </p:tav>
                                      </p:tavLst>
                                    </p:anim>
                                    <p:anim calcmode="lin" valueType="num">
                                      <p:cBhvr additive="base">
                                        <p:cTn dur="500" fill="hold" id="163"/>
                                        <p:tgtEl>
                                          <p:spTgt spid="181"/>
                                        </p:tgtEl>
                                        <p:attrNameLst>
                                          <p:attrName>ppt_y</p:attrName>
                                        </p:attrNameLst>
                                      </p:cBhvr>
                                      <p:tavLst>
                                        <p:tav tm="0">
                                          <p:val>
                                            <p:strVal val="1+#ppt_h/2"/>
                                          </p:val>
                                        </p:tav>
                                        <p:tav tm="100000">
                                          <p:val>
                                            <p:strVal val="#ppt_y"/>
                                          </p:val>
                                        </p:tav>
                                      </p:tavLst>
                                    </p:anim>
                                  </p:childTnLst>
                                </p:cTn>
                              </p:par>
                              <p:par>
                                <p:cTn fill="hold" grpId="0" id="164" nodeType="withEffect" presetClass="entr" presetID="2" presetSubtype="4">
                                  <p:stCondLst>
                                    <p:cond delay="0"/>
                                  </p:stCondLst>
                                  <p:childTnLst>
                                    <p:set>
                                      <p:cBhvr>
                                        <p:cTn dur="1" fill="hold" id="165">
                                          <p:stCondLst>
                                            <p:cond delay="0"/>
                                          </p:stCondLst>
                                        </p:cTn>
                                        <p:tgtEl>
                                          <p:spTgt spid="182"/>
                                        </p:tgtEl>
                                        <p:attrNameLst>
                                          <p:attrName>style.visibility</p:attrName>
                                        </p:attrNameLst>
                                      </p:cBhvr>
                                      <p:to>
                                        <p:strVal val="visible"/>
                                      </p:to>
                                    </p:set>
                                    <p:anim calcmode="lin" valueType="num">
                                      <p:cBhvr additive="base">
                                        <p:cTn dur="500" fill="hold" id="166"/>
                                        <p:tgtEl>
                                          <p:spTgt spid="182"/>
                                        </p:tgtEl>
                                        <p:attrNameLst>
                                          <p:attrName>ppt_x</p:attrName>
                                        </p:attrNameLst>
                                      </p:cBhvr>
                                      <p:tavLst>
                                        <p:tav tm="0">
                                          <p:val>
                                            <p:strVal val="#ppt_x"/>
                                          </p:val>
                                        </p:tav>
                                        <p:tav tm="100000">
                                          <p:val>
                                            <p:strVal val="#ppt_x"/>
                                          </p:val>
                                        </p:tav>
                                      </p:tavLst>
                                    </p:anim>
                                    <p:anim calcmode="lin" valueType="num">
                                      <p:cBhvr additive="base">
                                        <p:cTn dur="500" fill="hold" id="167"/>
                                        <p:tgtEl>
                                          <p:spTgt spid="182"/>
                                        </p:tgtEl>
                                        <p:attrNameLst>
                                          <p:attrName>ppt_y</p:attrName>
                                        </p:attrNameLst>
                                      </p:cBhvr>
                                      <p:tavLst>
                                        <p:tav tm="0">
                                          <p:val>
                                            <p:strVal val="1+#ppt_h/2"/>
                                          </p:val>
                                        </p:tav>
                                        <p:tav tm="100000">
                                          <p:val>
                                            <p:strVal val="#ppt_y"/>
                                          </p:val>
                                        </p:tav>
                                      </p:tavLst>
                                    </p:anim>
                                  </p:childTnLst>
                                </p:cTn>
                              </p:par>
                              <p:par>
                                <p:cTn fill="hold" grpId="0" id="168" nodeType="withEffect" presetClass="entr" presetID="2" presetSubtype="4">
                                  <p:stCondLst>
                                    <p:cond delay="0"/>
                                  </p:stCondLst>
                                  <p:childTnLst>
                                    <p:set>
                                      <p:cBhvr>
                                        <p:cTn dur="1" fill="hold" id="169">
                                          <p:stCondLst>
                                            <p:cond delay="0"/>
                                          </p:stCondLst>
                                        </p:cTn>
                                        <p:tgtEl>
                                          <p:spTgt spid="183"/>
                                        </p:tgtEl>
                                        <p:attrNameLst>
                                          <p:attrName>style.visibility</p:attrName>
                                        </p:attrNameLst>
                                      </p:cBhvr>
                                      <p:to>
                                        <p:strVal val="visible"/>
                                      </p:to>
                                    </p:set>
                                    <p:anim calcmode="lin" valueType="num">
                                      <p:cBhvr additive="base">
                                        <p:cTn dur="500" fill="hold" id="170"/>
                                        <p:tgtEl>
                                          <p:spTgt spid="183"/>
                                        </p:tgtEl>
                                        <p:attrNameLst>
                                          <p:attrName>ppt_x</p:attrName>
                                        </p:attrNameLst>
                                      </p:cBhvr>
                                      <p:tavLst>
                                        <p:tav tm="0">
                                          <p:val>
                                            <p:strVal val="#ppt_x"/>
                                          </p:val>
                                        </p:tav>
                                        <p:tav tm="100000">
                                          <p:val>
                                            <p:strVal val="#ppt_x"/>
                                          </p:val>
                                        </p:tav>
                                      </p:tavLst>
                                    </p:anim>
                                    <p:anim calcmode="lin" valueType="num">
                                      <p:cBhvr additive="base">
                                        <p:cTn dur="500" fill="hold" id="171"/>
                                        <p:tgtEl>
                                          <p:spTgt spid="183"/>
                                        </p:tgtEl>
                                        <p:attrNameLst>
                                          <p:attrName>ppt_y</p:attrName>
                                        </p:attrNameLst>
                                      </p:cBhvr>
                                      <p:tavLst>
                                        <p:tav tm="0">
                                          <p:val>
                                            <p:strVal val="1+#ppt_h/2"/>
                                          </p:val>
                                        </p:tav>
                                        <p:tav tm="100000">
                                          <p:val>
                                            <p:strVal val="#ppt_y"/>
                                          </p:val>
                                        </p:tav>
                                      </p:tavLst>
                                    </p:anim>
                                  </p:childTnLst>
                                </p:cTn>
                              </p:par>
                              <p:par>
                                <p:cTn fill="hold" grpId="0" id="172" nodeType="withEffect" presetClass="entr" presetID="2" presetSubtype="4">
                                  <p:stCondLst>
                                    <p:cond delay="0"/>
                                  </p:stCondLst>
                                  <p:childTnLst>
                                    <p:set>
                                      <p:cBhvr>
                                        <p:cTn dur="1" fill="hold" id="173">
                                          <p:stCondLst>
                                            <p:cond delay="0"/>
                                          </p:stCondLst>
                                        </p:cTn>
                                        <p:tgtEl>
                                          <p:spTgt spid="184"/>
                                        </p:tgtEl>
                                        <p:attrNameLst>
                                          <p:attrName>style.visibility</p:attrName>
                                        </p:attrNameLst>
                                      </p:cBhvr>
                                      <p:to>
                                        <p:strVal val="visible"/>
                                      </p:to>
                                    </p:set>
                                    <p:anim calcmode="lin" valueType="num">
                                      <p:cBhvr additive="base">
                                        <p:cTn dur="500" fill="hold" id="174"/>
                                        <p:tgtEl>
                                          <p:spTgt spid="184"/>
                                        </p:tgtEl>
                                        <p:attrNameLst>
                                          <p:attrName>ppt_x</p:attrName>
                                        </p:attrNameLst>
                                      </p:cBhvr>
                                      <p:tavLst>
                                        <p:tav tm="0">
                                          <p:val>
                                            <p:strVal val="#ppt_x"/>
                                          </p:val>
                                        </p:tav>
                                        <p:tav tm="100000">
                                          <p:val>
                                            <p:strVal val="#ppt_x"/>
                                          </p:val>
                                        </p:tav>
                                      </p:tavLst>
                                    </p:anim>
                                    <p:anim calcmode="lin" valueType="num">
                                      <p:cBhvr additive="base">
                                        <p:cTn dur="500" fill="hold" id="175"/>
                                        <p:tgtEl>
                                          <p:spTgt spid="184"/>
                                        </p:tgtEl>
                                        <p:attrNameLst>
                                          <p:attrName>ppt_y</p:attrName>
                                        </p:attrNameLst>
                                      </p:cBhvr>
                                      <p:tavLst>
                                        <p:tav tm="0">
                                          <p:val>
                                            <p:strVal val="1+#ppt_h/2"/>
                                          </p:val>
                                        </p:tav>
                                        <p:tav tm="100000">
                                          <p:val>
                                            <p:strVal val="#ppt_y"/>
                                          </p:val>
                                        </p:tav>
                                      </p:tavLst>
                                    </p:anim>
                                  </p:childTnLst>
                                </p:cTn>
                              </p:par>
                              <p:par>
                                <p:cTn fill="hold" grpId="0" id="176" nodeType="withEffect" presetClass="entr" presetID="2" presetSubtype="8">
                                  <p:stCondLst>
                                    <p:cond delay="0"/>
                                  </p:stCondLst>
                                  <p:childTnLst>
                                    <p:set>
                                      <p:cBhvr>
                                        <p:cTn dur="1" fill="hold" id="177">
                                          <p:stCondLst>
                                            <p:cond delay="0"/>
                                          </p:stCondLst>
                                        </p:cTn>
                                        <p:tgtEl>
                                          <p:spTgt spid="185"/>
                                        </p:tgtEl>
                                        <p:attrNameLst>
                                          <p:attrName>style.visibility</p:attrName>
                                        </p:attrNameLst>
                                      </p:cBhvr>
                                      <p:to>
                                        <p:strVal val="visible"/>
                                      </p:to>
                                    </p:set>
                                    <p:anim calcmode="lin" valueType="num">
                                      <p:cBhvr additive="base">
                                        <p:cTn dur="500" fill="hold" id="178"/>
                                        <p:tgtEl>
                                          <p:spTgt spid="185"/>
                                        </p:tgtEl>
                                        <p:attrNameLst>
                                          <p:attrName>ppt_x</p:attrName>
                                        </p:attrNameLst>
                                      </p:cBhvr>
                                      <p:tavLst>
                                        <p:tav tm="0">
                                          <p:val>
                                            <p:strVal val="0-#ppt_w/2"/>
                                          </p:val>
                                        </p:tav>
                                        <p:tav tm="100000">
                                          <p:val>
                                            <p:strVal val="#ppt_x"/>
                                          </p:val>
                                        </p:tav>
                                      </p:tavLst>
                                    </p:anim>
                                    <p:anim calcmode="lin" valueType="num">
                                      <p:cBhvr additive="base">
                                        <p:cTn dur="500" fill="hold" id="179"/>
                                        <p:tgtEl>
                                          <p:spTgt spid="185"/>
                                        </p:tgtEl>
                                        <p:attrNameLst>
                                          <p:attrName>ppt_y</p:attrName>
                                        </p:attrNameLst>
                                      </p:cBhvr>
                                      <p:tavLst>
                                        <p:tav tm="0">
                                          <p:val>
                                            <p:strVal val="#ppt_y"/>
                                          </p:val>
                                        </p:tav>
                                        <p:tav tm="100000">
                                          <p:val>
                                            <p:strVal val="#ppt_y"/>
                                          </p:val>
                                        </p:tav>
                                      </p:tavLst>
                                    </p:anim>
                                  </p:childTnLst>
                                </p:cTn>
                              </p:par>
                              <p:par>
                                <p:cTn fill="hold" grpId="0" id="180" nodeType="withEffect" presetClass="entr" presetID="2" presetSubtype="4">
                                  <p:stCondLst>
                                    <p:cond delay="0"/>
                                  </p:stCondLst>
                                  <p:childTnLst>
                                    <p:set>
                                      <p:cBhvr>
                                        <p:cTn dur="1" fill="hold" id="181">
                                          <p:stCondLst>
                                            <p:cond delay="0"/>
                                          </p:stCondLst>
                                        </p:cTn>
                                        <p:tgtEl>
                                          <p:spTgt spid="186"/>
                                        </p:tgtEl>
                                        <p:attrNameLst>
                                          <p:attrName>style.visibility</p:attrName>
                                        </p:attrNameLst>
                                      </p:cBhvr>
                                      <p:to>
                                        <p:strVal val="visible"/>
                                      </p:to>
                                    </p:set>
                                    <p:anim calcmode="lin" valueType="num">
                                      <p:cBhvr additive="base">
                                        <p:cTn dur="500" fill="hold" id="182"/>
                                        <p:tgtEl>
                                          <p:spTgt spid="186"/>
                                        </p:tgtEl>
                                        <p:attrNameLst>
                                          <p:attrName>ppt_x</p:attrName>
                                        </p:attrNameLst>
                                      </p:cBhvr>
                                      <p:tavLst>
                                        <p:tav tm="0">
                                          <p:val>
                                            <p:strVal val="#ppt_x"/>
                                          </p:val>
                                        </p:tav>
                                        <p:tav tm="100000">
                                          <p:val>
                                            <p:strVal val="#ppt_x"/>
                                          </p:val>
                                        </p:tav>
                                      </p:tavLst>
                                    </p:anim>
                                    <p:anim calcmode="lin" valueType="num">
                                      <p:cBhvr additive="base">
                                        <p:cTn dur="500" fill="hold" id="183"/>
                                        <p:tgtEl>
                                          <p:spTgt spid="186"/>
                                        </p:tgtEl>
                                        <p:attrNameLst>
                                          <p:attrName>ppt_y</p:attrName>
                                        </p:attrNameLst>
                                      </p:cBhvr>
                                      <p:tavLst>
                                        <p:tav tm="0">
                                          <p:val>
                                            <p:strVal val="1+#ppt_h/2"/>
                                          </p:val>
                                        </p:tav>
                                        <p:tav tm="100000">
                                          <p:val>
                                            <p:strVal val="#ppt_y"/>
                                          </p:val>
                                        </p:tav>
                                      </p:tavLst>
                                    </p:anim>
                                  </p:childTnLst>
                                </p:cTn>
                              </p:par>
                              <p:par>
                                <p:cTn fill="hold" grpId="0" id="184" nodeType="withEffect" presetClass="entr" presetID="2" presetSubtype="4">
                                  <p:stCondLst>
                                    <p:cond delay="0"/>
                                  </p:stCondLst>
                                  <p:childTnLst>
                                    <p:set>
                                      <p:cBhvr>
                                        <p:cTn dur="1" fill="hold" id="185">
                                          <p:stCondLst>
                                            <p:cond delay="0"/>
                                          </p:stCondLst>
                                        </p:cTn>
                                        <p:tgtEl>
                                          <p:spTgt spid="187"/>
                                        </p:tgtEl>
                                        <p:attrNameLst>
                                          <p:attrName>style.visibility</p:attrName>
                                        </p:attrNameLst>
                                      </p:cBhvr>
                                      <p:to>
                                        <p:strVal val="visible"/>
                                      </p:to>
                                    </p:set>
                                    <p:anim calcmode="lin" valueType="num">
                                      <p:cBhvr additive="base">
                                        <p:cTn dur="500" fill="hold" id="186"/>
                                        <p:tgtEl>
                                          <p:spTgt spid="187"/>
                                        </p:tgtEl>
                                        <p:attrNameLst>
                                          <p:attrName>ppt_x</p:attrName>
                                        </p:attrNameLst>
                                      </p:cBhvr>
                                      <p:tavLst>
                                        <p:tav tm="0">
                                          <p:val>
                                            <p:strVal val="#ppt_x"/>
                                          </p:val>
                                        </p:tav>
                                        <p:tav tm="100000">
                                          <p:val>
                                            <p:strVal val="#ppt_x"/>
                                          </p:val>
                                        </p:tav>
                                      </p:tavLst>
                                    </p:anim>
                                    <p:anim calcmode="lin" valueType="num">
                                      <p:cBhvr additive="base">
                                        <p:cTn dur="500" fill="hold" id="187"/>
                                        <p:tgtEl>
                                          <p:spTgt spid="187"/>
                                        </p:tgtEl>
                                        <p:attrNameLst>
                                          <p:attrName>ppt_y</p:attrName>
                                        </p:attrNameLst>
                                      </p:cBhvr>
                                      <p:tavLst>
                                        <p:tav tm="0">
                                          <p:val>
                                            <p:strVal val="1+#ppt_h/2"/>
                                          </p:val>
                                        </p:tav>
                                        <p:tav tm="100000">
                                          <p:val>
                                            <p:strVal val="#ppt_y"/>
                                          </p:val>
                                        </p:tav>
                                      </p:tavLst>
                                    </p:anim>
                                  </p:childTnLst>
                                </p:cTn>
                              </p:par>
                              <p:par>
                                <p:cTn fill="hold" grpId="0" id="188" nodeType="withEffect" presetClass="entr" presetID="2" presetSubtype="4">
                                  <p:stCondLst>
                                    <p:cond delay="0"/>
                                  </p:stCondLst>
                                  <p:childTnLst>
                                    <p:set>
                                      <p:cBhvr>
                                        <p:cTn dur="1" fill="hold" id="189">
                                          <p:stCondLst>
                                            <p:cond delay="0"/>
                                          </p:stCondLst>
                                        </p:cTn>
                                        <p:tgtEl>
                                          <p:spTgt spid="188"/>
                                        </p:tgtEl>
                                        <p:attrNameLst>
                                          <p:attrName>style.visibility</p:attrName>
                                        </p:attrNameLst>
                                      </p:cBhvr>
                                      <p:to>
                                        <p:strVal val="visible"/>
                                      </p:to>
                                    </p:set>
                                    <p:anim calcmode="lin" valueType="num">
                                      <p:cBhvr additive="base">
                                        <p:cTn dur="500" fill="hold" id="190"/>
                                        <p:tgtEl>
                                          <p:spTgt spid="188"/>
                                        </p:tgtEl>
                                        <p:attrNameLst>
                                          <p:attrName>ppt_x</p:attrName>
                                        </p:attrNameLst>
                                      </p:cBhvr>
                                      <p:tavLst>
                                        <p:tav tm="0">
                                          <p:val>
                                            <p:strVal val="#ppt_x"/>
                                          </p:val>
                                        </p:tav>
                                        <p:tav tm="100000">
                                          <p:val>
                                            <p:strVal val="#ppt_x"/>
                                          </p:val>
                                        </p:tav>
                                      </p:tavLst>
                                    </p:anim>
                                    <p:anim calcmode="lin" valueType="num">
                                      <p:cBhvr additive="base">
                                        <p:cTn dur="500" fill="hold" id="191"/>
                                        <p:tgtEl>
                                          <p:spTgt spid="188"/>
                                        </p:tgtEl>
                                        <p:attrNameLst>
                                          <p:attrName>ppt_y</p:attrName>
                                        </p:attrNameLst>
                                      </p:cBhvr>
                                      <p:tavLst>
                                        <p:tav tm="0">
                                          <p:val>
                                            <p:strVal val="1+#ppt_h/2"/>
                                          </p:val>
                                        </p:tav>
                                        <p:tav tm="100000">
                                          <p:val>
                                            <p:strVal val="#ppt_y"/>
                                          </p:val>
                                        </p:tav>
                                      </p:tavLst>
                                    </p:anim>
                                  </p:childTnLst>
                                </p:cTn>
                              </p:par>
                              <p:par>
                                <p:cTn fill="hold" grpId="0" id="192" nodeType="withEffect" presetClass="entr" presetID="2" presetSubtype="4">
                                  <p:stCondLst>
                                    <p:cond delay="0"/>
                                  </p:stCondLst>
                                  <p:childTnLst>
                                    <p:set>
                                      <p:cBhvr>
                                        <p:cTn dur="1" fill="hold" id="193">
                                          <p:stCondLst>
                                            <p:cond delay="0"/>
                                          </p:stCondLst>
                                        </p:cTn>
                                        <p:tgtEl>
                                          <p:spTgt spid="189"/>
                                        </p:tgtEl>
                                        <p:attrNameLst>
                                          <p:attrName>style.visibility</p:attrName>
                                        </p:attrNameLst>
                                      </p:cBhvr>
                                      <p:to>
                                        <p:strVal val="visible"/>
                                      </p:to>
                                    </p:set>
                                    <p:anim calcmode="lin" valueType="num">
                                      <p:cBhvr additive="base">
                                        <p:cTn dur="500" fill="hold" id="194"/>
                                        <p:tgtEl>
                                          <p:spTgt spid="189"/>
                                        </p:tgtEl>
                                        <p:attrNameLst>
                                          <p:attrName>ppt_x</p:attrName>
                                        </p:attrNameLst>
                                      </p:cBhvr>
                                      <p:tavLst>
                                        <p:tav tm="0">
                                          <p:val>
                                            <p:strVal val="#ppt_x"/>
                                          </p:val>
                                        </p:tav>
                                        <p:tav tm="100000">
                                          <p:val>
                                            <p:strVal val="#ppt_x"/>
                                          </p:val>
                                        </p:tav>
                                      </p:tavLst>
                                    </p:anim>
                                    <p:anim calcmode="lin" valueType="num">
                                      <p:cBhvr additive="base">
                                        <p:cTn dur="500" fill="hold" id="195"/>
                                        <p:tgtEl>
                                          <p:spTgt spid="189"/>
                                        </p:tgtEl>
                                        <p:attrNameLst>
                                          <p:attrName>ppt_y</p:attrName>
                                        </p:attrNameLst>
                                      </p:cBhvr>
                                      <p:tavLst>
                                        <p:tav tm="0">
                                          <p:val>
                                            <p:strVal val="1+#ppt_h/2"/>
                                          </p:val>
                                        </p:tav>
                                        <p:tav tm="100000">
                                          <p:val>
                                            <p:strVal val="#ppt_y"/>
                                          </p:val>
                                        </p:tav>
                                      </p:tavLst>
                                    </p:anim>
                                  </p:childTnLst>
                                </p:cTn>
                              </p:par>
                              <p:par>
                                <p:cTn fill="hold" grpId="0" id="196" nodeType="withEffect" presetClass="entr" presetID="2" presetSubtype="4">
                                  <p:stCondLst>
                                    <p:cond delay="0"/>
                                  </p:stCondLst>
                                  <p:childTnLst>
                                    <p:set>
                                      <p:cBhvr>
                                        <p:cTn dur="1" fill="hold" id="197">
                                          <p:stCondLst>
                                            <p:cond delay="0"/>
                                          </p:stCondLst>
                                        </p:cTn>
                                        <p:tgtEl>
                                          <p:spTgt spid="190"/>
                                        </p:tgtEl>
                                        <p:attrNameLst>
                                          <p:attrName>style.visibility</p:attrName>
                                        </p:attrNameLst>
                                      </p:cBhvr>
                                      <p:to>
                                        <p:strVal val="visible"/>
                                      </p:to>
                                    </p:set>
                                    <p:anim calcmode="lin" valueType="num">
                                      <p:cBhvr additive="base">
                                        <p:cTn dur="500" fill="hold" id="198"/>
                                        <p:tgtEl>
                                          <p:spTgt spid="190"/>
                                        </p:tgtEl>
                                        <p:attrNameLst>
                                          <p:attrName>ppt_x</p:attrName>
                                        </p:attrNameLst>
                                      </p:cBhvr>
                                      <p:tavLst>
                                        <p:tav tm="0">
                                          <p:val>
                                            <p:strVal val="#ppt_x"/>
                                          </p:val>
                                        </p:tav>
                                        <p:tav tm="100000">
                                          <p:val>
                                            <p:strVal val="#ppt_x"/>
                                          </p:val>
                                        </p:tav>
                                      </p:tavLst>
                                    </p:anim>
                                    <p:anim calcmode="lin" valueType="num">
                                      <p:cBhvr additive="base">
                                        <p:cTn dur="500" fill="hold" id="199"/>
                                        <p:tgtEl>
                                          <p:spTgt spid="190"/>
                                        </p:tgtEl>
                                        <p:attrNameLst>
                                          <p:attrName>ppt_y</p:attrName>
                                        </p:attrNameLst>
                                      </p:cBhvr>
                                      <p:tavLst>
                                        <p:tav tm="0">
                                          <p:val>
                                            <p:strVal val="1+#ppt_h/2"/>
                                          </p:val>
                                        </p:tav>
                                        <p:tav tm="100000">
                                          <p:val>
                                            <p:strVal val="#ppt_y"/>
                                          </p:val>
                                        </p:tav>
                                      </p:tavLst>
                                    </p:anim>
                                  </p:childTnLst>
                                </p:cTn>
                              </p:par>
                              <p:par>
                                <p:cTn fill="hold" grpId="0" id="200" nodeType="withEffect" presetClass="entr" presetID="2" presetSubtype="4">
                                  <p:stCondLst>
                                    <p:cond delay="0"/>
                                  </p:stCondLst>
                                  <p:childTnLst>
                                    <p:set>
                                      <p:cBhvr>
                                        <p:cTn dur="1" fill="hold" id="201">
                                          <p:stCondLst>
                                            <p:cond delay="0"/>
                                          </p:stCondLst>
                                        </p:cTn>
                                        <p:tgtEl>
                                          <p:spTgt spid="191"/>
                                        </p:tgtEl>
                                        <p:attrNameLst>
                                          <p:attrName>style.visibility</p:attrName>
                                        </p:attrNameLst>
                                      </p:cBhvr>
                                      <p:to>
                                        <p:strVal val="visible"/>
                                      </p:to>
                                    </p:set>
                                    <p:anim calcmode="lin" valueType="num">
                                      <p:cBhvr additive="base">
                                        <p:cTn dur="500" fill="hold" id="202"/>
                                        <p:tgtEl>
                                          <p:spTgt spid="191"/>
                                        </p:tgtEl>
                                        <p:attrNameLst>
                                          <p:attrName>ppt_x</p:attrName>
                                        </p:attrNameLst>
                                      </p:cBhvr>
                                      <p:tavLst>
                                        <p:tav tm="0">
                                          <p:val>
                                            <p:strVal val="#ppt_x"/>
                                          </p:val>
                                        </p:tav>
                                        <p:tav tm="100000">
                                          <p:val>
                                            <p:strVal val="#ppt_x"/>
                                          </p:val>
                                        </p:tav>
                                      </p:tavLst>
                                    </p:anim>
                                    <p:anim calcmode="lin" valueType="num">
                                      <p:cBhvr additive="base">
                                        <p:cTn dur="500" fill="hold" id="203"/>
                                        <p:tgtEl>
                                          <p:spTgt spid="191"/>
                                        </p:tgtEl>
                                        <p:attrNameLst>
                                          <p:attrName>ppt_y</p:attrName>
                                        </p:attrNameLst>
                                      </p:cBhvr>
                                      <p:tavLst>
                                        <p:tav tm="0">
                                          <p:val>
                                            <p:strVal val="1+#ppt_h/2"/>
                                          </p:val>
                                        </p:tav>
                                        <p:tav tm="100000">
                                          <p:val>
                                            <p:strVal val="#ppt_y"/>
                                          </p:val>
                                        </p:tav>
                                      </p:tavLst>
                                    </p:anim>
                                  </p:childTnLst>
                                </p:cTn>
                              </p:par>
                              <p:par>
                                <p:cTn fill="hold" grpId="0" id="204" nodeType="withEffect" presetClass="entr" presetID="2" presetSubtype="4">
                                  <p:stCondLst>
                                    <p:cond delay="0"/>
                                  </p:stCondLst>
                                  <p:childTnLst>
                                    <p:set>
                                      <p:cBhvr>
                                        <p:cTn dur="1" fill="hold" id="205">
                                          <p:stCondLst>
                                            <p:cond delay="0"/>
                                          </p:stCondLst>
                                        </p:cTn>
                                        <p:tgtEl>
                                          <p:spTgt spid="192"/>
                                        </p:tgtEl>
                                        <p:attrNameLst>
                                          <p:attrName>style.visibility</p:attrName>
                                        </p:attrNameLst>
                                      </p:cBhvr>
                                      <p:to>
                                        <p:strVal val="visible"/>
                                      </p:to>
                                    </p:set>
                                    <p:anim calcmode="lin" valueType="num">
                                      <p:cBhvr additive="base">
                                        <p:cTn dur="500" fill="hold" id="206"/>
                                        <p:tgtEl>
                                          <p:spTgt spid="192"/>
                                        </p:tgtEl>
                                        <p:attrNameLst>
                                          <p:attrName>ppt_x</p:attrName>
                                        </p:attrNameLst>
                                      </p:cBhvr>
                                      <p:tavLst>
                                        <p:tav tm="0">
                                          <p:val>
                                            <p:strVal val="#ppt_x"/>
                                          </p:val>
                                        </p:tav>
                                        <p:tav tm="100000">
                                          <p:val>
                                            <p:strVal val="#ppt_x"/>
                                          </p:val>
                                        </p:tav>
                                      </p:tavLst>
                                    </p:anim>
                                    <p:anim calcmode="lin" valueType="num">
                                      <p:cBhvr additive="base">
                                        <p:cTn dur="500" fill="hold" id="207"/>
                                        <p:tgtEl>
                                          <p:spTgt spid="192"/>
                                        </p:tgtEl>
                                        <p:attrNameLst>
                                          <p:attrName>ppt_y</p:attrName>
                                        </p:attrNameLst>
                                      </p:cBhvr>
                                      <p:tavLst>
                                        <p:tav tm="0">
                                          <p:val>
                                            <p:strVal val="1+#ppt_h/2"/>
                                          </p:val>
                                        </p:tav>
                                        <p:tav tm="100000">
                                          <p:val>
                                            <p:strVal val="#ppt_y"/>
                                          </p:val>
                                        </p:tav>
                                      </p:tavLst>
                                    </p:anim>
                                  </p:childTnLst>
                                </p:cTn>
                              </p:par>
                              <p:par>
                                <p:cTn fill="hold" grpId="0" id="208" nodeType="withEffect" presetClass="entr" presetID="2" presetSubtype="4">
                                  <p:stCondLst>
                                    <p:cond delay="0"/>
                                  </p:stCondLst>
                                  <p:childTnLst>
                                    <p:set>
                                      <p:cBhvr>
                                        <p:cTn dur="1" fill="hold" id="209">
                                          <p:stCondLst>
                                            <p:cond delay="0"/>
                                          </p:stCondLst>
                                        </p:cTn>
                                        <p:tgtEl>
                                          <p:spTgt spid="193"/>
                                        </p:tgtEl>
                                        <p:attrNameLst>
                                          <p:attrName>style.visibility</p:attrName>
                                        </p:attrNameLst>
                                      </p:cBhvr>
                                      <p:to>
                                        <p:strVal val="visible"/>
                                      </p:to>
                                    </p:set>
                                    <p:anim calcmode="lin" valueType="num">
                                      <p:cBhvr additive="base">
                                        <p:cTn dur="500" fill="hold" id="210"/>
                                        <p:tgtEl>
                                          <p:spTgt spid="193"/>
                                        </p:tgtEl>
                                        <p:attrNameLst>
                                          <p:attrName>ppt_x</p:attrName>
                                        </p:attrNameLst>
                                      </p:cBhvr>
                                      <p:tavLst>
                                        <p:tav tm="0">
                                          <p:val>
                                            <p:strVal val="#ppt_x"/>
                                          </p:val>
                                        </p:tav>
                                        <p:tav tm="100000">
                                          <p:val>
                                            <p:strVal val="#ppt_x"/>
                                          </p:val>
                                        </p:tav>
                                      </p:tavLst>
                                    </p:anim>
                                    <p:anim calcmode="lin" valueType="num">
                                      <p:cBhvr additive="base">
                                        <p:cTn dur="500" fill="hold" id="211"/>
                                        <p:tgtEl>
                                          <p:spTgt spid="193"/>
                                        </p:tgtEl>
                                        <p:attrNameLst>
                                          <p:attrName>ppt_y</p:attrName>
                                        </p:attrNameLst>
                                      </p:cBhvr>
                                      <p:tavLst>
                                        <p:tav tm="0">
                                          <p:val>
                                            <p:strVal val="1+#ppt_h/2"/>
                                          </p:val>
                                        </p:tav>
                                        <p:tav tm="100000">
                                          <p:val>
                                            <p:strVal val="#ppt_y"/>
                                          </p:val>
                                        </p:tav>
                                      </p:tavLst>
                                    </p:anim>
                                  </p:childTnLst>
                                </p:cTn>
                              </p:par>
                              <p:par>
                                <p:cTn fill="hold" grpId="0" id="212" nodeType="withEffect" presetClass="entr" presetID="2" presetSubtype="4">
                                  <p:stCondLst>
                                    <p:cond delay="0"/>
                                  </p:stCondLst>
                                  <p:childTnLst>
                                    <p:set>
                                      <p:cBhvr>
                                        <p:cTn dur="1" fill="hold" id="213">
                                          <p:stCondLst>
                                            <p:cond delay="0"/>
                                          </p:stCondLst>
                                        </p:cTn>
                                        <p:tgtEl>
                                          <p:spTgt spid="194"/>
                                        </p:tgtEl>
                                        <p:attrNameLst>
                                          <p:attrName>style.visibility</p:attrName>
                                        </p:attrNameLst>
                                      </p:cBhvr>
                                      <p:to>
                                        <p:strVal val="visible"/>
                                      </p:to>
                                    </p:set>
                                    <p:anim calcmode="lin" valueType="num">
                                      <p:cBhvr additive="base">
                                        <p:cTn dur="500" fill="hold" id="214"/>
                                        <p:tgtEl>
                                          <p:spTgt spid="194"/>
                                        </p:tgtEl>
                                        <p:attrNameLst>
                                          <p:attrName>ppt_x</p:attrName>
                                        </p:attrNameLst>
                                      </p:cBhvr>
                                      <p:tavLst>
                                        <p:tav tm="0">
                                          <p:val>
                                            <p:strVal val="#ppt_x"/>
                                          </p:val>
                                        </p:tav>
                                        <p:tav tm="100000">
                                          <p:val>
                                            <p:strVal val="#ppt_x"/>
                                          </p:val>
                                        </p:tav>
                                      </p:tavLst>
                                    </p:anim>
                                    <p:anim calcmode="lin" valueType="num">
                                      <p:cBhvr additive="base">
                                        <p:cTn dur="500" fill="hold" id="215"/>
                                        <p:tgtEl>
                                          <p:spTgt spid="194"/>
                                        </p:tgtEl>
                                        <p:attrNameLst>
                                          <p:attrName>ppt_y</p:attrName>
                                        </p:attrNameLst>
                                      </p:cBhvr>
                                      <p:tavLst>
                                        <p:tav tm="0">
                                          <p:val>
                                            <p:strVal val="1+#ppt_h/2"/>
                                          </p:val>
                                        </p:tav>
                                        <p:tav tm="100000">
                                          <p:val>
                                            <p:strVal val="#ppt_y"/>
                                          </p:val>
                                        </p:tav>
                                      </p:tavLst>
                                    </p:anim>
                                  </p:childTnLst>
                                </p:cTn>
                              </p:par>
                              <p:par>
                                <p:cTn fill="hold" grpId="0" id="216" nodeType="withEffect" presetClass="entr" presetID="2" presetSubtype="4">
                                  <p:stCondLst>
                                    <p:cond delay="0"/>
                                  </p:stCondLst>
                                  <p:childTnLst>
                                    <p:set>
                                      <p:cBhvr>
                                        <p:cTn dur="1" fill="hold" id="217">
                                          <p:stCondLst>
                                            <p:cond delay="0"/>
                                          </p:stCondLst>
                                        </p:cTn>
                                        <p:tgtEl>
                                          <p:spTgt spid="195"/>
                                        </p:tgtEl>
                                        <p:attrNameLst>
                                          <p:attrName>style.visibility</p:attrName>
                                        </p:attrNameLst>
                                      </p:cBhvr>
                                      <p:to>
                                        <p:strVal val="visible"/>
                                      </p:to>
                                    </p:set>
                                    <p:anim calcmode="lin" valueType="num">
                                      <p:cBhvr additive="base">
                                        <p:cTn dur="500" fill="hold" id="218"/>
                                        <p:tgtEl>
                                          <p:spTgt spid="195"/>
                                        </p:tgtEl>
                                        <p:attrNameLst>
                                          <p:attrName>ppt_x</p:attrName>
                                        </p:attrNameLst>
                                      </p:cBhvr>
                                      <p:tavLst>
                                        <p:tav tm="0">
                                          <p:val>
                                            <p:strVal val="#ppt_x"/>
                                          </p:val>
                                        </p:tav>
                                        <p:tav tm="100000">
                                          <p:val>
                                            <p:strVal val="#ppt_x"/>
                                          </p:val>
                                        </p:tav>
                                      </p:tavLst>
                                    </p:anim>
                                    <p:anim calcmode="lin" valueType="num">
                                      <p:cBhvr additive="base">
                                        <p:cTn dur="500" fill="hold" id="219"/>
                                        <p:tgtEl>
                                          <p:spTgt spid="195"/>
                                        </p:tgtEl>
                                        <p:attrNameLst>
                                          <p:attrName>ppt_y</p:attrName>
                                        </p:attrNameLst>
                                      </p:cBhvr>
                                      <p:tavLst>
                                        <p:tav tm="0">
                                          <p:val>
                                            <p:strVal val="1+#ppt_h/2"/>
                                          </p:val>
                                        </p:tav>
                                        <p:tav tm="100000">
                                          <p:val>
                                            <p:strVal val="#ppt_y"/>
                                          </p:val>
                                        </p:tav>
                                      </p:tavLst>
                                    </p:anim>
                                  </p:childTnLst>
                                </p:cTn>
                              </p:par>
                              <p:par>
                                <p:cTn fill="hold" grpId="0" id="220" nodeType="withEffect" presetClass="entr" presetID="2" presetSubtype="4">
                                  <p:stCondLst>
                                    <p:cond delay="0"/>
                                  </p:stCondLst>
                                  <p:childTnLst>
                                    <p:set>
                                      <p:cBhvr>
                                        <p:cTn dur="1" fill="hold" id="221">
                                          <p:stCondLst>
                                            <p:cond delay="0"/>
                                          </p:stCondLst>
                                        </p:cTn>
                                        <p:tgtEl>
                                          <p:spTgt spid="196"/>
                                        </p:tgtEl>
                                        <p:attrNameLst>
                                          <p:attrName>style.visibility</p:attrName>
                                        </p:attrNameLst>
                                      </p:cBhvr>
                                      <p:to>
                                        <p:strVal val="visible"/>
                                      </p:to>
                                    </p:set>
                                    <p:anim calcmode="lin" valueType="num">
                                      <p:cBhvr additive="base">
                                        <p:cTn dur="500" fill="hold" id="222"/>
                                        <p:tgtEl>
                                          <p:spTgt spid="196"/>
                                        </p:tgtEl>
                                        <p:attrNameLst>
                                          <p:attrName>ppt_x</p:attrName>
                                        </p:attrNameLst>
                                      </p:cBhvr>
                                      <p:tavLst>
                                        <p:tav tm="0">
                                          <p:val>
                                            <p:strVal val="#ppt_x"/>
                                          </p:val>
                                        </p:tav>
                                        <p:tav tm="100000">
                                          <p:val>
                                            <p:strVal val="#ppt_x"/>
                                          </p:val>
                                        </p:tav>
                                      </p:tavLst>
                                    </p:anim>
                                    <p:anim calcmode="lin" valueType="num">
                                      <p:cBhvr additive="base">
                                        <p:cTn dur="500" fill="hold" id="223"/>
                                        <p:tgtEl>
                                          <p:spTgt spid="196"/>
                                        </p:tgtEl>
                                        <p:attrNameLst>
                                          <p:attrName>ppt_y</p:attrName>
                                        </p:attrNameLst>
                                      </p:cBhvr>
                                      <p:tavLst>
                                        <p:tav tm="0">
                                          <p:val>
                                            <p:strVal val="1+#ppt_h/2"/>
                                          </p:val>
                                        </p:tav>
                                        <p:tav tm="100000">
                                          <p:val>
                                            <p:strVal val="#ppt_y"/>
                                          </p:val>
                                        </p:tav>
                                      </p:tavLst>
                                    </p:anim>
                                  </p:childTnLst>
                                </p:cTn>
                              </p:par>
                              <p:par>
                                <p:cTn fill="hold" grpId="0" id="224" nodeType="withEffect" presetClass="entr" presetID="2" presetSubtype="4">
                                  <p:stCondLst>
                                    <p:cond delay="0"/>
                                  </p:stCondLst>
                                  <p:childTnLst>
                                    <p:set>
                                      <p:cBhvr>
                                        <p:cTn dur="1" fill="hold" id="225">
                                          <p:stCondLst>
                                            <p:cond delay="0"/>
                                          </p:stCondLst>
                                        </p:cTn>
                                        <p:tgtEl>
                                          <p:spTgt spid="197"/>
                                        </p:tgtEl>
                                        <p:attrNameLst>
                                          <p:attrName>style.visibility</p:attrName>
                                        </p:attrNameLst>
                                      </p:cBhvr>
                                      <p:to>
                                        <p:strVal val="visible"/>
                                      </p:to>
                                    </p:set>
                                    <p:anim calcmode="lin" valueType="num">
                                      <p:cBhvr additive="base">
                                        <p:cTn dur="500" fill="hold" id="226"/>
                                        <p:tgtEl>
                                          <p:spTgt spid="197"/>
                                        </p:tgtEl>
                                        <p:attrNameLst>
                                          <p:attrName>ppt_x</p:attrName>
                                        </p:attrNameLst>
                                      </p:cBhvr>
                                      <p:tavLst>
                                        <p:tav tm="0">
                                          <p:val>
                                            <p:strVal val="#ppt_x"/>
                                          </p:val>
                                        </p:tav>
                                        <p:tav tm="100000">
                                          <p:val>
                                            <p:strVal val="#ppt_x"/>
                                          </p:val>
                                        </p:tav>
                                      </p:tavLst>
                                    </p:anim>
                                    <p:anim calcmode="lin" valueType="num">
                                      <p:cBhvr additive="base">
                                        <p:cTn dur="500" fill="hold" id="227"/>
                                        <p:tgtEl>
                                          <p:spTgt spid="197"/>
                                        </p:tgtEl>
                                        <p:attrNameLst>
                                          <p:attrName>ppt_y</p:attrName>
                                        </p:attrNameLst>
                                      </p:cBhvr>
                                      <p:tavLst>
                                        <p:tav tm="0">
                                          <p:val>
                                            <p:strVal val="1+#ppt_h/2"/>
                                          </p:val>
                                        </p:tav>
                                        <p:tav tm="100000">
                                          <p:val>
                                            <p:strVal val="#ppt_y"/>
                                          </p:val>
                                        </p:tav>
                                      </p:tavLst>
                                    </p:anim>
                                  </p:childTnLst>
                                </p:cTn>
                              </p:par>
                              <p:par>
                                <p:cTn fill="hold" grpId="0" id="228" nodeType="withEffect" presetClass="entr" presetID="2" presetSubtype="4">
                                  <p:stCondLst>
                                    <p:cond delay="0"/>
                                  </p:stCondLst>
                                  <p:childTnLst>
                                    <p:set>
                                      <p:cBhvr>
                                        <p:cTn dur="1" fill="hold" id="229">
                                          <p:stCondLst>
                                            <p:cond delay="0"/>
                                          </p:stCondLst>
                                        </p:cTn>
                                        <p:tgtEl>
                                          <p:spTgt spid="198"/>
                                        </p:tgtEl>
                                        <p:attrNameLst>
                                          <p:attrName>style.visibility</p:attrName>
                                        </p:attrNameLst>
                                      </p:cBhvr>
                                      <p:to>
                                        <p:strVal val="visible"/>
                                      </p:to>
                                    </p:set>
                                    <p:anim calcmode="lin" valueType="num">
                                      <p:cBhvr additive="base">
                                        <p:cTn dur="500" fill="hold" id="230"/>
                                        <p:tgtEl>
                                          <p:spTgt spid="198"/>
                                        </p:tgtEl>
                                        <p:attrNameLst>
                                          <p:attrName>ppt_x</p:attrName>
                                        </p:attrNameLst>
                                      </p:cBhvr>
                                      <p:tavLst>
                                        <p:tav tm="0">
                                          <p:val>
                                            <p:strVal val="#ppt_x"/>
                                          </p:val>
                                        </p:tav>
                                        <p:tav tm="100000">
                                          <p:val>
                                            <p:strVal val="#ppt_x"/>
                                          </p:val>
                                        </p:tav>
                                      </p:tavLst>
                                    </p:anim>
                                    <p:anim calcmode="lin" valueType="num">
                                      <p:cBhvr additive="base">
                                        <p:cTn dur="500" fill="hold" id="231"/>
                                        <p:tgtEl>
                                          <p:spTgt spid="198"/>
                                        </p:tgtEl>
                                        <p:attrNameLst>
                                          <p:attrName>ppt_y</p:attrName>
                                        </p:attrNameLst>
                                      </p:cBhvr>
                                      <p:tavLst>
                                        <p:tav tm="0">
                                          <p:val>
                                            <p:strVal val="1+#ppt_h/2"/>
                                          </p:val>
                                        </p:tav>
                                        <p:tav tm="100000">
                                          <p:val>
                                            <p:strVal val="#ppt_y"/>
                                          </p:val>
                                        </p:tav>
                                      </p:tavLst>
                                    </p:anim>
                                  </p:childTnLst>
                                </p:cTn>
                              </p:par>
                              <p:par>
                                <p:cTn fill="hold" grpId="0" id="232" nodeType="withEffect" presetClass="entr" presetID="2" presetSubtype="4">
                                  <p:stCondLst>
                                    <p:cond delay="0"/>
                                  </p:stCondLst>
                                  <p:childTnLst>
                                    <p:set>
                                      <p:cBhvr>
                                        <p:cTn dur="1" fill="hold" id="233">
                                          <p:stCondLst>
                                            <p:cond delay="0"/>
                                          </p:stCondLst>
                                        </p:cTn>
                                        <p:tgtEl>
                                          <p:spTgt spid="199"/>
                                        </p:tgtEl>
                                        <p:attrNameLst>
                                          <p:attrName>style.visibility</p:attrName>
                                        </p:attrNameLst>
                                      </p:cBhvr>
                                      <p:to>
                                        <p:strVal val="visible"/>
                                      </p:to>
                                    </p:set>
                                    <p:anim calcmode="lin" valueType="num">
                                      <p:cBhvr additive="base">
                                        <p:cTn dur="500" fill="hold" id="234"/>
                                        <p:tgtEl>
                                          <p:spTgt spid="199"/>
                                        </p:tgtEl>
                                        <p:attrNameLst>
                                          <p:attrName>ppt_x</p:attrName>
                                        </p:attrNameLst>
                                      </p:cBhvr>
                                      <p:tavLst>
                                        <p:tav tm="0">
                                          <p:val>
                                            <p:strVal val="#ppt_x"/>
                                          </p:val>
                                        </p:tav>
                                        <p:tav tm="100000">
                                          <p:val>
                                            <p:strVal val="#ppt_x"/>
                                          </p:val>
                                        </p:tav>
                                      </p:tavLst>
                                    </p:anim>
                                    <p:anim calcmode="lin" valueType="num">
                                      <p:cBhvr additive="base">
                                        <p:cTn dur="500" fill="hold" id="235"/>
                                        <p:tgtEl>
                                          <p:spTgt spid="199"/>
                                        </p:tgtEl>
                                        <p:attrNameLst>
                                          <p:attrName>ppt_y</p:attrName>
                                        </p:attrNameLst>
                                      </p:cBhvr>
                                      <p:tavLst>
                                        <p:tav tm="0">
                                          <p:val>
                                            <p:strVal val="1+#ppt_h/2"/>
                                          </p:val>
                                        </p:tav>
                                        <p:tav tm="100000">
                                          <p:val>
                                            <p:strVal val="#ppt_y"/>
                                          </p:val>
                                        </p:tav>
                                      </p:tavLst>
                                    </p:anim>
                                  </p:childTnLst>
                                </p:cTn>
                              </p:par>
                              <p:par>
                                <p:cTn fill="hold" grpId="0" id="236" nodeType="withEffect" presetClass="entr" presetID="2" presetSubtype="1">
                                  <p:stCondLst>
                                    <p:cond delay="0"/>
                                  </p:stCondLst>
                                  <p:childTnLst>
                                    <p:set>
                                      <p:cBhvr>
                                        <p:cTn dur="1" fill="hold" id="237">
                                          <p:stCondLst>
                                            <p:cond delay="0"/>
                                          </p:stCondLst>
                                        </p:cTn>
                                        <p:tgtEl>
                                          <p:spTgt spid="200"/>
                                        </p:tgtEl>
                                        <p:attrNameLst>
                                          <p:attrName>style.visibility</p:attrName>
                                        </p:attrNameLst>
                                      </p:cBhvr>
                                      <p:to>
                                        <p:strVal val="visible"/>
                                      </p:to>
                                    </p:set>
                                    <p:anim calcmode="lin" valueType="num">
                                      <p:cBhvr additive="base">
                                        <p:cTn dur="500" fill="hold" id="238"/>
                                        <p:tgtEl>
                                          <p:spTgt spid="200"/>
                                        </p:tgtEl>
                                        <p:attrNameLst>
                                          <p:attrName>ppt_x</p:attrName>
                                        </p:attrNameLst>
                                      </p:cBhvr>
                                      <p:tavLst>
                                        <p:tav tm="0">
                                          <p:val>
                                            <p:strVal val="#ppt_x"/>
                                          </p:val>
                                        </p:tav>
                                        <p:tav tm="100000">
                                          <p:val>
                                            <p:strVal val="#ppt_x"/>
                                          </p:val>
                                        </p:tav>
                                      </p:tavLst>
                                    </p:anim>
                                    <p:anim calcmode="lin" valueType="num">
                                      <p:cBhvr additive="base">
                                        <p:cTn dur="500" fill="hold" id="239"/>
                                        <p:tgtEl>
                                          <p:spTgt spid="200"/>
                                        </p:tgtEl>
                                        <p:attrNameLst>
                                          <p:attrName>ppt_y</p:attrName>
                                        </p:attrNameLst>
                                      </p:cBhvr>
                                      <p:tavLst>
                                        <p:tav tm="0">
                                          <p:val>
                                            <p:strVal val="0-#ppt_h/2"/>
                                          </p:val>
                                        </p:tav>
                                        <p:tav tm="100000">
                                          <p:val>
                                            <p:strVal val="#ppt_y"/>
                                          </p:val>
                                        </p:tav>
                                      </p:tavLst>
                                    </p:anim>
                                  </p:childTnLst>
                                </p:cTn>
                              </p:par>
                              <p:par>
                                <p:cTn fill="hold" grpId="0" id="240" nodeType="withEffect" presetClass="entr" presetID="2" presetSubtype="4">
                                  <p:stCondLst>
                                    <p:cond delay="0"/>
                                  </p:stCondLst>
                                  <p:childTnLst>
                                    <p:set>
                                      <p:cBhvr>
                                        <p:cTn dur="1" fill="hold" id="241">
                                          <p:stCondLst>
                                            <p:cond delay="0"/>
                                          </p:stCondLst>
                                        </p:cTn>
                                        <p:tgtEl>
                                          <p:spTgt spid="201"/>
                                        </p:tgtEl>
                                        <p:attrNameLst>
                                          <p:attrName>style.visibility</p:attrName>
                                        </p:attrNameLst>
                                      </p:cBhvr>
                                      <p:to>
                                        <p:strVal val="visible"/>
                                      </p:to>
                                    </p:set>
                                    <p:anim calcmode="lin" valueType="num">
                                      <p:cBhvr additive="base">
                                        <p:cTn dur="500" fill="hold" id="242"/>
                                        <p:tgtEl>
                                          <p:spTgt spid="201"/>
                                        </p:tgtEl>
                                        <p:attrNameLst>
                                          <p:attrName>ppt_x</p:attrName>
                                        </p:attrNameLst>
                                      </p:cBhvr>
                                      <p:tavLst>
                                        <p:tav tm="0">
                                          <p:val>
                                            <p:strVal val="#ppt_x"/>
                                          </p:val>
                                        </p:tav>
                                        <p:tav tm="100000">
                                          <p:val>
                                            <p:strVal val="#ppt_x"/>
                                          </p:val>
                                        </p:tav>
                                      </p:tavLst>
                                    </p:anim>
                                    <p:anim calcmode="lin" valueType="num">
                                      <p:cBhvr additive="base">
                                        <p:cTn dur="500" fill="hold" id="243"/>
                                        <p:tgtEl>
                                          <p:spTgt spid="201"/>
                                        </p:tgtEl>
                                        <p:attrNameLst>
                                          <p:attrName>ppt_y</p:attrName>
                                        </p:attrNameLst>
                                      </p:cBhvr>
                                      <p:tavLst>
                                        <p:tav tm="0">
                                          <p:val>
                                            <p:strVal val="1+#ppt_h/2"/>
                                          </p:val>
                                        </p:tav>
                                        <p:tav tm="100000">
                                          <p:val>
                                            <p:strVal val="#ppt_y"/>
                                          </p:val>
                                        </p:tav>
                                      </p:tavLst>
                                    </p:anim>
                                  </p:childTnLst>
                                </p:cTn>
                              </p:par>
                              <p:par>
                                <p:cTn fill="hold" grpId="0" id="244" nodeType="withEffect" presetClass="entr" presetID="2" presetSubtype="4">
                                  <p:stCondLst>
                                    <p:cond delay="0"/>
                                  </p:stCondLst>
                                  <p:childTnLst>
                                    <p:set>
                                      <p:cBhvr>
                                        <p:cTn dur="1" fill="hold" id="245">
                                          <p:stCondLst>
                                            <p:cond delay="0"/>
                                          </p:stCondLst>
                                        </p:cTn>
                                        <p:tgtEl>
                                          <p:spTgt spid="202"/>
                                        </p:tgtEl>
                                        <p:attrNameLst>
                                          <p:attrName>style.visibility</p:attrName>
                                        </p:attrNameLst>
                                      </p:cBhvr>
                                      <p:to>
                                        <p:strVal val="visible"/>
                                      </p:to>
                                    </p:set>
                                    <p:anim calcmode="lin" valueType="num">
                                      <p:cBhvr additive="base">
                                        <p:cTn dur="500" fill="hold" id="246"/>
                                        <p:tgtEl>
                                          <p:spTgt spid="202"/>
                                        </p:tgtEl>
                                        <p:attrNameLst>
                                          <p:attrName>ppt_x</p:attrName>
                                        </p:attrNameLst>
                                      </p:cBhvr>
                                      <p:tavLst>
                                        <p:tav tm="0">
                                          <p:val>
                                            <p:strVal val="#ppt_x"/>
                                          </p:val>
                                        </p:tav>
                                        <p:tav tm="100000">
                                          <p:val>
                                            <p:strVal val="#ppt_x"/>
                                          </p:val>
                                        </p:tav>
                                      </p:tavLst>
                                    </p:anim>
                                    <p:anim calcmode="lin" valueType="num">
                                      <p:cBhvr additive="base">
                                        <p:cTn dur="500" fill="hold" id="247"/>
                                        <p:tgtEl>
                                          <p:spTgt spid="202"/>
                                        </p:tgtEl>
                                        <p:attrNameLst>
                                          <p:attrName>ppt_y</p:attrName>
                                        </p:attrNameLst>
                                      </p:cBhvr>
                                      <p:tavLst>
                                        <p:tav tm="0">
                                          <p:val>
                                            <p:strVal val="1+#ppt_h/2"/>
                                          </p:val>
                                        </p:tav>
                                        <p:tav tm="100000">
                                          <p:val>
                                            <p:strVal val="#ppt_y"/>
                                          </p:val>
                                        </p:tav>
                                      </p:tavLst>
                                    </p:anim>
                                  </p:childTnLst>
                                </p:cTn>
                              </p:par>
                              <p:par>
                                <p:cTn fill="hold" grpId="0" id="248" nodeType="withEffect" presetClass="entr" presetID="2" presetSubtype="3">
                                  <p:stCondLst>
                                    <p:cond delay="0"/>
                                  </p:stCondLst>
                                  <p:childTnLst>
                                    <p:set>
                                      <p:cBhvr>
                                        <p:cTn dur="1" fill="hold" id="249">
                                          <p:stCondLst>
                                            <p:cond delay="0"/>
                                          </p:stCondLst>
                                        </p:cTn>
                                        <p:tgtEl>
                                          <p:spTgt spid="203"/>
                                        </p:tgtEl>
                                        <p:attrNameLst>
                                          <p:attrName>style.visibility</p:attrName>
                                        </p:attrNameLst>
                                      </p:cBhvr>
                                      <p:to>
                                        <p:strVal val="visible"/>
                                      </p:to>
                                    </p:set>
                                    <p:anim calcmode="lin" valueType="num">
                                      <p:cBhvr additive="base">
                                        <p:cTn dur="500" fill="hold" id="250"/>
                                        <p:tgtEl>
                                          <p:spTgt spid="203"/>
                                        </p:tgtEl>
                                        <p:attrNameLst>
                                          <p:attrName>ppt_x</p:attrName>
                                        </p:attrNameLst>
                                      </p:cBhvr>
                                      <p:tavLst>
                                        <p:tav tm="0">
                                          <p:val>
                                            <p:strVal val="1+#ppt_w/2"/>
                                          </p:val>
                                        </p:tav>
                                        <p:tav tm="100000">
                                          <p:val>
                                            <p:strVal val="#ppt_x"/>
                                          </p:val>
                                        </p:tav>
                                      </p:tavLst>
                                    </p:anim>
                                    <p:anim calcmode="lin" valueType="num">
                                      <p:cBhvr additive="base">
                                        <p:cTn dur="500" fill="hold" id="251"/>
                                        <p:tgtEl>
                                          <p:spTgt spid="203"/>
                                        </p:tgtEl>
                                        <p:attrNameLst>
                                          <p:attrName>ppt_y</p:attrName>
                                        </p:attrNameLst>
                                      </p:cBhvr>
                                      <p:tavLst>
                                        <p:tav tm="0">
                                          <p:val>
                                            <p:strVal val="0-#ppt_h/2"/>
                                          </p:val>
                                        </p:tav>
                                        <p:tav tm="100000">
                                          <p:val>
                                            <p:strVal val="#ppt_y"/>
                                          </p:val>
                                        </p:tav>
                                      </p:tavLst>
                                    </p:anim>
                                  </p:childTnLst>
                                </p:cTn>
                              </p:par>
                              <p:par>
                                <p:cTn fill="hold" grpId="0" id="252" nodeType="withEffect" presetClass="entr" presetID="2" presetSubtype="2">
                                  <p:stCondLst>
                                    <p:cond delay="0"/>
                                  </p:stCondLst>
                                  <p:childTnLst>
                                    <p:set>
                                      <p:cBhvr>
                                        <p:cTn dur="1" fill="hold" id="253">
                                          <p:stCondLst>
                                            <p:cond delay="0"/>
                                          </p:stCondLst>
                                        </p:cTn>
                                        <p:tgtEl>
                                          <p:spTgt spid="204"/>
                                        </p:tgtEl>
                                        <p:attrNameLst>
                                          <p:attrName>style.visibility</p:attrName>
                                        </p:attrNameLst>
                                      </p:cBhvr>
                                      <p:to>
                                        <p:strVal val="visible"/>
                                      </p:to>
                                    </p:set>
                                    <p:anim calcmode="lin" valueType="num">
                                      <p:cBhvr additive="base">
                                        <p:cTn dur="500" fill="hold" id="254"/>
                                        <p:tgtEl>
                                          <p:spTgt spid="204"/>
                                        </p:tgtEl>
                                        <p:attrNameLst>
                                          <p:attrName>ppt_x</p:attrName>
                                        </p:attrNameLst>
                                      </p:cBhvr>
                                      <p:tavLst>
                                        <p:tav tm="0">
                                          <p:val>
                                            <p:strVal val="1+#ppt_w/2"/>
                                          </p:val>
                                        </p:tav>
                                        <p:tav tm="100000">
                                          <p:val>
                                            <p:strVal val="#ppt_x"/>
                                          </p:val>
                                        </p:tav>
                                      </p:tavLst>
                                    </p:anim>
                                    <p:anim calcmode="lin" valueType="num">
                                      <p:cBhvr additive="base">
                                        <p:cTn dur="500" fill="hold" id="255"/>
                                        <p:tgtEl>
                                          <p:spTgt spid="204"/>
                                        </p:tgtEl>
                                        <p:attrNameLst>
                                          <p:attrName>ppt_y</p:attrName>
                                        </p:attrNameLst>
                                      </p:cBhvr>
                                      <p:tavLst>
                                        <p:tav tm="0">
                                          <p:val>
                                            <p:strVal val="#ppt_y"/>
                                          </p:val>
                                        </p:tav>
                                        <p:tav tm="100000">
                                          <p:val>
                                            <p:strVal val="#ppt_y"/>
                                          </p:val>
                                        </p:tav>
                                      </p:tavLst>
                                    </p:anim>
                                  </p:childTnLst>
                                </p:cTn>
                              </p:par>
                              <p:par>
                                <p:cTn fill="hold" grpId="0" id="256" nodeType="withEffect" presetClass="entr" presetID="2" presetSubtype="12">
                                  <p:stCondLst>
                                    <p:cond delay="0"/>
                                  </p:stCondLst>
                                  <p:childTnLst>
                                    <p:set>
                                      <p:cBhvr>
                                        <p:cTn dur="1" fill="hold" id="257">
                                          <p:stCondLst>
                                            <p:cond delay="0"/>
                                          </p:stCondLst>
                                        </p:cTn>
                                        <p:tgtEl>
                                          <p:spTgt spid="205"/>
                                        </p:tgtEl>
                                        <p:attrNameLst>
                                          <p:attrName>style.visibility</p:attrName>
                                        </p:attrNameLst>
                                      </p:cBhvr>
                                      <p:to>
                                        <p:strVal val="visible"/>
                                      </p:to>
                                    </p:set>
                                    <p:anim calcmode="lin" valueType="num">
                                      <p:cBhvr additive="base">
                                        <p:cTn dur="500" fill="hold" id="258"/>
                                        <p:tgtEl>
                                          <p:spTgt spid="205"/>
                                        </p:tgtEl>
                                        <p:attrNameLst>
                                          <p:attrName>ppt_x</p:attrName>
                                        </p:attrNameLst>
                                      </p:cBhvr>
                                      <p:tavLst>
                                        <p:tav tm="0">
                                          <p:val>
                                            <p:strVal val="0-#ppt_w/2"/>
                                          </p:val>
                                        </p:tav>
                                        <p:tav tm="100000">
                                          <p:val>
                                            <p:strVal val="#ppt_x"/>
                                          </p:val>
                                        </p:tav>
                                      </p:tavLst>
                                    </p:anim>
                                    <p:anim calcmode="lin" valueType="num">
                                      <p:cBhvr additive="base">
                                        <p:cTn dur="500" fill="hold" id="259"/>
                                        <p:tgtEl>
                                          <p:spTgt spid="205"/>
                                        </p:tgtEl>
                                        <p:attrNameLst>
                                          <p:attrName>ppt_y</p:attrName>
                                        </p:attrNameLst>
                                      </p:cBhvr>
                                      <p:tavLst>
                                        <p:tav tm="0">
                                          <p:val>
                                            <p:strVal val="1+#ppt_h/2"/>
                                          </p:val>
                                        </p:tav>
                                        <p:tav tm="100000">
                                          <p:val>
                                            <p:strVal val="#ppt_y"/>
                                          </p:val>
                                        </p:tav>
                                      </p:tavLst>
                                    </p:anim>
                                  </p:childTnLst>
                                </p:cTn>
                              </p:par>
                              <p:par>
                                <p:cTn fill="hold" grpId="0" id="260" nodeType="withEffect" presetClass="entr" presetID="2" presetSubtype="4">
                                  <p:stCondLst>
                                    <p:cond delay="0"/>
                                  </p:stCondLst>
                                  <p:childTnLst>
                                    <p:set>
                                      <p:cBhvr>
                                        <p:cTn dur="1" fill="hold" id="261">
                                          <p:stCondLst>
                                            <p:cond delay="0"/>
                                          </p:stCondLst>
                                        </p:cTn>
                                        <p:tgtEl>
                                          <p:spTgt spid="206"/>
                                        </p:tgtEl>
                                        <p:attrNameLst>
                                          <p:attrName>style.visibility</p:attrName>
                                        </p:attrNameLst>
                                      </p:cBhvr>
                                      <p:to>
                                        <p:strVal val="visible"/>
                                      </p:to>
                                    </p:set>
                                    <p:anim calcmode="lin" valueType="num">
                                      <p:cBhvr additive="base">
                                        <p:cTn dur="500" fill="hold" id="262"/>
                                        <p:tgtEl>
                                          <p:spTgt spid="206"/>
                                        </p:tgtEl>
                                        <p:attrNameLst>
                                          <p:attrName>ppt_x</p:attrName>
                                        </p:attrNameLst>
                                      </p:cBhvr>
                                      <p:tavLst>
                                        <p:tav tm="0">
                                          <p:val>
                                            <p:strVal val="#ppt_x"/>
                                          </p:val>
                                        </p:tav>
                                        <p:tav tm="100000">
                                          <p:val>
                                            <p:strVal val="#ppt_x"/>
                                          </p:val>
                                        </p:tav>
                                      </p:tavLst>
                                    </p:anim>
                                    <p:anim calcmode="lin" valueType="num">
                                      <p:cBhvr additive="base">
                                        <p:cTn dur="500" fill="hold" id="263"/>
                                        <p:tgtEl>
                                          <p:spTgt spid="206"/>
                                        </p:tgtEl>
                                        <p:attrNameLst>
                                          <p:attrName>ppt_y</p:attrName>
                                        </p:attrNameLst>
                                      </p:cBhvr>
                                      <p:tavLst>
                                        <p:tav tm="0">
                                          <p:val>
                                            <p:strVal val="1+#ppt_h/2"/>
                                          </p:val>
                                        </p:tav>
                                        <p:tav tm="100000">
                                          <p:val>
                                            <p:strVal val="#ppt_y"/>
                                          </p:val>
                                        </p:tav>
                                      </p:tavLst>
                                    </p:anim>
                                  </p:childTnLst>
                                </p:cTn>
                              </p:par>
                              <p:par>
                                <p:cTn fill="hold" grpId="0" id="264" nodeType="withEffect" presetClass="entr" presetID="2" presetSubtype="4">
                                  <p:stCondLst>
                                    <p:cond delay="0"/>
                                  </p:stCondLst>
                                  <p:childTnLst>
                                    <p:set>
                                      <p:cBhvr>
                                        <p:cTn dur="1" fill="hold" id="265">
                                          <p:stCondLst>
                                            <p:cond delay="0"/>
                                          </p:stCondLst>
                                        </p:cTn>
                                        <p:tgtEl>
                                          <p:spTgt spid="207"/>
                                        </p:tgtEl>
                                        <p:attrNameLst>
                                          <p:attrName>style.visibility</p:attrName>
                                        </p:attrNameLst>
                                      </p:cBhvr>
                                      <p:to>
                                        <p:strVal val="visible"/>
                                      </p:to>
                                    </p:set>
                                    <p:anim calcmode="lin" valueType="num">
                                      <p:cBhvr additive="base">
                                        <p:cTn dur="500" fill="hold" id="266"/>
                                        <p:tgtEl>
                                          <p:spTgt spid="207"/>
                                        </p:tgtEl>
                                        <p:attrNameLst>
                                          <p:attrName>ppt_x</p:attrName>
                                        </p:attrNameLst>
                                      </p:cBhvr>
                                      <p:tavLst>
                                        <p:tav tm="0">
                                          <p:val>
                                            <p:strVal val="#ppt_x"/>
                                          </p:val>
                                        </p:tav>
                                        <p:tav tm="100000">
                                          <p:val>
                                            <p:strVal val="#ppt_x"/>
                                          </p:val>
                                        </p:tav>
                                      </p:tavLst>
                                    </p:anim>
                                    <p:anim calcmode="lin" valueType="num">
                                      <p:cBhvr additive="base">
                                        <p:cTn dur="500" fill="hold" id="267"/>
                                        <p:tgtEl>
                                          <p:spTgt spid="207"/>
                                        </p:tgtEl>
                                        <p:attrNameLst>
                                          <p:attrName>ppt_y</p:attrName>
                                        </p:attrNameLst>
                                      </p:cBhvr>
                                      <p:tavLst>
                                        <p:tav tm="0">
                                          <p:val>
                                            <p:strVal val="1+#ppt_h/2"/>
                                          </p:val>
                                        </p:tav>
                                        <p:tav tm="100000">
                                          <p:val>
                                            <p:strVal val="#ppt_y"/>
                                          </p:val>
                                        </p:tav>
                                      </p:tavLst>
                                    </p:anim>
                                  </p:childTnLst>
                                </p:cTn>
                              </p:par>
                              <p:par>
                                <p:cTn fill="hold" grpId="0" id="268" nodeType="withEffect" presetClass="entr" presetID="2" presetSubtype="4">
                                  <p:stCondLst>
                                    <p:cond delay="0"/>
                                  </p:stCondLst>
                                  <p:childTnLst>
                                    <p:set>
                                      <p:cBhvr>
                                        <p:cTn dur="1" fill="hold" id="269">
                                          <p:stCondLst>
                                            <p:cond delay="0"/>
                                          </p:stCondLst>
                                        </p:cTn>
                                        <p:tgtEl>
                                          <p:spTgt spid="208"/>
                                        </p:tgtEl>
                                        <p:attrNameLst>
                                          <p:attrName>style.visibility</p:attrName>
                                        </p:attrNameLst>
                                      </p:cBhvr>
                                      <p:to>
                                        <p:strVal val="visible"/>
                                      </p:to>
                                    </p:set>
                                    <p:anim calcmode="lin" valueType="num">
                                      <p:cBhvr additive="base">
                                        <p:cTn dur="500" fill="hold" id="270"/>
                                        <p:tgtEl>
                                          <p:spTgt spid="208"/>
                                        </p:tgtEl>
                                        <p:attrNameLst>
                                          <p:attrName>ppt_x</p:attrName>
                                        </p:attrNameLst>
                                      </p:cBhvr>
                                      <p:tavLst>
                                        <p:tav tm="0">
                                          <p:val>
                                            <p:strVal val="#ppt_x"/>
                                          </p:val>
                                        </p:tav>
                                        <p:tav tm="100000">
                                          <p:val>
                                            <p:strVal val="#ppt_x"/>
                                          </p:val>
                                        </p:tav>
                                      </p:tavLst>
                                    </p:anim>
                                    <p:anim calcmode="lin" valueType="num">
                                      <p:cBhvr additive="base">
                                        <p:cTn dur="500" fill="hold" id="271"/>
                                        <p:tgtEl>
                                          <p:spTgt spid="208"/>
                                        </p:tgtEl>
                                        <p:attrNameLst>
                                          <p:attrName>ppt_y</p:attrName>
                                        </p:attrNameLst>
                                      </p:cBhvr>
                                      <p:tavLst>
                                        <p:tav tm="0">
                                          <p:val>
                                            <p:strVal val="1+#ppt_h/2"/>
                                          </p:val>
                                        </p:tav>
                                        <p:tav tm="100000">
                                          <p:val>
                                            <p:strVal val="#ppt_y"/>
                                          </p:val>
                                        </p:tav>
                                      </p:tavLst>
                                    </p:anim>
                                  </p:childTnLst>
                                </p:cTn>
                              </p:par>
                              <p:par>
                                <p:cTn fill="hold" grpId="0" id="272" nodeType="withEffect" presetClass="entr" presetID="2" presetSubtype="8">
                                  <p:stCondLst>
                                    <p:cond delay="0"/>
                                  </p:stCondLst>
                                  <p:childTnLst>
                                    <p:set>
                                      <p:cBhvr>
                                        <p:cTn dur="1" fill="hold" id="273">
                                          <p:stCondLst>
                                            <p:cond delay="0"/>
                                          </p:stCondLst>
                                        </p:cTn>
                                        <p:tgtEl>
                                          <p:spTgt spid="209"/>
                                        </p:tgtEl>
                                        <p:attrNameLst>
                                          <p:attrName>style.visibility</p:attrName>
                                        </p:attrNameLst>
                                      </p:cBhvr>
                                      <p:to>
                                        <p:strVal val="visible"/>
                                      </p:to>
                                    </p:set>
                                    <p:anim calcmode="lin" valueType="num">
                                      <p:cBhvr additive="base">
                                        <p:cTn dur="500" fill="hold" id="274"/>
                                        <p:tgtEl>
                                          <p:spTgt spid="209"/>
                                        </p:tgtEl>
                                        <p:attrNameLst>
                                          <p:attrName>ppt_x</p:attrName>
                                        </p:attrNameLst>
                                      </p:cBhvr>
                                      <p:tavLst>
                                        <p:tav tm="0">
                                          <p:val>
                                            <p:strVal val="0-#ppt_w/2"/>
                                          </p:val>
                                        </p:tav>
                                        <p:tav tm="100000">
                                          <p:val>
                                            <p:strVal val="#ppt_x"/>
                                          </p:val>
                                        </p:tav>
                                      </p:tavLst>
                                    </p:anim>
                                    <p:anim calcmode="lin" valueType="num">
                                      <p:cBhvr additive="base">
                                        <p:cTn dur="500" fill="hold" id="275"/>
                                        <p:tgtEl>
                                          <p:spTgt spid="209"/>
                                        </p:tgtEl>
                                        <p:attrNameLst>
                                          <p:attrName>ppt_y</p:attrName>
                                        </p:attrNameLst>
                                      </p:cBhvr>
                                      <p:tavLst>
                                        <p:tav tm="0">
                                          <p:val>
                                            <p:strVal val="#ppt_y"/>
                                          </p:val>
                                        </p:tav>
                                        <p:tav tm="100000">
                                          <p:val>
                                            <p:strVal val="#ppt_y"/>
                                          </p:val>
                                        </p:tav>
                                      </p:tavLst>
                                    </p:anim>
                                  </p:childTnLst>
                                </p:cTn>
                              </p:par>
                              <p:par>
                                <p:cTn fill="hold" grpId="0" id="276" nodeType="withEffect" presetClass="entr" presetID="2" presetSubtype="4">
                                  <p:stCondLst>
                                    <p:cond delay="0"/>
                                  </p:stCondLst>
                                  <p:childTnLst>
                                    <p:set>
                                      <p:cBhvr>
                                        <p:cTn dur="1" fill="hold" id="277">
                                          <p:stCondLst>
                                            <p:cond delay="0"/>
                                          </p:stCondLst>
                                        </p:cTn>
                                        <p:tgtEl>
                                          <p:spTgt spid="210"/>
                                        </p:tgtEl>
                                        <p:attrNameLst>
                                          <p:attrName>style.visibility</p:attrName>
                                        </p:attrNameLst>
                                      </p:cBhvr>
                                      <p:to>
                                        <p:strVal val="visible"/>
                                      </p:to>
                                    </p:set>
                                    <p:anim calcmode="lin" valueType="num">
                                      <p:cBhvr additive="base">
                                        <p:cTn dur="500" fill="hold" id="278"/>
                                        <p:tgtEl>
                                          <p:spTgt spid="210"/>
                                        </p:tgtEl>
                                        <p:attrNameLst>
                                          <p:attrName>ppt_x</p:attrName>
                                        </p:attrNameLst>
                                      </p:cBhvr>
                                      <p:tavLst>
                                        <p:tav tm="0">
                                          <p:val>
                                            <p:strVal val="#ppt_x"/>
                                          </p:val>
                                        </p:tav>
                                        <p:tav tm="100000">
                                          <p:val>
                                            <p:strVal val="#ppt_x"/>
                                          </p:val>
                                        </p:tav>
                                      </p:tavLst>
                                    </p:anim>
                                    <p:anim calcmode="lin" valueType="num">
                                      <p:cBhvr additive="base">
                                        <p:cTn dur="500" fill="hold" id="279"/>
                                        <p:tgtEl>
                                          <p:spTgt spid="210"/>
                                        </p:tgtEl>
                                        <p:attrNameLst>
                                          <p:attrName>ppt_y</p:attrName>
                                        </p:attrNameLst>
                                      </p:cBhvr>
                                      <p:tavLst>
                                        <p:tav tm="0">
                                          <p:val>
                                            <p:strVal val="1+#ppt_h/2"/>
                                          </p:val>
                                        </p:tav>
                                        <p:tav tm="100000">
                                          <p:val>
                                            <p:strVal val="#ppt_y"/>
                                          </p:val>
                                        </p:tav>
                                      </p:tavLst>
                                    </p:anim>
                                  </p:childTnLst>
                                </p:cTn>
                              </p:par>
                              <p:par>
                                <p:cTn fill="hold" grpId="0" id="280" nodeType="withEffect" presetClass="entr" presetID="2" presetSubtype="4">
                                  <p:stCondLst>
                                    <p:cond delay="0"/>
                                  </p:stCondLst>
                                  <p:childTnLst>
                                    <p:set>
                                      <p:cBhvr>
                                        <p:cTn dur="1" fill="hold" id="281">
                                          <p:stCondLst>
                                            <p:cond delay="0"/>
                                          </p:stCondLst>
                                        </p:cTn>
                                        <p:tgtEl>
                                          <p:spTgt spid="211"/>
                                        </p:tgtEl>
                                        <p:attrNameLst>
                                          <p:attrName>style.visibility</p:attrName>
                                        </p:attrNameLst>
                                      </p:cBhvr>
                                      <p:to>
                                        <p:strVal val="visible"/>
                                      </p:to>
                                    </p:set>
                                    <p:anim calcmode="lin" valueType="num">
                                      <p:cBhvr additive="base">
                                        <p:cTn dur="500" fill="hold" id="282"/>
                                        <p:tgtEl>
                                          <p:spTgt spid="211"/>
                                        </p:tgtEl>
                                        <p:attrNameLst>
                                          <p:attrName>ppt_x</p:attrName>
                                        </p:attrNameLst>
                                      </p:cBhvr>
                                      <p:tavLst>
                                        <p:tav tm="0">
                                          <p:val>
                                            <p:strVal val="#ppt_x"/>
                                          </p:val>
                                        </p:tav>
                                        <p:tav tm="100000">
                                          <p:val>
                                            <p:strVal val="#ppt_x"/>
                                          </p:val>
                                        </p:tav>
                                      </p:tavLst>
                                    </p:anim>
                                    <p:anim calcmode="lin" valueType="num">
                                      <p:cBhvr additive="base">
                                        <p:cTn dur="500" fill="hold" id="283"/>
                                        <p:tgtEl>
                                          <p:spTgt spid="211"/>
                                        </p:tgtEl>
                                        <p:attrNameLst>
                                          <p:attrName>ppt_y</p:attrName>
                                        </p:attrNameLst>
                                      </p:cBhvr>
                                      <p:tavLst>
                                        <p:tav tm="0">
                                          <p:val>
                                            <p:strVal val="1+#ppt_h/2"/>
                                          </p:val>
                                        </p:tav>
                                        <p:tav tm="100000">
                                          <p:val>
                                            <p:strVal val="#ppt_y"/>
                                          </p:val>
                                        </p:tav>
                                      </p:tavLst>
                                    </p:anim>
                                  </p:childTnLst>
                                </p:cTn>
                              </p:par>
                              <p:par>
                                <p:cTn fill="hold" grpId="0" id="284" nodeType="withEffect" presetClass="entr" presetID="2" presetSubtype="4">
                                  <p:stCondLst>
                                    <p:cond delay="0"/>
                                  </p:stCondLst>
                                  <p:childTnLst>
                                    <p:set>
                                      <p:cBhvr>
                                        <p:cTn dur="1" fill="hold" id="285">
                                          <p:stCondLst>
                                            <p:cond delay="0"/>
                                          </p:stCondLst>
                                        </p:cTn>
                                        <p:tgtEl>
                                          <p:spTgt spid="212"/>
                                        </p:tgtEl>
                                        <p:attrNameLst>
                                          <p:attrName>style.visibility</p:attrName>
                                        </p:attrNameLst>
                                      </p:cBhvr>
                                      <p:to>
                                        <p:strVal val="visible"/>
                                      </p:to>
                                    </p:set>
                                    <p:anim calcmode="lin" valueType="num">
                                      <p:cBhvr additive="base">
                                        <p:cTn dur="500" fill="hold" id="286"/>
                                        <p:tgtEl>
                                          <p:spTgt spid="212"/>
                                        </p:tgtEl>
                                        <p:attrNameLst>
                                          <p:attrName>ppt_x</p:attrName>
                                        </p:attrNameLst>
                                      </p:cBhvr>
                                      <p:tavLst>
                                        <p:tav tm="0">
                                          <p:val>
                                            <p:strVal val="#ppt_x"/>
                                          </p:val>
                                        </p:tav>
                                        <p:tav tm="100000">
                                          <p:val>
                                            <p:strVal val="#ppt_x"/>
                                          </p:val>
                                        </p:tav>
                                      </p:tavLst>
                                    </p:anim>
                                    <p:anim calcmode="lin" valueType="num">
                                      <p:cBhvr additive="base">
                                        <p:cTn dur="500" fill="hold" id="287"/>
                                        <p:tgtEl>
                                          <p:spTgt spid="212"/>
                                        </p:tgtEl>
                                        <p:attrNameLst>
                                          <p:attrName>ppt_y</p:attrName>
                                        </p:attrNameLst>
                                      </p:cBhvr>
                                      <p:tavLst>
                                        <p:tav tm="0">
                                          <p:val>
                                            <p:strVal val="1+#ppt_h/2"/>
                                          </p:val>
                                        </p:tav>
                                        <p:tav tm="100000">
                                          <p:val>
                                            <p:strVal val="#ppt_y"/>
                                          </p:val>
                                        </p:tav>
                                      </p:tavLst>
                                    </p:anim>
                                  </p:childTnLst>
                                </p:cTn>
                              </p:par>
                              <p:par>
                                <p:cTn fill="hold" grpId="0" id="288" nodeType="withEffect" presetClass="entr" presetID="2" presetSubtype="4">
                                  <p:stCondLst>
                                    <p:cond delay="0"/>
                                  </p:stCondLst>
                                  <p:childTnLst>
                                    <p:set>
                                      <p:cBhvr>
                                        <p:cTn dur="1" fill="hold" id="289">
                                          <p:stCondLst>
                                            <p:cond delay="0"/>
                                          </p:stCondLst>
                                        </p:cTn>
                                        <p:tgtEl>
                                          <p:spTgt spid="213"/>
                                        </p:tgtEl>
                                        <p:attrNameLst>
                                          <p:attrName>style.visibility</p:attrName>
                                        </p:attrNameLst>
                                      </p:cBhvr>
                                      <p:to>
                                        <p:strVal val="visible"/>
                                      </p:to>
                                    </p:set>
                                    <p:anim calcmode="lin" valueType="num">
                                      <p:cBhvr additive="base">
                                        <p:cTn dur="500" fill="hold" id="290"/>
                                        <p:tgtEl>
                                          <p:spTgt spid="213"/>
                                        </p:tgtEl>
                                        <p:attrNameLst>
                                          <p:attrName>ppt_x</p:attrName>
                                        </p:attrNameLst>
                                      </p:cBhvr>
                                      <p:tavLst>
                                        <p:tav tm="0">
                                          <p:val>
                                            <p:strVal val="#ppt_x"/>
                                          </p:val>
                                        </p:tav>
                                        <p:tav tm="100000">
                                          <p:val>
                                            <p:strVal val="#ppt_x"/>
                                          </p:val>
                                        </p:tav>
                                      </p:tavLst>
                                    </p:anim>
                                    <p:anim calcmode="lin" valueType="num">
                                      <p:cBhvr additive="base">
                                        <p:cTn dur="500" fill="hold" id="291"/>
                                        <p:tgtEl>
                                          <p:spTgt spid="213"/>
                                        </p:tgtEl>
                                        <p:attrNameLst>
                                          <p:attrName>ppt_y</p:attrName>
                                        </p:attrNameLst>
                                      </p:cBhvr>
                                      <p:tavLst>
                                        <p:tav tm="0">
                                          <p:val>
                                            <p:strVal val="1+#ppt_h/2"/>
                                          </p:val>
                                        </p:tav>
                                        <p:tav tm="100000">
                                          <p:val>
                                            <p:strVal val="#ppt_y"/>
                                          </p:val>
                                        </p:tav>
                                      </p:tavLst>
                                    </p:anim>
                                  </p:childTnLst>
                                </p:cTn>
                              </p:par>
                              <p:par>
                                <p:cTn fill="hold" grpId="0" id="292" nodeType="withEffect" presetClass="entr" presetID="2" presetSubtype="4">
                                  <p:stCondLst>
                                    <p:cond delay="0"/>
                                  </p:stCondLst>
                                  <p:childTnLst>
                                    <p:set>
                                      <p:cBhvr>
                                        <p:cTn dur="1" fill="hold" id="293">
                                          <p:stCondLst>
                                            <p:cond delay="0"/>
                                          </p:stCondLst>
                                        </p:cTn>
                                        <p:tgtEl>
                                          <p:spTgt spid="214"/>
                                        </p:tgtEl>
                                        <p:attrNameLst>
                                          <p:attrName>style.visibility</p:attrName>
                                        </p:attrNameLst>
                                      </p:cBhvr>
                                      <p:to>
                                        <p:strVal val="visible"/>
                                      </p:to>
                                    </p:set>
                                    <p:anim calcmode="lin" valueType="num">
                                      <p:cBhvr additive="base">
                                        <p:cTn dur="500" fill="hold" id="294"/>
                                        <p:tgtEl>
                                          <p:spTgt spid="214"/>
                                        </p:tgtEl>
                                        <p:attrNameLst>
                                          <p:attrName>ppt_x</p:attrName>
                                        </p:attrNameLst>
                                      </p:cBhvr>
                                      <p:tavLst>
                                        <p:tav tm="0">
                                          <p:val>
                                            <p:strVal val="#ppt_x"/>
                                          </p:val>
                                        </p:tav>
                                        <p:tav tm="100000">
                                          <p:val>
                                            <p:strVal val="#ppt_x"/>
                                          </p:val>
                                        </p:tav>
                                      </p:tavLst>
                                    </p:anim>
                                    <p:anim calcmode="lin" valueType="num">
                                      <p:cBhvr additive="base">
                                        <p:cTn dur="500" fill="hold" id="295"/>
                                        <p:tgtEl>
                                          <p:spTgt spid="214"/>
                                        </p:tgtEl>
                                        <p:attrNameLst>
                                          <p:attrName>ppt_y</p:attrName>
                                        </p:attrNameLst>
                                      </p:cBhvr>
                                      <p:tavLst>
                                        <p:tav tm="0">
                                          <p:val>
                                            <p:strVal val="1+#ppt_h/2"/>
                                          </p:val>
                                        </p:tav>
                                        <p:tav tm="100000">
                                          <p:val>
                                            <p:strVal val="#ppt_y"/>
                                          </p:val>
                                        </p:tav>
                                      </p:tavLst>
                                    </p:anim>
                                  </p:childTnLst>
                                </p:cTn>
                              </p:par>
                              <p:par>
                                <p:cTn fill="hold" grpId="0" id="296" nodeType="withEffect" presetClass="entr" presetID="2" presetSubtype="4">
                                  <p:stCondLst>
                                    <p:cond delay="0"/>
                                  </p:stCondLst>
                                  <p:childTnLst>
                                    <p:set>
                                      <p:cBhvr>
                                        <p:cTn dur="1" fill="hold" id="297">
                                          <p:stCondLst>
                                            <p:cond delay="0"/>
                                          </p:stCondLst>
                                        </p:cTn>
                                        <p:tgtEl>
                                          <p:spTgt spid="215"/>
                                        </p:tgtEl>
                                        <p:attrNameLst>
                                          <p:attrName>style.visibility</p:attrName>
                                        </p:attrNameLst>
                                      </p:cBhvr>
                                      <p:to>
                                        <p:strVal val="visible"/>
                                      </p:to>
                                    </p:set>
                                    <p:anim calcmode="lin" valueType="num">
                                      <p:cBhvr additive="base">
                                        <p:cTn dur="500" fill="hold" id="298"/>
                                        <p:tgtEl>
                                          <p:spTgt spid="215"/>
                                        </p:tgtEl>
                                        <p:attrNameLst>
                                          <p:attrName>ppt_x</p:attrName>
                                        </p:attrNameLst>
                                      </p:cBhvr>
                                      <p:tavLst>
                                        <p:tav tm="0">
                                          <p:val>
                                            <p:strVal val="#ppt_x"/>
                                          </p:val>
                                        </p:tav>
                                        <p:tav tm="100000">
                                          <p:val>
                                            <p:strVal val="#ppt_x"/>
                                          </p:val>
                                        </p:tav>
                                      </p:tavLst>
                                    </p:anim>
                                    <p:anim calcmode="lin" valueType="num">
                                      <p:cBhvr additive="base">
                                        <p:cTn dur="500" fill="hold" id="299"/>
                                        <p:tgtEl>
                                          <p:spTgt spid="215"/>
                                        </p:tgtEl>
                                        <p:attrNameLst>
                                          <p:attrName>ppt_y</p:attrName>
                                        </p:attrNameLst>
                                      </p:cBhvr>
                                      <p:tavLst>
                                        <p:tav tm="0">
                                          <p:val>
                                            <p:strVal val="1+#ppt_h/2"/>
                                          </p:val>
                                        </p:tav>
                                        <p:tav tm="100000">
                                          <p:val>
                                            <p:strVal val="#ppt_y"/>
                                          </p:val>
                                        </p:tav>
                                      </p:tavLst>
                                    </p:anim>
                                  </p:childTnLst>
                                </p:cTn>
                              </p:par>
                              <p:par>
                                <p:cTn fill="hold" grpId="0" id="300" nodeType="withEffect" presetClass="entr" presetID="2" presetSubtype="4">
                                  <p:stCondLst>
                                    <p:cond delay="0"/>
                                  </p:stCondLst>
                                  <p:childTnLst>
                                    <p:set>
                                      <p:cBhvr>
                                        <p:cTn dur="1" fill="hold" id="301">
                                          <p:stCondLst>
                                            <p:cond delay="0"/>
                                          </p:stCondLst>
                                        </p:cTn>
                                        <p:tgtEl>
                                          <p:spTgt spid="216"/>
                                        </p:tgtEl>
                                        <p:attrNameLst>
                                          <p:attrName>style.visibility</p:attrName>
                                        </p:attrNameLst>
                                      </p:cBhvr>
                                      <p:to>
                                        <p:strVal val="visible"/>
                                      </p:to>
                                    </p:set>
                                    <p:anim calcmode="lin" valueType="num">
                                      <p:cBhvr additive="base">
                                        <p:cTn dur="500" fill="hold" id="302"/>
                                        <p:tgtEl>
                                          <p:spTgt spid="216"/>
                                        </p:tgtEl>
                                        <p:attrNameLst>
                                          <p:attrName>ppt_x</p:attrName>
                                        </p:attrNameLst>
                                      </p:cBhvr>
                                      <p:tavLst>
                                        <p:tav tm="0">
                                          <p:val>
                                            <p:strVal val="#ppt_x"/>
                                          </p:val>
                                        </p:tav>
                                        <p:tav tm="100000">
                                          <p:val>
                                            <p:strVal val="#ppt_x"/>
                                          </p:val>
                                        </p:tav>
                                      </p:tavLst>
                                    </p:anim>
                                    <p:anim calcmode="lin" valueType="num">
                                      <p:cBhvr additive="base">
                                        <p:cTn dur="500" fill="hold" id="303"/>
                                        <p:tgtEl>
                                          <p:spTgt spid="216"/>
                                        </p:tgtEl>
                                        <p:attrNameLst>
                                          <p:attrName>ppt_y</p:attrName>
                                        </p:attrNameLst>
                                      </p:cBhvr>
                                      <p:tavLst>
                                        <p:tav tm="0">
                                          <p:val>
                                            <p:strVal val="1+#ppt_h/2"/>
                                          </p:val>
                                        </p:tav>
                                        <p:tav tm="100000">
                                          <p:val>
                                            <p:strVal val="#ppt_y"/>
                                          </p:val>
                                        </p:tav>
                                      </p:tavLst>
                                    </p:anim>
                                  </p:childTnLst>
                                </p:cTn>
                              </p:par>
                              <p:par>
                                <p:cTn fill="hold" grpId="0" id="304" nodeType="withEffect" presetClass="entr" presetID="2" presetSubtype="4">
                                  <p:stCondLst>
                                    <p:cond delay="0"/>
                                  </p:stCondLst>
                                  <p:childTnLst>
                                    <p:set>
                                      <p:cBhvr>
                                        <p:cTn dur="1" fill="hold" id="305">
                                          <p:stCondLst>
                                            <p:cond delay="0"/>
                                          </p:stCondLst>
                                        </p:cTn>
                                        <p:tgtEl>
                                          <p:spTgt spid="217"/>
                                        </p:tgtEl>
                                        <p:attrNameLst>
                                          <p:attrName>style.visibility</p:attrName>
                                        </p:attrNameLst>
                                      </p:cBhvr>
                                      <p:to>
                                        <p:strVal val="visible"/>
                                      </p:to>
                                    </p:set>
                                    <p:anim calcmode="lin" valueType="num">
                                      <p:cBhvr additive="base">
                                        <p:cTn dur="500" fill="hold" id="306"/>
                                        <p:tgtEl>
                                          <p:spTgt spid="217"/>
                                        </p:tgtEl>
                                        <p:attrNameLst>
                                          <p:attrName>ppt_x</p:attrName>
                                        </p:attrNameLst>
                                      </p:cBhvr>
                                      <p:tavLst>
                                        <p:tav tm="0">
                                          <p:val>
                                            <p:strVal val="#ppt_x"/>
                                          </p:val>
                                        </p:tav>
                                        <p:tav tm="100000">
                                          <p:val>
                                            <p:strVal val="#ppt_x"/>
                                          </p:val>
                                        </p:tav>
                                      </p:tavLst>
                                    </p:anim>
                                    <p:anim calcmode="lin" valueType="num">
                                      <p:cBhvr additive="base">
                                        <p:cTn dur="500" fill="hold" id="307"/>
                                        <p:tgtEl>
                                          <p:spTgt spid="217"/>
                                        </p:tgtEl>
                                        <p:attrNameLst>
                                          <p:attrName>ppt_y</p:attrName>
                                        </p:attrNameLst>
                                      </p:cBhvr>
                                      <p:tavLst>
                                        <p:tav tm="0">
                                          <p:val>
                                            <p:strVal val="1+#ppt_h/2"/>
                                          </p:val>
                                        </p:tav>
                                        <p:tav tm="100000">
                                          <p:val>
                                            <p:strVal val="#ppt_y"/>
                                          </p:val>
                                        </p:tav>
                                      </p:tavLst>
                                    </p:anim>
                                  </p:childTnLst>
                                </p:cTn>
                              </p:par>
                              <p:par>
                                <p:cTn fill="hold" grpId="0" id="308" nodeType="withEffect" presetClass="entr" presetID="2" presetSubtype="4">
                                  <p:stCondLst>
                                    <p:cond delay="0"/>
                                  </p:stCondLst>
                                  <p:childTnLst>
                                    <p:set>
                                      <p:cBhvr>
                                        <p:cTn dur="1" fill="hold" id="309">
                                          <p:stCondLst>
                                            <p:cond delay="0"/>
                                          </p:stCondLst>
                                        </p:cTn>
                                        <p:tgtEl>
                                          <p:spTgt spid="218"/>
                                        </p:tgtEl>
                                        <p:attrNameLst>
                                          <p:attrName>style.visibility</p:attrName>
                                        </p:attrNameLst>
                                      </p:cBhvr>
                                      <p:to>
                                        <p:strVal val="visible"/>
                                      </p:to>
                                    </p:set>
                                    <p:anim calcmode="lin" valueType="num">
                                      <p:cBhvr additive="base">
                                        <p:cTn dur="500" fill="hold" id="310"/>
                                        <p:tgtEl>
                                          <p:spTgt spid="218"/>
                                        </p:tgtEl>
                                        <p:attrNameLst>
                                          <p:attrName>ppt_x</p:attrName>
                                        </p:attrNameLst>
                                      </p:cBhvr>
                                      <p:tavLst>
                                        <p:tav tm="0">
                                          <p:val>
                                            <p:strVal val="#ppt_x"/>
                                          </p:val>
                                        </p:tav>
                                        <p:tav tm="100000">
                                          <p:val>
                                            <p:strVal val="#ppt_x"/>
                                          </p:val>
                                        </p:tav>
                                      </p:tavLst>
                                    </p:anim>
                                    <p:anim calcmode="lin" valueType="num">
                                      <p:cBhvr additive="base">
                                        <p:cTn dur="500" fill="hold" id="311"/>
                                        <p:tgtEl>
                                          <p:spTgt spid="218"/>
                                        </p:tgtEl>
                                        <p:attrNameLst>
                                          <p:attrName>ppt_y</p:attrName>
                                        </p:attrNameLst>
                                      </p:cBhvr>
                                      <p:tavLst>
                                        <p:tav tm="0">
                                          <p:val>
                                            <p:strVal val="1+#ppt_h/2"/>
                                          </p:val>
                                        </p:tav>
                                        <p:tav tm="100000">
                                          <p:val>
                                            <p:strVal val="#ppt_y"/>
                                          </p:val>
                                        </p:tav>
                                      </p:tavLst>
                                    </p:anim>
                                  </p:childTnLst>
                                </p:cTn>
                              </p:par>
                              <p:par>
                                <p:cTn fill="hold" grpId="0" id="312" nodeType="withEffect" presetClass="entr" presetID="2" presetSubtype="4">
                                  <p:stCondLst>
                                    <p:cond delay="0"/>
                                  </p:stCondLst>
                                  <p:childTnLst>
                                    <p:set>
                                      <p:cBhvr>
                                        <p:cTn dur="1" fill="hold" id="313">
                                          <p:stCondLst>
                                            <p:cond delay="0"/>
                                          </p:stCondLst>
                                        </p:cTn>
                                        <p:tgtEl>
                                          <p:spTgt spid="219"/>
                                        </p:tgtEl>
                                        <p:attrNameLst>
                                          <p:attrName>style.visibility</p:attrName>
                                        </p:attrNameLst>
                                      </p:cBhvr>
                                      <p:to>
                                        <p:strVal val="visible"/>
                                      </p:to>
                                    </p:set>
                                    <p:anim calcmode="lin" valueType="num">
                                      <p:cBhvr additive="base">
                                        <p:cTn dur="500" fill="hold" id="314"/>
                                        <p:tgtEl>
                                          <p:spTgt spid="219"/>
                                        </p:tgtEl>
                                        <p:attrNameLst>
                                          <p:attrName>ppt_x</p:attrName>
                                        </p:attrNameLst>
                                      </p:cBhvr>
                                      <p:tavLst>
                                        <p:tav tm="0">
                                          <p:val>
                                            <p:strVal val="#ppt_x"/>
                                          </p:val>
                                        </p:tav>
                                        <p:tav tm="100000">
                                          <p:val>
                                            <p:strVal val="#ppt_x"/>
                                          </p:val>
                                        </p:tav>
                                      </p:tavLst>
                                    </p:anim>
                                    <p:anim calcmode="lin" valueType="num">
                                      <p:cBhvr additive="base">
                                        <p:cTn dur="500" fill="hold" id="315"/>
                                        <p:tgtEl>
                                          <p:spTgt spid="219"/>
                                        </p:tgtEl>
                                        <p:attrNameLst>
                                          <p:attrName>ppt_y</p:attrName>
                                        </p:attrNameLst>
                                      </p:cBhvr>
                                      <p:tavLst>
                                        <p:tav tm="0">
                                          <p:val>
                                            <p:strVal val="1+#ppt_h/2"/>
                                          </p:val>
                                        </p:tav>
                                        <p:tav tm="100000">
                                          <p:val>
                                            <p:strVal val="#ppt_y"/>
                                          </p:val>
                                        </p:tav>
                                      </p:tavLst>
                                    </p:anim>
                                  </p:childTnLst>
                                </p:cTn>
                              </p:par>
                              <p:par>
                                <p:cTn fill="hold" grpId="0" id="316" nodeType="withEffect" presetClass="entr" presetID="2" presetSubtype="4">
                                  <p:stCondLst>
                                    <p:cond delay="0"/>
                                  </p:stCondLst>
                                  <p:childTnLst>
                                    <p:set>
                                      <p:cBhvr>
                                        <p:cTn dur="1" fill="hold" id="317">
                                          <p:stCondLst>
                                            <p:cond delay="0"/>
                                          </p:stCondLst>
                                        </p:cTn>
                                        <p:tgtEl>
                                          <p:spTgt spid="220"/>
                                        </p:tgtEl>
                                        <p:attrNameLst>
                                          <p:attrName>style.visibility</p:attrName>
                                        </p:attrNameLst>
                                      </p:cBhvr>
                                      <p:to>
                                        <p:strVal val="visible"/>
                                      </p:to>
                                    </p:set>
                                    <p:anim calcmode="lin" valueType="num">
                                      <p:cBhvr additive="base">
                                        <p:cTn dur="500" fill="hold" id="318"/>
                                        <p:tgtEl>
                                          <p:spTgt spid="220"/>
                                        </p:tgtEl>
                                        <p:attrNameLst>
                                          <p:attrName>ppt_x</p:attrName>
                                        </p:attrNameLst>
                                      </p:cBhvr>
                                      <p:tavLst>
                                        <p:tav tm="0">
                                          <p:val>
                                            <p:strVal val="#ppt_x"/>
                                          </p:val>
                                        </p:tav>
                                        <p:tav tm="100000">
                                          <p:val>
                                            <p:strVal val="#ppt_x"/>
                                          </p:val>
                                        </p:tav>
                                      </p:tavLst>
                                    </p:anim>
                                    <p:anim calcmode="lin" valueType="num">
                                      <p:cBhvr additive="base">
                                        <p:cTn dur="500" fill="hold" id="319"/>
                                        <p:tgtEl>
                                          <p:spTgt spid="220"/>
                                        </p:tgtEl>
                                        <p:attrNameLst>
                                          <p:attrName>ppt_y</p:attrName>
                                        </p:attrNameLst>
                                      </p:cBhvr>
                                      <p:tavLst>
                                        <p:tav tm="0">
                                          <p:val>
                                            <p:strVal val="1+#ppt_h/2"/>
                                          </p:val>
                                        </p:tav>
                                        <p:tav tm="100000">
                                          <p:val>
                                            <p:strVal val="#ppt_y"/>
                                          </p:val>
                                        </p:tav>
                                      </p:tavLst>
                                    </p:anim>
                                  </p:childTnLst>
                                </p:cTn>
                              </p:par>
                              <p:par>
                                <p:cTn fill="hold" grpId="0" id="320" nodeType="withEffect" presetClass="entr" presetID="2" presetSubtype="4">
                                  <p:stCondLst>
                                    <p:cond delay="0"/>
                                  </p:stCondLst>
                                  <p:childTnLst>
                                    <p:set>
                                      <p:cBhvr>
                                        <p:cTn dur="1" fill="hold" id="321">
                                          <p:stCondLst>
                                            <p:cond delay="0"/>
                                          </p:stCondLst>
                                        </p:cTn>
                                        <p:tgtEl>
                                          <p:spTgt spid="221"/>
                                        </p:tgtEl>
                                        <p:attrNameLst>
                                          <p:attrName>style.visibility</p:attrName>
                                        </p:attrNameLst>
                                      </p:cBhvr>
                                      <p:to>
                                        <p:strVal val="visible"/>
                                      </p:to>
                                    </p:set>
                                    <p:anim calcmode="lin" valueType="num">
                                      <p:cBhvr additive="base">
                                        <p:cTn dur="500" fill="hold" id="322"/>
                                        <p:tgtEl>
                                          <p:spTgt spid="221"/>
                                        </p:tgtEl>
                                        <p:attrNameLst>
                                          <p:attrName>ppt_x</p:attrName>
                                        </p:attrNameLst>
                                      </p:cBhvr>
                                      <p:tavLst>
                                        <p:tav tm="0">
                                          <p:val>
                                            <p:strVal val="#ppt_x"/>
                                          </p:val>
                                        </p:tav>
                                        <p:tav tm="100000">
                                          <p:val>
                                            <p:strVal val="#ppt_x"/>
                                          </p:val>
                                        </p:tav>
                                      </p:tavLst>
                                    </p:anim>
                                    <p:anim calcmode="lin" valueType="num">
                                      <p:cBhvr additive="base">
                                        <p:cTn dur="500" fill="hold" id="323"/>
                                        <p:tgtEl>
                                          <p:spTgt spid="221"/>
                                        </p:tgtEl>
                                        <p:attrNameLst>
                                          <p:attrName>ppt_y</p:attrName>
                                        </p:attrNameLst>
                                      </p:cBhvr>
                                      <p:tavLst>
                                        <p:tav tm="0">
                                          <p:val>
                                            <p:strVal val="1+#ppt_h/2"/>
                                          </p:val>
                                        </p:tav>
                                        <p:tav tm="100000">
                                          <p:val>
                                            <p:strVal val="#ppt_y"/>
                                          </p:val>
                                        </p:tav>
                                      </p:tavLst>
                                    </p:anim>
                                  </p:childTnLst>
                                </p:cTn>
                              </p:par>
                              <p:par>
                                <p:cTn fill="hold" grpId="0" id="324" nodeType="withEffect" presetClass="entr" presetID="2" presetSubtype="4">
                                  <p:stCondLst>
                                    <p:cond delay="0"/>
                                  </p:stCondLst>
                                  <p:childTnLst>
                                    <p:set>
                                      <p:cBhvr>
                                        <p:cTn dur="1" fill="hold" id="325">
                                          <p:stCondLst>
                                            <p:cond delay="0"/>
                                          </p:stCondLst>
                                        </p:cTn>
                                        <p:tgtEl>
                                          <p:spTgt spid="222"/>
                                        </p:tgtEl>
                                        <p:attrNameLst>
                                          <p:attrName>style.visibility</p:attrName>
                                        </p:attrNameLst>
                                      </p:cBhvr>
                                      <p:to>
                                        <p:strVal val="visible"/>
                                      </p:to>
                                    </p:set>
                                    <p:anim calcmode="lin" valueType="num">
                                      <p:cBhvr additive="base">
                                        <p:cTn dur="500" fill="hold" id="326"/>
                                        <p:tgtEl>
                                          <p:spTgt spid="222"/>
                                        </p:tgtEl>
                                        <p:attrNameLst>
                                          <p:attrName>ppt_x</p:attrName>
                                        </p:attrNameLst>
                                      </p:cBhvr>
                                      <p:tavLst>
                                        <p:tav tm="0">
                                          <p:val>
                                            <p:strVal val="#ppt_x"/>
                                          </p:val>
                                        </p:tav>
                                        <p:tav tm="100000">
                                          <p:val>
                                            <p:strVal val="#ppt_x"/>
                                          </p:val>
                                        </p:tav>
                                      </p:tavLst>
                                    </p:anim>
                                    <p:anim calcmode="lin" valueType="num">
                                      <p:cBhvr additive="base">
                                        <p:cTn dur="500" fill="hold" id="327"/>
                                        <p:tgtEl>
                                          <p:spTgt spid="222"/>
                                        </p:tgtEl>
                                        <p:attrNameLst>
                                          <p:attrName>ppt_y</p:attrName>
                                        </p:attrNameLst>
                                      </p:cBhvr>
                                      <p:tavLst>
                                        <p:tav tm="0">
                                          <p:val>
                                            <p:strVal val="1+#ppt_h/2"/>
                                          </p:val>
                                        </p:tav>
                                        <p:tav tm="100000">
                                          <p:val>
                                            <p:strVal val="#ppt_y"/>
                                          </p:val>
                                        </p:tav>
                                      </p:tavLst>
                                    </p:anim>
                                  </p:childTnLst>
                                </p:cTn>
                              </p:par>
                              <p:par>
                                <p:cTn fill="hold" grpId="0" id="328" nodeType="withEffect" presetClass="entr" presetID="2" presetSubtype="4">
                                  <p:stCondLst>
                                    <p:cond delay="0"/>
                                  </p:stCondLst>
                                  <p:childTnLst>
                                    <p:set>
                                      <p:cBhvr>
                                        <p:cTn dur="1" fill="hold" id="329">
                                          <p:stCondLst>
                                            <p:cond delay="0"/>
                                          </p:stCondLst>
                                        </p:cTn>
                                        <p:tgtEl>
                                          <p:spTgt spid="223"/>
                                        </p:tgtEl>
                                        <p:attrNameLst>
                                          <p:attrName>style.visibility</p:attrName>
                                        </p:attrNameLst>
                                      </p:cBhvr>
                                      <p:to>
                                        <p:strVal val="visible"/>
                                      </p:to>
                                    </p:set>
                                    <p:anim calcmode="lin" valueType="num">
                                      <p:cBhvr additive="base">
                                        <p:cTn dur="500" fill="hold" id="330"/>
                                        <p:tgtEl>
                                          <p:spTgt spid="223"/>
                                        </p:tgtEl>
                                        <p:attrNameLst>
                                          <p:attrName>ppt_x</p:attrName>
                                        </p:attrNameLst>
                                      </p:cBhvr>
                                      <p:tavLst>
                                        <p:tav tm="0">
                                          <p:val>
                                            <p:strVal val="#ppt_x"/>
                                          </p:val>
                                        </p:tav>
                                        <p:tav tm="100000">
                                          <p:val>
                                            <p:strVal val="#ppt_x"/>
                                          </p:val>
                                        </p:tav>
                                      </p:tavLst>
                                    </p:anim>
                                    <p:anim calcmode="lin" valueType="num">
                                      <p:cBhvr additive="base">
                                        <p:cTn dur="500" fill="hold" id="331"/>
                                        <p:tgtEl>
                                          <p:spTgt spid="223"/>
                                        </p:tgtEl>
                                        <p:attrNameLst>
                                          <p:attrName>ppt_y</p:attrName>
                                        </p:attrNameLst>
                                      </p:cBhvr>
                                      <p:tavLst>
                                        <p:tav tm="0">
                                          <p:val>
                                            <p:strVal val="1+#ppt_h/2"/>
                                          </p:val>
                                        </p:tav>
                                        <p:tav tm="100000">
                                          <p:val>
                                            <p:strVal val="#ppt_y"/>
                                          </p:val>
                                        </p:tav>
                                      </p:tavLst>
                                    </p:anim>
                                  </p:childTnLst>
                                </p:cTn>
                              </p:par>
                              <p:par>
                                <p:cTn fill="hold" grpId="0" id="332" nodeType="withEffect" presetClass="entr" presetID="2" presetSubtype="4">
                                  <p:stCondLst>
                                    <p:cond delay="0"/>
                                  </p:stCondLst>
                                  <p:childTnLst>
                                    <p:set>
                                      <p:cBhvr>
                                        <p:cTn dur="1" fill="hold" id="333">
                                          <p:stCondLst>
                                            <p:cond delay="0"/>
                                          </p:stCondLst>
                                        </p:cTn>
                                        <p:tgtEl>
                                          <p:spTgt spid="224"/>
                                        </p:tgtEl>
                                        <p:attrNameLst>
                                          <p:attrName>style.visibility</p:attrName>
                                        </p:attrNameLst>
                                      </p:cBhvr>
                                      <p:to>
                                        <p:strVal val="visible"/>
                                      </p:to>
                                    </p:set>
                                    <p:anim calcmode="lin" valueType="num">
                                      <p:cBhvr additive="base">
                                        <p:cTn dur="500" fill="hold" id="334"/>
                                        <p:tgtEl>
                                          <p:spTgt spid="224"/>
                                        </p:tgtEl>
                                        <p:attrNameLst>
                                          <p:attrName>ppt_x</p:attrName>
                                        </p:attrNameLst>
                                      </p:cBhvr>
                                      <p:tavLst>
                                        <p:tav tm="0">
                                          <p:val>
                                            <p:strVal val="#ppt_x"/>
                                          </p:val>
                                        </p:tav>
                                        <p:tav tm="100000">
                                          <p:val>
                                            <p:strVal val="#ppt_x"/>
                                          </p:val>
                                        </p:tav>
                                      </p:tavLst>
                                    </p:anim>
                                    <p:anim calcmode="lin" valueType="num">
                                      <p:cBhvr additive="base">
                                        <p:cTn dur="500" fill="hold" id="335"/>
                                        <p:tgtEl>
                                          <p:spTgt spid="224"/>
                                        </p:tgtEl>
                                        <p:attrNameLst>
                                          <p:attrName>ppt_y</p:attrName>
                                        </p:attrNameLst>
                                      </p:cBhvr>
                                      <p:tavLst>
                                        <p:tav tm="0">
                                          <p:val>
                                            <p:strVal val="1+#ppt_h/2"/>
                                          </p:val>
                                        </p:tav>
                                        <p:tav tm="100000">
                                          <p:val>
                                            <p:strVal val="#ppt_y"/>
                                          </p:val>
                                        </p:tav>
                                      </p:tavLst>
                                    </p:anim>
                                  </p:childTnLst>
                                </p:cTn>
                              </p:par>
                              <p:par>
                                <p:cTn fill="hold" grpId="0" id="336" nodeType="withEffect" presetClass="entr" presetID="2" presetSubtype="4">
                                  <p:stCondLst>
                                    <p:cond delay="0"/>
                                  </p:stCondLst>
                                  <p:childTnLst>
                                    <p:set>
                                      <p:cBhvr>
                                        <p:cTn dur="1" fill="hold" id="337">
                                          <p:stCondLst>
                                            <p:cond delay="0"/>
                                          </p:stCondLst>
                                        </p:cTn>
                                        <p:tgtEl>
                                          <p:spTgt spid="225"/>
                                        </p:tgtEl>
                                        <p:attrNameLst>
                                          <p:attrName>style.visibility</p:attrName>
                                        </p:attrNameLst>
                                      </p:cBhvr>
                                      <p:to>
                                        <p:strVal val="visible"/>
                                      </p:to>
                                    </p:set>
                                    <p:anim calcmode="lin" valueType="num">
                                      <p:cBhvr additive="base">
                                        <p:cTn dur="500" fill="hold" id="338"/>
                                        <p:tgtEl>
                                          <p:spTgt spid="225"/>
                                        </p:tgtEl>
                                        <p:attrNameLst>
                                          <p:attrName>ppt_x</p:attrName>
                                        </p:attrNameLst>
                                      </p:cBhvr>
                                      <p:tavLst>
                                        <p:tav tm="0">
                                          <p:val>
                                            <p:strVal val="#ppt_x"/>
                                          </p:val>
                                        </p:tav>
                                        <p:tav tm="100000">
                                          <p:val>
                                            <p:strVal val="#ppt_x"/>
                                          </p:val>
                                        </p:tav>
                                      </p:tavLst>
                                    </p:anim>
                                    <p:anim calcmode="lin" valueType="num">
                                      <p:cBhvr additive="base">
                                        <p:cTn dur="500" fill="hold" id="339"/>
                                        <p:tgtEl>
                                          <p:spTgt spid="225"/>
                                        </p:tgtEl>
                                        <p:attrNameLst>
                                          <p:attrName>ppt_y</p:attrName>
                                        </p:attrNameLst>
                                      </p:cBhvr>
                                      <p:tavLst>
                                        <p:tav tm="0">
                                          <p:val>
                                            <p:strVal val="1+#ppt_h/2"/>
                                          </p:val>
                                        </p:tav>
                                        <p:tav tm="100000">
                                          <p:val>
                                            <p:strVal val="#ppt_y"/>
                                          </p:val>
                                        </p:tav>
                                      </p:tavLst>
                                    </p:anim>
                                  </p:childTnLst>
                                </p:cTn>
                              </p:par>
                              <p:par>
                                <p:cTn fill="hold" grpId="0" id="340" nodeType="withEffect" presetClass="entr" presetID="2" presetSubtype="4">
                                  <p:stCondLst>
                                    <p:cond delay="0"/>
                                  </p:stCondLst>
                                  <p:childTnLst>
                                    <p:set>
                                      <p:cBhvr>
                                        <p:cTn dur="1" fill="hold" id="341">
                                          <p:stCondLst>
                                            <p:cond delay="0"/>
                                          </p:stCondLst>
                                        </p:cTn>
                                        <p:tgtEl>
                                          <p:spTgt spid="226"/>
                                        </p:tgtEl>
                                        <p:attrNameLst>
                                          <p:attrName>style.visibility</p:attrName>
                                        </p:attrNameLst>
                                      </p:cBhvr>
                                      <p:to>
                                        <p:strVal val="visible"/>
                                      </p:to>
                                    </p:set>
                                    <p:anim calcmode="lin" valueType="num">
                                      <p:cBhvr additive="base">
                                        <p:cTn dur="500" fill="hold" id="342"/>
                                        <p:tgtEl>
                                          <p:spTgt spid="226"/>
                                        </p:tgtEl>
                                        <p:attrNameLst>
                                          <p:attrName>ppt_x</p:attrName>
                                        </p:attrNameLst>
                                      </p:cBhvr>
                                      <p:tavLst>
                                        <p:tav tm="0">
                                          <p:val>
                                            <p:strVal val="#ppt_x"/>
                                          </p:val>
                                        </p:tav>
                                        <p:tav tm="100000">
                                          <p:val>
                                            <p:strVal val="#ppt_x"/>
                                          </p:val>
                                        </p:tav>
                                      </p:tavLst>
                                    </p:anim>
                                    <p:anim calcmode="lin" valueType="num">
                                      <p:cBhvr additive="base">
                                        <p:cTn dur="500" fill="hold" id="343"/>
                                        <p:tgtEl>
                                          <p:spTgt spid="226"/>
                                        </p:tgtEl>
                                        <p:attrNameLst>
                                          <p:attrName>ppt_y</p:attrName>
                                        </p:attrNameLst>
                                      </p:cBhvr>
                                      <p:tavLst>
                                        <p:tav tm="0">
                                          <p:val>
                                            <p:strVal val="1+#ppt_h/2"/>
                                          </p:val>
                                        </p:tav>
                                        <p:tav tm="100000">
                                          <p:val>
                                            <p:strVal val="#ppt_y"/>
                                          </p:val>
                                        </p:tav>
                                      </p:tavLst>
                                    </p:anim>
                                  </p:childTnLst>
                                </p:cTn>
                              </p:par>
                            </p:childTnLst>
                          </p:cTn>
                        </p:par>
                        <p:par>
                          <p:cTn fill="hold" id="344" nodeType="afterGroup">
                            <p:stCondLst>
                              <p:cond delay="2000"/>
                            </p:stCondLst>
                            <p:childTnLst>
                              <p:par>
                                <p:cTn fill="hold" grpId="0" id="345" nodeType="afterEffect" presetClass="entr" presetID="47" presetSubtype="0">
                                  <p:stCondLst>
                                    <p:cond delay="0"/>
                                  </p:stCondLst>
                                  <p:childTnLst>
                                    <p:set>
                                      <p:cBhvr>
                                        <p:cTn dur="1" fill="hold" id="346">
                                          <p:stCondLst>
                                            <p:cond delay="0"/>
                                          </p:stCondLst>
                                        </p:cTn>
                                        <p:tgtEl>
                                          <p:spTgt spid="227"/>
                                        </p:tgtEl>
                                        <p:attrNameLst>
                                          <p:attrName>style.visibility</p:attrName>
                                        </p:attrNameLst>
                                      </p:cBhvr>
                                      <p:to>
                                        <p:strVal val="visible"/>
                                      </p:to>
                                    </p:set>
                                    <p:animEffect filter="fade" transition="in">
                                      <p:cBhvr>
                                        <p:cTn dur="1000" id="347"/>
                                        <p:tgtEl>
                                          <p:spTgt spid="227"/>
                                        </p:tgtEl>
                                      </p:cBhvr>
                                    </p:animEffect>
                                    <p:anim calcmode="lin" valueType="num">
                                      <p:cBhvr>
                                        <p:cTn dur="1000" fill="hold" id="348"/>
                                        <p:tgtEl>
                                          <p:spTgt spid="227"/>
                                        </p:tgtEl>
                                        <p:attrNameLst>
                                          <p:attrName>ppt_x</p:attrName>
                                        </p:attrNameLst>
                                      </p:cBhvr>
                                      <p:tavLst>
                                        <p:tav tm="0">
                                          <p:val>
                                            <p:strVal val="#ppt_x"/>
                                          </p:val>
                                        </p:tav>
                                        <p:tav tm="100000">
                                          <p:val>
                                            <p:strVal val="#ppt_x"/>
                                          </p:val>
                                        </p:tav>
                                      </p:tavLst>
                                    </p:anim>
                                    <p:anim calcmode="lin" valueType="num">
                                      <p:cBhvr>
                                        <p:cTn dur="1000" fill="hold" id="349"/>
                                        <p:tgtEl>
                                          <p:spTgt spid="227"/>
                                        </p:tgtEl>
                                        <p:attrNameLst>
                                          <p:attrName>ppt_y</p:attrName>
                                        </p:attrNameLst>
                                      </p:cBhvr>
                                      <p:tavLst>
                                        <p:tav tm="0">
                                          <p:val>
                                            <p:strVal val="#ppt_y-.1"/>
                                          </p:val>
                                        </p:tav>
                                        <p:tav tm="100000">
                                          <p:val>
                                            <p:strVal val="#ppt_y"/>
                                          </p:val>
                                        </p:tav>
                                      </p:tavLst>
                                    </p:anim>
                                  </p:childTnLst>
                                </p:cTn>
                              </p:par>
                            </p:childTnLst>
                          </p:cTn>
                        </p:par>
                        <p:par>
                          <p:cTn fill="hold" id="350" nodeType="afterGroup">
                            <p:stCondLst>
                              <p:cond delay="3000"/>
                            </p:stCondLst>
                            <p:childTnLst>
                              <p:par>
                                <p:cTn fill="hold" id="351" nodeType="afterEffect" presetClass="entr" presetID="22" presetSubtype="8">
                                  <p:stCondLst>
                                    <p:cond delay="0"/>
                                  </p:stCondLst>
                                  <p:childTnLst>
                                    <p:set>
                                      <p:cBhvr>
                                        <p:cTn dur="1" fill="hold" id="352">
                                          <p:stCondLst>
                                            <p:cond delay="0"/>
                                          </p:stCondLst>
                                        </p:cTn>
                                        <p:tgtEl>
                                          <p:spTgt spid="228"/>
                                        </p:tgtEl>
                                        <p:attrNameLst>
                                          <p:attrName>style.visibility</p:attrName>
                                        </p:attrNameLst>
                                      </p:cBhvr>
                                      <p:to>
                                        <p:strVal val="visible"/>
                                      </p:to>
                                    </p:set>
                                    <p:animEffect filter="wipe(left)" transition="in">
                                      <p:cBhvr>
                                        <p:cTn dur="500" id="353"/>
                                        <p:tgtEl>
                                          <p:spTgt spid="228"/>
                                        </p:tgtEl>
                                      </p:cBhvr>
                                    </p:animEffect>
                                  </p:childTnLst>
                                </p:cTn>
                              </p:par>
                            </p:childTnLst>
                          </p:cTn>
                        </p:par>
                        <p:par>
                          <p:cTn fill="hold" id="354" nodeType="afterGroup">
                            <p:stCondLst>
                              <p:cond delay="3500"/>
                            </p:stCondLst>
                            <p:childTnLst>
                              <p:par>
                                <p:cTn fill="hold" grpId="0" id="355" nodeType="afterEffect" presetClass="entr" presetID="22" presetSubtype="8">
                                  <p:stCondLst>
                                    <p:cond delay="0"/>
                                  </p:stCondLst>
                                  <p:childTnLst>
                                    <p:set>
                                      <p:cBhvr>
                                        <p:cTn dur="1" fill="hold" id="356">
                                          <p:stCondLst>
                                            <p:cond delay="0"/>
                                          </p:stCondLst>
                                        </p:cTn>
                                        <p:tgtEl>
                                          <p:spTgt spid="229"/>
                                        </p:tgtEl>
                                        <p:attrNameLst>
                                          <p:attrName>style.visibility</p:attrName>
                                        </p:attrNameLst>
                                      </p:cBhvr>
                                      <p:to>
                                        <p:strVal val="visible"/>
                                      </p:to>
                                    </p:set>
                                    <p:animEffect filter="wipe(left)" transition="in">
                                      <p:cBhvr>
                                        <p:cTn dur="500" id="357"/>
                                        <p:tgtEl>
                                          <p:spTgt spid="229"/>
                                        </p:tgtEl>
                                      </p:cBhvr>
                                    </p:animEffect>
                                  </p:childTnLst>
                                </p:cTn>
                              </p:par>
                              <p:par>
                                <p:cTn fill="hold" grpId="0" id="358" nodeType="withEffect" presetClass="entr" presetID="22" presetSubtype="8">
                                  <p:stCondLst>
                                    <p:cond delay="0"/>
                                  </p:stCondLst>
                                  <p:childTnLst>
                                    <p:set>
                                      <p:cBhvr>
                                        <p:cTn dur="1" fill="hold" id="359">
                                          <p:stCondLst>
                                            <p:cond delay="0"/>
                                          </p:stCondLst>
                                        </p:cTn>
                                        <p:tgtEl>
                                          <p:spTgt spid="230"/>
                                        </p:tgtEl>
                                        <p:attrNameLst>
                                          <p:attrName>style.visibility</p:attrName>
                                        </p:attrNameLst>
                                      </p:cBhvr>
                                      <p:to>
                                        <p:strVal val="visible"/>
                                      </p:to>
                                    </p:set>
                                    <p:animEffect filter="wipe(left)" transition="in">
                                      <p:cBhvr>
                                        <p:cTn dur="500" id="360"/>
                                        <p:tgtEl>
                                          <p:spTgt spid="230"/>
                                        </p:tgtEl>
                                      </p:cBhvr>
                                    </p:animEffect>
                                  </p:childTnLst>
                                </p:cTn>
                              </p:par>
                            </p:childTnLst>
                          </p:cTn>
                        </p:par>
                        <p:par>
                          <p:cTn fill="hold" id="361" nodeType="afterGroup">
                            <p:stCondLst>
                              <p:cond delay="4000"/>
                            </p:stCondLst>
                            <p:childTnLst>
                              <p:par>
                                <p:cTn fill="hold" grpId="0" id="362" nodeType="afterEffect" presetClass="entr" presetID="47" presetSubtype="0">
                                  <p:stCondLst>
                                    <p:cond delay="0"/>
                                  </p:stCondLst>
                                  <p:childTnLst>
                                    <p:set>
                                      <p:cBhvr>
                                        <p:cTn dur="1" fill="hold" id="363">
                                          <p:stCondLst>
                                            <p:cond delay="0"/>
                                          </p:stCondLst>
                                        </p:cTn>
                                        <p:tgtEl>
                                          <p:spTgt spid="231"/>
                                        </p:tgtEl>
                                        <p:attrNameLst>
                                          <p:attrName>style.visibility</p:attrName>
                                        </p:attrNameLst>
                                      </p:cBhvr>
                                      <p:to>
                                        <p:strVal val="visible"/>
                                      </p:to>
                                    </p:set>
                                    <p:animEffect filter="fade" transition="in">
                                      <p:cBhvr>
                                        <p:cTn dur="1000" id="364"/>
                                        <p:tgtEl>
                                          <p:spTgt spid="231"/>
                                        </p:tgtEl>
                                      </p:cBhvr>
                                    </p:animEffect>
                                    <p:anim calcmode="lin" valueType="num">
                                      <p:cBhvr>
                                        <p:cTn dur="1000" fill="hold" id="365"/>
                                        <p:tgtEl>
                                          <p:spTgt spid="231"/>
                                        </p:tgtEl>
                                        <p:attrNameLst>
                                          <p:attrName>ppt_x</p:attrName>
                                        </p:attrNameLst>
                                      </p:cBhvr>
                                      <p:tavLst>
                                        <p:tav tm="0">
                                          <p:val>
                                            <p:strVal val="#ppt_x"/>
                                          </p:val>
                                        </p:tav>
                                        <p:tav tm="100000">
                                          <p:val>
                                            <p:strVal val="#ppt_x"/>
                                          </p:val>
                                        </p:tav>
                                      </p:tavLst>
                                    </p:anim>
                                    <p:anim calcmode="lin" valueType="num">
                                      <p:cBhvr>
                                        <p:cTn dur="1000" fill="hold" id="366"/>
                                        <p:tgtEl>
                                          <p:spTgt spid="231"/>
                                        </p:tgtEl>
                                        <p:attrNameLst>
                                          <p:attrName>ppt_y</p:attrName>
                                        </p:attrNameLst>
                                      </p:cBhvr>
                                      <p:tavLst>
                                        <p:tav tm="0">
                                          <p:val>
                                            <p:strVal val="#ppt_y-.1"/>
                                          </p:val>
                                        </p:tav>
                                        <p:tav tm="100000">
                                          <p:val>
                                            <p:strVal val="#ppt_y"/>
                                          </p:val>
                                        </p:tav>
                                      </p:tavLst>
                                    </p:anim>
                                  </p:childTnLst>
                                </p:cTn>
                              </p:par>
                            </p:childTnLst>
                          </p:cTn>
                        </p:par>
                        <p:par>
                          <p:cTn fill="hold" id="367" nodeType="afterGroup">
                            <p:stCondLst>
                              <p:cond delay="5000"/>
                            </p:stCondLst>
                            <p:childTnLst>
                              <p:par>
                                <p:cTn fill="hold" id="368" nodeType="afterEffect" presetClass="entr" presetID="22" presetSubtype="8">
                                  <p:stCondLst>
                                    <p:cond delay="0"/>
                                  </p:stCondLst>
                                  <p:childTnLst>
                                    <p:set>
                                      <p:cBhvr>
                                        <p:cTn dur="1" fill="hold" id="369">
                                          <p:stCondLst>
                                            <p:cond delay="0"/>
                                          </p:stCondLst>
                                        </p:cTn>
                                        <p:tgtEl>
                                          <p:spTgt spid="232"/>
                                        </p:tgtEl>
                                        <p:attrNameLst>
                                          <p:attrName>style.visibility</p:attrName>
                                        </p:attrNameLst>
                                      </p:cBhvr>
                                      <p:to>
                                        <p:strVal val="visible"/>
                                      </p:to>
                                    </p:set>
                                    <p:animEffect filter="wipe(left)" transition="in">
                                      <p:cBhvr>
                                        <p:cTn dur="500" id="370"/>
                                        <p:tgtEl>
                                          <p:spTgt spid="232"/>
                                        </p:tgtEl>
                                      </p:cBhvr>
                                    </p:animEffect>
                                  </p:childTnLst>
                                </p:cTn>
                              </p:par>
                            </p:childTnLst>
                          </p:cTn>
                        </p:par>
                        <p:par>
                          <p:cTn fill="hold" id="371" nodeType="afterGroup">
                            <p:stCondLst>
                              <p:cond delay="5500"/>
                            </p:stCondLst>
                            <p:childTnLst>
                              <p:par>
                                <p:cTn fill="hold" grpId="0" id="372" nodeType="afterEffect" presetClass="entr" presetID="22" presetSubtype="8">
                                  <p:stCondLst>
                                    <p:cond delay="0"/>
                                  </p:stCondLst>
                                  <p:childTnLst>
                                    <p:set>
                                      <p:cBhvr>
                                        <p:cTn dur="1" fill="hold" id="373">
                                          <p:stCondLst>
                                            <p:cond delay="0"/>
                                          </p:stCondLst>
                                        </p:cTn>
                                        <p:tgtEl>
                                          <p:spTgt spid="233"/>
                                        </p:tgtEl>
                                        <p:attrNameLst>
                                          <p:attrName>style.visibility</p:attrName>
                                        </p:attrNameLst>
                                      </p:cBhvr>
                                      <p:to>
                                        <p:strVal val="visible"/>
                                      </p:to>
                                    </p:set>
                                    <p:animEffect filter="wipe(left)" transition="in">
                                      <p:cBhvr>
                                        <p:cTn dur="500" id="374"/>
                                        <p:tgtEl>
                                          <p:spTgt spid="233"/>
                                        </p:tgtEl>
                                      </p:cBhvr>
                                    </p:animEffect>
                                  </p:childTnLst>
                                </p:cTn>
                              </p:par>
                              <p:par>
                                <p:cTn fill="hold" grpId="0" id="375" nodeType="withEffect" presetClass="entr" presetID="22" presetSubtype="8">
                                  <p:stCondLst>
                                    <p:cond delay="0"/>
                                  </p:stCondLst>
                                  <p:childTnLst>
                                    <p:set>
                                      <p:cBhvr>
                                        <p:cTn dur="1" fill="hold" id="376">
                                          <p:stCondLst>
                                            <p:cond delay="0"/>
                                          </p:stCondLst>
                                        </p:cTn>
                                        <p:tgtEl>
                                          <p:spTgt spid="234"/>
                                        </p:tgtEl>
                                        <p:attrNameLst>
                                          <p:attrName>style.visibility</p:attrName>
                                        </p:attrNameLst>
                                      </p:cBhvr>
                                      <p:to>
                                        <p:strVal val="visible"/>
                                      </p:to>
                                    </p:set>
                                    <p:animEffect filter="wipe(left)" transition="in">
                                      <p:cBhvr>
                                        <p:cTn dur="500" id="377"/>
                                        <p:tgtEl>
                                          <p:spTgt spid="234"/>
                                        </p:tgtEl>
                                      </p:cBhvr>
                                    </p:animEffect>
                                  </p:childTnLst>
                                </p:cTn>
                              </p:par>
                            </p:childTnLst>
                          </p:cTn>
                        </p:par>
                        <p:par>
                          <p:cTn fill="hold" id="378" nodeType="afterGroup">
                            <p:stCondLst>
                              <p:cond delay="6000"/>
                            </p:stCondLst>
                            <p:childTnLst>
                              <p:par>
                                <p:cTn fill="hold" grpId="0" id="379" nodeType="afterEffect" presetClass="entr" presetID="47" presetSubtype="0">
                                  <p:stCondLst>
                                    <p:cond delay="0"/>
                                  </p:stCondLst>
                                  <p:childTnLst>
                                    <p:set>
                                      <p:cBhvr>
                                        <p:cTn dur="1" fill="hold" id="380">
                                          <p:stCondLst>
                                            <p:cond delay="0"/>
                                          </p:stCondLst>
                                        </p:cTn>
                                        <p:tgtEl>
                                          <p:spTgt spid="235"/>
                                        </p:tgtEl>
                                        <p:attrNameLst>
                                          <p:attrName>style.visibility</p:attrName>
                                        </p:attrNameLst>
                                      </p:cBhvr>
                                      <p:to>
                                        <p:strVal val="visible"/>
                                      </p:to>
                                    </p:set>
                                    <p:animEffect filter="fade" transition="in">
                                      <p:cBhvr>
                                        <p:cTn dur="1000" id="381"/>
                                        <p:tgtEl>
                                          <p:spTgt spid="235"/>
                                        </p:tgtEl>
                                      </p:cBhvr>
                                    </p:animEffect>
                                    <p:anim calcmode="lin" valueType="num">
                                      <p:cBhvr>
                                        <p:cTn dur="1000" fill="hold" id="382"/>
                                        <p:tgtEl>
                                          <p:spTgt spid="235"/>
                                        </p:tgtEl>
                                        <p:attrNameLst>
                                          <p:attrName>ppt_x</p:attrName>
                                        </p:attrNameLst>
                                      </p:cBhvr>
                                      <p:tavLst>
                                        <p:tav tm="0">
                                          <p:val>
                                            <p:strVal val="#ppt_x"/>
                                          </p:val>
                                        </p:tav>
                                        <p:tav tm="100000">
                                          <p:val>
                                            <p:strVal val="#ppt_x"/>
                                          </p:val>
                                        </p:tav>
                                      </p:tavLst>
                                    </p:anim>
                                    <p:anim calcmode="lin" valueType="num">
                                      <p:cBhvr>
                                        <p:cTn dur="1000" fill="hold" id="383"/>
                                        <p:tgtEl>
                                          <p:spTgt spid="235"/>
                                        </p:tgtEl>
                                        <p:attrNameLst>
                                          <p:attrName>ppt_y</p:attrName>
                                        </p:attrNameLst>
                                      </p:cBhvr>
                                      <p:tavLst>
                                        <p:tav tm="0">
                                          <p:val>
                                            <p:strVal val="#ppt_y-.1"/>
                                          </p:val>
                                        </p:tav>
                                        <p:tav tm="100000">
                                          <p:val>
                                            <p:strVal val="#ppt_y"/>
                                          </p:val>
                                        </p:tav>
                                      </p:tavLst>
                                    </p:anim>
                                  </p:childTnLst>
                                </p:cTn>
                              </p:par>
                            </p:childTnLst>
                          </p:cTn>
                        </p:par>
                        <p:par>
                          <p:cTn fill="hold" id="384" nodeType="afterGroup">
                            <p:stCondLst>
                              <p:cond delay="7000"/>
                            </p:stCondLst>
                            <p:childTnLst>
                              <p:par>
                                <p:cTn fill="hold" id="385" nodeType="afterEffect" presetClass="entr" presetID="22" presetSubtype="8">
                                  <p:stCondLst>
                                    <p:cond delay="0"/>
                                  </p:stCondLst>
                                  <p:childTnLst>
                                    <p:set>
                                      <p:cBhvr>
                                        <p:cTn dur="1" fill="hold" id="386">
                                          <p:stCondLst>
                                            <p:cond delay="0"/>
                                          </p:stCondLst>
                                        </p:cTn>
                                        <p:tgtEl>
                                          <p:spTgt spid="236"/>
                                        </p:tgtEl>
                                        <p:attrNameLst>
                                          <p:attrName>style.visibility</p:attrName>
                                        </p:attrNameLst>
                                      </p:cBhvr>
                                      <p:to>
                                        <p:strVal val="visible"/>
                                      </p:to>
                                    </p:set>
                                    <p:animEffect filter="wipe(left)" transition="in">
                                      <p:cBhvr>
                                        <p:cTn dur="500" id="387"/>
                                        <p:tgtEl>
                                          <p:spTgt spid="236"/>
                                        </p:tgtEl>
                                      </p:cBhvr>
                                    </p:animEffect>
                                  </p:childTnLst>
                                </p:cTn>
                              </p:par>
                            </p:childTnLst>
                          </p:cTn>
                        </p:par>
                        <p:par>
                          <p:cTn fill="hold" id="388" nodeType="afterGroup">
                            <p:stCondLst>
                              <p:cond delay="7500"/>
                            </p:stCondLst>
                            <p:childTnLst>
                              <p:par>
                                <p:cTn fill="hold" grpId="0" id="389" nodeType="afterEffect" presetClass="entr" presetID="22" presetSubtype="8">
                                  <p:stCondLst>
                                    <p:cond delay="0"/>
                                  </p:stCondLst>
                                  <p:childTnLst>
                                    <p:set>
                                      <p:cBhvr>
                                        <p:cTn dur="1" fill="hold" id="390">
                                          <p:stCondLst>
                                            <p:cond delay="0"/>
                                          </p:stCondLst>
                                        </p:cTn>
                                        <p:tgtEl>
                                          <p:spTgt spid="237"/>
                                        </p:tgtEl>
                                        <p:attrNameLst>
                                          <p:attrName>style.visibility</p:attrName>
                                        </p:attrNameLst>
                                      </p:cBhvr>
                                      <p:to>
                                        <p:strVal val="visible"/>
                                      </p:to>
                                    </p:set>
                                    <p:animEffect filter="wipe(left)" transition="in">
                                      <p:cBhvr>
                                        <p:cTn dur="500" id="391"/>
                                        <p:tgtEl>
                                          <p:spTgt spid="237"/>
                                        </p:tgtEl>
                                      </p:cBhvr>
                                    </p:animEffect>
                                  </p:childTnLst>
                                </p:cTn>
                              </p:par>
                              <p:par>
                                <p:cTn fill="hold" grpId="0" id="392" nodeType="withEffect" presetClass="entr" presetID="22" presetSubtype="8">
                                  <p:stCondLst>
                                    <p:cond delay="0"/>
                                  </p:stCondLst>
                                  <p:childTnLst>
                                    <p:set>
                                      <p:cBhvr>
                                        <p:cTn dur="1" fill="hold" id="393">
                                          <p:stCondLst>
                                            <p:cond delay="0"/>
                                          </p:stCondLst>
                                        </p:cTn>
                                        <p:tgtEl>
                                          <p:spTgt spid="238"/>
                                        </p:tgtEl>
                                        <p:attrNameLst>
                                          <p:attrName>style.visibility</p:attrName>
                                        </p:attrNameLst>
                                      </p:cBhvr>
                                      <p:to>
                                        <p:strVal val="visible"/>
                                      </p:to>
                                    </p:set>
                                    <p:animEffect filter="wipe(left)" transition="in">
                                      <p:cBhvr>
                                        <p:cTn dur="500" id="394"/>
                                        <p:tgtEl>
                                          <p:spTgt spid="2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7"/>
      <p:bldP grpId="0" spid="128"/>
      <p:bldP grpId="0" spid="129"/>
      <p:bldP grpId="0" spid="130"/>
      <p:bldP grpId="0" spid="131"/>
      <p:bldP grpId="0" spid="132"/>
      <p:bldP grpId="0" spid="133"/>
      <p:bldP grpId="0" spid="134"/>
      <p:bldP grpId="0" spid="135"/>
      <p:bldP grpId="0" spid="136"/>
      <p:bldP grpId="0" spid="137"/>
      <p:bldP grpId="0" spid="138"/>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68"/>
      <p:bldP grpId="0" spid="169"/>
      <p:bldP grpId="0" spid="170"/>
      <p:bldP grpId="0" spid="171"/>
      <p:bldP grpId="0" spid="172"/>
      <p:bldP grpId="0" spid="173"/>
      <p:bldP grpId="0" spid="174"/>
      <p:bldP grpId="0" spid="175"/>
      <p:bldP grpId="0" spid="176"/>
      <p:bldP grpId="0" spid="180"/>
      <p:bldP grpId="0" spid="181"/>
      <p:bldP grpId="0" spid="182"/>
      <p:bldP grpId="0" spid="183"/>
      <p:bldP grpId="0" spid="184"/>
      <p:bldP grpId="0" spid="185"/>
      <p:bldP grpId="0" spid="186"/>
      <p:bldP grpId="0" spid="187"/>
      <p:bldP grpId="0" spid="188"/>
      <p:bldP grpId="0" spid="189"/>
      <p:bldP grpId="0" spid="190"/>
      <p:bldP grpId="0" spid="191"/>
      <p:bldP grpId="0" spid="192"/>
      <p:bldP grpId="0" spid="193"/>
      <p:bldP grpId="0" spid="194"/>
      <p:bldP grpId="0" spid="195"/>
      <p:bldP grpId="0" spid="196"/>
      <p:bldP grpId="0" spid="197"/>
      <p:bldP grpId="0" spid="198"/>
      <p:bldP grpId="0" spid="199"/>
      <p:bldP grpId="0" spid="200"/>
      <p:bldP grpId="0" spid="201"/>
      <p:bldP grpId="0" spid="202"/>
      <p:bldP grpId="0" spid="203"/>
      <p:bldP grpId="0" spid="204"/>
      <p:bldP grpId="0" spid="205"/>
      <p:bldP grpId="0" spid="206"/>
      <p:bldP grpId="0" spid="207"/>
      <p:bldP grpId="0" spid="208"/>
      <p:bldP grpId="0" spid="209"/>
      <p:bldP grpId="0" spid="210"/>
      <p:bldP grpId="0" spid="211"/>
      <p:bldP grpId="0" spid="212"/>
      <p:bldP grpId="0" spid="213"/>
      <p:bldP grpId="0" spid="214"/>
      <p:bldP grpId="0" spid="215"/>
      <p:bldP grpId="0" spid="216"/>
      <p:bldP grpId="0" spid="217"/>
      <p:bldP grpId="0" spid="218"/>
      <p:bldP grpId="0" spid="219"/>
      <p:bldP grpId="0" spid="220"/>
      <p:bldP grpId="0" spid="221"/>
      <p:bldP grpId="0" spid="222"/>
      <p:bldP grpId="0" spid="223"/>
      <p:bldP grpId="0" spid="224"/>
      <p:bldP grpId="0" spid="225"/>
      <p:bldP grpId="0" spid="226"/>
      <p:bldP grpId="0" spid="227"/>
      <p:bldP grpId="0" spid="229"/>
      <p:bldP grpId="0" spid="230"/>
      <p:bldP grpId="0" spid="231"/>
      <p:bldP grpId="0" spid="233"/>
      <p:bldP grpId="0" spid="234"/>
      <p:bldP grpId="0" spid="235"/>
      <p:bldP grpId="0" spid="237"/>
      <p:bldP grpId="0" spid="23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hape 1624"/>
          <p:cNvSpPr/>
          <p:nvPr/>
        </p:nvSpPr>
        <p:spPr>
          <a:xfrm>
            <a:off x="2666317" y="2197100"/>
            <a:ext cx="6928275" cy="3879851"/>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204C26"/>
          </a:solidFill>
          <a:ln w="12700">
            <a:miter lim="400000"/>
          </a:ln>
        </p:spPr>
        <p:txBody>
          <a:bodyPr bIns="0" lIns="0" rIns="0" tIns="0"/>
          <a:lstStyle/>
          <a:p>
            <a:pPr lvl="0"/>
            <a:endParaRPr sz="1735">
              <a:cs typeface="+mn-ea"/>
              <a:sym typeface="+mn-lt"/>
            </a:endParaRPr>
          </a:p>
        </p:txBody>
      </p:sp>
      <p:sp>
        <p:nvSpPr>
          <p:cNvPr id="4" name="Text Placeholder 4"/>
          <p:cNvSpPr txBox="1"/>
          <p:nvPr/>
        </p:nvSpPr>
        <p:spPr>
          <a:xfrm>
            <a:off x="1115483" y="4345620"/>
            <a:ext cx="1863715" cy="1141008"/>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a:lnSpc>
                <a:spcPct val="120000"/>
              </a:lnSpc>
            </a:pPr>
            <a:r>
              <a:rPr altLang="en-US" lang="zh-CN" sz="1400">
                <a:cs typeface="+mn-ea"/>
                <a:sym typeface="+mn-lt"/>
              </a:rPr>
              <a:t>双击输入替换内容双击输入替换内容</a:t>
            </a:r>
          </a:p>
        </p:txBody>
      </p:sp>
      <p:sp>
        <p:nvSpPr>
          <p:cNvPr id="5" name="Shape 1626"/>
          <p:cNvSpPr/>
          <p:nvPr/>
        </p:nvSpPr>
        <p:spPr>
          <a:xfrm flipV="1">
            <a:off x="3182368" y="4149225"/>
            <a:ext cx="1" cy="1386955"/>
          </a:xfrm>
          <a:prstGeom prst="line">
            <a:avLst/>
          </a:prstGeom>
          <a:ln w="12700">
            <a:solidFill>
              <a:srgbClr val="A6AAA9"/>
            </a:solidFill>
            <a:miter lim="400000"/>
          </a:ln>
        </p:spPr>
        <p:txBody>
          <a:bodyPr anchor="ctr" bIns="25400" lIns="25400" rIns="25400" tIns="25400"/>
          <a:lstStyle/>
          <a:p>
            <a:pPr lvl="0"/>
            <a:endParaRPr sz="1735">
              <a:cs typeface="+mn-ea"/>
              <a:sym typeface="+mn-lt"/>
            </a:endParaRPr>
          </a:p>
        </p:txBody>
      </p:sp>
      <p:sp>
        <p:nvSpPr>
          <p:cNvPr id="6" name="Shape 1627"/>
          <p:cNvSpPr/>
          <p:nvPr/>
        </p:nvSpPr>
        <p:spPr>
          <a:xfrm flipV="1">
            <a:off x="4510624" y="2634578"/>
            <a:ext cx="1" cy="1969700"/>
          </a:xfrm>
          <a:prstGeom prst="line">
            <a:avLst/>
          </a:prstGeom>
          <a:ln w="12700">
            <a:solidFill>
              <a:srgbClr val="A6AAA9"/>
            </a:solidFill>
            <a:miter lim="400000"/>
          </a:ln>
        </p:spPr>
        <p:txBody>
          <a:bodyPr anchor="ctr" bIns="25400" lIns="25400" rIns="25400" tIns="25400"/>
          <a:lstStyle/>
          <a:p>
            <a:pPr lvl="0"/>
            <a:endParaRPr sz="1735">
              <a:cs typeface="+mn-ea"/>
              <a:sym typeface="+mn-lt"/>
            </a:endParaRPr>
          </a:p>
        </p:txBody>
      </p:sp>
      <p:sp>
        <p:nvSpPr>
          <p:cNvPr id="7" name="Shape 1628"/>
          <p:cNvSpPr/>
          <p:nvPr/>
        </p:nvSpPr>
        <p:spPr>
          <a:xfrm flipV="1">
            <a:off x="5791225" y="1963436"/>
            <a:ext cx="1" cy="2049549"/>
          </a:xfrm>
          <a:prstGeom prst="line">
            <a:avLst/>
          </a:prstGeom>
          <a:ln w="12700">
            <a:solidFill>
              <a:srgbClr val="A6AAA9"/>
            </a:solidFill>
            <a:miter lim="400000"/>
          </a:ln>
        </p:spPr>
        <p:txBody>
          <a:bodyPr anchor="ctr" bIns="25400" lIns="25400" rIns="25400" tIns="25400"/>
          <a:lstStyle/>
          <a:p>
            <a:pPr lvl="0"/>
            <a:endParaRPr sz="1735">
              <a:cs typeface="+mn-ea"/>
              <a:sym typeface="+mn-lt"/>
            </a:endParaRPr>
          </a:p>
        </p:txBody>
      </p:sp>
      <p:sp>
        <p:nvSpPr>
          <p:cNvPr id="8" name="Shape 1629"/>
          <p:cNvSpPr/>
          <p:nvPr/>
        </p:nvSpPr>
        <p:spPr>
          <a:xfrm flipV="1">
            <a:off x="7585481" y="3456551"/>
            <a:ext cx="1" cy="1360951"/>
          </a:xfrm>
          <a:prstGeom prst="line">
            <a:avLst/>
          </a:prstGeom>
          <a:ln w="12700">
            <a:solidFill>
              <a:srgbClr val="A6AAA9"/>
            </a:solidFill>
            <a:miter lim="400000"/>
          </a:ln>
        </p:spPr>
        <p:txBody>
          <a:bodyPr anchor="ctr" bIns="25400" lIns="25400" rIns="25400" tIns="25400"/>
          <a:lstStyle/>
          <a:p>
            <a:pPr lvl="0"/>
            <a:endParaRPr sz="1735">
              <a:cs typeface="+mn-ea"/>
              <a:sym typeface="+mn-lt"/>
            </a:endParaRPr>
          </a:p>
        </p:txBody>
      </p:sp>
      <p:sp>
        <p:nvSpPr>
          <p:cNvPr id="9" name="Shape 1630"/>
          <p:cNvSpPr/>
          <p:nvPr/>
        </p:nvSpPr>
        <p:spPr>
          <a:xfrm>
            <a:off x="2970997" y="3939617"/>
            <a:ext cx="422743" cy="42274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10" name="Shape 1636"/>
          <p:cNvSpPr/>
          <p:nvPr/>
        </p:nvSpPr>
        <p:spPr>
          <a:xfrm>
            <a:off x="4295908" y="2403782"/>
            <a:ext cx="422744" cy="422743"/>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11" name="Shape 1642"/>
          <p:cNvSpPr/>
          <p:nvPr/>
        </p:nvSpPr>
        <p:spPr>
          <a:xfrm>
            <a:off x="5582679" y="1566096"/>
            <a:ext cx="422744" cy="42274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12" name="Shape 1648"/>
          <p:cNvSpPr/>
          <p:nvPr/>
        </p:nvSpPr>
        <p:spPr>
          <a:xfrm>
            <a:off x="7372331" y="4646460"/>
            <a:ext cx="422744" cy="42274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12700">
            <a:noFill/>
            <a:miter lim="400000"/>
          </a:ln>
          <a:effectLst/>
        </p:spPr>
        <p:txBody>
          <a:bodyPr anchor="ctr" bIns="19051" lIns="19051" numCol="1" rIns="19051" tIns="19051" wrap="square">
            <a:noAutofit/>
          </a:bodyPr>
          <a:lstStyle/>
          <a:p>
            <a:pPr lvl="0"/>
            <a:endParaRPr sz="1735">
              <a:cs typeface="+mn-ea"/>
              <a:sym typeface="+mn-lt"/>
            </a:endParaRPr>
          </a:p>
        </p:txBody>
      </p:sp>
      <p:sp>
        <p:nvSpPr>
          <p:cNvPr id="13" name="Shape 1653"/>
          <p:cNvSpPr/>
          <p:nvPr/>
        </p:nvSpPr>
        <p:spPr>
          <a:xfrm>
            <a:off x="3124593" y="5486628"/>
            <a:ext cx="115547" cy="11554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endParaRPr sz="1735">
              <a:cs typeface="+mn-ea"/>
              <a:sym typeface="+mn-lt"/>
            </a:endParaRPr>
          </a:p>
        </p:txBody>
      </p:sp>
      <p:sp>
        <p:nvSpPr>
          <p:cNvPr id="14" name="Shape 1654"/>
          <p:cNvSpPr/>
          <p:nvPr/>
        </p:nvSpPr>
        <p:spPr>
          <a:xfrm>
            <a:off x="4420741" y="4516851"/>
            <a:ext cx="179764" cy="17976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endParaRPr sz="1735">
              <a:cs typeface="+mn-ea"/>
              <a:sym typeface="+mn-lt"/>
            </a:endParaRPr>
          </a:p>
        </p:txBody>
      </p:sp>
      <p:sp>
        <p:nvSpPr>
          <p:cNvPr id="15" name="Shape 1655"/>
          <p:cNvSpPr/>
          <p:nvPr/>
        </p:nvSpPr>
        <p:spPr>
          <a:xfrm>
            <a:off x="5675689" y="3901071"/>
            <a:ext cx="231073" cy="23107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endParaRPr sz="1735">
              <a:cs typeface="+mn-ea"/>
              <a:sym typeface="+mn-lt"/>
            </a:endParaRPr>
          </a:p>
        </p:txBody>
      </p:sp>
      <p:sp>
        <p:nvSpPr>
          <p:cNvPr id="16" name="Shape 1656"/>
          <p:cNvSpPr/>
          <p:nvPr/>
        </p:nvSpPr>
        <p:spPr>
          <a:xfrm>
            <a:off x="7439490" y="3316506"/>
            <a:ext cx="285751" cy="28575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endParaRPr sz="1735">
              <a:cs typeface="+mn-ea"/>
              <a:sym typeface="+mn-lt"/>
            </a:endParaRPr>
          </a:p>
        </p:txBody>
      </p:sp>
      <p:sp>
        <p:nvSpPr>
          <p:cNvPr id="19" name="Text Placeholder 4"/>
          <p:cNvSpPr txBox="1"/>
          <p:nvPr/>
        </p:nvSpPr>
        <p:spPr>
          <a:xfrm>
            <a:off x="1435768" y="2819213"/>
            <a:ext cx="2601203" cy="621095"/>
          </a:xfrm>
          <a:prstGeom prst="rect">
            <a:avLst/>
          </a:prstGeom>
        </p:spPr>
        <p:txBody>
          <a:bodyPr bIns="0" lIns="0" rIns="0" rtlCol="0" tIns="0" vert="horz">
            <a:no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pPr>
            <a:r>
              <a:rPr altLang="en-US" lang="zh-CN" sz="1400">
                <a:latin typeface="+mn-lt"/>
                <a:ea typeface="+mn-ea"/>
                <a:cs typeface="+mn-ea"/>
                <a:sym typeface="+mn-lt"/>
              </a:rPr>
              <a:t>双击输入替换内容双击输入替换内容</a:t>
            </a:r>
          </a:p>
        </p:txBody>
      </p:sp>
      <p:sp>
        <p:nvSpPr>
          <p:cNvPr id="21" name="Text Placeholder 4"/>
          <p:cNvSpPr txBox="1"/>
          <p:nvPr/>
        </p:nvSpPr>
        <p:spPr>
          <a:xfrm>
            <a:off x="6200478" y="1997415"/>
            <a:ext cx="1868940" cy="621095"/>
          </a:xfrm>
          <a:prstGeom prst="rect">
            <a:avLst/>
          </a:prstGeom>
        </p:spPr>
        <p:txBody>
          <a:bodyPr bIns="0" lIns="0" rIns="0" rtlCol="0" tIns="0" vert="horz">
            <a:no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pPr>
            <a:r>
              <a:rPr altLang="en-US" lang="zh-CN" sz="1400">
                <a:latin typeface="+mn-lt"/>
                <a:ea typeface="+mn-ea"/>
                <a:cs typeface="+mn-ea"/>
                <a:sym typeface="+mn-lt"/>
              </a:rPr>
              <a:t>双击输入替换内容双击输入替换内容</a:t>
            </a:r>
          </a:p>
        </p:txBody>
      </p:sp>
      <p:sp>
        <p:nvSpPr>
          <p:cNvPr id="23" name="Text Placeholder 4"/>
          <p:cNvSpPr txBox="1"/>
          <p:nvPr/>
        </p:nvSpPr>
        <p:spPr>
          <a:xfrm>
            <a:off x="7973408" y="5068886"/>
            <a:ext cx="2252984" cy="621095"/>
          </a:xfrm>
          <a:prstGeom prst="rect">
            <a:avLst/>
          </a:prstGeom>
        </p:spPr>
        <p:txBody>
          <a:bodyPr bIns="0" lIns="0" rIns="0" rtlCol="0" tIns="0" vert="horz">
            <a:no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20000"/>
              </a:lnSpc>
            </a:pPr>
            <a:r>
              <a:rPr altLang="en-US" lang="zh-CN" sz="1200">
                <a:latin typeface="+mn-lt"/>
                <a:ea typeface="+mn-ea"/>
                <a:cs typeface="+mn-ea"/>
                <a:sym typeface="+mn-lt"/>
              </a:rPr>
              <a:t>双击输入替换内容双击输入替换内容</a:t>
            </a:r>
          </a:p>
        </p:txBody>
      </p:sp>
      <p:sp>
        <p:nvSpPr>
          <p:cNvPr id="24" name="Text Placeholder 4"/>
          <p:cNvSpPr txBox="1"/>
          <p:nvPr/>
        </p:nvSpPr>
        <p:spPr>
          <a:xfrm>
            <a:off x="3053797" y="4010537"/>
            <a:ext cx="257140" cy="309052"/>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lang="id-ID" sz="1465">
                <a:solidFill>
                  <a:srgbClr val="FCFCFC"/>
                </a:solidFill>
                <a:latin typeface="+mn-lt"/>
                <a:ea typeface="+mn-ea"/>
                <a:cs typeface="+mn-ea"/>
                <a:sym typeface="+mn-lt"/>
              </a:rPr>
              <a:t>01</a:t>
            </a:r>
          </a:p>
        </p:txBody>
      </p:sp>
      <p:sp>
        <p:nvSpPr>
          <p:cNvPr id="25" name="Text Placeholder 4"/>
          <p:cNvSpPr txBox="1"/>
          <p:nvPr/>
        </p:nvSpPr>
        <p:spPr>
          <a:xfrm>
            <a:off x="4378711" y="2460626"/>
            <a:ext cx="257140" cy="309052"/>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lang="id-ID" sz="1465">
                <a:solidFill>
                  <a:srgbClr val="FCFCFC"/>
                </a:solidFill>
                <a:latin typeface="+mn-lt"/>
                <a:ea typeface="+mn-ea"/>
                <a:cs typeface="+mn-ea"/>
                <a:sym typeface="+mn-lt"/>
              </a:rPr>
              <a:t>02</a:t>
            </a:r>
          </a:p>
        </p:txBody>
      </p:sp>
      <p:sp>
        <p:nvSpPr>
          <p:cNvPr id="26" name="Text Placeholder 4"/>
          <p:cNvSpPr txBox="1"/>
          <p:nvPr/>
        </p:nvSpPr>
        <p:spPr>
          <a:xfrm>
            <a:off x="5669265" y="1622943"/>
            <a:ext cx="257140" cy="309052"/>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lang="id-ID" sz="1465">
                <a:solidFill>
                  <a:srgbClr val="FCFCFC"/>
                </a:solidFill>
                <a:latin typeface="+mn-lt"/>
                <a:ea typeface="+mn-ea"/>
                <a:cs typeface="+mn-ea"/>
                <a:sym typeface="+mn-lt"/>
              </a:rPr>
              <a:t>03</a:t>
            </a:r>
          </a:p>
        </p:txBody>
      </p:sp>
      <p:sp>
        <p:nvSpPr>
          <p:cNvPr id="27" name="Text Placeholder 4"/>
          <p:cNvSpPr txBox="1"/>
          <p:nvPr/>
        </p:nvSpPr>
        <p:spPr>
          <a:xfrm>
            <a:off x="7455134" y="4723947"/>
            <a:ext cx="257140" cy="309052"/>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lang="id-ID" sz="1465">
                <a:solidFill>
                  <a:srgbClr val="FCFCFC"/>
                </a:solidFill>
                <a:latin typeface="+mn-lt"/>
                <a:ea typeface="+mn-ea"/>
                <a:cs typeface="+mn-ea"/>
                <a:sym typeface="+mn-lt"/>
              </a:rPr>
              <a:t>04</a:t>
            </a:r>
          </a:p>
        </p:txBody>
      </p:sp>
      <p:sp>
        <p:nvSpPr>
          <p:cNvPr id="28" name="Shape 1625"/>
          <p:cNvSpPr/>
          <p:nvPr/>
        </p:nvSpPr>
        <p:spPr>
          <a:xfrm>
            <a:off x="9701600" y="2138056"/>
            <a:ext cx="1386955" cy="1386955"/>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04C26"/>
          </a:solidFill>
          <a:ln w="12700">
            <a:miter lim="400000"/>
          </a:ln>
        </p:spPr>
        <p:txBody>
          <a:bodyPr bIns="0" lIns="0" rIns="0" tIns="0"/>
          <a:lstStyle/>
          <a:p>
            <a:pPr lvl="0"/>
            <a:endParaRPr sz="1735">
              <a:cs typeface="+mn-ea"/>
              <a:sym typeface="+mn-lt"/>
            </a:endParaRPr>
          </a:p>
        </p:txBody>
      </p:sp>
      <p:sp>
        <p:nvSpPr>
          <p:cNvPr id="29" name="Shape 1657"/>
          <p:cNvSpPr/>
          <p:nvPr/>
        </p:nvSpPr>
        <p:spPr>
          <a:xfrm>
            <a:off x="10188439" y="2324755"/>
            <a:ext cx="413531" cy="422743"/>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anchor="ctr" bIns="0" lIns="0" rIns="0" tIns="0"/>
          <a:lstStyle/>
          <a:p>
            <a:pPr lvl="0"/>
            <a:endParaRPr sz="1735">
              <a:cs typeface="+mn-ea"/>
              <a:sym typeface="+mn-lt"/>
            </a:endParaRPr>
          </a:p>
        </p:txBody>
      </p:sp>
      <p:sp>
        <p:nvSpPr>
          <p:cNvPr id="30" name="Text Placeholder 3"/>
          <p:cNvSpPr txBox="1"/>
          <p:nvPr/>
        </p:nvSpPr>
        <p:spPr>
          <a:xfrm>
            <a:off x="9876517" y="2804809"/>
            <a:ext cx="1020016" cy="408745"/>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en-US" b="1" lang="zh-CN" sz="1865">
                <a:solidFill>
                  <a:schemeClr val="bg1"/>
                </a:solidFill>
                <a:latin typeface="+mn-lt"/>
                <a:ea typeface="+mn-ea"/>
                <a:cs typeface="+mn-ea"/>
                <a:sym typeface="+mn-lt"/>
              </a:rPr>
              <a:t>输入文本</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animEffect filter="fade" transition="in">
                                      <p:cBhvr>
                                        <p:cTn dur="500" id="21"/>
                                        <p:tgtEl>
                                          <p:spTgt spid="9"/>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p:cTn dur="500" fill="hold" id="24"/>
                                        <p:tgtEl>
                                          <p:spTgt spid="24"/>
                                        </p:tgtEl>
                                        <p:attrNameLst>
                                          <p:attrName>ppt_w</p:attrName>
                                        </p:attrNameLst>
                                      </p:cBhvr>
                                      <p:tavLst>
                                        <p:tav tm="0">
                                          <p:val>
                                            <p:fltVal val="0"/>
                                          </p:val>
                                        </p:tav>
                                        <p:tav tm="100000">
                                          <p:val>
                                            <p:strVal val="#ppt_w"/>
                                          </p:val>
                                        </p:tav>
                                      </p:tavLst>
                                    </p:anim>
                                    <p:anim calcmode="lin" valueType="num">
                                      <p:cBhvr>
                                        <p:cTn dur="500" fill="hold" id="25"/>
                                        <p:tgtEl>
                                          <p:spTgt spid="24"/>
                                        </p:tgtEl>
                                        <p:attrNameLst>
                                          <p:attrName>ppt_h</p:attrName>
                                        </p:attrNameLst>
                                      </p:cBhvr>
                                      <p:tavLst>
                                        <p:tav tm="0">
                                          <p:val>
                                            <p:fltVal val="0"/>
                                          </p:val>
                                        </p:tav>
                                        <p:tav tm="100000">
                                          <p:val>
                                            <p:strVal val="#ppt_h"/>
                                          </p:val>
                                        </p:tav>
                                      </p:tavLst>
                                    </p:anim>
                                    <p:animEffect filter="fade" transition="in">
                                      <p:cBhvr>
                                        <p:cTn dur="500" id="26"/>
                                        <p:tgtEl>
                                          <p:spTgt spid="24"/>
                                        </p:tgtEl>
                                      </p:cBhvr>
                                    </p:animEffect>
                                  </p:childTnLst>
                                </p:cTn>
                              </p:par>
                              <p:par>
                                <p:cTn fill="hold" grpId="0" id="27" nodeType="withEffect" presetClass="entr" presetID="18" presetSubtype="12">
                                  <p:stCondLst>
                                    <p:cond delay="0"/>
                                  </p:stCondLst>
                                  <p:childTnLst>
                                    <p:set>
                                      <p:cBhvr>
                                        <p:cTn dur="1" fill="hold" id="28">
                                          <p:stCondLst>
                                            <p:cond delay="0"/>
                                          </p:stCondLst>
                                        </p:cTn>
                                        <p:tgtEl>
                                          <p:spTgt spid="4">
                                            <p:txEl>
                                              <p:pRg end="0" st="0"/>
                                            </p:txEl>
                                          </p:spTgt>
                                        </p:tgtEl>
                                        <p:attrNameLst>
                                          <p:attrName>style.visibility</p:attrName>
                                        </p:attrNameLst>
                                      </p:cBhvr>
                                      <p:to>
                                        <p:strVal val="visible"/>
                                      </p:to>
                                    </p:set>
                                    <p:animEffect filter="strips(downLeft)" transition="in">
                                      <p:cBhvr>
                                        <p:cTn dur="500" id="29"/>
                                        <p:tgtEl>
                                          <p:spTgt spid="4">
                                            <p:txEl>
                                              <p:pRg end="0" st="0"/>
                                            </p:txEl>
                                          </p:spTgt>
                                        </p:tgtEl>
                                      </p:cBhvr>
                                    </p:animEffect>
                                  </p:childTnLst>
                                </p:cTn>
                              </p:par>
                            </p:childTnLst>
                          </p:cTn>
                        </p:par>
                        <p:par>
                          <p:cTn fill="hold" id="30" nodeType="afterGroup">
                            <p:stCondLst>
                              <p:cond delay="2000"/>
                            </p:stCondLst>
                            <p:childTnLst>
                              <p:par>
                                <p:cTn fill="hold" grpId="0" id="31" nodeType="after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par>
                          <p:cTn fill="hold" id="34" nodeType="afterGroup">
                            <p:stCondLst>
                              <p:cond delay="2500"/>
                            </p:stCondLst>
                            <p:childTnLst>
                              <p:par>
                                <p:cTn fill="hold" grpId="0" id="35" nodeType="afterEffect" presetClass="entr" presetID="22" presetSubtype="4">
                                  <p:stCondLst>
                                    <p:cond delay="0"/>
                                  </p:stCondLst>
                                  <p:childTnLst>
                                    <p:set>
                                      <p:cBhvr>
                                        <p:cTn dur="1" fill="hold" id="36">
                                          <p:stCondLst>
                                            <p:cond delay="0"/>
                                          </p:stCondLst>
                                        </p:cTn>
                                        <p:tgtEl>
                                          <p:spTgt spid="6"/>
                                        </p:tgtEl>
                                        <p:attrNameLst>
                                          <p:attrName>style.visibility</p:attrName>
                                        </p:attrNameLst>
                                      </p:cBhvr>
                                      <p:to>
                                        <p:strVal val="visible"/>
                                      </p:to>
                                    </p:set>
                                    <p:animEffect filter="wipe(down)" transition="in">
                                      <p:cBhvr>
                                        <p:cTn dur="500" id="37"/>
                                        <p:tgtEl>
                                          <p:spTgt spid="6"/>
                                        </p:tgtEl>
                                      </p:cBhvr>
                                    </p:animEffect>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ppt_w</p:attrName>
                                        </p:attrNameLst>
                                      </p:cBhvr>
                                      <p:tavLst>
                                        <p:tav tm="0">
                                          <p:val>
                                            <p:fltVal val="0"/>
                                          </p:val>
                                        </p:tav>
                                        <p:tav tm="100000">
                                          <p:val>
                                            <p:strVal val="#ppt_w"/>
                                          </p:val>
                                        </p:tav>
                                      </p:tavLst>
                                    </p:anim>
                                    <p:anim calcmode="lin" valueType="num">
                                      <p:cBhvr>
                                        <p:cTn dur="500" fill="hold" id="42"/>
                                        <p:tgtEl>
                                          <p:spTgt spid="10"/>
                                        </p:tgtEl>
                                        <p:attrNameLst>
                                          <p:attrName>ppt_h</p:attrName>
                                        </p:attrNameLst>
                                      </p:cBhvr>
                                      <p:tavLst>
                                        <p:tav tm="0">
                                          <p:val>
                                            <p:fltVal val="0"/>
                                          </p:val>
                                        </p:tav>
                                        <p:tav tm="100000">
                                          <p:val>
                                            <p:strVal val="#ppt_h"/>
                                          </p:val>
                                        </p:tav>
                                      </p:tavLst>
                                    </p:anim>
                                    <p:animEffect filter="fade" transition="in">
                                      <p:cBhvr>
                                        <p:cTn dur="500" id="43"/>
                                        <p:tgtEl>
                                          <p:spTgt spid="10"/>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p:cTn dur="500" fill="hold" id="46"/>
                                        <p:tgtEl>
                                          <p:spTgt spid="25"/>
                                        </p:tgtEl>
                                        <p:attrNameLst>
                                          <p:attrName>ppt_w</p:attrName>
                                        </p:attrNameLst>
                                      </p:cBhvr>
                                      <p:tavLst>
                                        <p:tav tm="0">
                                          <p:val>
                                            <p:fltVal val="0"/>
                                          </p:val>
                                        </p:tav>
                                        <p:tav tm="100000">
                                          <p:val>
                                            <p:strVal val="#ppt_w"/>
                                          </p:val>
                                        </p:tav>
                                      </p:tavLst>
                                    </p:anim>
                                    <p:anim calcmode="lin" valueType="num">
                                      <p:cBhvr>
                                        <p:cTn dur="500" fill="hold" id="47"/>
                                        <p:tgtEl>
                                          <p:spTgt spid="25"/>
                                        </p:tgtEl>
                                        <p:attrNameLst>
                                          <p:attrName>ppt_h</p:attrName>
                                        </p:attrNameLst>
                                      </p:cBhvr>
                                      <p:tavLst>
                                        <p:tav tm="0">
                                          <p:val>
                                            <p:fltVal val="0"/>
                                          </p:val>
                                        </p:tav>
                                        <p:tav tm="100000">
                                          <p:val>
                                            <p:strVal val="#ppt_h"/>
                                          </p:val>
                                        </p:tav>
                                      </p:tavLst>
                                    </p:anim>
                                    <p:animEffect filter="fade" transition="in">
                                      <p:cBhvr>
                                        <p:cTn dur="500" id="48"/>
                                        <p:tgtEl>
                                          <p:spTgt spid="25"/>
                                        </p:tgtEl>
                                      </p:cBhvr>
                                    </p:animEffect>
                                  </p:childTnLst>
                                </p:cTn>
                              </p:par>
                              <p:par>
                                <p:cTn fill="hold" grpId="0" id="49" nodeType="withEffect" presetClass="entr" presetID="18" presetSubtype="12">
                                  <p:stCondLst>
                                    <p:cond delay="0"/>
                                  </p:stCondLst>
                                  <p:childTnLst>
                                    <p:set>
                                      <p:cBhvr>
                                        <p:cTn dur="1" fill="hold" id="50">
                                          <p:stCondLst>
                                            <p:cond delay="0"/>
                                          </p:stCondLst>
                                        </p:cTn>
                                        <p:tgtEl>
                                          <p:spTgt spid="19"/>
                                        </p:tgtEl>
                                        <p:attrNameLst>
                                          <p:attrName>style.visibility</p:attrName>
                                        </p:attrNameLst>
                                      </p:cBhvr>
                                      <p:to>
                                        <p:strVal val="visible"/>
                                      </p:to>
                                    </p:set>
                                    <p:animEffect filter="strips(downLeft)" transition="in">
                                      <p:cBhvr>
                                        <p:cTn dur="500" id="51"/>
                                        <p:tgtEl>
                                          <p:spTgt spid="19"/>
                                        </p:tgtEl>
                                      </p:cBhvr>
                                    </p:animEffect>
                                  </p:childTnLst>
                                </p:cTn>
                              </p:par>
                            </p:childTnLst>
                          </p:cTn>
                        </p:par>
                        <p:par>
                          <p:cTn fill="hold" id="52" nodeType="afterGroup">
                            <p:stCondLst>
                              <p:cond delay="3500"/>
                            </p:stCondLst>
                            <p:childTnLst>
                              <p:par>
                                <p:cTn fill="hold" grpId="0" id="53" nodeType="afterEffect" presetClass="entr" presetID="10" presetSubtype="0">
                                  <p:stCondLst>
                                    <p:cond delay="0"/>
                                  </p:stCondLst>
                                  <p:childTnLst>
                                    <p:set>
                                      <p:cBhvr>
                                        <p:cTn dur="1" fill="hold" id="54">
                                          <p:stCondLst>
                                            <p:cond delay="0"/>
                                          </p:stCondLst>
                                        </p:cTn>
                                        <p:tgtEl>
                                          <p:spTgt spid="15"/>
                                        </p:tgtEl>
                                        <p:attrNameLst>
                                          <p:attrName>style.visibility</p:attrName>
                                        </p:attrNameLst>
                                      </p:cBhvr>
                                      <p:to>
                                        <p:strVal val="visible"/>
                                      </p:to>
                                    </p:set>
                                    <p:animEffect filter="fade" transition="in">
                                      <p:cBhvr>
                                        <p:cTn dur="500" id="55"/>
                                        <p:tgtEl>
                                          <p:spTgt spid="15"/>
                                        </p:tgtEl>
                                      </p:cBhvr>
                                    </p:animEffect>
                                  </p:childTnLst>
                                </p:cTn>
                              </p:par>
                            </p:childTnLst>
                          </p:cTn>
                        </p:par>
                        <p:par>
                          <p:cTn fill="hold" id="56" nodeType="afterGroup">
                            <p:stCondLst>
                              <p:cond delay="4000"/>
                            </p:stCondLst>
                            <p:childTnLst>
                              <p:par>
                                <p:cTn fill="hold" grpId="0" id="57" nodeType="afterEffect" presetClass="entr" presetID="22" presetSubtype="4">
                                  <p:stCondLst>
                                    <p:cond delay="0"/>
                                  </p:stCondLst>
                                  <p:childTnLst>
                                    <p:set>
                                      <p:cBhvr>
                                        <p:cTn dur="1" fill="hold" id="58">
                                          <p:stCondLst>
                                            <p:cond delay="0"/>
                                          </p:stCondLst>
                                        </p:cTn>
                                        <p:tgtEl>
                                          <p:spTgt spid="7"/>
                                        </p:tgtEl>
                                        <p:attrNameLst>
                                          <p:attrName>style.visibility</p:attrName>
                                        </p:attrNameLst>
                                      </p:cBhvr>
                                      <p:to>
                                        <p:strVal val="visible"/>
                                      </p:to>
                                    </p:set>
                                    <p:animEffect filter="wipe(down)" transition="in">
                                      <p:cBhvr>
                                        <p:cTn dur="500" id="59"/>
                                        <p:tgtEl>
                                          <p:spTgt spid="7"/>
                                        </p:tgtEl>
                                      </p:cBhvr>
                                    </p:animEffect>
                                  </p:childTnLst>
                                </p:cTn>
                              </p:par>
                            </p:childTnLst>
                          </p:cTn>
                        </p:par>
                        <p:par>
                          <p:cTn fill="hold" id="60" nodeType="afterGroup">
                            <p:stCondLst>
                              <p:cond delay="4500"/>
                            </p:stCondLst>
                            <p:childTnLst>
                              <p:par>
                                <p:cTn fill="hold" grpId="0" id="61" nodeType="afterEffect" presetClass="entr" presetID="53" presetSubtype="0">
                                  <p:stCondLst>
                                    <p:cond delay="0"/>
                                  </p:stCondLst>
                                  <p:childTnLst>
                                    <p:set>
                                      <p:cBhvr>
                                        <p:cTn dur="1" fill="hold" id="62">
                                          <p:stCondLst>
                                            <p:cond delay="0"/>
                                          </p:stCondLst>
                                        </p:cTn>
                                        <p:tgtEl>
                                          <p:spTgt spid="11"/>
                                        </p:tgtEl>
                                        <p:attrNameLst>
                                          <p:attrName>style.visibility</p:attrName>
                                        </p:attrNameLst>
                                      </p:cBhvr>
                                      <p:to>
                                        <p:strVal val="visible"/>
                                      </p:to>
                                    </p:set>
                                    <p:anim calcmode="lin" valueType="num">
                                      <p:cBhvr>
                                        <p:cTn dur="500" fill="hold" id="63"/>
                                        <p:tgtEl>
                                          <p:spTgt spid="11"/>
                                        </p:tgtEl>
                                        <p:attrNameLst>
                                          <p:attrName>ppt_w</p:attrName>
                                        </p:attrNameLst>
                                      </p:cBhvr>
                                      <p:tavLst>
                                        <p:tav tm="0">
                                          <p:val>
                                            <p:fltVal val="0"/>
                                          </p:val>
                                        </p:tav>
                                        <p:tav tm="100000">
                                          <p:val>
                                            <p:strVal val="#ppt_w"/>
                                          </p:val>
                                        </p:tav>
                                      </p:tavLst>
                                    </p:anim>
                                    <p:anim calcmode="lin" valueType="num">
                                      <p:cBhvr>
                                        <p:cTn dur="500" fill="hold" id="64"/>
                                        <p:tgtEl>
                                          <p:spTgt spid="11"/>
                                        </p:tgtEl>
                                        <p:attrNameLst>
                                          <p:attrName>ppt_h</p:attrName>
                                        </p:attrNameLst>
                                      </p:cBhvr>
                                      <p:tavLst>
                                        <p:tav tm="0">
                                          <p:val>
                                            <p:fltVal val="0"/>
                                          </p:val>
                                        </p:tav>
                                        <p:tav tm="100000">
                                          <p:val>
                                            <p:strVal val="#ppt_h"/>
                                          </p:val>
                                        </p:tav>
                                      </p:tavLst>
                                    </p:anim>
                                    <p:animEffect filter="fade" transition="in">
                                      <p:cBhvr>
                                        <p:cTn dur="500" id="65"/>
                                        <p:tgtEl>
                                          <p:spTgt spid="11"/>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26"/>
                                        </p:tgtEl>
                                        <p:attrNameLst>
                                          <p:attrName>style.visibility</p:attrName>
                                        </p:attrNameLst>
                                      </p:cBhvr>
                                      <p:to>
                                        <p:strVal val="visible"/>
                                      </p:to>
                                    </p:set>
                                    <p:anim calcmode="lin" valueType="num">
                                      <p:cBhvr>
                                        <p:cTn dur="500" fill="hold" id="68"/>
                                        <p:tgtEl>
                                          <p:spTgt spid="26"/>
                                        </p:tgtEl>
                                        <p:attrNameLst>
                                          <p:attrName>ppt_w</p:attrName>
                                        </p:attrNameLst>
                                      </p:cBhvr>
                                      <p:tavLst>
                                        <p:tav tm="0">
                                          <p:val>
                                            <p:fltVal val="0"/>
                                          </p:val>
                                        </p:tav>
                                        <p:tav tm="100000">
                                          <p:val>
                                            <p:strVal val="#ppt_w"/>
                                          </p:val>
                                        </p:tav>
                                      </p:tavLst>
                                    </p:anim>
                                    <p:anim calcmode="lin" valueType="num">
                                      <p:cBhvr>
                                        <p:cTn dur="500" fill="hold" id="69"/>
                                        <p:tgtEl>
                                          <p:spTgt spid="26"/>
                                        </p:tgtEl>
                                        <p:attrNameLst>
                                          <p:attrName>ppt_h</p:attrName>
                                        </p:attrNameLst>
                                      </p:cBhvr>
                                      <p:tavLst>
                                        <p:tav tm="0">
                                          <p:val>
                                            <p:fltVal val="0"/>
                                          </p:val>
                                        </p:tav>
                                        <p:tav tm="100000">
                                          <p:val>
                                            <p:strVal val="#ppt_h"/>
                                          </p:val>
                                        </p:tav>
                                      </p:tavLst>
                                    </p:anim>
                                    <p:animEffect filter="fade" transition="in">
                                      <p:cBhvr>
                                        <p:cTn dur="500" id="70"/>
                                        <p:tgtEl>
                                          <p:spTgt spid="26"/>
                                        </p:tgtEl>
                                      </p:cBhvr>
                                    </p:animEffect>
                                  </p:childTnLst>
                                </p:cTn>
                              </p:par>
                              <p:par>
                                <p:cTn fill="hold" grpId="0" id="71" nodeType="withEffect" presetClass="entr" presetID="18" presetSubtype="6">
                                  <p:stCondLst>
                                    <p:cond delay="0"/>
                                  </p:stCondLst>
                                  <p:childTnLst>
                                    <p:set>
                                      <p:cBhvr>
                                        <p:cTn dur="1" fill="hold" id="72">
                                          <p:stCondLst>
                                            <p:cond delay="0"/>
                                          </p:stCondLst>
                                        </p:cTn>
                                        <p:tgtEl>
                                          <p:spTgt spid="21"/>
                                        </p:tgtEl>
                                        <p:attrNameLst>
                                          <p:attrName>style.visibility</p:attrName>
                                        </p:attrNameLst>
                                      </p:cBhvr>
                                      <p:to>
                                        <p:strVal val="visible"/>
                                      </p:to>
                                    </p:set>
                                    <p:animEffect filter="strips(downRight)" transition="in">
                                      <p:cBhvr>
                                        <p:cTn dur="500" id="73"/>
                                        <p:tgtEl>
                                          <p:spTgt spid="21"/>
                                        </p:tgtEl>
                                      </p:cBhvr>
                                    </p:animEffect>
                                  </p:childTnLst>
                                </p:cTn>
                              </p:par>
                            </p:childTnLst>
                          </p:cTn>
                        </p:par>
                        <p:par>
                          <p:cTn fill="hold" id="74" nodeType="afterGroup">
                            <p:stCondLst>
                              <p:cond delay="5000"/>
                            </p:stCondLst>
                            <p:childTnLst>
                              <p:par>
                                <p:cTn fill="hold" grpId="0" id="75" nodeType="afterEffect" presetClass="entr" presetID="10" presetSubtype="0">
                                  <p:stCondLst>
                                    <p:cond delay="0"/>
                                  </p:stCondLst>
                                  <p:childTnLst>
                                    <p:set>
                                      <p:cBhvr>
                                        <p:cTn dur="1" fill="hold" id="76">
                                          <p:stCondLst>
                                            <p:cond delay="0"/>
                                          </p:stCondLst>
                                        </p:cTn>
                                        <p:tgtEl>
                                          <p:spTgt spid="16"/>
                                        </p:tgtEl>
                                        <p:attrNameLst>
                                          <p:attrName>style.visibility</p:attrName>
                                        </p:attrNameLst>
                                      </p:cBhvr>
                                      <p:to>
                                        <p:strVal val="visible"/>
                                      </p:to>
                                    </p:set>
                                    <p:animEffect filter="fade" transition="in">
                                      <p:cBhvr>
                                        <p:cTn dur="500" id="77"/>
                                        <p:tgtEl>
                                          <p:spTgt spid="16"/>
                                        </p:tgtEl>
                                      </p:cBhvr>
                                    </p:animEffect>
                                  </p:childTnLst>
                                </p:cTn>
                              </p:par>
                            </p:childTnLst>
                          </p:cTn>
                        </p:par>
                        <p:par>
                          <p:cTn fill="hold" id="78" nodeType="afterGroup">
                            <p:stCondLst>
                              <p:cond delay="5500"/>
                            </p:stCondLst>
                            <p:childTnLst>
                              <p:par>
                                <p:cTn fill="hold" grpId="0" id="79" nodeType="afterEffect" presetClass="entr" presetID="22" presetSubtype="1">
                                  <p:stCondLst>
                                    <p:cond delay="0"/>
                                  </p:stCondLst>
                                  <p:childTnLst>
                                    <p:set>
                                      <p:cBhvr>
                                        <p:cTn dur="1" fill="hold" id="80">
                                          <p:stCondLst>
                                            <p:cond delay="0"/>
                                          </p:stCondLst>
                                        </p:cTn>
                                        <p:tgtEl>
                                          <p:spTgt spid="8"/>
                                        </p:tgtEl>
                                        <p:attrNameLst>
                                          <p:attrName>style.visibility</p:attrName>
                                        </p:attrNameLst>
                                      </p:cBhvr>
                                      <p:to>
                                        <p:strVal val="visible"/>
                                      </p:to>
                                    </p:set>
                                    <p:animEffect filter="wipe(up)" transition="in">
                                      <p:cBhvr>
                                        <p:cTn dur="500" id="81"/>
                                        <p:tgtEl>
                                          <p:spTgt spid="8"/>
                                        </p:tgtEl>
                                      </p:cBhvr>
                                    </p:animEffect>
                                  </p:childTnLst>
                                </p:cTn>
                              </p:par>
                            </p:childTnLst>
                          </p:cTn>
                        </p:par>
                        <p:par>
                          <p:cTn fill="hold" id="82" nodeType="afterGroup">
                            <p:stCondLst>
                              <p:cond delay="6000"/>
                            </p:stCondLst>
                            <p:childTnLst>
                              <p:par>
                                <p:cTn fill="hold" grpId="0" id="83" nodeType="afterEffect" presetClass="entr" presetID="53" presetSubtype="0">
                                  <p:stCondLst>
                                    <p:cond delay="0"/>
                                  </p:stCondLst>
                                  <p:childTnLst>
                                    <p:set>
                                      <p:cBhvr>
                                        <p:cTn dur="1" fill="hold" id="84">
                                          <p:stCondLst>
                                            <p:cond delay="0"/>
                                          </p:stCondLst>
                                        </p:cTn>
                                        <p:tgtEl>
                                          <p:spTgt spid="12"/>
                                        </p:tgtEl>
                                        <p:attrNameLst>
                                          <p:attrName>style.visibility</p:attrName>
                                        </p:attrNameLst>
                                      </p:cBhvr>
                                      <p:to>
                                        <p:strVal val="visible"/>
                                      </p:to>
                                    </p:set>
                                    <p:anim calcmode="lin" valueType="num">
                                      <p:cBhvr>
                                        <p:cTn dur="500" fill="hold" id="85"/>
                                        <p:tgtEl>
                                          <p:spTgt spid="12"/>
                                        </p:tgtEl>
                                        <p:attrNameLst>
                                          <p:attrName>ppt_w</p:attrName>
                                        </p:attrNameLst>
                                      </p:cBhvr>
                                      <p:tavLst>
                                        <p:tav tm="0">
                                          <p:val>
                                            <p:fltVal val="0"/>
                                          </p:val>
                                        </p:tav>
                                        <p:tav tm="100000">
                                          <p:val>
                                            <p:strVal val="#ppt_w"/>
                                          </p:val>
                                        </p:tav>
                                      </p:tavLst>
                                    </p:anim>
                                    <p:anim calcmode="lin" valueType="num">
                                      <p:cBhvr>
                                        <p:cTn dur="500" fill="hold" id="86"/>
                                        <p:tgtEl>
                                          <p:spTgt spid="12"/>
                                        </p:tgtEl>
                                        <p:attrNameLst>
                                          <p:attrName>ppt_h</p:attrName>
                                        </p:attrNameLst>
                                      </p:cBhvr>
                                      <p:tavLst>
                                        <p:tav tm="0">
                                          <p:val>
                                            <p:fltVal val="0"/>
                                          </p:val>
                                        </p:tav>
                                        <p:tav tm="100000">
                                          <p:val>
                                            <p:strVal val="#ppt_h"/>
                                          </p:val>
                                        </p:tav>
                                      </p:tavLst>
                                    </p:anim>
                                    <p:animEffect filter="fade" transition="in">
                                      <p:cBhvr>
                                        <p:cTn dur="500" id="87"/>
                                        <p:tgtEl>
                                          <p:spTgt spid="12"/>
                                        </p:tgtEl>
                                      </p:cBhvr>
                                    </p:animEffect>
                                  </p:childTnLst>
                                </p:cTn>
                              </p:par>
                              <p:par>
                                <p:cTn fill="hold" grpId="0" id="88" nodeType="withEffect" presetClass="entr" presetID="53" presetSubtype="0">
                                  <p:stCondLst>
                                    <p:cond delay="0"/>
                                  </p:stCondLst>
                                  <p:childTnLst>
                                    <p:set>
                                      <p:cBhvr>
                                        <p:cTn dur="1" fill="hold" id="89">
                                          <p:stCondLst>
                                            <p:cond delay="0"/>
                                          </p:stCondLst>
                                        </p:cTn>
                                        <p:tgtEl>
                                          <p:spTgt spid="27"/>
                                        </p:tgtEl>
                                        <p:attrNameLst>
                                          <p:attrName>style.visibility</p:attrName>
                                        </p:attrNameLst>
                                      </p:cBhvr>
                                      <p:to>
                                        <p:strVal val="visible"/>
                                      </p:to>
                                    </p:set>
                                    <p:anim calcmode="lin" valueType="num">
                                      <p:cBhvr>
                                        <p:cTn dur="500" fill="hold" id="90"/>
                                        <p:tgtEl>
                                          <p:spTgt spid="27"/>
                                        </p:tgtEl>
                                        <p:attrNameLst>
                                          <p:attrName>ppt_w</p:attrName>
                                        </p:attrNameLst>
                                      </p:cBhvr>
                                      <p:tavLst>
                                        <p:tav tm="0">
                                          <p:val>
                                            <p:fltVal val="0"/>
                                          </p:val>
                                        </p:tav>
                                        <p:tav tm="100000">
                                          <p:val>
                                            <p:strVal val="#ppt_w"/>
                                          </p:val>
                                        </p:tav>
                                      </p:tavLst>
                                    </p:anim>
                                    <p:anim calcmode="lin" valueType="num">
                                      <p:cBhvr>
                                        <p:cTn dur="500" fill="hold" id="91"/>
                                        <p:tgtEl>
                                          <p:spTgt spid="27"/>
                                        </p:tgtEl>
                                        <p:attrNameLst>
                                          <p:attrName>ppt_h</p:attrName>
                                        </p:attrNameLst>
                                      </p:cBhvr>
                                      <p:tavLst>
                                        <p:tav tm="0">
                                          <p:val>
                                            <p:fltVal val="0"/>
                                          </p:val>
                                        </p:tav>
                                        <p:tav tm="100000">
                                          <p:val>
                                            <p:strVal val="#ppt_h"/>
                                          </p:val>
                                        </p:tav>
                                      </p:tavLst>
                                    </p:anim>
                                    <p:animEffect filter="fade" transition="in">
                                      <p:cBhvr>
                                        <p:cTn dur="500" id="92"/>
                                        <p:tgtEl>
                                          <p:spTgt spid="27"/>
                                        </p:tgtEl>
                                      </p:cBhvr>
                                    </p:animEffect>
                                  </p:childTnLst>
                                </p:cTn>
                              </p:par>
                              <p:par>
                                <p:cTn fill="hold" grpId="0" id="93" nodeType="withEffect" presetClass="entr" presetID="18" presetSubtype="6">
                                  <p:stCondLst>
                                    <p:cond delay="0"/>
                                  </p:stCondLst>
                                  <p:childTnLst>
                                    <p:set>
                                      <p:cBhvr>
                                        <p:cTn dur="1" fill="hold" id="94">
                                          <p:stCondLst>
                                            <p:cond delay="0"/>
                                          </p:stCondLst>
                                        </p:cTn>
                                        <p:tgtEl>
                                          <p:spTgt spid="23"/>
                                        </p:tgtEl>
                                        <p:attrNameLst>
                                          <p:attrName>style.visibility</p:attrName>
                                        </p:attrNameLst>
                                      </p:cBhvr>
                                      <p:to>
                                        <p:strVal val="visible"/>
                                      </p:to>
                                    </p:set>
                                    <p:animEffect filter="strips(downRight)" transition="in">
                                      <p:cBhvr>
                                        <p:cTn dur="500" id="95"/>
                                        <p:tgtEl>
                                          <p:spTgt spid="23"/>
                                        </p:tgtEl>
                                      </p:cBhvr>
                                    </p:animEffect>
                                  </p:childTnLst>
                                </p:cTn>
                              </p:par>
                            </p:childTnLst>
                          </p:cTn>
                        </p:par>
                        <p:par>
                          <p:cTn fill="hold" id="96" nodeType="afterGroup">
                            <p:stCondLst>
                              <p:cond delay="6500"/>
                            </p:stCondLst>
                            <p:childTnLst>
                              <p:par>
                                <p:cTn fill="hold" grpId="0" id="97" nodeType="afterEffect" presetClass="entr" presetID="1" presetSubtype="0">
                                  <p:stCondLst>
                                    <p:cond delay="0"/>
                                  </p:stCondLst>
                                  <p:childTnLst>
                                    <p:set>
                                      <p:cBhvr>
                                        <p:cTn dur="1" fill="hold" id="98">
                                          <p:stCondLst>
                                            <p:cond delay="0"/>
                                          </p:stCondLst>
                                        </p:cTn>
                                        <p:tgtEl>
                                          <p:spTgt spid="28"/>
                                        </p:tgtEl>
                                        <p:attrNameLst>
                                          <p:attrName>style.visibility</p:attrName>
                                        </p:attrNameLst>
                                      </p:cBhvr>
                                      <p:to>
                                        <p:strVal val="visible"/>
                                      </p:to>
                                    </p:set>
                                  </p:childTnLst>
                                </p:cTn>
                              </p:par>
                              <p:par>
                                <p:cTn fill="remove" grpId="1" id="99" nodeType="withEffect" presetClass="emph" presetID="27" presetSubtype="0">
                                  <p:stCondLst>
                                    <p:cond delay="0"/>
                                  </p:stCondLst>
                                  <p:childTnLst>
                                    <p:animClr clrSpc="rgb" dir="cw">
                                      <p:cBhvr override="childStyle">
                                        <p:cTn autoRev="1" dur="250" fill="remove" id="100"/>
                                        <p:tgtEl>
                                          <p:spTgt spid="28"/>
                                        </p:tgtEl>
                                        <p:attrNameLst>
                                          <p:attrName>style.color</p:attrName>
                                        </p:attrNameLst>
                                      </p:cBhvr>
                                      <p:to>
                                        <a:schemeClr val="bg1"/>
                                      </p:to>
                                    </p:animClr>
                                    <p:animClr clrSpc="rgb" dir="cw">
                                      <p:cBhvr>
                                        <p:cTn autoRev="1" dur="250" fill="remove" id="101"/>
                                        <p:tgtEl>
                                          <p:spTgt spid="28"/>
                                        </p:tgtEl>
                                        <p:attrNameLst>
                                          <p:attrName>fillcolor</p:attrName>
                                        </p:attrNameLst>
                                      </p:cBhvr>
                                      <p:to>
                                        <a:schemeClr val="bg1"/>
                                      </p:to>
                                    </p:animClr>
                                    <p:set>
                                      <p:cBhvr>
                                        <p:cTn autoRev="1" dur="250" fill="remove" id="102"/>
                                        <p:tgtEl>
                                          <p:spTgt spid="28"/>
                                        </p:tgtEl>
                                        <p:attrNameLst>
                                          <p:attrName>fill.type</p:attrName>
                                        </p:attrNameLst>
                                      </p:cBhvr>
                                      <p:to>
                                        <p:strVal val="solid"/>
                                      </p:to>
                                    </p:set>
                                    <p:set>
                                      <p:cBhvr>
                                        <p:cTn autoRev="1" dur="250" fill="remove" id="103"/>
                                        <p:tgtEl>
                                          <p:spTgt spid="28"/>
                                        </p:tgtEl>
                                        <p:attrNameLst>
                                          <p:attrName>fill.on</p:attrName>
                                        </p:attrNameLst>
                                      </p:cBhvr>
                                      <p:to>
                                        <p:strVal val="true"/>
                                      </p:to>
                                    </p:set>
                                  </p:childTnLst>
                                </p:cTn>
                              </p:par>
                            </p:childTnLst>
                          </p:cTn>
                        </p:par>
                        <p:par>
                          <p:cTn fill="hold" id="104" nodeType="afterGroup">
                            <p:stCondLst>
                              <p:cond delay="6750"/>
                            </p:stCondLst>
                            <p:childTnLst>
                              <p:par>
                                <p:cTn fill="hold" grpId="0" id="105" nodeType="afterEffect" presetClass="entr" presetID="10" presetSubtype="0">
                                  <p:stCondLst>
                                    <p:cond delay="0"/>
                                  </p:stCondLst>
                                  <p:childTnLst>
                                    <p:set>
                                      <p:cBhvr>
                                        <p:cTn dur="1" fill="hold" id="106">
                                          <p:stCondLst>
                                            <p:cond delay="0"/>
                                          </p:stCondLst>
                                        </p:cTn>
                                        <p:tgtEl>
                                          <p:spTgt spid="29"/>
                                        </p:tgtEl>
                                        <p:attrNameLst>
                                          <p:attrName>style.visibility</p:attrName>
                                        </p:attrNameLst>
                                      </p:cBhvr>
                                      <p:to>
                                        <p:strVal val="visible"/>
                                      </p:to>
                                    </p:set>
                                    <p:animEffect filter="fade" transition="in">
                                      <p:cBhvr>
                                        <p:cTn dur="500" id="107"/>
                                        <p:tgtEl>
                                          <p:spTgt spid="29"/>
                                        </p:tgtEl>
                                      </p:cBhvr>
                                    </p:animEffect>
                                  </p:childTnLst>
                                </p:cTn>
                              </p:par>
                              <p:par>
                                <p:cTn fill="hold" grpId="0" id="108" nodeType="withEffect" presetClass="entr" presetID="10" presetSubtype="0">
                                  <p:stCondLst>
                                    <p:cond delay="0"/>
                                  </p:stCondLst>
                                  <p:childTnLst>
                                    <p:set>
                                      <p:cBhvr>
                                        <p:cTn dur="1" fill="hold" id="109">
                                          <p:stCondLst>
                                            <p:cond delay="0"/>
                                          </p:stCondLst>
                                        </p:cTn>
                                        <p:tgtEl>
                                          <p:spTgt spid="30"/>
                                        </p:tgtEl>
                                        <p:attrNameLst>
                                          <p:attrName>style.visibility</p:attrName>
                                        </p:attrNameLst>
                                      </p:cBhvr>
                                      <p:to>
                                        <p:strVal val="visible"/>
                                      </p:to>
                                    </p:set>
                                    <p:animEffect filter="fade" transition="in">
                                      <p:cBhvr>
                                        <p:cTn dur="500" id="110"/>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4"/>
      <p:bldP grpId="0" spid="5"/>
      <p:bldP grpId="0" spid="6"/>
      <p:bldP grpId="0" spid="7"/>
      <p:bldP grpId="0" spid="8"/>
      <p:bldP grpId="0" spid="9"/>
      <p:bldP grpId="0" spid="10"/>
      <p:bldP grpId="0" spid="11"/>
      <p:bldP grpId="0" spid="12"/>
      <p:bldP grpId="0" spid="13"/>
      <p:bldP grpId="0" spid="14"/>
      <p:bldP grpId="0" spid="15"/>
      <p:bldP grpId="0" spid="16"/>
      <p:bldP grpId="0" spid="19"/>
      <p:bldP grpId="0" spid="21"/>
      <p:bldP grpId="0" spid="23"/>
      <p:bldP grpId="0" spid="24"/>
      <p:bldP grpId="0" spid="25"/>
      <p:bldP grpId="0" spid="26"/>
      <p:bldP grpId="0" spid="27"/>
      <p:bldP grpId="0" spid="28"/>
      <p:bldP grpId="1" spid="28"/>
      <p:bldP grpId="0" spid="29"/>
      <p:bldP grpId="0" spid="3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8000"/>
            <a:lum/>
          </a:blip>
          <a:stretch>
            <a:fillRect l="-37000" r="-37000"/>
          </a:stretch>
        </a:blipFill>
        <a:effectLst/>
      </p:bgPr>
    </p:bg>
    <p:spTree>
      <p:nvGrpSpPr>
        <p:cNvPr id="1" name=""/>
        <p:cNvGrpSpPr/>
        <p:nvPr/>
      </p:nvGrpSpPr>
      <p:grpSpPr>
        <a:xfrm>
          <a:off x="0" y="0"/>
          <a:ext cx="0" cy="0"/>
        </a:xfrm>
      </p:grpSpPr>
      <p:sp>
        <p:nvSpPr>
          <p:cNvPr id="2" name="文本框 1"/>
          <p:cNvSpPr txBox="1"/>
          <p:nvPr/>
        </p:nvSpPr>
        <p:spPr>
          <a:xfrm>
            <a:off x="3209917" y="3428278"/>
            <a:ext cx="5669280" cy="914400"/>
          </a:xfrm>
          <a:prstGeom prst="rect">
            <a:avLst/>
          </a:prstGeom>
          <a:noFill/>
        </p:spPr>
        <p:txBody>
          <a:bodyPr rtlCol="0" wrap="none">
            <a:spAutoFit/>
          </a:bodyPr>
          <a:lstStyle>
            <a:defPPr>
              <a:defRPr lang="zh-CN"/>
            </a:defPPr>
            <a:lvl1pPr algn="ctr">
              <a:defRPr b="1" sz="3000">
                <a:solidFill>
                  <a:schemeClr val="bg1"/>
                </a:solidFill>
                <a:latin charset="-122" panose="020b0503020204020204" pitchFamily="34" typeface="微软雅黑"/>
                <a:ea charset="-122" panose="020b0503020204020204" pitchFamily="34" typeface="微软雅黑"/>
              </a:defRPr>
            </a:lvl1pPr>
          </a:lstStyle>
          <a:p>
            <a:r>
              <a:rPr altLang="en-US" lang="zh-CN" sz="5400">
                <a:solidFill>
                  <a:schemeClr val="tx1">
                    <a:lumMod val="75000"/>
                    <a:lumOff val="25000"/>
                  </a:schemeClr>
                </a:solidFill>
                <a:latin typeface="+mn-lt"/>
                <a:ea typeface="+mn-ea"/>
                <a:cs typeface="+mn-ea"/>
                <a:sym typeface="+mn-lt"/>
              </a:rPr>
              <a:t>明年工作目标计划</a:t>
            </a:r>
          </a:p>
        </p:txBody>
      </p:sp>
      <p:grpSp>
        <p:nvGrpSpPr>
          <p:cNvPr id="3" name="组合 2"/>
          <p:cNvGrpSpPr/>
          <p:nvPr/>
        </p:nvGrpSpPr>
        <p:grpSpPr>
          <a:xfrm>
            <a:off x="5061887" y="943842"/>
            <a:ext cx="2036803" cy="2036803"/>
            <a:chOff x="8077074" y="845254"/>
            <a:chExt cx="2036802" cy="2036802"/>
          </a:xfrm>
        </p:grpSpPr>
        <p:sp>
          <p:nvSpPr>
            <p:cNvPr id="4" name="椭圆 3"/>
            <p:cNvSpPr/>
            <p:nvPr/>
          </p:nvSpPr>
          <p:spPr>
            <a:xfrm>
              <a:off x="8077074" y="845254"/>
              <a:ext cx="2036802" cy="2036802"/>
            </a:xfrm>
            <a:prstGeom prst="ellipse">
              <a:avLst/>
            </a:prstGeom>
            <a:solidFill>
              <a:srgbClr val="204C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cs typeface="+mn-ea"/>
                <a:sym typeface="+mn-lt"/>
              </a:endParaRPr>
            </a:p>
          </p:txBody>
        </p:sp>
        <p:sp>
          <p:nvSpPr>
            <p:cNvPr id="5" name="Freeform 126"/>
            <p:cNvSpPr>
              <a:spLocks noChangeAspect="1" noEditPoints="1"/>
            </p:cNvSpPr>
            <p:nvPr/>
          </p:nvSpPr>
          <p:spPr bwMode="auto">
            <a:xfrm>
              <a:off x="8639337" y="1292886"/>
              <a:ext cx="912277" cy="1141539"/>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anchor="t" anchorCtr="0" bIns="45720" compatLnSpc="1" lIns="91440" numCol="1" rIns="91440" tIns="45720" vert="horz" wrap="square"/>
            <a:lstStyle/>
            <a:p>
              <a:endParaRPr altLang="en-US" lang="zh-CN" sz="1350">
                <a:cs typeface="+mn-ea"/>
                <a:sym typeface="+mn-lt"/>
              </a:endParaRPr>
            </a:p>
          </p:txBody>
        </p:sp>
      </p:gr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ecel="100000" dur="600" id="7"/>
                                        <p:tgtEl>
                                          <p:spTgt spid="3"/>
                                        </p:tgtEl>
                                      </p:cBhvr>
                                    </p:animEffect>
                                    <p:anim calcmode="lin" valueType="num">
                                      <p:cBhvr>
                                        <p:cTn decel="100000" dur="600" fill="hold" id="8"/>
                                        <p:tgtEl>
                                          <p:spTgt spid="3"/>
                                        </p:tgtEl>
                                        <p:attrNameLst>
                                          <p:attrName>style.rotation</p:attrName>
                                        </p:attrNameLst>
                                      </p:cBhvr>
                                      <p:tavLst>
                                        <p:tav tm="0">
                                          <p:val>
                                            <p:fltVal val="-90"/>
                                          </p:val>
                                        </p:tav>
                                        <p:tav tm="100000">
                                          <p:val>
                                            <p:fltVal val="0"/>
                                          </p:val>
                                        </p:tav>
                                      </p:tavLst>
                                    </p:anim>
                                    <p:anim calcmode="lin" valueType="num">
                                      <p:cBhvr>
                                        <p:cTn decel="100000" dur="600" fill="hold" id="9"/>
                                        <p:tgtEl>
                                          <p:spTgt spid="3"/>
                                        </p:tgtEl>
                                        <p:attrNameLst>
                                          <p:attrName>ppt_x</p:attrName>
                                        </p:attrNameLst>
                                      </p:cBhvr>
                                      <p:tavLst>
                                        <p:tav tm="0">
                                          <p:val>
                                            <p:strVal val="#ppt_x+0.4"/>
                                          </p:val>
                                        </p:tav>
                                        <p:tav tm="100000">
                                          <p:val>
                                            <p:strVal val="#ppt_x-0.05"/>
                                          </p:val>
                                        </p:tav>
                                      </p:tavLst>
                                    </p:anim>
                                    <p:anim calcmode="lin" valueType="num">
                                      <p:cBhvr>
                                        <p:cTn decel="100000" dur="600" fill="hold" id="10"/>
                                        <p:tgtEl>
                                          <p:spTgt spid="3"/>
                                        </p:tgtEl>
                                        <p:attrNameLst>
                                          <p:attrName>ppt_y</p:attrName>
                                        </p:attrNameLst>
                                      </p:cBhvr>
                                      <p:tavLst>
                                        <p:tav tm="0">
                                          <p:val>
                                            <p:strVal val="#ppt_y-0.4"/>
                                          </p:val>
                                        </p:tav>
                                        <p:tav tm="100000">
                                          <p:val>
                                            <p:strVal val="#ppt_y+0.1"/>
                                          </p:val>
                                        </p:tav>
                                      </p:tavLst>
                                    </p:anim>
                                    <p:anim calcmode="lin" valueType="num">
                                      <p:cBhvr>
                                        <p:cTn accel="100000" dur="150" fill="hold" id="11">
                                          <p:stCondLst>
                                            <p:cond delay="600"/>
                                          </p:stCondLst>
                                        </p:cTn>
                                        <p:tgtEl>
                                          <p:spTgt spid="3"/>
                                        </p:tgtEl>
                                        <p:attrNameLst>
                                          <p:attrName>ppt_x</p:attrName>
                                        </p:attrNameLst>
                                      </p:cBhvr>
                                      <p:tavLst>
                                        <p:tav tm="0">
                                          <p:val>
                                            <p:strVal val="#ppt_x-0.05"/>
                                          </p:val>
                                        </p:tav>
                                        <p:tav tm="100000">
                                          <p:val>
                                            <p:strVal val="#ppt_x"/>
                                          </p:val>
                                        </p:tav>
                                      </p:tavLst>
                                    </p:anim>
                                    <p:anim calcmode="lin" valueType="num">
                                      <p:cBhvr>
                                        <p:cTn accel="100000" dur="150" fill="hold" id="12">
                                          <p:stCondLst>
                                            <p:cond delay="600"/>
                                          </p:stCondLst>
                                        </p:cTn>
                                        <p:tgtEl>
                                          <p:spTgt spid="3"/>
                                        </p:tgtEl>
                                        <p:attrNameLst>
                                          <p:attrName>ppt_y</p:attrName>
                                        </p:attrNameLst>
                                      </p:cBhvr>
                                      <p:tavLst>
                                        <p:tav tm="0">
                                          <p:val>
                                            <p:strVal val="#ppt_y+0.1"/>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37"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1000" id="16"/>
                                        <p:tgtEl>
                                          <p:spTgt spid="2"/>
                                        </p:tgtEl>
                                      </p:cBhvr>
                                    </p:animEffect>
                                    <p:anim calcmode="lin" valueType="num">
                                      <p:cBhvr>
                                        <p:cTn dur="1000" fill="hold" id="17"/>
                                        <p:tgtEl>
                                          <p:spTgt spid="2"/>
                                        </p:tgtEl>
                                        <p:attrNameLst>
                                          <p:attrName>ppt_x</p:attrName>
                                        </p:attrNameLst>
                                      </p:cBhvr>
                                      <p:tavLst>
                                        <p:tav tm="0">
                                          <p:val>
                                            <p:strVal val="#ppt_x"/>
                                          </p:val>
                                        </p:tav>
                                        <p:tav tm="100000">
                                          <p:val>
                                            <p:strVal val="#ppt_x"/>
                                          </p:val>
                                        </p:tav>
                                      </p:tavLst>
                                    </p:anim>
                                    <p:anim calcmode="lin" valueType="num">
                                      <p:cBhvr>
                                        <p:cTn decel="100000" dur="900" fill="hold" id="18"/>
                                        <p:tgtEl>
                                          <p:spTgt spid="2"/>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337"/>
          <p:cNvGrpSpPr/>
          <p:nvPr/>
        </p:nvGrpSpPr>
        <p:grpSpPr>
          <a:xfrm>
            <a:off x="1103446" y="2000669"/>
            <a:ext cx="2196431" cy="1436124"/>
            <a:chOff x="1" y="0"/>
            <a:chExt cx="4392858" cy="2872248"/>
          </a:xfrm>
          <a:solidFill>
            <a:srgbClr val="204C26"/>
          </a:solidFill>
        </p:grpSpPr>
        <p:sp>
          <p:nvSpPr>
            <p:cNvPr id="3" name="Shape 333"/>
            <p:cNvSpPr/>
            <p:nvPr/>
          </p:nvSpPr>
          <p:spPr>
            <a:xfrm>
              <a:off x="1" y="0"/>
              <a:ext cx="4392858"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lvl="0">
                <a:defRPr sz="11200"/>
              </a:pPr>
              <a:endParaRPr sz="1600">
                <a:solidFill>
                  <a:schemeClr val="bg1"/>
                </a:solidFill>
                <a:cs typeface="+mn-ea"/>
                <a:sym typeface="+mn-lt"/>
              </a:endParaRPr>
            </a:p>
          </p:txBody>
        </p:sp>
        <p:sp>
          <p:nvSpPr>
            <p:cNvPr id="6" name="Shape 335"/>
            <p:cNvSpPr/>
            <p:nvPr/>
          </p:nvSpPr>
          <p:spPr>
            <a:xfrm>
              <a:off x="1300826" y="1210027"/>
              <a:ext cx="2438398" cy="487680"/>
            </a:xfrm>
            <a:prstGeom prst="rect">
              <a:avLst/>
            </a:prstGeom>
            <a:grpFill/>
            <a:ln cap="flat" w="12700">
              <a:noFill/>
              <a:miter lim="400000"/>
            </a:ln>
            <a:effectLst/>
          </p:spPr>
          <p:txBody>
            <a:bodyPr anchor="ctr" bIns="0" lIns="0" numCol="1" rIns="0" tIns="0" wrap="none">
              <a:sp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600">
                  <a:solidFill>
                    <a:schemeClr val="bg1"/>
                  </a:solidFill>
                  <a:latin typeface="+mn-lt"/>
                  <a:ea typeface="+mn-ea"/>
                  <a:cs typeface="+mn-ea"/>
                  <a:sym typeface="+mn-lt"/>
                </a:rPr>
                <a:t>输入文本内容</a:t>
              </a:r>
            </a:p>
          </p:txBody>
        </p:sp>
      </p:grpSp>
      <p:grpSp>
        <p:nvGrpSpPr>
          <p:cNvPr id="7" name="Group 342"/>
          <p:cNvGrpSpPr/>
          <p:nvPr/>
        </p:nvGrpSpPr>
        <p:grpSpPr>
          <a:xfrm>
            <a:off x="3016425" y="2000669"/>
            <a:ext cx="2196431" cy="1436124"/>
            <a:chExt cx="4392859" cy="2872248"/>
          </a:xfrm>
          <a:solidFill>
            <a:schemeClr val="accent6">
              <a:lumMod val="75000"/>
            </a:schemeClr>
          </a:solidFill>
        </p:grpSpPr>
        <p:sp>
          <p:nvSpPr>
            <p:cNvPr id="8" name="Shape 338"/>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lvl="0">
                <a:defRPr sz="11200"/>
              </a:pPr>
              <a:endParaRPr sz="1600">
                <a:cs typeface="+mn-ea"/>
                <a:sym typeface="+mn-lt"/>
              </a:endParaRPr>
            </a:p>
          </p:txBody>
        </p:sp>
        <p:sp>
          <p:nvSpPr>
            <p:cNvPr id="11" name="Shape 340"/>
            <p:cNvSpPr/>
            <p:nvPr/>
          </p:nvSpPr>
          <p:spPr>
            <a:xfrm>
              <a:off x="1194479" y="1289712"/>
              <a:ext cx="2852436" cy="431800"/>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600">
                  <a:solidFill>
                    <a:schemeClr val="bg1"/>
                  </a:solidFill>
                  <a:latin typeface="+mn-lt"/>
                  <a:ea typeface="+mn-ea"/>
                  <a:cs typeface="+mn-ea"/>
                  <a:sym typeface="+mn-lt"/>
                </a:rPr>
                <a:t>输入文本内容</a:t>
              </a:r>
            </a:p>
          </p:txBody>
        </p:sp>
      </p:grpSp>
      <p:grpSp>
        <p:nvGrpSpPr>
          <p:cNvPr id="12" name="Group 347"/>
          <p:cNvGrpSpPr/>
          <p:nvPr/>
        </p:nvGrpSpPr>
        <p:grpSpPr>
          <a:xfrm>
            <a:off x="4976666" y="2000669"/>
            <a:ext cx="2196431" cy="1436124"/>
            <a:chExt cx="4392859" cy="2872248"/>
          </a:xfrm>
          <a:solidFill>
            <a:srgbClr val="204C26"/>
          </a:solidFill>
        </p:grpSpPr>
        <p:sp>
          <p:nvSpPr>
            <p:cNvPr id="13" name="Shape 343"/>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lvl="0">
                <a:defRPr sz="11200"/>
              </a:pPr>
              <a:endParaRPr sz="1600">
                <a:solidFill>
                  <a:schemeClr val="bg1"/>
                </a:solidFill>
                <a:cs typeface="+mn-ea"/>
                <a:sym typeface="+mn-lt"/>
              </a:endParaRPr>
            </a:p>
          </p:txBody>
        </p:sp>
        <p:sp>
          <p:nvSpPr>
            <p:cNvPr id="16" name="Shape 345"/>
            <p:cNvSpPr/>
            <p:nvPr/>
          </p:nvSpPr>
          <p:spPr>
            <a:xfrm>
              <a:off x="1086541" y="1289712"/>
              <a:ext cx="2972476" cy="431800"/>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600">
                  <a:solidFill>
                    <a:schemeClr val="bg1"/>
                  </a:solidFill>
                  <a:latin typeface="+mn-lt"/>
                  <a:ea typeface="+mn-ea"/>
                  <a:cs typeface="+mn-ea"/>
                  <a:sym typeface="+mn-lt"/>
                </a:rPr>
                <a:t>输入文本内容</a:t>
              </a:r>
            </a:p>
          </p:txBody>
        </p:sp>
      </p:grpSp>
      <p:grpSp>
        <p:nvGrpSpPr>
          <p:cNvPr id="17" name="Group 352"/>
          <p:cNvGrpSpPr/>
          <p:nvPr/>
        </p:nvGrpSpPr>
        <p:grpSpPr>
          <a:xfrm>
            <a:off x="6920759" y="2000669"/>
            <a:ext cx="2196429" cy="1436124"/>
            <a:chExt cx="4392859" cy="2872248"/>
          </a:xfrm>
          <a:solidFill>
            <a:schemeClr val="accent6">
              <a:lumMod val="75000"/>
            </a:schemeClr>
          </a:solidFill>
        </p:grpSpPr>
        <p:sp>
          <p:nvSpPr>
            <p:cNvPr id="18" name="Shape 348"/>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lvl="0">
                <a:defRPr sz="11200"/>
              </a:pPr>
              <a:endParaRPr sz="1600">
                <a:cs typeface="+mn-ea"/>
                <a:sym typeface="+mn-lt"/>
              </a:endParaRPr>
            </a:p>
          </p:txBody>
        </p:sp>
        <p:sp>
          <p:nvSpPr>
            <p:cNvPr id="21" name="Shape 350"/>
            <p:cNvSpPr/>
            <p:nvPr/>
          </p:nvSpPr>
          <p:spPr>
            <a:xfrm>
              <a:off x="1186403" y="1289712"/>
              <a:ext cx="2924718" cy="431800"/>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600">
                  <a:solidFill>
                    <a:schemeClr val="bg1"/>
                  </a:solidFill>
                  <a:latin typeface="+mn-lt"/>
                  <a:ea typeface="+mn-ea"/>
                  <a:cs typeface="+mn-ea"/>
                  <a:sym typeface="+mn-lt"/>
                </a:rPr>
                <a:t>输入文本内容</a:t>
              </a:r>
            </a:p>
          </p:txBody>
        </p:sp>
      </p:grpSp>
      <p:grpSp>
        <p:nvGrpSpPr>
          <p:cNvPr id="22" name="Group 357"/>
          <p:cNvGrpSpPr/>
          <p:nvPr/>
        </p:nvGrpSpPr>
        <p:grpSpPr>
          <a:xfrm>
            <a:off x="8892126" y="2000669"/>
            <a:ext cx="2196429" cy="1436124"/>
            <a:chExt cx="4392859" cy="2872248"/>
          </a:xfrm>
          <a:solidFill>
            <a:srgbClr val="204C26"/>
          </a:solidFill>
        </p:grpSpPr>
        <p:sp>
          <p:nvSpPr>
            <p:cNvPr id="23" name="Shape 353"/>
            <p:cNvSpPr/>
            <p:nvPr/>
          </p:nvSpPr>
          <p:spPr>
            <a:xfrm>
              <a:off x="0" y="0"/>
              <a:ext cx="4392859" cy="2872248"/>
            </a:xfrm>
            <a:custGeom>
              <a:cxnLst>
                <a:cxn ang="0">
                  <a:pos x="wd2" y="hd2"/>
                </a:cxn>
                <a:cxn ang="5400000">
                  <a:pos x="wd2" y="hd2"/>
                </a:cxn>
                <a:cxn ang="10800000">
                  <a:pos x="wd2" y="hd2"/>
                </a:cxn>
                <a:cxn ang="16200000">
                  <a:pos x="wd2" y="hd2"/>
                </a:cxn>
              </a:cxnLst>
              <a:rect b="b" l="0" r="r" t="0"/>
              <a:pathLst>
                <a:path extrusionOk="0" h="21600" w="21600">
                  <a:moveTo>
                    <a:pt x="0" y="0"/>
                  </a:moveTo>
                  <a:lnTo>
                    <a:pt x="5030" y="10904"/>
                  </a:lnTo>
                  <a:lnTo>
                    <a:pt x="0" y="21600"/>
                  </a:lnTo>
                  <a:lnTo>
                    <a:pt x="16497" y="21600"/>
                  </a:lnTo>
                  <a:lnTo>
                    <a:pt x="21600" y="10886"/>
                  </a:lnTo>
                  <a:lnTo>
                    <a:pt x="16483" y="28"/>
                  </a:lnTo>
                  <a:lnTo>
                    <a:pt x="0" y="0"/>
                  </a:lnTo>
                  <a:close/>
                </a:path>
              </a:pathLst>
            </a:custGeom>
            <a:grpFill/>
            <a:ln cap="flat" w="12700">
              <a:noFill/>
              <a:miter lim="400000"/>
            </a:ln>
            <a:effectLst/>
          </p:spPr>
          <p:txBody>
            <a:bodyPr anchor="ctr" bIns="0" lIns="0" numCol="1" rIns="0" tIns="0" wrap="square">
              <a:noAutofit/>
            </a:bodyPr>
            <a:lstStyle/>
            <a:p>
              <a:pPr lvl="0">
                <a:defRPr sz="11200"/>
              </a:pPr>
              <a:endParaRPr sz="1600">
                <a:solidFill>
                  <a:schemeClr val="bg1"/>
                </a:solidFill>
                <a:cs typeface="+mn-ea"/>
                <a:sym typeface="+mn-lt"/>
              </a:endParaRPr>
            </a:p>
          </p:txBody>
        </p:sp>
        <p:sp>
          <p:nvSpPr>
            <p:cNvPr id="26" name="Shape 355"/>
            <p:cNvSpPr/>
            <p:nvPr/>
          </p:nvSpPr>
          <p:spPr>
            <a:xfrm>
              <a:off x="1186405" y="1289715"/>
              <a:ext cx="3014432" cy="369333"/>
            </a:xfrm>
            <a:prstGeom prst="rect">
              <a:avLst/>
            </a:prstGeom>
            <a:grpFill/>
            <a:ln cap="flat" w="12700">
              <a:noFill/>
              <a:miter lim="400000"/>
            </a:ln>
            <a:effectLst/>
          </p:spPr>
          <p:txBody>
            <a:bodyPr anchor="ctr" bIns="0" lIns="0" numCol="1" rIns="0" tIns="0" wrap="square">
              <a:noAutofit/>
            </a:bodyPr>
            <a:lstStyle>
              <a:lvl1pPr>
                <a:defRPr sz="2000">
                  <a:solidFill>
                    <a:srgbClr val="FAF9FC"/>
                  </a:solidFill>
                  <a:latin typeface="STIXGeneral-Bold"/>
                  <a:ea typeface="STIXGeneral-Bold"/>
                  <a:cs typeface="STIXGeneral-Bold"/>
                  <a:sym typeface="STIXGeneral-Bold"/>
                </a:defRPr>
              </a:lvl1pPr>
            </a:lstStyle>
            <a:p>
              <a:pPr algn="ctr"/>
              <a:r>
                <a:rPr altLang="en-US" b="1" lang="zh-CN" sz="1600">
                  <a:solidFill>
                    <a:schemeClr val="bg1"/>
                  </a:solidFill>
                  <a:latin typeface="+mn-lt"/>
                  <a:ea typeface="+mn-ea"/>
                  <a:cs typeface="+mn-ea"/>
                  <a:sym typeface="+mn-lt"/>
                </a:rPr>
                <a:t>输入文本内容</a:t>
              </a:r>
            </a:p>
          </p:txBody>
        </p:sp>
      </p:grpSp>
      <p:grpSp>
        <p:nvGrpSpPr>
          <p:cNvPr id="27" name="Group 360"/>
          <p:cNvGrpSpPr/>
          <p:nvPr/>
        </p:nvGrpSpPr>
        <p:grpSpPr>
          <a:xfrm>
            <a:off x="1989013" y="3231544"/>
            <a:ext cx="425297" cy="425297"/>
            <a:chExt cx="850594" cy="850594"/>
          </a:xfrm>
        </p:grpSpPr>
        <p:sp>
          <p:nvSpPr>
            <p:cNvPr id="28" name="Shape 358"/>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50800">
              <a:solidFill>
                <a:srgbClr val="FBF9FC"/>
              </a:solidFill>
              <a:prstDash val="solid"/>
              <a:miter lim="400000"/>
            </a:ln>
            <a:effectLst/>
          </p:spPr>
          <p:txBody>
            <a:bodyPr anchor="ctr" bIns="0" lIns="0" numCol="1" rIns="0" tIns="0" wrap="square">
              <a:noAutofit/>
            </a:bodyPr>
            <a:lstStyle/>
            <a:p>
              <a:pPr lvl="0">
                <a:defRPr sz="11200"/>
              </a:pPr>
              <a:endParaRPr sz="14935">
                <a:solidFill>
                  <a:schemeClr val="bg1"/>
                </a:solidFill>
                <a:cs typeface="+mn-ea"/>
                <a:sym typeface="+mn-lt"/>
              </a:endParaRPr>
            </a:p>
          </p:txBody>
        </p:sp>
        <p:sp>
          <p:nvSpPr>
            <p:cNvPr id="29" name="Shape 359"/>
            <p:cNvSpPr/>
            <p:nvPr/>
          </p:nvSpPr>
          <p:spPr>
            <a:xfrm>
              <a:off x="300082" y="114147"/>
              <a:ext cx="250430" cy="622301"/>
            </a:xfrm>
            <a:prstGeom prst="rect">
              <a:avLst/>
            </a:prstGeom>
            <a:noFill/>
            <a:ln cap="flat" w="12700">
              <a:noFill/>
              <a:miter lim="400000"/>
            </a:ln>
            <a:effec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600">
                  <a:solidFill>
                    <a:schemeClr val="bg1"/>
                  </a:solidFill>
                  <a:latin typeface="+mn-lt"/>
                  <a:ea typeface="+mn-ea"/>
                  <a:cs typeface="+mn-ea"/>
                  <a:sym typeface="+mn-lt"/>
                </a:rPr>
                <a:t>1</a:t>
              </a:r>
            </a:p>
          </p:txBody>
        </p:sp>
      </p:grpSp>
      <p:grpSp>
        <p:nvGrpSpPr>
          <p:cNvPr id="30" name="Group 363"/>
          <p:cNvGrpSpPr/>
          <p:nvPr/>
        </p:nvGrpSpPr>
        <p:grpSpPr>
          <a:xfrm>
            <a:off x="3906029" y="3231544"/>
            <a:ext cx="425297" cy="425297"/>
            <a:chExt cx="850594" cy="850594"/>
          </a:xfrm>
        </p:grpSpPr>
        <p:sp>
          <p:nvSpPr>
            <p:cNvPr id="31" name="Shape 361"/>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cap="flat" w="50800">
              <a:solidFill>
                <a:srgbClr val="FBF9FC"/>
              </a:solidFill>
              <a:prstDash val="solid"/>
              <a:miter lim="400000"/>
            </a:ln>
            <a:effectLst/>
          </p:spPr>
          <p:txBody>
            <a:bodyPr anchor="ctr" bIns="0" lIns="0" numCol="1" rIns="0" tIns="0" wrap="square">
              <a:noAutofit/>
            </a:bodyPr>
            <a:lstStyle/>
            <a:p>
              <a:pPr lvl="0">
                <a:defRPr sz="11200"/>
              </a:pPr>
              <a:endParaRPr sz="14935">
                <a:cs typeface="+mn-ea"/>
                <a:sym typeface="+mn-lt"/>
              </a:endParaRPr>
            </a:p>
          </p:txBody>
        </p:sp>
        <p:sp>
          <p:nvSpPr>
            <p:cNvPr id="32" name="Shape 362"/>
            <p:cNvSpPr/>
            <p:nvPr/>
          </p:nvSpPr>
          <p:spPr>
            <a:xfrm>
              <a:off x="311486" y="181461"/>
              <a:ext cx="225425" cy="487680"/>
            </a:xfrm>
            <a:prstGeom prst="rect">
              <a:avLst/>
            </a:prstGeom>
            <a:no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600">
                  <a:solidFill>
                    <a:schemeClr val="bg1"/>
                  </a:solidFill>
                  <a:latin typeface="+mn-lt"/>
                  <a:ea typeface="+mn-ea"/>
                  <a:cs typeface="+mn-ea"/>
                  <a:sym typeface="+mn-lt"/>
                </a:rPr>
                <a:t>2</a:t>
              </a:r>
            </a:p>
          </p:txBody>
        </p:sp>
      </p:grpSp>
      <p:grpSp>
        <p:nvGrpSpPr>
          <p:cNvPr id="33" name="Group 366"/>
          <p:cNvGrpSpPr/>
          <p:nvPr/>
        </p:nvGrpSpPr>
        <p:grpSpPr>
          <a:xfrm>
            <a:off x="5862233" y="3231544"/>
            <a:ext cx="425297" cy="425297"/>
            <a:chExt cx="850594" cy="850594"/>
          </a:xfrm>
        </p:grpSpPr>
        <p:sp>
          <p:nvSpPr>
            <p:cNvPr id="34" name="Shape 364"/>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50800">
              <a:solidFill>
                <a:srgbClr val="FBF9FC"/>
              </a:solidFill>
              <a:prstDash val="solid"/>
              <a:miter lim="400000"/>
            </a:ln>
            <a:effectLst/>
          </p:spPr>
          <p:txBody>
            <a:bodyPr anchor="ctr" bIns="0" lIns="0" numCol="1" rIns="0" tIns="0" wrap="square">
              <a:noAutofit/>
            </a:bodyPr>
            <a:lstStyle/>
            <a:p>
              <a:pPr lvl="0">
                <a:defRPr sz="11200"/>
              </a:pPr>
              <a:endParaRPr sz="14935">
                <a:solidFill>
                  <a:schemeClr val="bg1"/>
                </a:solidFill>
                <a:cs typeface="+mn-ea"/>
                <a:sym typeface="+mn-lt"/>
              </a:endParaRPr>
            </a:p>
          </p:txBody>
        </p:sp>
        <p:sp>
          <p:nvSpPr>
            <p:cNvPr id="35" name="Shape 365"/>
            <p:cNvSpPr/>
            <p:nvPr/>
          </p:nvSpPr>
          <p:spPr>
            <a:xfrm>
              <a:off x="311486" y="181461"/>
              <a:ext cx="225425" cy="487680"/>
            </a:xfrm>
            <a:prstGeom prst="rect">
              <a:avLst/>
            </a:prstGeom>
            <a:no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600">
                  <a:solidFill>
                    <a:schemeClr val="bg1"/>
                  </a:solidFill>
                  <a:latin typeface="+mn-lt"/>
                  <a:ea typeface="+mn-ea"/>
                  <a:cs typeface="+mn-ea"/>
                  <a:sym typeface="+mn-lt"/>
                </a:rPr>
                <a:t>3</a:t>
              </a:r>
            </a:p>
          </p:txBody>
        </p:sp>
      </p:grpSp>
      <p:grpSp>
        <p:nvGrpSpPr>
          <p:cNvPr id="36" name="Group 369"/>
          <p:cNvGrpSpPr/>
          <p:nvPr/>
        </p:nvGrpSpPr>
        <p:grpSpPr>
          <a:xfrm>
            <a:off x="7806325" y="3231544"/>
            <a:ext cx="425297" cy="425297"/>
            <a:chExt cx="850594" cy="850594"/>
          </a:xfrm>
        </p:grpSpPr>
        <p:sp>
          <p:nvSpPr>
            <p:cNvPr id="37" name="Shape 367"/>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lumMod val="75000"/>
              </a:schemeClr>
            </a:solidFill>
            <a:ln cap="flat" w="50800">
              <a:solidFill>
                <a:srgbClr val="FBF9FC"/>
              </a:solidFill>
              <a:prstDash val="solid"/>
              <a:miter lim="400000"/>
            </a:ln>
            <a:effectLst/>
          </p:spPr>
          <p:txBody>
            <a:bodyPr anchor="ctr" bIns="0" lIns="0" numCol="1" rIns="0" tIns="0" wrap="square">
              <a:noAutofit/>
            </a:bodyPr>
            <a:lstStyle/>
            <a:p>
              <a:pPr lvl="0">
                <a:defRPr sz="11200"/>
              </a:pPr>
              <a:endParaRPr sz="14935">
                <a:solidFill>
                  <a:schemeClr val="bg1"/>
                </a:solidFill>
                <a:cs typeface="+mn-ea"/>
                <a:sym typeface="+mn-lt"/>
              </a:endParaRPr>
            </a:p>
          </p:txBody>
        </p:sp>
        <p:sp>
          <p:nvSpPr>
            <p:cNvPr id="38" name="Shape 368"/>
            <p:cNvSpPr/>
            <p:nvPr/>
          </p:nvSpPr>
          <p:spPr>
            <a:xfrm>
              <a:off x="341966" y="114148"/>
              <a:ext cx="362944" cy="622302"/>
            </a:xfrm>
            <a:prstGeom prst="rect">
              <a:avLst/>
            </a:prstGeom>
            <a:noFill/>
            <a:ln cap="flat" w="12700">
              <a:noFill/>
              <a:miter lim="400000"/>
            </a:ln>
            <a:effectLst/>
          </p:spPr>
          <p:txBody>
            <a:bodyPr anchor="ctr" bIns="0" lIns="0" numCol="1" rIns="0" tIns="0" wrap="square">
              <a:no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600">
                  <a:solidFill>
                    <a:schemeClr val="bg1"/>
                  </a:solidFill>
                  <a:latin typeface="+mn-lt"/>
                  <a:ea typeface="+mn-ea"/>
                  <a:cs typeface="+mn-ea"/>
                  <a:sym typeface="+mn-lt"/>
                </a:rPr>
                <a:t>4</a:t>
              </a:r>
            </a:p>
          </p:txBody>
        </p:sp>
      </p:grpSp>
      <p:grpSp>
        <p:nvGrpSpPr>
          <p:cNvPr id="39" name="Group 372"/>
          <p:cNvGrpSpPr/>
          <p:nvPr/>
        </p:nvGrpSpPr>
        <p:grpSpPr>
          <a:xfrm>
            <a:off x="9777693" y="3231544"/>
            <a:ext cx="425297" cy="425297"/>
            <a:chExt cx="850594" cy="850594"/>
          </a:xfrm>
        </p:grpSpPr>
        <p:sp>
          <p:nvSpPr>
            <p:cNvPr id="40" name="Shape 370"/>
            <p:cNvSpPr/>
            <p:nvPr/>
          </p:nvSpPr>
          <p:spPr>
            <a:xfrm>
              <a:off x="0" y="0"/>
              <a:ext cx="850594" cy="850594"/>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04C26"/>
            </a:solidFill>
            <a:ln cap="flat" w="50800">
              <a:solidFill>
                <a:srgbClr val="FBF9FC"/>
              </a:solidFill>
              <a:prstDash val="solid"/>
              <a:miter lim="400000"/>
            </a:ln>
            <a:effectLst/>
          </p:spPr>
          <p:txBody>
            <a:bodyPr anchor="ctr" bIns="0" lIns="0" numCol="1" rIns="0" tIns="0" wrap="square">
              <a:noAutofit/>
            </a:bodyPr>
            <a:lstStyle/>
            <a:p>
              <a:pPr lvl="0">
                <a:defRPr sz="11200"/>
              </a:pPr>
              <a:endParaRPr sz="14935">
                <a:solidFill>
                  <a:schemeClr val="bg1"/>
                </a:solidFill>
                <a:cs typeface="+mn-ea"/>
                <a:sym typeface="+mn-lt"/>
              </a:endParaRPr>
            </a:p>
          </p:txBody>
        </p:sp>
        <p:sp>
          <p:nvSpPr>
            <p:cNvPr id="41" name="Shape 371"/>
            <p:cNvSpPr/>
            <p:nvPr/>
          </p:nvSpPr>
          <p:spPr>
            <a:xfrm>
              <a:off x="311485" y="181461"/>
              <a:ext cx="225425" cy="487680"/>
            </a:xfrm>
            <a:prstGeom prst="rect">
              <a:avLst/>
            </a:prstGeom>
            <a:noFill/>
            <a:ln cap="flat" w="12700">
              <a:noFill/>
              <a:miter lim="400000"/>
            </a:ln>
            <a:effectLst/>
          </p:spPr>
          <p:txBody>
            <a:bodyPr anchor="ctr" bIns="0" lIns="0" numCol="1" rIns="0" tIns="0" wrap="none">
              <a:spAutoFit/>
            </a:bodyPr>
            <a:lstStyle>
              <a:lvl1pPr>
                <a:defRPr b="1" sz="3200">
                  <a:solidFill>
                    <a:srgbClr val="FAF9FC"/>
                  </a:solidFill>
                  <a:latin typeface="Oxygen"/>
                  <a:ea typeface="Oxygen"/>
                  <a:cs typeface="Oxygen"/>
                  <a:sym typeface="Oxygen"/>
                </a:defRPr>
              </a:lvl1pPr>
            </a:lstStyle>
            <a:p>
              <a:pPr lvl="0">
                <a:defRPr b="0" sz="1800">
                  <a:solidFill>
                    <a:srgbClr val="000000"/>
                  </a:solidFill>
                </a:defRPr>
              </a:pPr>
              <a:r>
                <a:rPr sz="1600">
                  <a:solidFill>
                    <a:schemeClr val="bg1"/>
                  </a:solidFill>
                  <a:latin typeface="+mn-lt"/>
                  <a:ea typeface="+mn-ea"/>
                  <a:cs typeface="+mn-ea"/>
                  <a:sym typeface="+mn-lt"/>
                </a:rPr>
                <a:t>5</a:t>
              </a:r>
            </a:p>
          </p:txBody>
        </p:sp>
      </p:grpSp>
      <p:sp>
        <p:nvSpPr>
          <p:cNvPr id="43" name="Shape 373"/>
          <p:cNvSpPr/>
          <p:nvPr/>
        </p:nvSpPr>
        <p:spPr>
          <a:xfrm>
            <a:off x="1391478" y="4005065"/>
            <a:ext cx="1570285" cy="877824"/>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altLang="en-US" lang="zh-CN" sz="1200">
                <a:solidFill>
                  <a:schemeClr val="tx1"/>
                </a:solidFill>
                <a:latin typeface="+mn-lt"/>
                <a:ea typeface="+mn-ea"/>
                <a:cs typeface="+mn-ea"/>
                <a:sym typeface="+mn-lt"/>
              </a:rPr>
              <a:t>双击输入替换内容双击输入替换内容双击输入替换内容双击输入替换内容</a:t>
            </a:r>
          </a:p>
        </p:txBody>
      </p:sp>
      <p:sp>
        <p:nvSpPr>
          <p:cNvPr id="46" name="Shape 376"/>
          <p:cNvSpPr/>
          <p:nvPr/>
        </p:nvSpPr>
        <p:spPr>
          <a:xfrm>
            <a:off x="3345806" y="4005065"/>
            <a:ext cx="1570284" cy="877824"/>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lvl="0">
              <a:lnSpc>
                <a:spcPct val="120000"/>
              </a:lnSpc>
            </a:pPr>
            <a:r>
              <a:rPr altLang="en-US" lang="zh-CN" sz="1200">
                <a:solidFill>
                  <a:prstClr val="black"/>
                </a:solidFill>
                <a:latin typeface="+mn-lt"/>
                <a:ea typeface="+mn-ea"/>
                <a:cs typeface="+mn-ea"/>
                <a:sym typeface="+mn-lt"/>
              </a:rPr>
              <a:t>双击输入替换内容双击输入替换内容双击输入替换内容双击输入替换内容</a:t>
            </a:r>
          </a:p>
        </p:txBody>
      </p:sp>
      <p:sp>
        <p:nvSpPr>
          <p:cNvPr id="49" name="Shape 379"/>
          <p:cNvSpPr/>
          <p:nvPr/>
        </p:nvSpPr>
        <p:spPr>
          <a:xfrm>
            <a:off x="5266019" y="4005065"/>
            <a:ext cx="1570284" cy="877824"/>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lvl="0">
              <a:lnSpc>
                <a:spcPct val="120000"/>
              </a:lnSpc>
            </a:pPr>
            <a:r>
              <a:rPr altLang="en-US" lang="zh-CN" sz="1200">
                <a:solidFill>
                  <a:prstClr val="black"/>
                </a:solidFill>
                <a:latin typeface="+mn-lt"/>
                <a:ea typeface="+mn-ea"/>
                <a:cs typeface="+mn-ea"/>
                <a:sym typeface="+mn-lt"/>
              </a:rPr>
              <a:t>双击输入替换内容双击输入替换内容双击输入替换内容双击输入替换内容</a:t>
            </a:r>
          </a:p>
        </p:txBody>
      </p:sp>
      <p:sp>
        <p:nvSpPr>
          <p:cNvPr id="52" name="Shape 382"/>
          <p:cNvSpPr/>
          <p:nvPr/>
        </p:nvSpPr>
        <p:spPr>
          <a:xfrm>
            <a:off x="7248128" y="4005065"/>
            <a:ext cx="1570285" cy="877824"/>
          </a:xfrm>
          <a:prstGeom prst="rect">
            <a:avLst/>
          </a:prstGeom>
          <a:noFill/>
          <a:ln cap="flat" w="12700">
            <a:noFill/>
            <a:miter lim="400000"/>
          </a:ln>
          <a:effectLst/>
        </p:spPr>
        <p:txBody>
          <a:bodyPr anchor="t" bIns="0" lIns="0" numCol="1" rIns="0" tIns="0" wrap="square">
            <a:spAutoFit/>
          </a:bodyPr>
          <a:lstStyle>
            <a:lvl1pPr>
              <a:defRPr sz="2000">
                <a:solidFill>
                  <a:srgbClr val="606B83"/>
                </a:solidFill>
                <a:latin typeface="STIXGeneral-Bold"/>
                <a:ea typeface="STIXGeneral-Bold"/>
                <a:cs typeface="STIXGeneral-Bold"/>
                <a:sym typeface="STIXGeneral-Bold"/>
              </a:defRPr>
            </a:lvl1pPr>
          </a:lstStyle>
          <a:p>
            <a:pPr algn="just" lvl="0">
              <a:lnSpc>
                <a:spcPct val="120000"/>
              </a:lnSpc>
            </a:pPr>
            <a:r>
              <a:rPr altLang="en-US" lang="zh-CN" sz="1200">
                <a:solidFill>
                  <a:prstClr val="black"/>
                </a:solidFill>
                <a:latin typeface="+mn-lt"/>
                <a:ea typeface="+mn-ea"/>
                <a:cs typeface="+mn-ea"/>
                <a:sym typeface="+mn-lt"/>
              </a:rPr>
              <a:t>双击输入替换内容双击输入替换内容双击输入替换内容双击输入替换内容</a:t>
            </a:r>
          </a:p>
        </p:txBody>
      </p:sp>
      <p:sp>
        <p:nvSpPr>
          <p:cNvPr id="55" name="Shape 385"/>
          <p:cNvSpPr/>
          <p:nvPr/>
        </p:nvSpPr>
        <p:spPr>
          <a:xfrm>
            <a:off x="9202458" y="4005065"/>
            <a:ext cx="1570284" cy="877824"/>
          </a:xfrm>
          <a:prstGeom prst="rect">
            <a:avLst/>
          </a:prstGeom>
          <a:noFill/>
          <a:ln cap="flat" w="12700">
            <a:noFill/>
            <a:miter lim="400000"/>
          </a:ln>
          <a:effectLst/>
        </p:spPr>
        <p:txBody>
          <a:bodyPr anchor="t" bIns="0" lIns="0" numCol="1" rIns="0" tIns="0" wrap="square">
            <a:spAutoFit/>
          </a:bodyPr>
          <a:lstStyle>
            <a:lvl1pPr>
              <a:defRPr sz="2000">
                <a:solidFill>
                  <a:srgbClr val="828589"/>
                </a:solidFill>
                <a:latin typeface="STIXGeneral-Bold"/>
                <a:ea typeface="STIXGeneral-Bold"/>
                <a:cs typeface="STIXGeneral-Bold"/>
                <a:sym typeface="STIXGeneral-Bold"/>
              </a:defRPr>
            </a:lvl1pPr>
          </a:lstStyle>
          <a:p>
            <a:pPr algn="just" lvl="0">
              <a:lnSpc>
                <a:spcPct val="120000"/>
              </a:lnSpc>
            </a:pPr>
            <a:r>
              <a:rPr altLang="en-US" lang="zh-CN" sz="1200">
                <a:solidFill>
                  <a:prstClr val="black"/>
                </a:solidFill>
                <a:latin typeface="+mn-lt"/>
                <a:ea typeface="+mn-ea"/>
                <a:cs typeface="+mn-ea"/>
                <a:sym typeface="+mn-lt"/>
              </a:rPr>
              <a:t>双击输入替换内容双击输入替换内容双击输入替换内容双击输入替换内容</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indefinite" fill="hold" id="6"/>
                                        <p:tgtEl>
                                          <p:spTgt spid="22"/>
                                        </p:tgtEl>
                                        <p:attrNameLst>
                                          <p:attrName>style.visibility</p:attrName>
                                        </p:attrNameLst>
                                      </p:cBhvr>
                                      <p:to>
                                        <p:strVal val="visible"/>
                                      </p:to>
                                    </p:set>
                                    <p:anim calcmode="lin" valueType="num">
                                      <p:cBhvr>
                                        <p:cTn dur="800" fill="hold" id="7"/>
                                        <p:tgtEl>
                                          <p:spTgt spid="22"/>
                                        </p:tgtEl>
                                        <p:attrNameLst>
                                          <p:attrName>ppt_x</p:attrName>
                                        </p:attrNameLst>
                                      </p:cBhvr>
                                      <p:tavLst>
                                        <p:tav tm="0">
                                          <p:val>
                                            <p:strVal val="0-#ppt_w/2"/>
                                          </p:val>
                                        </p:tav>
                                        <p:tav tm="100000">
                                          <p:val>
                                            <p:strVal val="#ppt_x"/>
                                          </p:val>
                                        </p:tav>
                                      </p:tavLst>
                                    </p:anim>
                                    <p:anim calcmode="lin" valueType="num">
                                      <p:cBhvr>
                                        <p:cTn dur="8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400"/>
                                  </p:stCondLst>
                                  <p:childTnLst>
                                    <p:set>
                                      <p:cBhvr>
                                        <p:cTn dur="indefinite" fill="hold" id="10"/>
                                        <p:tgtEl>
                                          <p:spTgt spid="17"/>
                                        </p:tgtEl>
                                        <p:attrNameLst>
                                          <p:attrName>style.visibility</p:attrName>
                                        </p:attrNameLst>
                                      </p:cBhvr>
                                      <p:to>
                                        <p:strVal val="visible"/>
                                      </p:to>
                                    </p:set>
                                    <p:anim calcmode="lin" valueType="num">
                                      <p:cBhvr>
                                        <p:cTn dur="800" fill="hold" id="11"/>
                                        <p:tgtEl>
                                          <p:spTgt spid="17"/>
                                        </p:tgtEl>
                                        <p:attrNameLst>
                                          <p:attrName>ppt_x</p:attrName>
                                        </p:attrNameLst>
                                      </p:cBhvr>
                                      <p:tavLst>
                                        <p:tav tm="0">
                                          <p:val>
                                            <p:strVal val="0-#ppt_w/2"/>
                                          </p:val>
                                        </p:tav>
                                        <p:tav tm="100000">
                                          <p:val>
                                            <p:strVal val="#ppt_x"/>
                                          </p:val>
                                        </p:tav>
                                      </p:tavLst>
                                    </p:anim>
                                    <p:anim calcmode="lin" valueType="num">
                                      <p:cBhvr>
                                        <p:cTn dur="800" fill="hold" id="12"/>
                                        <p:tgtEl>
                                          <p:spTgt spid="1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800"/>
                                  </p:stCondLst>
                                  <p:childTnLst>
                                    <p:set>
                                      <p:cBhvr>
                                        <p:cTn dur="indefinite" fill="hold" id="14"/>
                                        <p:tgtEl>
                                          <p:spTgt spid="12"/>
                                        </p:tgtEl>
                                        <p:attrNameLst>
                                          <p:attrName>style.visibility</p:attrName>
                                        </p:attrNameLst>
                                      </p:cBhvr>
                                      <p:to>
                                        <p:strVal val="visible"/>
                                      </p:to>
                                    </p:set>
                                    <p:anim calcmode="lin" valueType="num">
                                      <p:cBhvr>
                                        <p:cTn dur="800" fill="hold" id="15"/>
                                        <p:tgtEl>
                                          <p:spTgt spid="12"/>
                                        </p:tgtEl>
                                        <p:attrNameLst>
                                          <p:attrName>ppt_x</p:attrName>
                                        </p:attrNameLst>
                                      </p:cBhvr>
                                      <p:tavLst>
                                        <p:tav tm="0">
                                          <p:val>
                                            <p:strVal val="0-#ppt_w/2"/>
                                          </p:val>
                                        </p:tav>
                                        <p:tav tm="100000">
                                          <p:val>
                                            <p:strVal val="#ppt_x"/>
                                          </p:val>
                                        </p:tav>
                                      </p:tavLst>
                                    </p:anim>
                                    <p:anim calcmode="lin" valueType="num">
                                      <p:cBhvr>
                                        <p:cTn dur="800" fill="hold" id="16"/>
                                        <p:tgtEl>
                                          <p:spTgt spid="1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1200"/>
                                  </p:stCondLst>
                                  <p:childTnLst>
                                    <p:set>
                                      <p:cBhvr>
                                        <p:cTn dur="indefinite" fill="hold" id="18"/>
                                        <p:tgtEl>
                                          <p:spTgt spid="7"/>
                                        </p:tgtEl>
                                        <p:attrNameLst>
                                          <p:attrName>style.visibility</p:attrName>
                                        </p:attrNameLst>
                                      </p:cBhvr>
                                      <p:to>
                                        <p:strVal val="visible"/>
                                      </p:to>
                                    </p:set>
                                    <p:anim calcmode="lin" valueType="num">
                                      <p:cBhvr>
                                        <p:cTn dur="800" fill="hold" id="19"/>
                                        <p:tgtEl>
                                          <p:spTgt spid="7"/>
                                        </p:tgtEl>
                                        <p:attrNameLst>
                                          <p:attrName>ppt_x</p:attrName>
                                        </p:attrNameLst>
                                      </p:cBhvr>
                                      <p:tavLst>
                                        <p:tav tm="0">
                                          <p:val>
                                            <p:strVal val="0-#ppt_w/2"/>
                                          </p:val>
                                        </p:tav>
                                        <p:tav tm="100000">
                                          <p:val>
                                            <p:strVal val="#ppt_x"/>
                                          </p:val>
                                        </p:tav>
                                      </p:tavLst>
                                    </p:anim>
                                    <p:anim calcmode="lin" valueType="num">
                                      <p:cBhvr>
                                        <p:cTn dur="800" fill="hold" id="20"/>
                                        <p:tgtEl>
                                          <p:spTgt spid="7"/>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1600"/>
                                  </p:stCondLst>
                                  <p:childTnLst>
                                    <p:set>
                                      <p:cBhvr>
                                        <p:cTn dur="indefinite" fill="hold" id="22"/>
                                        <p:tgtEl>
                                          <p:spTgt spid="2"/>
                                        </p:tgtEl>
                                        <p:attrNameLst>
                                          <p:attrName>style.visibility</p:attrName>
                                        </p:attrNameLst>
                                      </p:cBhvr>
                                      <p:to>
                                        <p:strVal val="visible"/>
                                      </p:to>
                                    </p:set>
                                    <p:anim calcmode="lin" valueType="num">
                                      <p:cBhvr>
                                        <p:cTn dur="800" fill="hold" id="23"/>
                                        <p:tgtEl>
                                          <p:spTgt spid="2"/>
                                        </p:tgtEl>
                                        <p:attrNameLst>
                                          <p:attrName>ppt_x</p:attrName>
                                        </p:attrNameLst>
                                      </p:cBhvr>
                                      <p:tavLst>
                                        <p:tav tm="0">
                                          <p:val>
                                            <p:strVal val="0-#ppt_w/2"/>
                                          </p:val>
                                        </p:tav>
                                        <p:tav tm="100000">
                                          <p:val>
                                            <p:strVal val="#ppt_x"/>
                                          </p:val>
                                        </p:tav>
                                      </p:tavLst>
                                    </p:anim>
                                    <p:anim calcmode="lin" valueType="num">
                                      <p:cBhvr>
                                        <p:cTn dur="800" fill="hold" id="24"/>
                                        <p:tgtEl>
                                          <p:spTgt spid="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indefinite"/>
                            </p:stCondLst>
                            <p:childTnLst>
                              <p:par>
                                <p:cTn fill="hold" grpId="0" id="26" nodeType="afterEffect" presetClass="entr" presetID="2" presetSubtype="4">
                                  <p:stCondLst>
                                    <p:cond delay="0"/>
                                  </p:stCondLst>
                                  <p:childTnLst>
                                    <p:set>
                                      <p:cBhvr>
                                        <p:cTn dur="indefinite" fill="hold" id="27"/>
                                        <p:tgtEl>
                                          <p:spTgt spid="27"/>
                                        </p:tgtEl>
                                        <p:attrNameLst>
                                          <p:attrName>style.visibility</p:attrName>
                                        </p:attrNameLst>
                                      </p:cBhvr>
                                      <p:to>
                                        <p:strVal val="visible"/>
                                      </p:to>
                                    </p:set>
                                    <p:anim calcmode="lin" valueType="num">
                                      <p:cBhvr>
                                        <p:cTn dur="600" fill="hold" id="28"/>
                                        <p:tgtEl>
                                          <p:spTgt spid="27"/>
                                        </p:tgtEl>
                                        <p:attrNameLst>
                                          <p:attrName>ppt_x</p:attrName>
                                        </p:attrNameLst>
                                      </p:cBhvr>
                                      <p:tavLst>
                                        <p:tav tm="0">
                                          <p:val>
                                            <p:strVal val="#ppt_x"/>
                                          </p:val>
                                        </p:tav>
                                        <p:tav tm="100000">
                                          <p:val>
                                            <p:strVal val="#ppt_x"/>
                                          </p:val>
                                        </p:tav>
                                      </p:tavLst>
                                    </p:anim>
                                    <p:anim calcmode="lin" valueType="num">
                                      <p:cBhvr>
                                        <p:cTn dur="600" fill="hold" id="29"/>
                                        <p:tgtEl>
                                          <p:spTgt spid="27"/>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200"/>
                                  </p:stCondLst>
                                  <p:childTnLst>
                                    <p:set>
                                      <p:cBhvr>
                                        <p:cTn dur="indefinite" fill="hold" id="31"/>
                                        <p:tgtEl>
                                          <p:spTgt spid="30"/>
                                        </p:tgtEl>
                                        <p:attrNameLst>
                                          <p:attrName>style.visibility</p:attrName>
                                        </p:attrNameLst>
                                      </p:cBhvr>
                                      <p:to>
                                        <p:strVal val="visible"/>
                                      </p:to>
                                    </p:set>
                                    <p:anim calcmode="lin" valueType="num">
                                      <p:cBhvr>
                                        <p:cTn dur="600" fill="hold" id="32"/>
                                        <p:tgtEl>
                                          <p:spTgt spid="30"/>
                                        </p:tgtEl>
                                        <p:attrNameLst>
                                          <p:attrName>ppt_x</p:attrName>
                                        </p:attrNameLst>
                                      </p:cBhvr>
                                      <p:tavLst>
                                        <p:tav tm="0">
                                          <p:val>
                                            <p:strVal val="#ppt_x"/>
                                          </p:val>
                                        </p:tav>
                                        <p:tav tm="100000">
                                          <p:val>
                                            <p:strVal val="#ppt_x"/>
                                          </p:val>
                                        </p:tav>
                                      </p:tavLst>
                                    </p:anim>
                                    <p:anim calcmode="lin" valueType="num">
                                      <p:cBhvr>
                                        <p:cTn dur="600" fill="hold" id="33"/>
                                        <p:tgtEl>
                                          <p:spTgt spid="30"/>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400"/>
                                  </p:stCondLst>
                                  <p:childTnLst>
                                    <p:set>
                                      <p:cBhvr>
                                        <p:cTn dur="indefinite" fill="hold" id="35"/>
                                        <p:tgtEl>
                                          <p:spTgt spid="33"/>
                                        </p:tgtEl>
                                        <p:attrNameLst>
                                          <p:attrName>style.visibility</p:attrName>
                                        </p:attrNameLst>
                                      </p:cBhvr>
                                      <p:to>
                                        <p:strVal val="visible"/>
                                      </p:to>
                                    </p:set>
                                    <p:anim calcmode="lin" valueType="num">
                                      <p:cBhvr>
                                        <p:cTn dur="600" fill="hold" id="36"/>
                                        <p:tgtEl>
                                          <p:spTgt spid="33"/>
                                        </p:tgtEl>
                                        <p:attrNameLst>
                                          <p:attrName>ppt_x</p:attrName>
                                        </p:attrNameLst>
                                      </p:cBhvr>
                                      <p:tavLst>
                                        <p:tav tm="0">
                                          <p:val>
                                            <p:strVal val="#ppt_x"/>
                                          </p:val>
                                        </p:tav>
                                        <p:tav tm="100000">
                                          <p:val>
                                            <p:strVal val="#ppt_x"/>
                                          </p:val>
                                        </p:tav>
                                      </p:tavLst>
                                    </p:anim>
                                    <p:anim calcmode="lin" valueType="num">
                                      <p:cBhvr>
                                        <p:cTn dur="600" fill="hold" id="37"/>
                                        <p:tgtEl>
                                          <p:spTgt spid="33"/>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600"/>
                                  </p:stCondLst>
                                  <p:childTnLst>
                                    <p:set>
                                      <p:cBhvr>
                                        <p:cTn dur="indefinite" fill="hold" id="39"/>
                                        <p:tgtEl>
                                          <p:spTgt spid="36"/>
                                        </p:tgtEl>
                                        <p:attrNameLst>
                                          <p:attrName>style.visibility</p:attrName>
                                        </p:attrNameLst>
                                      </p:cBhvr>
                                      <p:to>
                                        <p:strVal val="visible"/>
                                      </p:to>
                                    </p:set>
                                    <p:anim calcmode="lin" valueType="num">
                                      <p:cBhvr>
                                        <p:cTn dur="600" fill="hold" id="40"/>
                                        <p:tgtEl>
                                          <p:spTgt spid="36"/>
                                        </p:tgtEl>
                                        <p:attrNameLst>
                                          <p:attrName>ppt_x</p:attrName>
                                        </p:attrNameLst>
                                      </p:cBhvr>
                                      <p:tavLst>
                                        <p:tav tm="0">
                                          <p:val>
                                            <p:strVal val="#ppt_x"/>
                                          </p:val>
                                        </p:tav>
                                        <p:tav tm="100000">
                                          <p:val>
                                            <p:strVal val="#ppt_x"/>
                                          </p:val>
                                        </p:tav>
                                      </p:tavLst>
                                    </p:anim>
                                    <p:anim calcmode="lin" valueType="num">
                                      <p:cBhvr>
                                        <p:cTn dur="600" fill="hold" id="41"/>
                                        <p:tgtEl>
                                          <p:spTgt spid="36"/>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800"/>
                                  </p:stCondLst>
                                  <p:childTnLst>
                                    <p:set>
                                      <p:cBhvr>
                                        <p:cTn dur="indefinite" fill="hold" id="43"/>
                                        <p:tgtEl>
                                          <p:spTgt spid="39"/>
                                        </p:tgtEl>
                                        <p:attrNameLst>
                                          <p:attrName>style.visibility</p:attrName>
                                        </p:attrNameLst>
                                      </p:cBhvr>
                                      <p:to>
                                        <p:strVal val="visible"/>
                                      </p:to>
                                    </p:set>
                                    <p:anim calcmode="lin" valueType="num">
                                      <p:cBhvr>
                                        <p:cTn dur="600" fill="hold" id="44"/>
                                        <p:tgtEl>
                                          <p:spTgt spid="39"/>
                                        </p:tgtEl>
                                        <p:attrNameLst>
                                          <p:attrName>ppt_x</p:attrName>
                                        </p:attrNameLst>
                                      </p:cBhvr>
                                      <p:tavLst>
                                        <p:tav tm="0">
                                          <p:val>
                                            <p:strVal val="#ppt_x"/>
                                          </p:val>
                                        </p:tav>
                                        <p:tav tm="100000">
                                          <p:val>
                                            <p:strVal val="#ppt_x"/>
                                          </p:val>
                                        </p:tav>
                                      </p:tavLst>
                                    </p:anim>
                                    <p:anim calcmode="lin" valueType="num">
                                      <p:cBhvr>
                                        <p:cTn dur="600" fill="hold" id="45"/>
                                        <p:tgtEl>
                                          <p:spTgt spid="39"/>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indefinite"/>
                            </p:stCondLst>
                            <p:childTnLst>
                              <p:par>
                                <p:cTn fill="hold" grpId="0" id="47" nodeType="afterEffect" presetClass="entr" presetID="10" presetSubtype="0">
                                  <p:stCondLst>
                                    <p:cond delay="0"/>
                                  </p:stCondLst>
                                  <p:childTnLst>
                                    <p:set>
                                      <p:cBhvr>
                                        <p:cTn dur="1" fill="hold" id="48">
                                          <p:stCondLst>
                                            <p:cond delay="0"/>
                                          </p:stCondLst>
                                        </p:cTn>
                                        <p:tgtEl>
                                          <p:spTgt spid="43"/>
                                        </p:tgtEl>
                                        <p:attrNameLst>
                                          <p:attrName>style.visibility</p:attrName>
                                        </p:attrNameLst>
                                      </p:cBhvr>
                                      <p:to>
                                        <p:strVal val="visible"/>
                                      </p:to>
                                    </p:set>
                                    <p:animEffect filter="fade" transition="in">
                                      <p:cBhvr>
                                        <p:cTn dur="500" id="49"/>
                                        <p:tgtEl>
                                          <p:spTgt spid="43"/>
                                        </p:tgtEl>
                                      </p:cBhvr>
                                    </p:animEffect>
                                  </p:childTnLst>
                                </p:cTn>
                              </p:par>
                            </p:childTnLst>
                          </p:cTn>
                        </p:par>
                        <p:par>
                          <p:cTn fill="hold" id="50" nodeType="afterGroup">
                            <p:stCondLst>
                              <p:cond delay="indefinite"/>
                            </p:stCondLst>
                            <p:childTnLst>
                              <p:par>
                                <p:cTn fill="hold" grpId="0" id="51" nodeType="afterEffect" presetClass="entr" presetID="10" presetSubtype="0">
                                  <p:stCondLst>
                                    <p:cond delay="0"/>
                                  </p:stCondLst>
                                  <p:childTnLst>
                                    <p:set>
                                      <p:cBhvr>
                                        <p:cTn dur="1" fill="hold" id="52">
                                          <p:stCondLst>
                                            <p:cond delay="0"/>
                                          </p:stCondLst>
                                        </p:cTn>
                                        <p:tgtEl>
                                          <p:spTgt spid="46"/>
                                        </p:tgtEl>
                                        <p:attrNameLst>
                                          <p:attrName>style.visibility</p:attrName>
                                        </p:attrNameLst>
                                      </p:cBhvr>
                                      <p:to>
                                        <p:strVal val="visible"/>
                                      </p:to>
                                    </p:set>
                                    <p:animEffect filter="fade" transition="in">
                                      <p:cBhvr>
                                        <p:cTn dur="500" id="53"/>
                                        <p:tgtEl>
                                          <p:spTgt spid="46"/>
                                        </p:tgtEl>
                                      </p:cBhvr>
                                    </p:animEffect>
                                  </p:childTnLst>
                                </p:cTn>
                              </p:par>
                            </p:childTnLst>
                          </p:cTn>
                        </p:par>
                        <p:par>
                          <p:cTn fill="hold" id="54" nodeType="afterGroup">
                            <p:stCondLst>
                              <p:cond delay="indefinite"/>
                            </p:stCondLst>
                            <p:childTnLst>
                              <p:par>
                                <p:cTn fill="hold" grpId="0" id="55" nodeType="afterEffect" presetClass="entr" presetID="10" presetSubtype="0">
                                  <p:stCondLst>
                                    <p:cond delay="0"/>
                                  </p:stCondLst>
                                  <p:childTnLst>
                                    <p:set>
                                      <p:cBhvr>
                                        <p:cTn dur="1" fill="hold" id="56">
                                          <p:stCondLst>
                                            <p:cond delay="0"/>
                                          </p:stCondLst>
                                        </p:cTn>
                                        <p:tgtEl>
                                          <p:spTgt spid="49"/>
                                        </p:tgtEl>
                                        <p:attrNameLst>
                                          <p:attrName>style.visibility</p:attrName>
                                        </p:attrNameLst>
                                      </p:cBhvr>
                                      <p:to>
                                        <p:strVal val="visible"/>
                                      </p:to>
                                    </p:set>
                                    <p:animEffect filter="fade" transition="in">
                                      <p:cBhvr>
                                        <p:cTn dur="500" id="57"/>
                                        <p:tgtEl>
                                          <p:spTgt spid="49"/>
                                        </p:tgtEl>
                                      </p:cBhvr>
                                    </p:animEffect>
                                  </p:childTnLst>
                                </p:cTn>
                              </p:par>
                            </p:childTnLst>
                          </p:cTn>
                        </p:par>
                        <p:par>
                          <p:cTn fill="hold" id="58" nodeType="afterGroup">
                            <p:stCondLst>
                              <p:cond delay="indefinite"/>
                            </p:stCondLst>
                            <p:childTnLst>
                              <p:par>
                                <p:cTn fill="hold" grpId="0" id="59" nodeType="afterEffect" presetClass="entr" presetID="10" presetSubtype="0">
                                  <p:stCondLst>
                                    <p:cond delay="0"/>
                                  </p:stCondLst>
                                  <p:childTnLst>
                                    <p:set>
                                      <p:cBhvr>
                                        <p:cTn dur="1" fill="hold" id="60">
                                          <p:stCondLst>
                                            <p:cond delay="0"/>
                                          </p:stCondLst>
                                        </p:cTn>
                                        <p:tgtEl>
                                          <p:spTgt spid="52"/>
                                        </p:tgtEl>
                                        <p:attrNameLst>
                                          <p:attrName>style.visibility</p:attrName>
                                        </p:attrNameLst>
                                      </p:cBhvr>
                                      <p:to>
                                        <p:strVal val="visible"/>
                                      </p:to>
                                    </p:set>
                                    <p:animEffect filter="fade" transition="in">
                                      <p:cBhvr>
                                        <p:cTn dur="500" id="61"/>
                                        <p:tgtEl>
                                          <p:spTgt spid="52"/>
                                        </p:tgtEl>
                                      </p:cBhvr>
                                    </p:animEffect>
                                  </p:childTnLst>
                                </p:cTn>
                              </p:par>
                            </p:childTnLst>
                          </p:cTn>
                        </p:par>
                        <p:par>
                          <p:cTn fill="hold" id="62" nodeType="afterGroup">
                            <p:stCondLst>
                              <p:cond delay="indefinite"/>
                            </p:stCondLst>
                            <p:childTnLst>
                              <p:par>
                                <p:cTn fill="hold" grpId="0" id="63" nodeType="afterEffect" presetClass="entr" presetID="10" presetSubtype="0">
                                  <p:stCondLst>
                                    <p:cond delay="0"/>
                                  </p:stCondLst>
                                  <p:childTnLst>
                                    <p:set>
                                      <p:cBhvr>
                                        <p:cTn dur="1" fill="hold" id="64">
                                          <p:stCondLst>
                                            <p:cond delay="0"/>
                                          </p:stCondLst>
                                        </p:cTn>
                                        <p:tgtEl>
                                          <p:spTgt spid="55"/>
                                        </p:tgtEl>
                                        <p:attrNameLst>
                                          <p:attrName>style.visibility</p:attrName>
                                        </p:attrNameLst>
                                      </p:cBhvr>
                                      <p:to>
                                        <p:strVal val="visible"/>
                                      </p:to>
                                    </p:set>
                                    <p:animEffect filter="fade" transition="in">
                                      <p:cBhvr>
                                        <p:cTn dur="500" id="65"/>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2"/>
      <p:bldP advAuto="0" grpId="0" spid="7"/>
      <p:bldP advAuto="0" grpId="0" spid="12"/>
      <p:bldP advAuto="0" grpId="0" spid="17"/>
      <p:bldP advAuto="0" grpId="0" spid="22"/>
      <p:bldP advAuto="0" grpId="0" spid="27"/>
      <p:bldP advAuto="0" grpId="0" spid="30"/>
      <p:bldP advAuto="0" grpId="0" spid="33"/>
      <p:bldP advAuto="0" grpId="0" spid="36"/>
      <p:bldP advAuto="0" grpId="0" spid="39"/>
      <p:bldP grpId="0" spid="43"/>
      <p:bldP grpId="0" spid="46"/>
      <p:bldP grpId="0" spid="49"/>
      <p:bldP grpId="0" spid="52"/>
      <p:bldP grpId="0" spid="5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98000"/>
            <a:lum/>
          </a:blip>
          <a:stretch>
            <a:fillRect l="-37000" r="-37000"/>
          </a:stretch>
        </a:blipFill>
        <a:effectLst/>
      </p:bgPr>
    </p:bg>
    <p:spTree>
      <p:nvGrpSpPr>
        <p:cNvPr id="1" name=""/>
        <p:cNvGrpSpPr/>
        <p:nvPr/>
      </p:nvGrpSpPr>
      <p:grpSpPr>
        <a:xfrm>
          <a:off x="0" y="0"/>
          <a:ext cx="0" cy="0"/>
        </a:xfrm>
      </p:grpSpPr>
      <p:sp>
        <p:nvSpPr>
          <p:cNvPr id="32" name="Freeform 7"/>
          <p:cNvSpPr>
            <a:spLocks noChangeArrowheads="1"/>
          </p:cNvSpPr>
          <p:nvPr/>
        </p:nvSpPr>
        <p:spPr bwMode="auto">
          <a:xfrm>
            <a:off x="5296861" y="1551979"/>
            <a:ext cx="1384300" cy="1221316"/>
          </a:xfrm>
          <a:custGeom>
            <a:gdLst>
              <a:gd fmla="*/ 2684 w 2684" name="T0"/>
              <a:gd fmla="*/ 2365 h 2365" name="T1"/>
              <a:gd fmla="*/ 1342 w 2684" name="T2"/>
              <a:gd fmla="*/ 0 h 2365" name="T3"/>
              <a:gd fmla="*/ 0 w 2684" name="T4"/>
              <a:gd fmla="*/ 2365 h 2365" name="T5"/>
              <a:gd fmla="*/ 2684 w 2684" name="T6"/>
              <a:gd fmla="*/ 2365 h 2365" name="T7"/>
              <a:gd fmla="*/ 0 60000 65536" name="T8"/>
              <a:gd fmla="*/ 0 60000 65536" name="T9"/>
              <a:gd fmla="*/ 0 60000 65536" name="T10"/>
              <a:gd fmla="*/ 0 60000 65536" name="T11"/>
              <a:gd fmla="*/ 0 w 2684" name="T12"/>
              <a:gd fmla="*/ 0 h 2365" name="T13"/>
              <a:gd fmla="*/ 2684 w 2684" name="T14"/>
              <a:gd fmla="*/ 2365 h 2365" name="T15"/>
            </a:gdLst>
            <a:cxnLst>
              <a:cxn ang="T8">
                <a:pos x="T0" y="T1"/>
              </a:cxn>
              <a:cxn ang="T9">
                <a:pos x="T2" y="T3"/>
              </a:cxn>
              <a:cxn ang="T10">
                <a:pos x="T4" y="T5"/>
              </a:cxn>
              <a:cxn ang="T11">
                <a:pos x="T6" y="T7"/>
              </a:cxn>
            </a:cxnLst>
            <a:rect b="T15" l="T12" r="T14" t="T13"/>
            <a:pathLst>
              <a:path h="2365" w="2684">
                <a:moveTo>
                  <a:pt x="2684" y="2365"/>
                </a:moveTo>
                <a:lnTo>
                  <a:pt x="1342" y="0"/>
                </a:lnTo>
                <a:lnTo>
                  <a:pt x="0" y="2365"/>
                </a:lnTo>
                <a:lnTo>
                  <a:pt x="2684" y="2365"/>
                </a:lnTo>
                <a:close/>
              </a:path>
            </a:pathLst>
          </a:custGeom>
          <a:solidFill>
            <a:schemeClr val="accent6">
              <a:lumMod val="75000"/>
            </a:schemeClr>
          </a:solidFill>
          <a:ln>
            <a:noFill/>
          </a:ln>
        </p:spPr>
        <p:txBody>
          <a:bodyPr/>
          <a:lstStyle/>
          <a:p>
            <a:endParaRPr altLang="zh-CN" lang="zh-CN" sz="2400">
              <a:solidFill>
                <a:srgbClr val="000000"/>
              </a:solidFill>
              <a:cs typeface="+mn-ea"/>
              <a:sym typeface="+mn-lt"/>
            </a:endParaRPr>
          </a:p>
        </p:txBody>
      </p:sp>
      <p:sp>
        <p:nvSpPr>
          <p:cNvPr id="33" name="Freeform 8"/>
          <p:cNvSpPr>
            <a:spLocks noChangeArrowheads="1"/>
          </p:cNvSpPr>
          <p:nvPr/>
        </p:nvSpPr>
        <p:spPr bwMode="auto">
          <a:xfrm>
            <a:off x="3925260" y="2773294"/>
            <a:ext cx="1371600" cy="1320800"/>
          </a:xfrm>
          <a:custGeom>
            <a:gdLst>
              <a:gd fmla="*/ 2664 w 2664" name="T0"/>
              <a:gd fmla="*/ 0 h 2553" name="T1"/>
              <a:gd fmla="*/ 0 w 2664" name="T2"/>
              <a:gd fmla="*/ 546 h 2553" name="T3"/>
              <a:gd fmla="*/ 1835 w 2664" name="T4"/>
              <a:gd fmla="*/ 2553 h 2553" name="T5"/>
              <a:gd fmla="*/ 2664 w 2664" name="T6"/>
              <a:gd fmla="*/ 0 h 2553" name="T7"/>
              <a:gd fmla="*/ 0 60000 65536" name="T8"/>
              <a:gd fmla="*/ 0 60000 65536" name="T9"/>
              <a:gd fmla="*/ 0 60000 65536" name="T10"/>
              <a:gd fmla="*/ 0 60000 65536" name="T11"/>
              <a:gd fmla="*/ 0 w 2664" name="T12"/>
              <a:gd fmla="*/ 0 h 2553" name="T13"/>
              <a:gd fmla="*/ 2664 w 2664" name="T14"/>
              <a:gd fmla="*/ 2553 h 2553" name="T15"/>
            </a:gdLst>
            <a:cxnLst>
              <a:cxn ang="T8">
                <a:pos x="T0" y="T1"/>
              </a:cxn>
              <a:cxn ang="T9">
                <a:pos x="T2" y="T3"/>
              </a:cxn>
              <a:cxn ang="T10">
                <a:pos x="T4" y="T5"/>
              </a:cxn>
              <a:cxn ang="T11">
                <a:pos x="T6" y="T7"/>
              </a:cxn>
            </a:cxnLst>
            <a:rect b="T15" l="T12" r="T14" t="T13"/>
            <a:pathLst>
              <a:path h="2553" w="2664">
                <a:moveTo>
                  <a:pt x="2664" y="0"/>
                </a:moveTo>
                <a:lnTo>
                  <a:pt x="0" y="546"/>
                </a:lnTo>
                <a:lnTo>
                  <a:pt x="1835" y="2553"/>
                </a:lnTo>
                <a:lnTo>
                  <a:pt x="2664" y="0"/>
                </a:lnTo>
                <a:close/>
              </a:path>
            </a:pathLst>
          </a:custGeom>
          <a:solidFill>
            <a:srgbClr val="204C26"/>
          </a:solidFill>
          <a:ln>
            <a:noFill/>
          </a:ln>
        </p:spPr>
        <p:txBody>
          <a:bodyPr/>
          <a:lstStyle/>
          <a:p>
            <a:endParaRPr altLang="zh-CN" lang="zh-CN" sz="2400">
              <a:solidFill>
                <a:srgbClr val="000000"/>
              </a:solidFill>
              <a:cs typeface="+mn-ea"/>
              <a:sym typeface="+mn-lt"/>
            </a:endParaRPr>
          </a:p>
        </p:txBody>
      </p:sp>
      <p:sp>
        <p:nvSpPr>
          <p:cNvPr id="34" name="Freeform 9"/>
          <p:cNvSpPr>
            <a:spLocks noChangeArrowheads="1"/>
          </p:cNvSpPr>
          <p:nvPr/>
        </p:nvSpPr>
        <p:spPr bwMode="auto">
          <a:xfrm>
            <a:off x="4712661" y="4094095"/>
            <a:ext cx="1274233" cy="1392767"/>
          </a:xfrm>
          <a:custGeom>
            <a:gdLst>
              <a:gd fmla="*/ 305 w 2476" name="T0"/>
              <a:gd fmla="*/ 0 h 2702" name="T1"/>
              <a:gd fmla="*/ 0 w 2476" name="T2"/>
              <a:gd fmla="*/ 2702 h 2702" name="T3"/>
              <a:gd fmla="*/ 2476 w 2476" name="T4"/>
              <a:gd fmla="*/ 1578 h 2702" name="T5"/>
              <a:gd fmla="*/ 305 w 2476" name="T6"/>
              <a:gd fmla="*/ 0 h 2702" name="T7"/>
              <a:gd fmla="*/ 0 60000 65536" name="T8"/>
              <a:gd fmla="*/ 0 60000 65536" name="T9"/>
              <a:gd fmla="*/ 0 60000 65536" name="T10"/>
              <a:gd fmla="*/ 0 60000 65536" name="T11"/>
              <a:gd fmla="*/ 0 w 2476" name="T12"/>
              <a:gd fmla="*/ 0 h 2702" name="T13"/>
              <a:gd fmla="*/ 2476 w 2476" name="T14"/>
              <a:gd fmla="*/ 2702 h 2702" name="T15"/>
            </a:gdLst>
            <a:cxnLst>
              <a:cxn ang="T8">
                <a:pos x="T0" y="T1"/>
              </a:cxn>
              <a:cxn ang="T9">
                <a:pos x="T2" y="T3"/>
              </a:cxn>
              <a:cxn ang="T10">
                <a:pos x="T4" y="T5"/>
              </a:cxn>
              <a:cxn ang="T11">
                <a:pos x="T6" y="T7"/>
              </a:cxn>
            </a:cxnLst>
            <a:rect b="T15" l="T12" r="T14" t="T13"/>
            <a:pathLst>
              <a:path h="2702" w="2476">
                <a:moveTo>
                  <a:pt x="305" y="0"/>
                </a:moveTo>
                <a:lnTo>
                  <a:pt x="0" y="2702"/>
                </a:lnTo>
                <a:lnTo>
                  <a:pt x="2476" y="1578"/>
                </a:lnTo>
                <a:lnTo>
                  <a:pt x="305" y="0"/>
                </a:lnTo>
                <a:close/>
              </a:path>
            </a:pathLst>
          </a:custGeom>
          <a:solidFill>
            <a:schemeClr val="accent6">
              <a:lumMod val="75000"/>
            </a:schemeClr>
          </a:solidFill>
          <a:ln>
            <a:noFill/>
          </a:ln>
        </p:spPr>
        <p:txBody>
          <a:bodyPr/>
          <a:lstStyle/>
          <a:p>
            <a:endParaRPr altLang="zh-CN" lang="zh-CN" sz="2400">
              <a:solidFill>
                <a:srgbClr val="000000"/>
              </a:solidFill>
              <a:cs typeface="+mn-ea"/>
              <a:sym typeface="+mn-lt"/>
            </a:endParaRPr>
          </a:p>
        </p:txBody>
      </p:sp>
      <p:sp>
        <p:nvSpPr>
          <p:cNvPr id="35" name="Freeform 10"/>
          <p:cNvSpPr>
            <a:spLocks noChangeArrowheads="1"/>
          </p:cNvSpPr>
          <p:nvPr/>
        </p:nvSpPr>
        <p:spPr bwMode="auto">
          <a:xfrm>
            <a:off x="5986894" y="4094095"/>
            <a:ext cx="1278467" cy="1392767"/>
          </a:xfrm>
          <a:custGeom>
            <a:gdLst>
              <a:gd fmla="*/ 0 w 2476" name="T0"/>
              <a:gd fmla="*/ 1578 h 2702" name="T1"/>
              <a:gd fmla="*/ 2476 w 2476" name="T2"/>
              <a:gd fmla="*/ 2702 h 2702" name="T3"/>
              <a:gd fmla="*/ 2172 w 2476" name="T4"/>
              <a:gd fmla="*/ 0 h 2702" name="T5"/>
              <a:gd fmla="*/ 0 w 2476" name="T6"/>
              <a:gd fmla="*/ 1578 h 2702" name="T7"/>
              <a:gd fmla="*/ 0 60000 65536" name="T8"/>
              <a:gd fmla="*/ 0 60000 65536" name="T9"/>
              <a:gd fmla="*/ 0 60000 65536" name="T10"/>
              <a:gd fmla="*/ 0 60000 65536" name="T11"/>
              <a:gd fmla="*/ 0 w 2476" name="T12"/>
              <a:gd fmla="*/ 0 h 2702" name="T13"/>
              <a:gd fmla="*/ 2476 w 2476" name="T14"/>
              <a:gd fmla="*/ 2702 h 2702" name="T15"/>
            </a:gdLst>
            <a:cxnLst>
              <a:cxn ang="T8">
                <a:pos x="T0" y="T1"/>
              </a:cxn>
              <a:cxn ang="T9">
                <a:pos x="T2" y="T3"/>
              </a:cxn>
              <a:cxn ang="T10">
                <a:pos x="T4" y="T5"/>
              </a:cxn>
              <a:cxn ang="T11">
                <a:pos x="T6" y="T7"/>
              </a:cxn>
            </a:cxnLst>
            <a:rect b="T15" l="T12" r="T14" t="T13"/>
            <a:pathLst>
              <a:path h="2702" w="2476">
                <a:moveTo>
                  <a:pt x="0" y="1578"/>
                </a:moveTo>
                <a:lnTo>
                  <a:pt x="2476" y="2702"/>
                </a:lnTo>
                <a:lnTo>
                  <a:pt x="2172" y="0"/>
                </a:lnTo>
                <a:lnTo>
                  <a:pt x="0" y="1578"/>
                </a:lnTo>
                <a:close/>
              </a:path>
            </a:pathLst>
          </a:custGeom>
          <a:solidFill>
            <a:schemeClr val="accent6">
              <a:lumMod val="75000"/>
            </a:schemeClr>
          </a:solidFill>
          <a:ln>
            <a:noFill/>
          </a:ln>
        </p:spPr>
        <p:txBody>
          <a:bodyPr/>
          <a:lstStyle/>
          <a:p>
            <a:endParaRPr altLang="zh-CN" lang="zh-CN" sz="2400">
              <a:solidFill>
                <a:srgbClr val="000000"/>
              </a:solidFill>
              <a:cs typeface="+mn-ea"/>
              <a:sym typeface="+mn-lt"/>
            </a:endParaRPr>
          </a:p>
        </p:txBody>
      </p:sp>
      <p:sp>
        <p:nvSpPr>
          <p:cNvPr id="36" name="Freeform 11"/>
          <p:cNvSpPr>
            <a:spLocks noChangeArrowheads="1"/>
          </p:cNvSpPr>
          <p:nvPr/>
        </p:nvSpPr>
        <p:spPr bwMode="auto">
          <a:xfrm>
            <a:off x="6681160" y="2773294"/>
            <a:ext cx="1371600" cy="1320800"/>
          </a:xfrm>
          <a:custGeom>
            <a:gdLst>
              <a:gd fmla="*/ 830 w 2664" name="T0"/>
              <a:gd fmla="*/ 2553 h 2553" name="T1"/>
              <a:gd fmla="*/ 2664 w 2664" name="T2"/>
              <a:gd fmla="*/ 546 h 2553" name="T3"/>
              <a:gd fmla="*/ 0 w 2664" name="T4"/>
              <a:gd fmla="*/ 0 h 2553" name="T5"/>
              <a:gd fmla="*/ 830 w 2664" name="T6"/>
              <a:gd fmla="*/ 2553 h 2553" name="T7"/>
              <a:gd fmla="*/ 0 60000 65536" name="T8"/>
              <a:gd fmla="*/ 0 60000 65536" name="T9"/>
              <a:gd fmla="*/ 0 60000 65536" name="T10"/>
              <a:gd fmla="*/ 0 60000 65536" name="T11"/>
              <a:gd fmla="*/ 0 w 2664" name="T12"/>
              <a:gd fmla="*/ 0 h 2553" name="T13"/>
              <a:gd fmla="*/ 2664 w 2664" name="T14"/>
              <a:gd fmla="*/ 2553 h 2553" name="T15"/>
            </a:gdLst>
            <a:cxnLst>
              <a:cxn ang="T8">
                <a:pos x="T0" y="T1"/>
              </a:cxn>
              <a:cxn ang="T9">
                <a:pos x="T2" y="T3"/>
              </a:cxn>
              <a:cxn ang="T10">
                <a:pos x="T4" y="T5"/>
              </a:cxn>
              <a:cxn ang="T11">
                <a:pos x="T6" y="T7"/>
              </a:cxn>
            </a:cxnLst>
            <a:rect b="T15" l="T12" r="T14" t="T13"/>
            <a:pathLst>
              <a:path h="2553" w="2664">
                <a:moveTo>
                  <a:pt x="830" y="2553"/>
                </a:moveTo>
                <a:lnTo>
                  <a:pt x="2664" y="546"/>
                </a:lnTo>
                <a:lnTo>
                  <a:pt x="0" y="0"/>
                </a:lnTo>
                <a:lnTo>
                  <a:pt x="830" y="2553"/>
                </a:lnTo>
                <a:close/>
              </a:path>
            </a:pathLst>
          </a:custGeom>
          <a:solidFill>
            <a:srgbClr val="204C26"/>
          </a:solidFill>
          <a:ln>
            <a:noFill/>
          </a:ln>
        </p:spPr>
        <p:txBody>
          <a:bodyPr/>
          <a:lstStyle/>
          <a:p>
            <a:endParaRPr altLang="zh-CN" lang="zh-CN" sz="2400">
              <a:solidFill>
                <a:srgbClr val="000000"/>
              </a:solidFill>
              <a:cs typeface="+mn-ea"/>
              <a:sym typeface="+mn-lt"/>
            </a:endParaRPr>
          </a:p>
        </p:txBody>
      </p:sp>
      <p:sp>
        <p:nvSpPr>
          <p:cNvPr id="37" name="矩形 7"/>
          <p:cNvSpPr>
            <a:spLocks noChangeArrowheads="1"/>
          </p:cNvSpPr>
          <p:nvPr/>
        </p:nvSpPr>
        <p:spPr bwMode="auto">
          <a:xfrm>
            <a:off x="5747712" y="2110778"/>
            <a:ext cx="476249"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3200">
                <a:solidFill>
                  <a:schemeClr val="bg1"/>
                </a:solidFill>
                <a:cs typeface="+mn-ea"/>
                <a:sym typeface="+mn-lt"/>
              </a:rPr>
              <a:t>01</a:t>
            </a:r>
          </a:p>
        </p:txBody>
      </p:sp>
      <p:sp>
        <p:nvSpPr>
          <p:cNvPr id="38" name="矩形 8"/>
          <p:cNvSpPr>
            <a:spLocks noChangeArrowheads="1"/>
          </p:cNvSpPr>
          <p:nvPr/>
        </p:nvSpPr>
        <p:spPr bwMode="auto">
          <a:xfrm>
            <a:off x="7028295" y="3023061"/>
            <a:ext cx="476251"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3200">
                <a:solidFill>
                  <a:schemeClr val="bg1"/>
                </a:solidFill>
                <a:cs typeface="+mn-ea"/>
                <a:sym typeface="+mn-lt"/>
              </a:rPr>
              <a:t>02</a:t>
            </a:r>
          </a:p>
        </p:txBody>
      </p:sp>
      <p:sp>
        <p:nvSpPr>
          <p:cNvPr id="39" name="矩形 9"/>
          <p:cNvSpPr>
            <a:spLocks noChangeArrowheads="1"/>
          </p:cNvSpPr>
          <p:nvPr/>
        </p:nvSpPr>
        <p:spPr bwMode="auto">
          <a:xfrm>
            <a:off x="6549927" y="4542827"/>
            <a:ext cx="476251"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3200">
                <a:solidFill>
                  <a:schemeClr val="bg1"/>
                </a:solidFill>
                <a:cs typeface="+mn-ea"/>
                <a:sym typeface="+mn-lt"/>
              </a:rPr>
              <a:t>03</a:t>
            </a:r>
          </a:p>
        </p:txBody>
      </p:sp>
      <p:sp>
        <p:nvSpPr>
          <p:cNvPr id="40" name="矩形 10"/>
          <p:cNvSpPr>
            <a:spLocks noChangeArrowheads="1"/>
          </p:cNvSpPr>
          <p:nvPr/>
        </p:nvSpPr>
        <p:spPr bwMode="auto">
          <a:xfrm>
            <a:off x="4871412" y="4561878"/>
            <a:ext cx="476249"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3200">
                <a:solidFill>
                  <a:schemeClr val="bg1"/>
                </a:solidFill>
                <a:cs typeface="+mn-ea"/>
                <a:sym typeface="+mn-lt"/>
              </a:rPr>
              <a:t>04</a:t>
            </a:r>
          </a:p>
        </p:txBody>
      </p:sp>
      <p:sp>
        <p:nvSpPr>
          <p:cNvPr id="41" name="矩形 11"/>
          <p:cNvSpPr>
            <a:spLocks noChangeArrowheads="1"/>
          </p:cNvSpPr>
          <p:nvPr/>
        </p:nvSpPr>
        <p:spPr bwMode="auto">
          <a:xfrm>
            <a:off x="4473479" y="3035761"/>
            <a:ext cx="476249"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3200">
                <a:solidFill>
                  <a:schemeClr val="bg1"/>
                </a:solidFill>
                <a:cs typeface="+mn-ea"/>
                <a:sym typeface="+mn-lt"/>
              </a:rPr>
              <a:t>05</a:t>
            </a:r>
          </a:p>
        </p:txBody>
      </p:sp>
      <p:sp>
        <p:nvSpPr>
          <p:cNvPr id="42" name="TextBox 12"/>
          <p:cNvSpPr>
            <a:spLocks noChangeArrowheads="1"/>
          </p:cNvSpPr>
          <p:nvPr/>
        </p:nvSpPr>
        <p:spPr bwMode="auto">
          <a:xfrm>
            <a:off x="6516060" y="1350895"/>
            <a:ext cx="3429000"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pPr>
            <a:r>
              <a:rPr altLang="en-US" lang="zh-CN" smtClean="0" sz="1400">
                <a:solidFill>
                  <a:schemeClr val="tx1"/>
                </a:solidFill>
                <a:cs typeface="+mn-ea"/>
                <a:sym typeface="+mn-lt"/>
              </a:rPr>
              <a:t>双击输入替换内容双击输入替换内容双击输入替换内容双击输入替换内容</a:t>
            </a:r>
          </a:p>
        </p:txBody>
      </p:sp>
      <p:sp>
        <p:nvSpPr>
          <p:cNvPr id="43" name="TextBox 13"/>
          <p:cNvSpPr>
            <a:spLocks noChangeArrowheads="1"/>
          </p:cNvSpPr>
          <p:nvPr/>
        </p:nvSpPr>
        <p:spPr bwMode="auto">
          <a:xfrm>
            <a:off x="8194580" y="2982845"/>
            <a:ext cx="2813049"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pPr>
            <a:r>
              <a:rPr altLang="en-US" lang="zh-CN" smtClean="0" sz="1400">
                <a:solidFill>
                  <a:schemeClr val="tx1"/>
                </a:solidFill>
                <a:cs typeface="+mn-ea"/>
                <a:sym typeface="+mn-lt"/>
              </a:rPr>
              <a:t>双击输入替换内容双击输入替换内容双击输入替换内容双击输入替换内容</a:t>
            </a:r>
          </a:p>
        </p:txBody>
      </p:sp>
      <p:sp>
        <p:nvSpPr>
          <p:cNvPr id="44" name="TextBox 14"/>
          <p:cNvSpPr>
            <a:spLocks noChangeArrowheads="1"/>
          </p:cNvSpPr>
          <p:nvPr/>
        </p:nvSpPr>
        <p:spPr bwMode="auto">
          <a:xfrm>
            <a:off x="7506659" y="4911128"/>
            <a:ext cx="2813051"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pPr>
            <a:r>
              <a:rPr altLang="en-US" lang="zh-CN" smtClean="0" sz="1400">
                <a:solidFill>
                  <a:schemeClr val="tx1"/>
                </a:solidFill>
                <a:cs typeface="+mn-ea"/>
                <a:sym typeface="+mn-lt"/>
              </a:rPr>
              <a:t>双击输入替换内容双击输入替换内容双击输入替换内容双击输入替换内容</a:t>
            </a:r>
          </a:p>
        </p:txBody>
      </p:sp>
      <p:sp>
        <p:nvSpPr>
          <p:cNvPr id="45" name="TextBox 15"/>
          <p:cNvSpPr>
            <a:spLocks noChangeArrowheads="1"/>
          </p:cNvSpPr>
          <p:nvPr/>
        </p:nvSpPr>
        <p:spPr bwMode="auto">
          <a:xfrm>
            <a:off x="1524961" y="4508961"/>
            <a:ext cx="2810933"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pPr>
            <a:r>
              <a:rPr altLang="en-US" lang="zh-CN" smtClean="0" sz="1400">
                <a:solidFill>
                  <a:schemeClr val="tx1"/>
                </a:solidFill>
                <a:cs typeface="+mn-ea"/>
                <a:sym typeface="+mn-lt"/>
              </a:rPr>
              <a:t>双击输入替换内容双击输入替换内容双击输入替换内容双击输入替换内容</a:t>
            </a:r>
          </a:p>
        </p:txBody>
      </p:sp>
      <p:sp>
        <p:nvSpPr>
          <p:cNvPr id="46" name="TextBox 16"/>
          <p:cNvSpPr>
            <a:spLocks noChangeArrowheads="1"/>
          </p:cNvSpPr>
          <p:nvPr/>
        </p:nvSpPr>
        <p:spPr bwMode="auto">
          <a:xfrm>
            <a:off x="1524961" y="2178512"/>
            <a:ext cx="2810933"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pPr>
            <a:r>
              <a:rPr altLang="en-US" lang="zh-CN" smtClean="0" sz="1400">
                <a:solidFill>
                  <a:schemeClr val="tx1"/>
                </a:solidFill>
                <a:cs typeface="+mn-ea"/>
                <a:sym typeface="+mn-lt"/>
              </a:rPr>
              <a:t>双击输入替换内容双击输入替换内容双击输入替换内容双击输入替换内容</a:t>
            </a:r>
          </a:p>
        </p:txBody>
      </p:sp>
      <p:sp>
        <p:nvSpPr>
          <p:cNvPr id="47" name="TextBox 17"/>
          <p:cNvSpPr>
            <a:spLocks noChangeArrowheads="1"/>
          </p:cNvSpPr>
          <p:nvPr/>
        </p:nvSpPr>
        <p:spPr bwMode="auto">
          <a:xfrm>
            <a:off x="6516061" y="1082240"/>
            <a:ext cx="1682751"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600">
                <a:solidFill>
                  <a:srgbClr val="204C26"/>
                </a:solidFill>
                <a:cs typeface="+mn-ea"/>
                <a:sym typeface="+mn-lt"/>
              </a:rPr>
              <a:t>添加标题内容</a:t>
            </a:r>
          </a:p>
        </p:txBody>
      </p:sp>
      <p:sp>
        <p:nvSpPr>
          <p:cNvPr id="48" name="TextBox 18"/>
          <p:cNvSpPr>
            <a:spLocks noChangeArrowheads="1"/>
          </p:cNvSpPr>
          <p:nvPr/>
        </p:nvSpPr>
        <p:spPr bwMode="auto">
          <a:xfrm>
            <a:off x="8194578" y="2684557"/>
            <a:ext cx="168274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600">
                <a:solidFill>
                  <a:srgbClr val="204C26"/>
                </a:solidFill>
                <a:cs typeface="+mn-ea"/>
                <a:sym typeface="+mn-lt"/>
              </a:rPr>
              <a:t>添加标题内容</a:t>
            </a:r>
          </a:p>
        </p:txBody>
      </p:sp>
      <p:sp>
        <p:nvSpPr>
          <p:cNvPr id="49" name="TextBox 19"/>
          <p:cNvSpPr>
            <a:spLocks noChangeArrowheads="1"/>
          </p:cNvSpPr>
          <p:nvPr/>
        </p:nvSpPr>
        <p:spPr bwMode="auto">
          <a:xfrm>
            <a:off x="7506661" y="4614957"/>
            <a:ext cx="1682751"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600">
                <a:solidFill>
                  <a:srgbClr val="204C26"/>
                </a:solidFill>
                <a:cs typeface="+mn-ea"/>
                <a:sym typeface="+mn-lt"/>
              </a:rPr>
              <a:t>添加标题内容</a:t>
            </a:r>
          </a:p>
        </p:txBody>
      </p:sp>
      <p:sp>
        <p:nvSpPr>
          <p:cNvPr id="50" name="TextBox 20"/>
          <p:cNvSpPr>
            <a:spLocks noChangeArrowheads="1"/>
          </p:cNvSpPr>
          <p:nvPr/>
        </p:nvSpPr>
        <p:spPr bwMode="auto">
          <a:xfrm>
            <a:off x="1524960" y="4208557"/>
            <a:ext cx="1604136"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b="1" lang="zh-CN" sz="1600">
                <a:solidFill>
                  <a:srgbClr val="204C26"/>
                </a:solidFill>
                <a:cs typeface="+mn-ea"/>
                <a:sym typeface="+mn-lt"/>
              </a:rPr>
              <a:t>添加标题内容</a:t>
            </a:r>
          </a:p>
        </p:txBody>
      </p:sp>
      <p:sp>
        <p:nvSpPr>
          <p:cNvPr id="51" name="TextBox 21"/>
          <p:cNvSpPr>
            <a:spLocks noChangeArrowheads="1"/>
          </p:cNvSpPr>
          <p:nvPr/>
        </p:nvSpPr>
        <p:spPr bwMode="auto">
          <a:xfrm>
            <a:off x="1524960" y="1869640"/>
            <a:ext cx="1441451"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600">
                <a:solidFill>
                  <a:srgbClr val="204C26"/>
                </a:solidFill>
                <a:cs typeface="+mn-ea"/>
                <a:sym typeface="+mn-lt"/>
              </a:rPr>
              <a:t>添加标题内容</a:t>
            </a:r>
          </a:p>
        </p:txBody>
      </p:sp>
      <p:sp>
        <p:nvSpPr>
          <p:cNvPr id="52" name="TextBox 22"/>
          <p:cNvSpPr>
            <a:spLocks noChangeArrowheads="1"/>
          </p:cNvSpPr>
          <p:nvPr/>
        </p:nvSpPr>
        <p:spPr bwMode="auto">
          <a:xfrm>
            <a:off x="5337342" y="3320505"/>
            <a:ext cx="1321859"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2400">
                <a:solidFill>
                  <a:srgbClr val="204C26"/>
                </a:solidFill>
                <a:cs typeface="+mn-ea"/>
                <a:sym typeface="+mn-lt"/>
              </a:rPr>
              <a:t>点击添加标题内容</a:t>
            </a:r>
          </a:p>
        </p:txBody>
      </p:sp>
    </p:spTree>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 calcmode="lin" valueType="num">
                                      <p:cBhvr>
                                        <p:cTn dur="500" fill="hold" id="9"/>
                                        <p:tgtEl>
                                          <p:spTgt spid="32"/>
                                        </p:tgtEl>
                                        <p:attrNameLst>
                                          <p:attrName>ppt_x</p:attrName>
                                        </p:attrNameLst>
                                      </p:cBhvr>
                                      <p:tavLst>
                                        <p:tav tm="0">
                                          <p:val>
                                            <p:fltVal val="0.5"/>
                                          </p:val>
                                        </p:tav>
                                        <p:tav tm="100000">
                                          <p:val>
                                            <p:strVal val="#ppt_x"/>
                                          </p:val>
                                        </p:tav>
                                      </p:tavLst>
                                    </p:anim>
                                    <p:anim calcmode="lin" valueType="num">
                                      <p:cBhvr>
                                        <p:cTn dur="500" fill="hold" id="10"/>
                                        <p:tgtEl>
                                          <p:spTgt spid="32"/>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p:cTn dur="500" fill="hold" id="13"/>
                                        <p:tgtEl>
                                          <p:spTgt spid="33"/>
                                        </p:tgtEl>
                                        <p:attrNameLst>
                                          <p:attrName>ppt_w</p:attrName>
                                        </p:attrNameLst>
                                      </p:cBhvr>
                                      <p:tavLst>
                                        <p:tav tm="0">
                                          <p:val>
                                            <p:fltVal val="0"/>
                                          </p:val>
                                        </p:tav>
                                        <p:tav tm="100000">
                                          <p:val>
                                            <p:strVal val="#ppt_w"/>
                                          </p:val>
                                        </p:tav>
                                      </p:tavLst>
                                    </p:anim>
                                    <p:anim calcmode="lin" valueType="num">
                                      <p:cBhvr>
                                        <p:cTn dur="500" fill="hold" id="14"/>
                                        <p:tgtEl>
                                          <p:spTgt spid="33"/>
                                        </p:tgtEl>
                                        <p:attrNameLst>
                                          <p:attrName>ppt_h</p:attrName>
                                        </p:attrNameLst>
                                      </p:cBhvr>
                                      <p:tavLst>
                                        <p:tav tm="0">
                                          <p:val>
                                            <p:fltVal val="0"/>
                                          </p:val>
                                        </p:tav>
                                        <p:tav tm="100000">
                                          <p:val>
                                            <p:strVal val="#ppt_h"/>
                                          </p:val>
                                        </p:tav>
                                      </p:tavLst>
                                    </p:anim>
                                    <p:anim calcmode="lin" valueType="num">
                                      <p:cBhvr>
                                        <p:cTn dur="500" fill="hold" id="15"/>
                                        <p:tgtEl>
                                          <p:spTgt spid="33"/>
                                        </p:tgtEl>
                                        <p:attrNameLst>
                                          <p:attrName>ppt_x</p:attrName>
                                        </p:attrNameLst>
                                      </p:cBhvr>
                                      <p:tavLst>
                                        <p:tav tm="0">
                                          <p:val>
                                            <p:fltVal val="0.5"/>
                                          </p:val>
                                        </p:tav>
                                        <p:tav tm="100000">
                                          <p:val>
                                            <p:strVal val="#ppt_x"/>
                                          </p:val>
                                        </p:tav>
                                      </p:tavLst>
                                    </p:anim>
                                    <p:anim calcmode="lin" valueType="num">
                                      <p:cBhvr>
                                        <p:cTn dur="500" fill="hold" id="16"/>
                                        <p:tgtEl>
                                          <p:spTgt spid="33"/>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p:cTn dur="500" fill="hold" id="19"/>
                                        <p:tgtEl>
                                          <p:spTgt spid="34"/>
                                        </p:tgtEl>
                                        <p:attrNameLst>
                                          <p:attrName>ppt_w</p:attrName>
                                        </p:attrNameLst>
                                      </p:cBhvr>
                                      <p:tavLst>
                                        <p:tav tm="0">
                                          <p:val>
                                            <p:fltVal val="0"/>
                                          </p:val>
                                        </p:tav>
                                        <p:tav tm="100000">
                                          <p:val>
                                            <p:strVal val="#ppt_w"/>
                                          </p:val>
                                        </p:tav>
                                      </p:tavLst>
                                    </p:anim>
                                    <p:anim calcmode="lin" valueType="num">
                                      <p:cBhvr>
                                        <p:cTn dur="500" fill="hold" id="20"/>
                                        <p:tgtEl>
                                          <p:spTgt spid="34"/>
                                        </p:tgtEl>
                                        <p:attrNameLst>
                                          <p:attrName>ppt_h</p:attrName>
                                        </p:attrNameLst>
                                      </p:cBhvr>
                                      <p:tavLst>
                                        <p:tav tm="0">
                                          <p:val>
                                            <p:fltVal val="0"/>
                                          </p:val>
                                        </p:tav>
                                        <p:tav tm="100000">
                                          <p:val>
                                            <p:strVal val="#ppt_h"/>
                                          </p:val>
                                        </p:tav>
                                      </p:tavLst>
                                    </p:anim>
                                    <p:anim calcmode="lin" valueType="num">
                                      <p:cBhvr>
                                        <p:cTn dur="500" fill="hold" id="21"/>
                                        <p:tgtEl>
                                          <p:spTgt spid="34"/>
                                        </p:tgtEl>
                                        <p:attrNameLst>
                                          <p:attrName>ppt_x</p:attrName>
                                        </p:attrNameLst>
                                      </p:cBhvr>
                                      <p:tavLst>
                                        <p:tav tm="0">
                                          <p:val>
                                            <p:fltVal val="0.5"/>
                                          </p:val>
                                        </p:tav>
                                        <p:tav tm="100000">
                                          <p:val>
                                            <p:strVal val="#ppt_x"/>
                                          </p:val>
                                        </p:tav>
                                      </p:tavLst>
                                    </p:anim>
                                    <p:anim calcmode="lin" valueType="num">
                                      <p:cBhvr>
                                        <p:cTn dur="500" fill="hold" id="22"/>
                                        <p:tgtEl>
                                          <p:spTgt spid="34"/>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0"/>
                                  </p:stCondLst>
                                  <p:childTnLst>
                                    <p:set>
                                      <p:cBhvr>
                                        <p:cTn dur="1" fill="hold" id="24">
                                          <p:stCondLst>
                                            <p:cond delay="0"/>
                                          </p:stCondLst>
                                        </p:cTn>
                                        <p:tgtEl>
                                          <p:spTgt spid="35"/>
                                        </p:tgtEl>
                                        <p:attrNameLst>
                                          <p:attrName>style.visibility</p:attrName>
                                        </p:attrNameLst>
                                      </p:cBhvr>
                                      <p:to>
                                        <p:strVal val="visible"/>
                                      </p:to>
                                    </p:set>
                                    <p:anim calcmode="lin" valueType="num">
                                      <p:cBhvr>
                                        <p:cTn dur="500" fill="hold" id="25"/>
                                        <p:tgtEl>
                                          <p:spTgt spid="35"/>
                                        </p:tgtEl>
                                        <p:attrNameLst>
                                          <p:attrName>ppt_w</p:attrName>
                                        </p:attrNameLst>
                                      </p:cBhvr>
                                      <p:tavLst>
                                        <p:tav tm="0">
                                          <p:val>
                                            <p:fltVal val="0"/>
                                          </p:val>
                                        </p:tav>
                                        <p:tav tm="100000">
                                          <p:val>
                                            <p:strVal val="#ppt_w"/>
                                          </p:val>
                                        </p:tav>
                                      </p:tavLst>
                                    </p:anim>
                                    <p:anim calcmode="lin" valueType="num">
                                      <p:cBhvr>
                                        <p:cTn dur="500" fill="hold" id="26"/>
                                        <p:tgtEl>
                                          <p:spTgt spid="35"/>
                                        </p:tgtEl>
                                        <p:attrNameLst>
                                          <p:attrName>ppt_h</p:attrName>
                                        </p:attrNameLst>
                                      </p:cBhvr>
                                      <p:tavLst>
                                        <p:tav tm="0">
                                          <p:val>
                                            <p:fltVal val="0"/>
                                          </p:val>
                                        </p:tav>
                                        <p:tav tm="100000">
                                          <p:val>
                                            <p:strVal val="#ppt_h"/>
                                          </p:val>
                                        </p:tav>
                                      </p:tavLst>
                                    </p:anim>
                                    <p:anim calcmode="lin" valueType="num">
                                      <p:cBhvr>
                                        <p:cTn dur="500" fill="hold" id="27"/>
                                        <p:tgtEl>
                                          <p:spTgt spid="35"/>
                                        </p:tgtEl>
                                        <p:attrNameLst>
                                          <p:attrName>ppt_x</p:attrName>
                                        </p:attrNameLst>
                                      </p:cBhvr>
                                      <p:tavLst>
                                        <p:tav tm="0">
                                          <p:val>
                                            <p:fltVal val="0.5"/>
                                          </p:val>
                                        </p:tav>
                                        <p:tav tm="100000">
                                          <p:val>
                                            <p:strVal val="#ppt_x"/>
                                          </p:val>
                                        </p:tav>
                                      </p:tavLst>
                                    </p:anim>
                                    <p:anim calcmode="lin" valueType="num">
                                      <p:cBhvr>
                                        <p:cTn dur="500" fill="hold" id="28"/>
                                        <p:tgtEl>
                                          <p:spTgt spid="35"/>
                                        </p:tgtEl>
                                        <p:attrNameLst>
                                          <p:attrName>ppt_y</p:attrName>
                                        </p:attrNameLst>
                                      </p:cBhvr>
                                      <p:tavLst>
                                        <p:tav tm="0">
                                          <p:val>
                                            <p:fltVal val="0.5"/>
                                          </p:val>
                                        </p:tav>
                                        <p:tav tm="100000">
                                          <p:val>
                                            <p:strVal val="#ppt_y"/>
                                          </p:val>
                                        </p:tav>
                                      </p:tavLst>
                                    </p:anim>
                                  </p:childTnLst>
                                </p:cTn>
                              </p:par>
                              <p:par>
                                <p:cTn fill="hold" grpId="0" id="29" nodeType="withEffect" presetClass="entr" presetID="23" presetSubtype="528">
                                  <p:stCondLst>
                                    <p:cond delay="0"/>
                                  </p:stCondLst>
                                  <p:childTnLst>
                                    <p:set>
                                      <p:cBhvr>
                                        <p:cTn dur="1" fill="hold" id="30">
                                          <p:stCondLst>
                                            <p:cond delay="0"/>
                                          </p:stCondLst>
                                        </p:cTn>
                                        <p:tgtEl>
                                          <p:spTgt spid="36"/>
                                        </p:tgtEl>
                                        <p:attrNameLst>
                                          <p:attrName>style.visibility</p:attrName>
                                        </p:attrNameLst>
                                      </p:cBhvr>
                                      <p:to>
                                        <p:strVal val="visible"/>
                                      </p:to>
                                    </p:set>
                                    <p:anim calcmode="lin" valueType="num">
                                      <p:cBhvr>
                                        <p:cTn dur="500" fill="hold" id="31"/>
                                        <p:tgtEl>
                                          <p:spTgt spid="36"/>
                                        </p:tgtEl>
                                        <p:attrNameLst>
                                          <p:attrName>ppt_w</p:attrName>
                                        </p:attrNameLst>
                                      </p:cBhvr>
                                      <p:tavLst>
                                        <p:tav tm="0">
                                          <p:val>
                                            <p:fltVal val="0"/>
                                          </p:val>
                                        </p:tav>
                                        <p:tav tm="100000">
                                          <p:val>
                                            <p:strVal val="#ppt_w"/>
                                          </p:val>
                                        </p:tav>
                                      </p:tavLst>
                                    </p:anim>
                                    <p:anim calcmode="lin" valueType="num">
                                      <p:cBhvr>
                                        <p:cTn dur="500" fill="hold" id="32"/>
                                        <p:tgtEl>
                                          <p:spTgt spid="36"/>
                                        </p:tgtEl>
                                        <p:attrNameLst>
                                          <p:attrName>ppt_h</p:attrName>
                                        </p:attrNameLst>
                                      </p:cBhvr>
                                      <p:tavLst>
                                        <p:tav tm="0">
                                          <p:val>
                                            <p:fltVal val="0"/>
                                          </p:val>
                                        </p:tav>
                                        <p:tav tm="100000">
                                          <p:val>
                                            <p:strVal val="#ppt_h"/>
                                          </p:val>
                                        </p:tav>
                                      </p:tavLst>
                                    </p:anim>
                                    <p:anim calcmode="lin" valueType="num">
                                      <p:cBhvr>
                                        <p:cTn dur="500" fill="hold" id="33"/>
                                        <p:tgtEl>
                                          <p:spTgt spid="36"/>
                                        </p:tgtEl>
                                        <p:attrNameLst>
                                          <p:attrName>ppt_x</p:attrName>
                                        </p:attrNameLst>
                                      </p:cBhvr>
                                      <p:tavLst>
                                        <p:tav tm="0">
                                          <p:val>
                                            <p:fltVal val="0.5"/>
                                          </p:val>
                                        </p:tav>
                                        <p:tav tm="100000">
                                          <p:val>
                                            <p:strVal val="#ppt_x"/>
                                          </p:val>
                                        </p:tav>
                                      </p:tavLst>
                                    </p:anim>
                                    <p:anim calcmode="lin" valueType="num">
                                      <p:cBhvr>
                                        <p:cTn dur="500" fill="hold" id="34"/>
                                        <p:tgtEl>
                                          <p:spTgt spid="36"/>
                                        </p:tgtEl>
                                        <p:attrNameLst>
                                          <p:attrName>ppt_y</p:attrName>
                                        </p:attrNameLst>
                                      </p:cBhvr>
                                      <p:tavLst>
                                        <p:tav tm="0">
                                          <p:val>
                                            <p:fltVal val="0.5"/>
                                          </p:val>
                                        </p:tav>
                                        <p:tav tm="100000">
                                          <p:val>
                                            <p:strVal val="#ppt_y"/>
                                          </p:val>
                                        </p:tav>
                                      </p:tavLst>
                                    </p:anim>
                                  </p:childTnLst>
                                </p:cTn>
                              </p:par>
                              <p:par>
                                <p:cTn fill="hold" grpId="0" id="35" nodeType="withEffect" presetClass="entr" presetID="23" presetSubtype="528">
                                  <p:stCondLst>
                                    <p:cond delay="0"/>
                                  </p:stCondLst>
                                  <p:childTnLst>
                                    <p:set>
                                      <p:cBhvr>
                                        <p:cTn dur="1" fill="hold" id="36">
                                          <p:stCondLst>
                                            <p:cond delay="0"/>
                                          </p:stCondLst>
                                        </p:cTn>
                                        <p:tgtEl>
                                          <p:spTgt spid="37"/>
                                        </p:tgtEl>
                                        <p:attrNameLst>
                                          <p:attrName>style.visibility</p:attrName>
                                        </p:attrNameLst>
                                      </p:cBhvr>
                                      <p:to>
                                        <p:strVal val="visible"/>
                                      </p:to>
                                    </p:set>
                                    <p:anim calcmode="lin" valueType="num">
                                      <p:cBhvr>
                                        <p:cTn dur="500" fill="hold" id="37"/>
                                        <p:tgtEl>
                                          <p:spTgt spid="37"/>
                                        </p:tgtEl>
                                        <p:attrNameLst>
                                          <p:attrName>ppt_w</p:attrName>
                                        </p:attrNameLst>
                                      </p:cBhvr>
                                      <p:tavLst>
                                        <p:tav tm="0">
                                          <p:val>
                                            <p:fltVal val="0"/>
                                          </p:val>
                                        </p:tav>
                                        <p:tav tm="100000">
                                          <p:val>
                                            <p:strVal val="#ppt_w"/>
                                          </p:val>
                                        </p:tav>
                                      </p:tavLst>
                                    </p:anim>
                                    <p:anim calcmode="lin" valueType="num">
                                      <p:cBhvr>
                                        <p:cTn dur="500" fill="hold" id="38"/>
                                        <p:tgtEl>
                                          <p:spTgt spid="37"/>
                                        </p:tgtEl>
                                        <p:attrNameLst>
                                          <p:attrName>ppt_h</p:attrName>
                                        </p:attrNameLst>
                                      </p:cBhvr>
                                      <p:tavLst>
                                        <p:tav tm="0">
                                          <p:val>
                                            <p:fltVal val="0"/>
                                          </p:val>
                                        </p:tav>
                                        <p:tav tm="100000">
                                          <p:val>
                                            <p:strVal val="#ppt_h"/>
                                          </p:val>
                                        </p:tav>
                                      </p:tavLst>
                                    </p:anim>
                                    <p:anim calcmode="lin" valueType="num">
                                      <p:cBhvr>
                                        <p:cTn dur="500" fill="hold" id="39"/>
                                        <p:tgtEl>
                                          <p:spTgt spid="37"/>
                                        </p:tgtEl>
                                        <p:attrNameLst>
                                          <p:attrName>ppt_x</p:attrName>
                                        </p:attrNameLst>
                                      </p:cBhvr>
                                      <p:tavLst>
                                        <p:tav tm="0">
                                          <p:val>
                                            <p:fltVal val="0.5"/>
                                          </p:val>
                                        </p:tav>
                                        <p:tav tm="100000">
                                          <p:val>
                                            <p:strVal val="#ppt_x"/>
                                          </p:val>
                                        </p:tav>
                                      </p:tavLst>
                                    </p:anim>
                                    <p:anim calcmode="lin" valueType="num">
                                      <p:cBhvr>
                                        <p:cTn dur="500" fill="hold" id="40"/>
                                        <p:tgtEl>
                                          <p:spTgt spid="37"/>
                                        </p:tgtEl>
                                        <p:attrNameLst>
                                          <p:attrName>ppt_y</p:attrName>
                                        </p:attrNameLst>
                                      </p:cBhvr>
                                      <p:tavLst>
                                        <p:tav tm="0">
                                          <p:val>
                                            <p:fltVal val="0.5"/>
                                          </p:val>
                                        </p:tav>
                                        <p:tav tm="100000">
                                          <p:val>
                                            <p:strVal val="#ppt_y"/>
                                          </p:val>
                                        </p:tav>
                                      </p:tavLst>
                                    </p:anim>
                                  </p:childTnLst>
                                </p:cTn>
                              </p:par>
                              <p:par>
                                <p:cTn fill="hold" grpId="0" id="41" nodeType="withEffect" presetClass="entr" presetID="23" presetSubtype="528">
                                  <p:stCondLst>
                                    <p:cond delay="0"/>
                                  </p:stCondLst>
                                  <p:childTnLst>
                                    <p:set>
                                      <p:cBhvr>
                                        <p:cTn dur="1" fill="hold" id="42">
                                          <p:stCondLst>
                                            <p:cond delay="0"/>
                                          </p:stCondLst>
                                        </p:cTn>
                                        <p:tgtEl>
                                          <p:spTgt spid="38"/>
                                        </p:tgtEl>
                                        <p:attrNameLst>
                                          <p:attrName>style.visibility</p:attrName>
                                        </p:attrNameLst>
                                      </p:cBhvr>
                                      <p:to>
                                        <p:strVal val="visible"/>
                                      </p:to>
                                    </p:set>
                                    <p:anim calcmode="lin" valueType="num">
                                      <p:cBhvr>
                                        <p:cTn dur="500" fill="hold" id="43"/>
                                        <p:tgtEl>
                                          <p:spTgt spid="38"/>
                                        </p:tgtEl>
                                        <p:attrNameLst>
                                          <p:attrName>ppt_w</p:attrName>
                                        </p:attrNameLst>
                                      </p:cBhvr>
                                      <p:tavLst>
                                        <p:tav tm="0">
                                          <p:val>
                                            <p:fltVal val="0"/>
                                          </p:val>
                                        </p:tav>
                                        <p:tav tm="100000">
                                          <p:val>
                                            <p:strVal val="#ppt_w"/>
                                          </p:val>
                                        </p:tav>
                                      </p:tavLst>
                                    </p:anim>
                                    <p:anim calcmode="lin" valueType="num">
                                      <p:cBhvr>
                                        <p:cTn dur="500" fill="hold" id="44"/>
                                        <p:tgtEl>
                                          <p:spTgt spid="38"/>
                                        </p:tgtEl>
                                        <p:attrNameLst>
                                          <p:attrName>ppt_h</p:attrName>
                                        </p:attrNameLst>
                                      </p:cBhvr>
                                      <p:tavLst>
                                        <p:tav tm="0">
                                          <p:val>
                                            <p:fltVal val="0"/>
                                          </p:val>
                                        </p:tav>
                                        <p:tav tm="100000">
                                          <p:val>
                                            <p:strVal val="#ppt_h"/>
                                          </p:val>
                                        </p:tav>
                                      </p:tavLst>
                                    </p:anim>
                                    <p:anim calcmode="lin" valueType="num">
                                      <p:cBhvr>
                                        <p:cTn dur="500" fill="hold" id="45"/>
                                        <p:tgtEl>
                                          <p:spTgt spid="38"/>
                                        </p:tgtEl>
                                        <p:attrNameLst>
                                          <p:attrName>ppt_x</p:attrName>
                                        </p:attrNameLst>
                                      </p:cBhvr>
                                      <p:tavLst>
                                        <p:tav tm="0">
                                          <p:val>
                                            <p:fltVal val="0.5"/>
                                          </p:val>
                                        </p:tav>
                                        <p:tav tm="100000">
                                          <p:val>
                                            <p:strVal val="#ppt_x"/>
                                          </p:val>
                                        </p:tav>
                                      </p:tavLst>
                                    </p:anim>
                                    <p:anim calcmode="lin" valueType="num">
                                      <p:cBhvr>
                                        <p:cTn dur="500" fill="hold" id="46"/>
                                        <p:tgtEl>
                                          <p:spTgt spid="38"/>
                                        </p:tgtEl>
                                        <p:attrNameLst>
                                          <p:attrName>ppt_y</p:attrName>
                                        </p:attrNameLst>
                                      </p:cBhvr>
                                      <p:tavLst>
                                        <p:tav tm="0">
                                          <p:val>
                                            <p:fltVal val="0.5"/>
                                          </p:val>
                                        </p:tav>
                                        <p:tav tm="100000">
                                          <p:val>
                                            <p:strVal val="#ppt_y"/>
                                          </p:val>
                                        </p:tav>
                                      </p:tavLst>
                                    </p:anim>
                                  </p:childTnLst>
                                </p:cTn>
                              </p:par>
                              <p:par>
                                <p:cTn fill="hold" grpId="0" id="47" nodeType="withEffect" presetClass="entr" presetID="23" presetSubtype="528">
                                  <p:stCondLst>
                                    <p:cond delay="0"/>
                                  </p:stCondLst>
                                  <p:childTnLst>
                                    <p:set>
                                      <p:cBhvr>
                                        <p:cTn dur="1" fill="hold" id="48">
                                          <p:stCondLst>
                                            <p:cond delay="0"/>
                                          </p:stCondLst>
                                        </p:cTn>
                                        <p:tgtEl>
                                          <p:spTgt spid="39"/>
                                        </p:tgtEl>
                                        <p:attrNameLst>
                                          <p:attrName>style.visibility</p:attrName>
                                        </p:attrNameLst>
                                      </p:cBhvr>
                                      <p:to>
                                        <p:strVal val="visible"/>
                                      </p:to>
                                    </p:set>
                                    <p:anim calcmode="lin" valueType="num">
                                      <p:cBhvr>
                                        <p:cTn dur="500" fill="hold" id="49"/>
                                        <p:tgtEl>
                                          <p:spTgt spid="39"/>
                                        </p:tgtEl>
                                        <p:attrNameLst>
                                          <p:attrName>ppt_w</p:attrName>
                                        </p:attrNameLst>
                                      </p:cBhvr>
                                      <p:tavLst>
                                        <p:tav tm="0">
                                          <p:val>
                                            <p:fltVal val="0"/>
                                          </p:val>
                                        </p:tav>
                                        <p:tav tm="100000">
                                          <p:val>
                                            <p:strVal val="#ppt_w"/>
                                          </p:val>
                                        </p:tav>
                                      </p:tavLst>
                                    </p:anim>
                                    <p:anim calcmode="lin" valueType="num">
                                      <p:cBhvr>
                                        <p:cTn dur="500" fill="hold" id="50"/>
                                        <p:tgtEl>
                                          <p:spTgt spid="39"/>
                                        </p:tgtEl>
                                        <p:attrNameLst>
                                          <p:attrName>ppt_h</p:attrName>
                                        </p:attrNameLst>
                                      </p:cBhvr>
                                      <p:tavLst>
                                        <p:tav tm="0">
                                          <p:val>
                                            <p:fltVal val="0"/>
                                          </p:val>
                                        </p:tav>
                                        <p:tav tm="100000">
                                          <p:val>
                                            <p:strVal val="#ppt_h"/>
                                          </p:val>
                                        </p:tav>
                                      </p:tavLst>
                                    </p:anim>
                                    <p:anim calcmode="lin" valueType="num">
                                      <p:cBhvr>
                                        <p:cTn dur="500" fill="hold" id="51"/>
                                        <p:tgtEl>
                                          <p:spTgt spid="39"/>
                                        </p:tgtEl>
                                        <p:attrNameLst>
                                          <p:attrName>ppt_x</p:attrName>
                                        </p:attrNameLst>
                                      </p:cBhvr>
                                      <p:tavLst>
                                        <p:tav tm="0">
                                          <p:val>
                                            <p:fltVal val="0.5"/>
                                          </p:val>
                                        </p:tav>
                                        <p:tav tm="100000">
                                          <p:val>
                                            <p:strVal val="#ppt_x"/>
                                          </p:val>
                                        </p:tav>
                                      </p:tavLst>
                                    </p:anim>
                                    <p:anim calcmode="lin" valueType="num">
                                      <p:cBhvr>
                                        <p:cTn dur="500" fill="hold" id="52"/>
                                        <p:tgtEl>
                                          <p:spTgt spid="39"/>
                                        </p:tgtEl>
                                        <p:attrNameLst>
                                          <p:attrName>ppt_y</p:attrName>
                                        </p:attrNameLst>
                                      </p:cBhvr>
                                      <p:tavLst>
                                        <p:tav tm="0">
                                          <p:val>
                                            <p:fltVal val="0.5"/>
                                          </p:val>
                                        </p:tav>
                                        <p:tav tm="100000">
                                          <p:val>
                                            <p:strVal val="#ppt_y"/>
                                          </p:val>
                                        </p:tav>
                                      </p:tavLst>
                                    </p:anim>
                                  </p:childTnLst>
                                </p:cTn>
                              </p:par>
                              <p:par>
                                <p:cTn fill="hold" grpId="0" id="53" nodeType="withEffect" presetClass="entr" presetID="23" presetSubtype="528">
                                  <p:stCondLst>
                                    <p:cond delay="0"/>
                                  </p:stCondLst>
                                  <p:childTnLst>
                                    <p:set>
                                      <p:cBhvr>
                                        <p:cTn dur="1" fill="hold" id="54">
                                          <p:stCondLst>
                                            <p:cond delay="0"/>
                                          </p:stCondLst>
                                        </p:cTn>
                                        <p:tgtEl>
                                          <p:spTgt spid="40"/>
                                        </p:tgtEl>
                                        <p:attrNameLst>
                                          <p:attrName>style.visibility</p:attrName>
                                        </p:attrNameLst>
                                      </p:cBhvr>
                                      <p:to>
                                        <p:strVal val="visible"/>
                                      </p:to>
                                    </p:set>
                                    <p:anim calcmode="lin" valueType="num">
                                      <p:cBhvr>
                                        <p:cTn dur="500" fill="hold" id="55"/>
                                        <p:tgtEl>
                                          <p:spTgt spid="40"/>
                                        </p:tgtEl>
                                        <p:attrNameLst>
                                          <p:attrName>ppt_w</p:attrName>
                                        </p:attrNameLst>
                                      </p:cBhvr>
                                      <p:tavLst>
                                        <p:tav tm="0">
                                          <p:val>
                                            <p:fltVal val="0"/>
                                          </p:val>
                                        </p:tav>
                                        <p:tav tm="100000">
                                          <p:val>
                                            <p:strVal val="#ppt_w"/>
                                          </p:val>
                                        </p:tav>
                                      </p:tavLst>
                                    </p:anim>
                                    <p:anim calcmode="lin" valueType="num">
                                      <p:cBhvr>
                                        <p:cTn dur="500" fill="hold" id="56"/>
                                        <p:tgtEl>
                                          <p:spTgt spid="40"/>
                                        </p:tgtEl>
                                        <p:attrNameLst>
                                          <p:attrName>ppt_h</p:attrName>
                                        </p:attrNameLst>
                                      </p:cBhvr>
                                      <p:tavLst>
                                        <p:tav tm="0">
                                          <p:val>
                                            <p:fltVal val="0"/>
                                          </p:val>
                                        </p:tav>
                                        <p:tav tm="100000">
                                          <p:val>
                                            <p:strVal val="#ppt_h"/>
                                          </p:val>
                                        </p:tav>
                                      </p:tavLst>
                                    </p:anim>
                                    <p:anim calcmode="lin" valueType="num">
                                      <p:cBhvr>
                                        <p:cTn dur="500" fill="hold" id="57"/>
                                        <p:tgtEl>
                                          <p:spTgt spid="40"/>
                                        </p:tgtEl>
                                        <p:attrNameLst>
                                          <p:attrName>ppt_x</p:attrName>
                                        </p:attrNameLst>
                                      </p:cBhvr>
                                      <p:tavLst>
                                        <p:tav tm="0">
                                          <p:val>
                                            <p:fltVal val="0.5"/>
                                          </p:val>
                                        </p:tav>
                                        <p:tav tm="100000">
                                          <p:val>
                                            <p:strVal val="#ppt_x"/>
                                          </p:val>
                                        </p:tav>
                                      </p:tavLst>
                                    </p:anim>
                                    <p:anim calcmode="lin" valueType="num">
                                      <p:cBhvr>
                                        <p:cTn dur="500" fill="hold" id="58"/>
                                        <p:tgtEl>
                                          <p:spTgt spid="40"/>
                                        </p:tgtEl>
                                        <p:attrNameLst>
                                          <p:attrName>ppt_y</p:attrName>
                                        </p:attrNameLst>
                                      </p:cBhvr>
                                      <p:tavLst>
                                        <p:tav tm="0">
                                          <p:val>
                                            <p:fltVal val="0.5"/>
                                          </p:val>
                                        </p:tav>
                                        <p:tav tm="100000">
                                          <p:val>
                                            <p:strVal val="#ppt_y"/>
                                          </p:val>
                                        </p:tav>
                                      </p:tavLst>
                                    </p:anim>
                                  </p:childTnLst>
                                </p:cTn>
                              </p:par>
                              <p:par>
                                <p:cTn fill="hold" grpId="0" id="59" nodeType="withEffect" presetClass="entr" presetID="23" presetSubtype="528">
                                  <p:stCondLst>
                                    <p:cond delay="0"/>
                                  </p:stCondLst>
                                  <p:childTnLst>
                                    <p:set>
                                      <p:cBhvr>
                                        <p:cTn dur="1" fill="hold" id="60">
                                          <p:stCondLst>
                                            <p:cond delay="0"/>
                                          </p:stCondLst>
                                        </p:cTn>
                                        <p:tgtEl>
                                          <p:spTgt spid="41"/>
                                        </p:tgtEl>
                                        <p:attrNameLst>
                                          <p:attrName>style.visibility</p:attrName>
                                        </p:attrNameLst>
                                      </p:cBhvr>
                                      <p:to>
                                        <p:strVal val="visible"/>
                                      </p:to>
                                    </p:set>
                                    <p:anim calcmode="lin" valueType="num">
                                      <p:cBhvr>
                                        <p:cTn dur="500" fill="hold" id="61"/>
                                        <p:tgtEl>
                                          <p:spTgt spid="41"/>
                                        </p:tgtEl>
                                        <p:attrNameLst>
                                          <p:attrName>ppt_w</p:attrName>
                                        </p:attrNameLst>
                                      </p:cBhvr>
                                      <p:tavLst>
                                        <p:tav tm="0">
                                          <p:val>
                                            <p:fltVal val="0"/>
                                          </p:val>
                                        </p:tav>
                                        <p:tav tm="100000">
                                          <p:val>
                                            <p:strVal val="#ppt_w"/>
                                          </p:val>
                                        </p:tav>
                                      </p:tavLst>
                                    </p:anim>
                                    <p:anim calcmode="lin" valueType="num">
                                      <p:cBhvr>
                                        <p:cTn dur="500" fill="hold" id="62"/>
                                        <p:tgtEl>
                                          <p:spTgt spid="41"/>
                                        </p:tgtEl>
                                        <p:attrNameLst>
                                          <p:attrName>ppt_h</p:attrName>
                                        </p:attrNameLst>
                                      </p:cBhvr>
                                      <p:tavLst>
                                        <p:tav tm="0">
                                          <p:val>
                                            <p:fltVal val="0"/>
                                          </p:val>
                                        </p:tav>
                                        <p:tav tm="100000">
                                          <p:val>
                                            <p:strVal val="#ppt_h"/>
                                          </p:val>
                                        </p:tav>
                                      </p:tavLst>
                                    </p:anim>
                                    <p:anim calcmode="lin" valueType="num">
                                      <p:cBhvr>
                                        <p:cTn dur="500" fill="hold" id="63"/>
                                        <p:tgtEl>
                                          <p:spTgt spid="41"/>
                                        </p:tgtEl>
                                        <p:attrNameLst>
                                          <p:attrName>ppt_x</p:attrName>
                                        </p:attrNameLst>
                                      </p:cBhvr>
                                      <p:tavLst>
                                        <p:tav tm="0">
                                          <p:val>
                                            <p:fltVal val="0.5"/>
                                          </p:val>
                                        </p:tav>
                                        <p:tav tm="100000">
                                          <p:val>
                                            <p:strVal val="#ppt_x"/>
                                          </p:val>
                                        </p:tav>
                                      </p:tavLst>
                                    </p:anim>
                                    <p:anim calcmode="lin" valueType="num">
                                      <p:cBhvr>
                                        <p:cTn dur="500" fill="hold" id="64"/>
                                        <p:tgtEl>
                                          <p:spTgt spid="41"/>
                                        </p:tgtEl>
                                        <p:attrNameLst>
                                          <p:attrName>ppt_y</p:attrName>
                                        </p:attrNameLst>
                                      </p:cBhvr>
                                      <p:tavLst>
                                        <p:tav tm="0">
                                          <p:val>
                                            <p:fltVal val="0.5"/>
                                          </p:val>
                                        </p:tav>
                                        <p:tav tm="100000">
                                          <p:val>
                                            <p:strVal val="#ppt_y"/>
                                          </p:val>
                                        </p:tav>
                                      </p:tavLst>
                                    </p:anim>
                                  </p:childTnLst>
                                </p:cTn>
                              </p:par>
                            </p:childTnLst>
                          </p:cTn>
                        </p:par>
                        <p:par>
                          <p:cTn fill="hold" id="65" nodeType="afterGroup">
                            <p:stCondLst>
                              <p:cond delay="500"/>
                            </p:stCondLst>
                            <p:childTnLst>
                              <p:par>
                                <p:cTn fill="hold" grpId="0" id="66" nodeType="afterEffect" presetClass="entr" presetID="10" presetSubtype="0">
                                  <p:stCondLst>
                                    <p:cond delay="0"/>
                                  </p:stCondLst>
                                  <p:childTnLst>
                                    <p:set>
                                      <p:cBhvr>
                                        <p:cTn dur="1" fill="hold" id="67">
                                          <p:stCondLst>
                                            <p:cond delay="0"/>
                                          </p:stCondLst>
                                        </p:cTn>
                                        <p:tgtEl>
                                          <p:spTgt spid="52"/>
                                        </p:tgtEl>
                                        <p:attrNameLst>
                                          <p:attrName>style.visibility</p:attrName>
                                        </p:attrNameLst>
                                      </p:cBhvr>
                                      <p:to>
                                        <p:strVal val="visible"/>
                                      </p:to>
                                    </p:set>
                                    <p:anim calcmode="lin" valueType="num">
                                      <p:cBhvr>
                                        <p:cTn dur="500" fill="hold" id="68"/>
                                        <p:tgtEl>
                                          <p:spTgt spid="52"/>
                                        </p:tgtEl>
                                        <p:attrNameLst>
                                          <p:attrName>ppt_w</p:attrName>
                                        </p:attrNameLst>
                                      </p:cBhvr>
                                      <p:tavLst>
                                        <p:tav tm="0">
                                          <p:val>
                                            <p:fltVal val="0"/>
                                          </p:val>
                                        </p:tav>
                                        <p:tav tm="100000">
                                          <p:val>
                                            <p:strVal val="#ppt_w"/>
                                          </p:val>
                                        </p:tav>
                                      </p:tavLst>
                                    </p:anim>
                                    <p:anim calcmode="lin" valueType="num">
                                      <p:cBhvr>
                                        <p:cTn dur="500" fill="hold" id="69"/>
                                        <p:tgtEl>
                                          <p:spTgt spid="52"/>
                                        </p:tgtEl>
                                        <p:attrNameLst>
                                          <p:attrName>ppt_h</p:attrName>
                                        </p:attrNameLst>
                                      </p:cBhvr>
                                      <p:tavLst>
                                        <p:tav tm="0">
                                          <p:val>
                                            <p:fltVal val="0"/>
                                          </p:val>
                                        </p:tav>
                                        <p:tav tm="100000">
                                          <p:val>
                                            <p:strVal val="#ppt_h"/>
                                          </p:val>
                                        </p:tav>
                                      </p:tavLst>
                                    </p:anim>
                                    <p:animEffect filter="">
                                      <p:cBhvr>
                                        <p:cTn dur="500" id="70"/>
                                        <p:tgtEl>
                                          <p:spTgt spid="52"/>
                                        </p:tgtEl>
                                      </p:cBhvr>
                                    </p:animEffect>
                                  </p:childTnLst>
                                </p:cTn>
                              </p:par>
                            </p:childTnLst>
                          </p:cTn>
                        </p:par>
                        <p:par>
                          <p:cTn fill="hold" id="71" nodeType="afterGroup">
                            <p:stCondLst>
                              <p:cond delay="1000"/>
                            </p:stCondLst>
                            <p:childTnLst>
                              <p:par>
                                <p:cTn fill="hold" grpId="0" id="72" nodeType="afterEffect" presetClass="entr" presetID="22" presetSubtype="8">
                                  <p:stCondLst>
                                    <p:cond delay="0"/>
                                  </p:stCondLst>
                                  <p:childTnLst>
                                    <p:set>
                                      <p:cBhvr>
                                        <p:cTn dur="1" fill="hold" id="73">
                                          <p:stCondLst>
                                            <p:cond delay="0"/>
                                          </p:stCondLst>
                                        </p:cTn>
                                        <p:tgtEl>
                                          <p:spTgt spid="47"/>
                                        </p:tgtEl>
                                        <p:attrNameLst>
                                          <p:attrName>style.visibility</p:attrName>
                                        </p:attrNameLst>
                                      </p:cBhvr>
                                      <p:to>
                                        <p:strVal val="visible"/>
                                      </p:to>
                                    </p:set>
                                    <p:animEffect filter="">
                                      <p:cBhvr>
                                        <p:cTn dur="500" id="74"/>
                                        <p:tgtEl>
                                          <p:spTgt spid="47"/>
                                        </p:tgtEl>
                                      </p:cBhvr>
                                    </p:animEffect>
                                  </p:childTnLst>
                                </p:cTn>
                              </p:par>
                            </p:childTnLst>
                          </p:cTn>
                        </p:par>
                        <p:par>
                          <p:cTn fill="hold" id="75" nodeType="afterGroup">
                            <p:stCondLst>
                              <p:cond delay="1500"/>
                            </p:stCondLst>
                            <p:childTnLst>
                              <p:par>
                                <p:cTn fill="hold" grpId="0" id="76" nodeType="afterEffect" presetClass="entr" presetID="42" presetSubtype="0">
                                  <p:stCondLst>
                                    <p:cond delay="0"/>
                                  </p:stCondLst>
                                  <p:childTnLst>
                                    <p:set>
                                      <p:cBhvr>
                                        <p:cTn dur="1" fill="hold" id="77">
                                          <p:stCondLst>
                                            <p:cond delay="0"/>
                                          </p:stCondLst>
                                        </p:cTn>
                                        <p:tgtEl>
                                          <p:spTgt spid="42"/>
                                        </p:tgtEl>
                                        <p:attrNameLst>
                                          <p:attrName>style.visibility</p:attrName>
                                        </p:attrNameLst>
                                      </p:cBhvr>
                                      <p:to>
                                        <p:strVal val="visible"/>
                                      </p:to>
                                    </p:set>
                                    <p:animEffect filter="">
                                      <p:cBhvr>
                                        <p:cTn dur="1000" id="78"/>
                                        <p:tgtEl>
                                          <p:spTgt spid="42"/>
                                        </p:tgtEl>
                                      </p:cBhvr>
                                    </p:animEffect>
                                    <p:anim calcmode="lin" valueType="num">
                                      <p:cBhvr>
                                        <p:cTn dur="1000" fill="hold" id="79"/>
                                        <p:tgtEl>
                                          <p:spTgt spid="42"/>
                                        </p:tgtEl>
                                        <p:attrNameLst>
                                          <p:attrName>ppt_x</p:attrName>
                                        </p:attrNameLst>
                                      </p:cBhvr>
                                      <p:tavLst>
                                        <p:tav tm="0">
                                          <p:val>
                                            <p:strVal val="#ppt_x"/>
                                          </p:val>
                                        </p:tav>
                                        <p:tav tm="100000">
                                          <p:val>
                                            <p:strVal val="#ppt_x"/>
                                          </p:val>
                                        </p:tav>
                                      </p:tavLst>
                                    </p:anim>
                                    <p:anim calcmode="lin" valueType="num">
                                      <p:cBhvr>
                                        <p:cTn dur="1000" fill="hold" id="80"/>
                                        <p:tgtEl>
                                          <p:spTgt spid="42"/>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2500"/>
                            </p:stCondLst>
                            <p:childTnLst>
                              <p:par>
                                <p:cTn fill="hold" grpId="0" id="82" nodeType="afterEffect" presetClass="entr" presetID="22" presetSubtype="8">
                                  <p:stCondLst>
                                    <p:cond delay="0"/>
                                  </p:stCondLst>
                                  <p:childTnLst>
                                    <p:set>
                                      <p:cBhvr>
                                        <p:cTn dur="1" fill="hold" id="83">
                                          <p:stCondLst>
                                            <p:cond delay="0"/>
                                          </p:stCondLst>
                                        </p:cTn>
                                        <p:tgtEl>
                                          <p:spTgt spid="48"/>
                                        </p:tgtEl>
                                        <p:attrNameLst>
                                          <p:attrName>style.visibility</p:attrName>
                                        </p:attrNameLst>
                                      </p:cBhvr>
                                      <p:to>
                                        <p:strVal val="visible"/>
                                      </p:to>
                                    </p:set>
                                    <p:animEffect filter="">
                                      <p:cBhvr>
                                        <p:cTn dur="500" id="84"/>
                                        <p:tgtEl>
                                          <p:spTgt spid="48"/>
                                        </p:tgtEl>
                                      </p:cBhvr>
                                    </p:animEffect>
                                  </p:childTnLst>
                                </p:cTn>
                              </p:par>
                            </p:childTnLst>
                          </p:cTn>
                        </p:par>
                        <p:par>
                          <p:cTn fill="hold" id="85" nodeType="afterGroup">
                            <p:stCondLst>
                              <p:cond delay="3000"/>
                            </p:stCondLst>
                            <p:childTnLst>
                              <p:par>
                                <p:cTn fill="hold" grpId="0" id="86" nodeType="afterEffect" presetClass="entr" presetID="42" presetSubtype="0">
                                  <p:stCondLst>
                                    <p:cond delay="0"/>
                                  </p:stCondLst>
                                  <p:childTnLst>
                                    <p:set>
                                      <p:cBhvr>
                                        <p:cTn dur="1" fill="hold" id="87">
                                          <p:stCondLst>
                                            <p:cond delay="0"/>
                                          </p:stCondLst>
                                        </p:cTn>
                                        <p:tgtEl>
                                          <p:spTgt spid="43"/>
                                        </p:tgtEl>
                                        <p:attrNameLst>
                                          <p:attrName>style.visibility</p:attrName>
                                        </p:attrNameLst>
                                      </p:cBhvr>
                                      <p:to>
                                        <p:strVal val="visible"/>
                                      </p:to>
                                    </p:set>
                                    <p:animEffect filter="">
                                      <p:cBhvr>
                                        <p:cTn dur="1000" id="88"/>
                                        <p:tgtEl>
                                          <p:spTgt spid="43"/>
                                        </p:tgtEl>
                                      </p:cBhvr>
                                    </p:animEffect>
                                    <p:anim calcmode="lin" valueType="num">
                                      <p:cBhvr>
                                        <p:cTn dur="1000" fill="hold" id="89"/>
                                        <p:tgtEl>
                                          <p:spTgt spid="43"/>
                                        </p:tgtEl>
                                        <p:attrNameLst>
                                          <p:attrName>ppt_x</p:attrName>
                                        </p:attrNameLst>
                                      </p:cBhvr>
                                      <p:tavLst>
                                        <p:tav tm="0">
                                          <p:val>
                                            <p:strVal val="#ppt_x"/>
                                          </p:val>
                                        </p:tav>
                                        <p:tav tm="100000">
                                          <p:val>
                                            <p:strVal val="#ppt_x"/>
                                          </p:val>
                                        </p:tav>
                                      </p:tavLst>
                                    </p:anim>
                                    <p:anim calcmode="lin" valueType="num">
                                      <p:cBhvr>
                                        <p:cTn dur="1000" fill="hold" id="90"/>
                                        <p:tgtEl>
                                          <p:spTgt spid="43"/>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4000"/>
                            </p:stCondLst>
                            <p:childTnLst>
                              <p:par>
                                <p:cTn fill="hold" grpId="0" id="92" nodeType="afterEffect" presetClass="entr" presetID="22" presetSubtype="8">
                                  <p:stCondLst>
                                    <p:cond delay="0"/>
                                  </p:stCondLst>
                                  <p:childTnLst>
                                    <p:set>
                                      <p:cBhvr>
                                        <p:cTn dur="1" fill="hold" id="93">
                                          <p:stCondLst>
                                            <p:cond delay="0"/>
                                          </p:stCondLst>
                                        </p:cTn>
                                        <p:tgtEl>
                                          <p:spTgt spid="49"/>
                                        </p:tgtEl>
                                        <p:attrNameLst>
                                          <p:attrName>style.visibility</p:attrName>
                                        </p:attrNameLst>
                                      </p:cBhvr>
                                      <p:to>
                                        <p:strVal val="visible"/>
                                      </p:to>
                                    </p:set>
                                    <p:animEffect filter="">
                                      <p:cBhvr>
                                        <p:cTn dur="500" id="94"/>
                                        <p:tgtEl>
                                          <p:spTgt spid="49"/>
                                        </p:tgtEl>
                                      </p:cBhvr>
                                    </p:animEffect>
                                  </p:childTnLst>
                                </p:cTn>
                              </p:par>
                            </p:childTnLst>
                          </p:cTn>
                        </p:par>
                        <p:par>
                          <p:cTn fill="hold" id="95" nodeType="afterGroup">
                            <p:stCondLst>
                              <p:cond delay="4500"/>
                            </p:stCondLst>
                            <p:childTnLst>
                              <p:par>
                                <p:cTn fill="hold" grpId="0" id="96" nodeType="afterEffect" presetClass="entr" presetID="42" presetSubtype="0">
                                  <p:stCondLst>
                                    <p:cond delay="0"/>
                                  </p:stCondLst>
                                  <p:childTnLst>
                                    <p:set>
                                      <p:cBhvr>
                                        <p:cTn dur="1" fill="hold" id="97">
                                          <p:stCondLst>
                                            <p:cond delay="0"/>
                                          </p:stCondLst>
                                        </p:cTn>
                                        <p:tgtEl>
                                          <p:spTgt spid="44"/>
                                        </p:tgtEl>
                                        <p:attrNameLst>
                                          <p:attrName>style.visibility</p:attrName>
                                        </p:attrNameLst>
                                      </p:cBhvr>
                                      <p:to>
                                        <p:strVal val="visible"/>
                                      </p:to>
                                    </p:set>
                                    <p:animEffect filter="">
                                      <p:cBhvr>
                                        <p:cTn dur="1000" id="98"/>
                                        <p:tgtEl>
                                          <p:spTgt spid="44"/>
                                        </p:tgtEl>
                                      </p:cBhvr>
                                    </p:animEffect>
                                    <p:anim calcmode="lin" valueType="num">
                                      <p:cBhvr>
                                        <p:cTn dur="1000" fill="hold" id="99"/>
                                        <p:tgtEl>
                                          <p:spTgt spid="44"/>
                                        </p:tgtEl>
                                        <p:attrNameLst>
                                          <p:attrName>ppt_x</p:attrName>
                                        </p:attrNameLst>
                                      </p:cBhvr>
                                      <p:tavLst>
                                        <p:tav tm="0">
                                          <p:val>
                                            <p:strVal val="#ppt_x"/>
                                          </p:val>
                                        </p:tav>
                                        <p:tav tm="100000">
                                          <p:val>
                                            <p:strVal val="#ppt_x"/>
                                          </p:val>
                                        </p:tav>
                                      </p:tavLst>
                                    </p:anim>
                                    <p:anim calcmode="lin" valueType="num">
                                      <p:cBhvr>
                                        <p:cTn dur="1000" fill="hold" id="100"/>
                                        <p:tgtEl>
                                          <p:spTgt spid="44"/>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5500"/>
                            </p:stCondLst>
                            <p:childTnLst>
                              <p:par>
                                <p:cTn fill="hold" grpId="0" id="102" nodeType="afterEffect" presetClass="entr" presetID="22" presetSubtype="8">
                                  <p:stCondLst>
                                    <p:cond delay="0"/>
                                  </p:stCondLst>
                                  <p:childTnLst>
                                    <p:set>
                                      <p:cBhvr>
                                        <p:cTn dur="1" fill="hold" id="103">
                                          <p:stCondLst>
                                            <p:cond delay="0"/>
                                          </p:stCondLst>
                                        </p:cTn>
                                        <p:tgtEl>
                                          <p:spTgt spid="50"/>
                                        </p:tgtEl>
                                        <p:attrNameLst>
                                          <p:attrName>style.visibility</p:attrName>
                                        </p:attrNameLst>
                                      </p:cBhvr>
                                      <p:to>
                                        <p:strVal val="visible"/>
                                      </p:to>
                                    </p:set>
                                    <p:animEffect filter="">
                                      <p:cBhvr>
                                        <p:cTn dur="500" id="104"/>
                                        <p:tgtEl>
                                          <p:spTgt spid="50"/>
                                        </p:tgtEl>
                                      </p:cBhvr>
                                    </p:animEffect>
                                  </p:childTnLst>
                                </p:cTn>
                              </p:par>
                            </p:childTnLst>
                          </p:cTn>
                        </p:par>
                        <p:par>
                          <p:cTn fill="hold" id="105" nodeType="afterGroup">
                            <p:stCondLst>
                              <p:cond delay="6000"/>
                            </p:stCondLst>
                            <p:childTnLst>
                              <p:par>
                                <p:cTn fill="hold" grpId="0" id="106" nodeType="afterEffect" presetClass="entr" presetID="42" presetSubtype="0">
                                  <p:stCondLst>
                                    <p:cond delay="0"/>
                                  </p:stCondLst>
                                  <p:childTnLst>
                                    <p:set>
                                      <p:cBhvr>
                                        <p:cTn dur="1" fill="hold" id="107">
                                          <p:stCondLst>
                                            <p:cond delay="0"/>
                                          </p:stCondLst>
                                        </p:cTn>
                                        <p:tgtEl>
                                          <p:spTgt spid="45"/>
                                        </p:tgtEl>
                                        <p:attrNameLst>
                                          <p:attrName>style.visibility</p:attrName>
                                        </p:attrNameLst>
                                      </p:cBhvr>
                                      <p:to>
                                        <p:strVal val="visible"/>
                                      </p:to>
                                    </p:set>
                                    <p:animEffect filter="">
                                      <p:cBhvr>
                                        <p:cTn dur="1000" id="108"/>
                                        <p:tgtEl>
                                          <p:spTgt spid="45"/>
                                        </p:tgtEl>
                                      </p:cBhvr>
                                    </p:animEffect>
                                    <p:anim calcmode="lin" valueType="num">
                                      <p:cBhvr>
                                        <p:cTn dur="1000" fill="hold" id="109"/>
                                        <p:tgtEl>
                                          <p:spTgt spid="45"/>
                                        </p:tgtEl>
                                        <p:attrNameLst>
                                          <p:attrName>ppt_x</p:attrName>
                                        </p:attrNameLst>
                                      </p:cBhvr>
                                      <p:tavLst>
                                        <p:tav tm="0">
                                          <p:val>
                                            <p:strVal val="#ppt_x"/>
                                          </p:val>
                                        </p:tav>
                                        <p:tav tm="100000">
                                          <p:val>
                                            <p:strVal val="#ppt_x"/>
                                          </p:val>
                                        </p:tav>
                                      </p:tavLst>
                                    </p:anim>
                                    <p:anim calcmode="lin" valueType="num">
                                      <p:cBhvr>
                                        <p:cTn dur="1000" fill="hold" id="110"/>
                                        <p:tgtEl>
                                          <p:spTgt spid="45"/>
                                        </p:tgtEl>
                                        <p:attrNameLst>
                                          <p:attrName>ppt_y</p:attrName>
                                        </p:attrNameLst>
                                      </p:cBhvr>
                                      <p:tavLst>
                                        <p:tav tm="0">
                                          <p:val>
                                            <p:strVal val="#ppt_y+.1"/>
                                          </p:val>
                                        </p:tav>
                                        <p:tav tm="100000">
                                          <p:val>
                                            <p:strVal val="#ppt_y"/>
                                          </p:val>
                                        </p:tav>
                                      </p:tavLst>
                                    </p:anim>
                                  </p:childTnLst>
                                </p:cTn>
                              </p:par>
                            </p:childTnLst>
                          </p:cTn>
                        </p:par>
                        <p:par>
                          <p:cTn fill="hold" id="111" nodeType="afterGroup">
                            <p:stCondLst>
                              <p:cond delay="7000"/>
                            </p:stCondLst>
                            <p:childTnLst>
                              <p:par>
                                <p:cTn fill="hold" grpId="0" id="112" nodeType="afterEffect" presetClass="entr" presetID="22" presetSubtype="8">
                                  <p:stCondLst>
                                    <p:cond delay="0"/>
                                  </p:stCondLst>
                                  <p:childTnLst>
                                    <p:set>
                                      <p:cBhvr>
                                        <p:cTn dur="1" fill="hold" id="113">
                                          <p:stCondLst>
                                            <p:cond delay="0"/>
                                          </p:stCondLst>
                                        </p:cTn>
                                        <p:tgtEl>
                                          <p:spTgt spid="51"/>
                                        </p:tgtEl>
                                        <p:attrNameLst>
                                          <p:attrName>style.visibility</p:attrName>
                                        </p:attrNameLst>
                                      </p:cBhvr>
                                      <p:to>
                                        <p:strVal val="visible"/>
                                      </p:to>
                                    </p:set>
                                    <p:animEffect filter="">
                                      <p:cBhvr>
                                        <p:cTn dur="500" id="114"/>
                                        <p:tgtEl>
                                          <p:spTgt spid="51"/>
                                        </p:tgtEl>
                                      </p:cBhvr>
                                    </p:animEffect>
                                  </p:childTnLst>
                                </p:cTn>
                              </p:par>
                            </p:childTnLst>
                          </p:cTn>
                        </p:par>
                        <p:par>
                          <p:cTn fill="hold" id="115" nodeType="afterGroup">
                            <p:stCondLst>
                              <p:cond delay="7500"/>
                            </p:stCondLst>
                            <p:childTnLst>
                              <p:par>
                                <p:cTn fill="hold" grpId="0" id="116" nodeType="afterEffect" presetClass="entr" presetID="42" presetSubtype="0">
                                  <p:stCondLst>
                                    <p:cond delay="0"/>
                                  </p:stCondLst>
                                  <p:childTnLst>
                                    <p:set>
                                      <p:cBhvr>
                                        <p:cTn dur="1" fill="hold" id="117">
                                          <p:stCondLst>
                                            <p:cond delay="0"/>
                                          </p:stCondLst>
                                        </p:cTn>
                                        <p:tgtEl>
                                          <p:spTgt spid="46"/>
                                        </p:tgtEl>
                                        <p:attrNameLst>
                                          <p:attrName>style.visibility</p:attrName>
                                        </p:attrNameLst>
                                      </p:cBhvr>
                                      <p:to>
                                        <p:strVal val="visible"/>
                                      </p:to>
                                    </p:set>
                                    <p:animEffect filter="">
                                      <p:cBhvr>
                                        <p:cTn dur="1000" id="118"/>
                                        <p:tgtEl>
                                          <p:spTgt spid="46"/>
                                        </p:tgtEl>
                                      </p:cBhvr>
                                    </p:animEffect>
                                    <p:anim calcmode="lin" valueType="num">
                                      <p:cBhvr>
                                        <p:cTn dur="1000" fill="hold" id="119"/>
                                        <p:tgtEl>
                                          <p:spTgt spid="46"/>
                                        </p:tgtEl>
                                        <p:attrNameLst>
                                          <p:attrName>ppt_x</p:attrName>
                                        </p:attrNameLst>
                                      </p:cBhvr>
                                      <p:tavLst>
                                        <p:tav tm="0">
                                          <p:val>
                                            <p:strVal val="#ppt_x"/>
                                          </p:val>
                                        </p:tav>
                                        <p:tav tm="100000">
                                          <p:val>
                                            <p:strVal val="#ppt_x"/>
                                          </p:val>
                                        </p:tav>
                                      </p:tavLst>
                                    </p:anim>
                                    <p:anim calcmode="lin" valueType="num">
                                      <p:cBhvr>
                                        <p:cTn dur="1000" fill="hold" id="120"/>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109</Paragraphs>
  <Slides>16</Slides>
  <Notes>16</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16</vt:i4>
      </vt:variant>
    </vt:vector>
  </HeadingPairs>
  <TitlesOfParts>
    <vt:vector baseType="lpstr" size="27">
      <vt:lpstr>Arial</vt:lpstr>
      <vt:lpstr>微软雅黑</vt:lpstr>
      <vt:lpstr>Calibri Light</vt:lpstr>
      <vt:lpstr>Calibri</vt:lpstr>
      <vt:lpstr>等线 Light</vt:lpstr>
      <vt:lpstr>等线</vt:lpstr>
      <vt:lpstr>Open Sans</vt:lpstr>
      <vt:lpstr>STIXGeneral-Bold</vt:lpstr>
      <vt:lpstr>Oxygen</vt:lpstr>
      <vt:lpstr>Helvetica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2021-08-22T11:58:31Z</dcterms:created>
  <cp:lastPrinted>2021-08-22T11:58:31Z</cp:lastPrinted>
  <dcterms:modified xsi:type="dcterms:W3CDTF">2021-08-22T05:42:25Z</dcterms:modified>
  <cp:revision>1</cp:revision>
</cp:coreProperties>
</file>