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940" r:id="rId1"/>
    <p:sldMasterId id="2147484025" r:id="rId2"/>
  </p:sldMasterIdLst>
  <p:notesMasterIdLst>
    <p:notesMasterId r:id="rId3"/>
  </p:notesMasterIdLst>
  <p:sldIdLst>
    <p:sldId id="2762" r:id="rId4"/>
    <p:sldId id="2764" r:id="rId5"/>
    <p:sldId id="2788" r:id="rId6"/>
    <p:sldId id="2766" r:id="rId7"/>
    <p:sldId id="2767" r:id="rId8"/>
    <p:sldId id="2783" r:id="rId9"/>
    <p:sldId id="2768" r:id="rId10"/>
    <p:sldId id="2765" r:id="rId11"/>
    <p:sldId id="2789" r:id="rId12"/>
    <p:sldId id="2772" r:id="rId13"/>
    <p:sldId id="2781" r:id="rId14"/>
    <p:sldId id="2769" r:id="rId15"/>
    <p:sldId id="2780" r:id="rId16"/>
    <p:sldId id="2770" r:id="rId17"/>
    <p:sldId id="2790" r:id="rId18"/>
    <p:sldId id="2782" r:id="rId19"/>
    <p:sldId id="2771" r:id="rId20"/>
    <p:sldId id="2785" r:id="rId21"/>
    <p:sldId id="2773" r:id="rId22"/>
    <p:sldId id="2774" r:id="rId23"/>
    <p:sldId id="2791" r:id="rId24"/>
    <p:sldId id="2775" r:id="rId25"/>
    <p:sldId id="2784" r:id="rId26"/>
    <p:sldId id="2777" r:id="rId27"/>
    <p:sldId id="2779" r:id="rId28"/>
    <p:sldId id="2792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8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186813354"/>
          <c:y val="0.019316848367452621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6835470199585"/>
          <c:y val="0.0014858840731903911"/>
          <c:w val="0.851898729801178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invertIfNegative val="1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B252-4022-8A90-A1F256C9F426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B252-4022-8A90-A1F256C9F42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52-4022-8A90-A1F256C9F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82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3003" b="0" i="0" u="none" strike="noStrike" baseline="0" smtId="4294967295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sz="3003" b="0" i="0" u="none" strike="noStrike" baseline="0" smtId="4294967295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Gill Sans"/>
        <a:sym typeface="Arial" panose="020b060402020202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3246116638"/>
          <c:y val="0.019316771999001503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6835470199585"/>
          <c:y val="0.0014858840731903911"/>
          <c:w val="0.851898729801178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invertIfNegative val="1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3233-4E5B-981A-B6C195A2E197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2-3233-4E5B-981A-B6C195A2E197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3-4E5B-981A-B6C195A2E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414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3002" b="0" i="0" u="none" strike="noStrike" baseline="0" smtId="4294967295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sz="3002" b="0" i="0" u="none" strike="noStrike" baseline="0" smtId="4294967295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Gill Sans"/>
        <a:sym typeface="Arial" panose="020b0604020202020204" pitchFamily="34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3246116638"/>
          <c:y val="0.019316771999001503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6835470199585"/>
          <c:y val="0.0014858840731903911"/>
          <c:w val="0.851898729801178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invertIfNegative val="1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9440-4AD3-9D0A-EEA0F86DBEFA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9440-4AD3-9D0A-EEA0F86DBEFA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0-4AD3-9D0A-EEA0F86DB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416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3002" b="0" i="0" u="none" strike="noStrike" baseline="0" smtId="4294967295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sz="3002" b="0" i="0" u="none" strike="noStrike" baseline="0" smtId="4294967295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Gill Sans"/>
        <a:sym typeface="Arial" panose="020b0604020202020204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9206581116"/>
          <c:y val="0.019316859543323517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46835470199585"/>
          <c:y val="0.0014858840731903911"/>
          <c:w val="0.851898729801178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invertIfNegative val="1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6D91-48D4-A221-F0284D506895}"/>
              </c:ext>
            </c:extLst>
          </c:dPt>
          <c:dPt>
            <c:idx val="1"/>
            <c:invertIfNegative val="1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6D91-48D4-A221-F0284D506895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1-48D4-A221-F0284D506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83">
          <a:noFill/>
        </a:ln>
      </c:spPr>
    </c:plotArea>
    <c:plotVisOnly val="1"/>
    <c:dispBlanksAs/>
    <c:showDLblsOverMax val="0"/>
  </c:chart>
  <c:spPr>
    <a:noFill/>
    <a:ln>
      <a:noFill/>
    </a:ln>
  </c:spPr>
  <c:txPr>
    <a:bodyPr/>
    <a:p>
      <a:pPr>
        <a:defRPr sz="2998" b="0" i="0" u="none" strike="noStrike" baseline="0" smtId="4294967295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sz="2998" b="0" i="0" u="none" strike="noStrike" baseline="0" smtId="4294967295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Gill Sans"/>
        <a:sym typeface="Arial" panose="020b0604020202020204" pitchFamily="34" charset="0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215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647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411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4308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620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26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2441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5956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926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058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62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5679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7358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3229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2040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4859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673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3127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565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46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991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825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284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744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747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713204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238" y="1925638"/>
            <a:ext cx="5468937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925638"/>
            <a:ext cx="5468938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319056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74379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24965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393947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423492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781557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905912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79189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695676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918360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771173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100638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246256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184785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01938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7" r:id="rId2"/>
    <p:sldLayoutId id="2147483983" r:id="rId3"/>
    <p:sldLayoutId id="2147484024" r:id="rId4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2017/11/14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21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8" y="2725656"/>
            <a:ext cx="40885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buNone/>
            </a:pPr>
            <a:r>
              <a:rPr altLang="en-US" cap="all" lang="zh-CN" smtClean="0" sz="1800">
                <a:solidFill>
                  <a:schemeClr val="bg1"/>
                </a:solidFill>
                <a:cs charset="0" panose="020b0604020202020204" pitchFamily="34" typeface="Arial"/>
              </a:rPr>
              <a:t>适合医疗机构的工作总结报告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5501258" y="1672109"/>
            <a:ext cx="6672898" cy="1074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r">
              <a:buNone/>
            </a:pPr>
            <a:r>
              <a:rPr altLang="en-US" cap="all" lang="zh-CN" smtClean="0" sz="66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医疗报告PPT模板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8" y="6752319"/>
            <a:ext cx="33685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buNone/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cs charset="0" panose="020b0604020202020204" pitchFamily="34" typeface="Arial"/>
              </a:rPr>
              <a:t>医疗机构的名字请在此输入</a:t>
            </a:r>
          </a:p>
        </p:txBody>
      </p:sp>
    </p:spTree>
    <p:extLst>
      <p:ext uri="{BB962C8B-B14F-4D97-AF65-F5344CB8AC3E}">
        <p14:creationId val="15692845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17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1" id="33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4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3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1" id="4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6"/>
      <p:bldP grpId="1" spid="16"/>
      <p:bldP grpId="0" spid="17"/>
      <p:bldP grpId="0" spid="6"/>
      <p:bldP grpId="0" spid="10"/>
      <p:bldP grpId="0" spid="11"/>
      <p:bldP grpId="1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" name="Rounded Rectangle 122"/>
          <p:cNvSpPr/>
          <p:nvPr/>
        </p:nvSpPr>
        <p:spPr>
          <a:xfrm>
            <a:off x="2207463" y="2469766"/>
            <a:ext cx="4220490" cy="1581148"/>
          </a:xfrm>
          <a:prstGeom prst="roundRect">
            <a:avLst>
              <a:gd fmla="val 5737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" name="Group 121"/>
          <p:cNvGrpSpPr/>
          <p:nvPr/>
        </p:nvGrpSpPr>
        <p:grpSpPr>
          <a:xfrm>
            <a:off x="2504443" y="2699234"/>
            <a:ext cx="1275242" cy="1122212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98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4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1576436" y="1822859"/>
                <a:ext cx="0" cy="460856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cap="rnd"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58"/>
          <p:cNvGrpSpPr/>
          <p:nvPr/>
        </p:nvGrpSpPr>
        <p:grpSpPr>
          <a:xfrm>
            <a:off x="3943111" y="2934027"/>
            <a:ext cx="2193223" cy="859841"/>
            <a:chOff x="7174424" y="1352592"/>
            <a:chExt cx="2450853" cy="792349"/>
          </a:xfrm>
        </p:grpSpPr>
        <p:sp>
          <p:nvSpPr>
            <p:cNvPr id="125" name="TextBox 124"/>
            <p:cNvSpPr txBox="1"/>
            <p:nvPr/>
          </p:nvSpPr>
          <p:spPr>
            <a:xfrm>
              <a:off x="7174423" y="1600395"/>
              <a:ext cx="2450853" cy="5392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174424" y="1352592"/>
              <a:ext cx="1986855" cy="235935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点击添加相关标题文字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728098" y="2979630"/>
            <a:ext cx="4071781" cy="731520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点击添加相关标题文字请替换文字内容，点击添加相关标题文字，修改文字内容，也可以直接复制你的内容到此。请替换文字内容，点击添加相关标题文字，修改文字内容，也可以直接复制你的内容到此。点击添加相关标题文字请替换文字内容，点击添加相关标题文字，修改文字内容，也可以直接复制你的内容到此。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728099" y="2674501"/>
            <a:ext cx="1270660" cy="256032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7" name="Group 145"/>
          <p:cNvGrpSpPr/>
          <p:nvPr/>
        </p:nvGrpSpPr>
        <p:grpSpPr>
          <a:xfrm>
            <a:off x="4395055" y="4424786"/>
            <a:ext cx="659193" cy="637072"/>
            <a:chOff x="8048625" y="3005138"/>
            <a:chExt cx="473076" cy="457200"/>
          </a:xfrm>
          <a:solidFill>
            <a:schemeClr val="accent2"/>
          </a:solidFill>
        </p:grpSpPr>
        <p:sp>
          <p:nvSpPr>
            <p:cNvPr id="147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b="b" l="0" r="r" t="0"/>
              <a:pathLst>
                <a:path h="43" w="129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8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b="b" l="0" r="r" t="0"/>
              <a:pathLst>
                <a:path h="44" w="100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9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b="b" l="0" r="r" t="0"/>
              <a:pathLst>
                <a:path h="43" w="98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0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b="b" l="0" r="r" t="0"/>
              <a:pathLst>
                <a:path h="82" w="54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1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b="b" l="0" r="r" t="0"/>
              <a:pathLst>
                <a:path h="108" w="54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8" name="Group 151"/>
          <p:cNvGrpSpPr/>
          <p:nvPr/>
        </p:nvGrpSpPr>
        <p:grpSpPr>
          <a:xfrm>
            <a:off x="6086503" y="4372955"/>
            <a:ext cx="766016" cy="740678"/>
            <a:chOff x="5659438" y="2249488"/>
            <a:chExt cx="623887" cy="603250"/>
          </a:xfrm>
          <a:solidFill>
            <a:schemeClr val="accent3"/>
          </a:solidFill>
        </p:grpSpPr>
        <p:sp>
          <p:nvSpPr>
            <p:cNvPr id="153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b="b" l="0" r="r" t="0"/>
              <a:pathLst>
                <a:path h="199" w="100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b="b" l="0" r="r" t="0"/>
              <a:pathLst>
                <a:path h="76" w="73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b="b" l="0" r="r" t="0"/>
              <a:pathLst>
                <a:path h="88" w="86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b="b" l="0" r="r" t="0"/>
              <a:pathLst>
                <a:path h="181" w="107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58" name="Freeform 14"/>
          <p:cNvSpPr>
            <a:spLocks noEditPoints="1"/>
          </p:cNvSpPr>
          <p:nvPr/>
        </p:nvSpPr>
        <p:spPr bwMode="auto">
          <a:xfrm>
            <a:off x="2724730" y="4388983"/>
            <a:ext cx="510195" cy="708665"/>
          </a:xfrm>
          <a:custGeom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b="b" l="0" r="r" t="0"/>
            <a:pathLst>
              <a:path h="793" w="570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0" name="Freeform 18"/>
          <p:cNvSpPr>
            <a:spLocks noEditPoints="1"/>
          </p:cNvSpPr>
          <p:nvPr/>
        </p:nvSpPr>
        <p:spPr bwMode="auto">
          <a:xfrm>
            <a:off x="7822094" y="4443559"/>
            <a:ext cx="784539" cy="732608"/>
          </a:xfrm>
          <a:custGeom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b="b" l="0" r="r" t="0"/>
            <a:pathLst>
              <a:path h="164" w="176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90639" y="5229222"/>
            <a:ext cx="1378338" cy="179222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035490" y="5229215"/>
            <a:ext cx="1506567" cy="15361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760724" y="5229216"/>
            <a:ext cx="1427421" cy="15361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05576" y="5229218"/>
            <a:ext cx="1427421" cy="15361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50426" y="5246344"/>
            <a:ext cx="1427421" cy="15361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632990" y="4551004"/>
            <a:ext cx="652470" cy="645416"/>
            <a:chOff x="1504950" y="3868738"/>
            <a:chExt cx="293688" cy="290513"/>
          </a:xfrm>
          <a:solidFill>
            <a:schemeClr val="accent6"/>
          </a:solidFill>
        </p:grpSpPr>
        <p:sp>
          <p:nvSpPr>
            <p:cNvPr id="51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b="b" l="0" r="r" t="0"/>
              <a:pathLst>
                <a:path h="46" w="47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b="b" l="0" r="r" t="0"/>
              <a:pathLst>
                <a:path h="47" w="45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b="b" l="0" r="r" t="0"/>
              <a:pathLst>
                <a:path h="95" w="100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2" name="等腰三角形 4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6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42547164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7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8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"/>
      <p:bldP grpId="0" spid="128"/>
      <p:bldP grpId="0" spid="129"/>
      <p:bldP grpId="0" spid="158"/>
      <p:bldP grpId="0" spid="160"/>
      <p:bldP grpId="0" spid="161"/>
      <p:bldP grpId="0" spid="162"/>
      <p:bldP grpId="0" spid="165"/>
      <p:bldP grpId="0" spid="166"/>
      <p:bldP grpId="0" spid="48"/>
      <p:bldP grpId="0" spid="46"/>
      <p:bldP grpId="1" spid="4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7"/>
          <p:cNvGrpSpPr/>
          <p:nvPr/>
        </p:nvGrpSpPr>
        <p:grpSpPr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5" y="1373898"/>
              <a:ext cx="2814809" cy="4552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29887" cy="32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042599" cy="18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1100">
                  <a:solidFill>
                    <a:schemeClr val="bg1">
                      <a:lumMod val="65000"/>
                    </a:schemeClr>
                  </a:solidFill>
                  <a:latin typeface="+mn-lt"/>
                  <a:ea charset="-122" panose="02010609060101010101" pitchFamily="49" typeface="SimSun-ExtB"/>
                  <a:cs charset="0" panose="020b0604020202020204" pitchFamily="34" typeface="Arial"/>
                </a:rPr>
                <a:t>CLICK PLEASE REPLACE THE WRITTEN CONTENT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gdLst>
              <a:gd fmla="*/ 0 w 3457575" name="connsiteX0"/>
              <a:gd fmla="*/ 0 h 2796096" name="connsiteY0"/>
              <a:gd fmla="*/ 3457575 w 3457575" name="connsiteX1"/>
              <a:gd fmla="*/ 0 h 2796096" name="connsiteY1"/>
              <a:gd fmla="*/ 3457575 w 3457575" name="connsiteX2"/>
              <a:gd fmla="*/ 2796096 h 2796096" name="connsiteY2"/>
              <a:gd fmla="*/ 0 w 3457575" name="connsiteX3"/>
              <a:gd fmla="*/ 2796096 h 2796096" name="connsiteY3"/>
              <a:gd fmla="*/ 0 w 3457575" name="connsiteX4"/>
              <a:gd fmla="*/ 0 h 2796096" name="connsiteY4"/>
              <a:gd fmla="*/ 85726 w 3457575" name="connsiteX5"/>
              <a:gd fmla="*/ 86496 h 2796096" name="connsiteY5"/>
              <a:gd fmla="*/ 85726 w 3457575" name="connsiteX6"/>
              <a:gd fmla="*/ 2698618 h 2796096" name="connsiteY6"/>
              <a:gd fmla="*/ 3371852 w 3457575" name="connsiteX7"/>
              <a:gd fmla="*/ 2698618 h 2796096" name="connsiteY7"/>
              <a:gd fmla="*/ 3371852 w 3457575" name="connsiteX8"/>
              <a:gd fmla="*/ 86496 h 2796096" name="connsiteY8"/>
              <a:gd fmla="*/ 85726 w 3457575" name="connsiteX9"/>
              <a:gd fmla="*/ 86496 h 279609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796096" w="3457575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4" name="组合 55"/>
          <p:cNvGrpSpPr/>
          <p:nvPr/>
        </p:nvGrpSpPr>
        <p:grpSpPr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55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6"/>
              <a:ext cx="1869231" cy="39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20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fmla="val 4138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5" name="组合 2"/>
          <p:cNvGrpSpPr/>
          <p:nvPr/>
        </p:nvGrpSpPr>
        <p:grpSpPr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altLang="en-US" lang="zh-CN"/>
              </a:p>
            </p:txBody>
          </p:sp>
          <p:grpSp>
            <p:nvGrpSpPr>
              <p:cNvPr id="9" name="组合 67"/>
              <p:cNvGrpSpPr/>
              <p:nvPr/>
            </p:nvGrpSpPr>
            <p:grpSpPr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gdLst>
                    <a:gd fmla="*/ 86 w 90" name="T0"/>
                    <a:gd fmla="*/ 32 h 83" name="T1"/>
                    <a:gd fmla="*/ 90 w 90" name="T2"/>
                    <a:gd fmla="*/ 32 h 83" name="T3"/>
                    <a:gd fmla="*/ 45 w 90" name="T4"/>
                    <a:gd fmla="*/ 0 h 83" name="T5"/>
                    <a:gd fmla="*/ 0 w 90" name="T6"/>
                    <a:gd fmla="*/ 39 h 83" name="T7"/>
                    <a:gd fmla="*/ 18 w 90" name="T8"/>
                    <a:gd fmla="*/ 69 h 83" name="T9"/>
                    <a:gd fmla="*/ 13 w 90" name="T10"/>
                    <a:gd fmla="*/ 83 h 83" name="T11"/>
                    <a:gd fmla="*/ 29 w 90" name="T12"/>
                    <a:gd fmla="*/ 75 h 83" name="T13"/>
                    <a:gd fmla="*/ 45 w 90" name="T14"/>
                    <a:gd fmla="*/ 77 h 83" name="T15"/>
                    <a:gd fmla="*/ 49 w 90" name="T16"/>
                    <a:gd fmla="*/ 77 h 83" name="T17"/>
                    <a:gd fmla="*/ 48 w 90" name="T18"/>
                    <a:gd fmla="*/ 67 h 83" name="T19"/>
                    <a:gd fmla="*/ 86 w 90" name="T20"/>
                    <a:gd fmla="*/ 32 h 83" name="T21"/>
                    <a:gd fmla="*/ 62 w 90" name="T22"/>
                    <a:gd fmla="*/ 19 h 83" name="T23"/>
                    <a:gd fmla="*/ 67 w 90" name="T24"/>
                    <a:gd fmla="*/ 25 h 83" name="T25"/>
                    <a:gd fmla="*/ 62 w 90" name="T26"/>
                    <a:gd fmla="*/ 31 h 83" name="T27"/>
                    <a:gd fmla="*/ 55 w 90" name="T28"/>
                    <a:gd fmla="*/ 25 h 83" name="T29"/>
                    <a:gd fmla="*/ 62 w 90" name="T30"/>
                    <a:gd fmla="*/ 19 h 83" name="T31"/>
                    <a:gd fmla="*/ 30 w 90" name="T32"/>
                    <a:gd fmla="*/ 31 h 83" name="T33"/>
                    <a:gd fmla="*/ 23 w 90" name="T34"/>
                    <a:gd fmla="*/ 25 h 83" name="T35"/>
                    <a:gd fmla="*/ 30 w 90" name="T36"/>
                    <a:gd fmla="*/ 19 h 83" name="T37"/>
                    <a:gd fmla="*/ 36 w 90" name="T38"/>
                    <a:gd fmla="*/ 25 h 83" name="T39"/>
                    <a:gd fmla="*/ 30 w 90" name="T40"/>
                    <a:gd fmla="*/ 31 h 8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83" w="90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gdLst>
                    <a:gd fmla="*/ 77 w 77" name="T0"/>
                    <a:gd fmla="*/ 33 h 70" name="T1"/>
                    <a:gd fmla="*/ 39 w 77" name="T2"/>
                    <a:gd fmla="*/ 0 h 70" name="T3"/>
                    <a:gd fmla="*/ 0 w 77" name="T4"/>
                    <a:gd fmla="*/ 33 h 70" name="T5"/>
                    <a:gd fmla="*/ 39 w 77" name="T6"/>
                    <a:gd fmla="*/ 66 h 70" name="T7"/>
                    <a:gd fmla="*/ 52 w 77" name="T8"/>
                    <a:gd fmla="*/ 63 h 70" name="T9"/>
                    <a:gd fmla="*/ 65 w 77" name="T10"/>
                    <a:gd fmla="*/ 70 h 70" name="T11"/>
                    <a:gd fmla="*/ 61 w 77" name="T12"/>
                    <a:gd fmla="*/ 59 h 70" name="T13"/>
                    <a:gd fmla="*/ 77 w 77" name="T14"/>
                    <a:gd fmla="*/ 33 h 70" name="T15"/>
                    <a:gd fmla="*/ 26 w 77" name="T16"/>
                    <a:gd fmla="*/ 27 h 70" name="T17"/>
                    <a:gd fmla="*/ 22 w 77" name="T18"/>
                    <a:gd fmla="*/ 23 h 70" name="T19"/>
                    <a:gd fmla="*/ 26 w 77" name="T20"/>
                    <a:gd fmla="*/ 18 h 70" name="T21"/>
                    <a:gd fmla="*/ 32 w 77" name="T22"/>
                    <a:gd fmla="*/ 23 h 70" name="T23"/>
                    <a:gd fmla="*/ 26 w 77" name="T24"/>
                    <a:gd fmla="*/ 27 h 70" name="T25"/>
                    <a:gd fmla="*/ 51 w 77" name="T26"/>
                    <a:gd fmla="*/ 27 h 70" name="T27"/>
                    <a:gd fmla="*/ 47 w 77" name="T28"/>
                    <a:gd fmla="*/ 23 h 70" name="T29"/>
                    <a:gd fmla="*/ 51 w 77" name="T30"/>
                    <a:gd fmla="*/ 18 h 70" name="T31"/>
                    <a:gd fmla="*/ 57 w 77" name="T32"/>
                    <a:gd fmla="*/ 23 h 70" name="T33"/>
                    <a:gd fmla="*/ 51 w 77" name="T34"/>
                    <a:gd fmla="*/ 27 h 7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70" w="77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2539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8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3"/>
                <a:ext cx="1430606" cy="32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altLang="en-US" lang="zh-CN"/>
              </a:p>
            </p:txBody>
          </p:sp>
          <p:grpSp>
            <p:nvGrpSpPr>
              <p:cNvPr id="13" name="组合 60"/>
              <p:cNvGrpSpPr/>
              <p:nvPr/>
            </p:nvGrpSpPr>
            <p:grpSpPr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gdLst>
                    <a:gd fmla="*/ 98 w 119" name="T0"/>
                    <a:gd fmla="*/ 40 h 95" name="T1"/>
                    <a:gd fmla="*/ 95 w 119" name="T2"/>
                    <a:gd fmla="*/ 36 h 95" name="T3"/>
                    <a:gd fmla="*/ 94 w 119" name="T4"/>
                    <a:gd fmla="*/ 22 h 95" name="T5"/>
                    <a:gd fmla="*/ 69 w 119" name="T6"/>
                    <a:gd fmla="*/ 23 h 95" name="T7"/>
                    <a:gd fmla="*/ 65 w 119" name="T8"/>
                    <a:gd fmla="*/ 16 h 95" name="T9"/>
                    <a:gd fmla="*/ 45 w 119" name="T10"/>
                    <a:gd fmla="*/ 6 h 95" name="T11"/>
                    <a:gd fmla="*/ 11 w 119" name="T12"/>
                    <a:gd fmla="*/ 34 h 95" name="T13"/>
                    <a:gd fmla="*/ 1 w 119" name="T14"/>
                    <a:gd fmla="*/ 60 h 95" name="T15"/>
                    <a:gd fmla="*/ 51 w 119" name="T16"/>
                    <a:gd fmla="*/ 93 h 95" name="T17"/>
                    <a:gd fmla="*/ 110 w 119" name="T18"/>
                    <a:gd fmla="*/ 67 h 95" name="T19"/>
                    <a:gd fmla="*/ 98 w 119" name="T20"/>
                    <a:gd fmla="*/ 40 h 95" name="T21"/>
                    <a:gd fmla="*/ 52 w 119" name="T22"/>
                    <a:gd fmla="*/ 86 h 95" name="T23"/>
                    <a:gd fmla="*/ 14 w 119" name="T24"/>
                    <a:gd fmla="*/ 62 h 95" name="T25"/>
                    <a:gd fmla="*/ 52 w 119" name="T26"/>
                    <a:gd fmla="*/ 35 h 95" name="T27"/>
                    <a:gd fmla="*/ 91 w 119" name="T28"/>
                    <a:gd fmla="*/ 57 h 95" name="T29"/>
                    <a:gd fmla="*/ 52 w 119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19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gdLst>
                    <a:gd fmla="*/ 21 w 47" name="T0"/>
                    <a:gd fmla="*/ 3 h 42" name="T1"/>
                    <a:gd fmla="*/ 2 w 47" name="T2"/>
                    <a:gd fmla="*/ 25 h 42" name="T3"/>
                    <a:gd fmla="*/ 8 w 47" name="T4"/>
                    <a:gd fmla="*/ 35 h 42" name="T5"/>
                    <a:gd fmla="*/ 40 w 47" name="T6"/>
                    <a:gd fmla="*/ 29 h 42" name="T7"/>
                    <a:gd fmla="*/ 21 w 47" name="T8"/>
                    <a:gd fmla="*/ 3 h 42" name="T9"/>
                    <a:gd fmla="*/ 16 w 47" name="T10"/>
                    <a:gd fmla="*/ 31 h 42" name="T11"/>
                    <a:gd fmla="*/ 8 w 47" name="T12"/>
                    <a:gd fmla="*/ 26 h 42" name="T13"/>
                    <a:gd fmla="*/ 15 w 47" name="T14"/>
                    <a:gd fmla="*/ 19 h 42" name="T15"/>
                    <a:gd fmla="*/ 23 w 47" name="T16"/>
                    <a:gd fmla="*/ 24 h 42" name="T17"/>
                    <a:gd fmla="*/ 16 w 47" name="T18"/>
                    <a:gd fmla="*/ 31 h 42" name="T19"/>
                    <a:gd fmla="*/ 28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8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gdLst>
                    <a:gd fmla="*/ 20 w 26" name="T0"/>
                    <a:gd fmla="*/ 27 h 27" name="T1"/>
                    <a:gd fmla="*/ 23 w 26" name="T2"/>
                    <a:gd fmla="*/ 24 h 27" name="T3"/>
                    <a:gd fmla="*/ 23 w 26" name="T4"/>
                    <a:gd fmla="*/ 24 h 27" name="T5"/>
                    <a:gd fmla="*/ 4 w 26" name="T6"/>
                    <a:gd fmla="*/ 4 h 27" name="T7"/>
                    <a:gd fmla="*/ 0 w 26" name="T8"/>
                    <a:gd fmla="*/ 8 h 27" name="T9"/>
                    <a:gd fmla="*/ 4 w 26" name="T10"/>
                    <a:gd fmla="*/ 11 h 27" name="T11"/>
                    <a:gd fmla="*/ 16 w 26" name="T12"/>
                    <a:gd fmla="*/ 23 h 27" name="T13"/>
                    <a:gd fmla="*/ 20 w 26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6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4 w 54" name="T4"/>
                    <a:gd fmla="*/ 2 h 50" name="T5"/>
                    <a:gd fmla="*/ 4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10 w 54" name="T12"/>
                    <a:gd fmla="*/ 11 h 50" name="T13"/>
                    <a:gd fmla="*/ 35 w 54" name="T14"/>
                    <a:gd fmla="*/ 24 h 50" name="T15"/>
                    <a:gd fmla="*/ 37 w 54" name="T16"/>
                    <a:gd fmla="*/ 41 h 50" name="T17"/>
                    <a:gd fmla="*/ 36 w 54" name="T18"/>
                    <a:gd fmla="*/ 46 h 50" name="T19"/>
                    <a:gd fmla="*/ 41 w 54" name="T20"/>
                    <a:gd fmla="*/ 50 h 50" name="T21"/>
                    <a:gd fmla="*/ 46 w 54" name="T22"/>
                    <a:gd fmla="*/ 46 h 50" name="T23"/>
                    <a:gd fmla="*/ 46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3"/>
                <a:ext cx="3254375" cy="32539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8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30606" cy="325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5" name="等腰三角形 3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0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65332462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9"/>
      <p:bldP grpId="0" spid="7"/>
      <p:bldP grpId="0" spid="40"/>
      <p:bldP grpId="1" spid="4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61" name="AutoShape 5"/>
          <p:cNvSpPr/>
          <p:nvPr/>
        </p:nvSpPr>
        <p:spPr bwMode="auto">
          <a:xfrm>
            <a:off x="5193797" y="1795607"/>
            <a:ext cx="2408372" cy="2449390"/>
          </a:xfrm>
          <a:custGeom>
            <a:gdLst>
              <a:gd fmla="+- 0 10800 961" name="T0"/>
              <a:gd fmla="*/ T0 w 19679" name="T1"/>
              <a:gd fmla="*/ 10800 h 21600" name="T2"/>
              <a:gd fmla="+- 0 10800 961" name="T3"/>
              <a:gd fmla="*/ T3 w 19679" name="T4"/>
              <a:gd fmla="*/ 10800 h 21600" name="T5"/>
              <a:gd fmla="+- 0 10800 961" name="T6"/>
              <a:gd fmla="*/ T6 w 19679" name="T7"/>
              <a:gd fmla="*/ 10800 h 21600" name="T8"/>
              <a:gd fmla="+- 0 10800 961" name="T9"/>
              <a:gd fmla="*/ T9 w 19679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19679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953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grpSp>
        <p:nvGrpSpPr>
          <p:cNvPr id="70662" name="Group 6"/>
          <p:cNvGrpSpPr/>
          <p:nvPr/>
        </p:nvGrpSpPr>
        <p:grpSpPr>
          <a:xfrm>
            <a:off x="5851768" y="4225743"/>
            <a:ext cx="1090758" cy="1387932"/>
            <a:chExt cx="2068248" cy="2633134"/>
          </a:xfrm>
        </p:grpSpPr>
        <p:grpSp>
          <p:nvGrpSpPr>
            <p:cNvPr id="71705" name="Group 7"/>
            <p:cNvGrpSpPr/>
            <p:nvPr/>
          </p:nvGrpSpPr>
          <p:grpSpPr>
            <a:xfrm>
              <a:off x="0" y="0"/>
              <a:ext cx="2068248" cy="1905000"/>
              <a:chExt cx="2068248" cy="1905000"/>
            </a:xfrm>
          </p:grpSpPr>
          <p:sp>
            <p:nvSpPr>
              <p:cNvPr id="70664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gdLst>
                  <a:gd fmla="*/ 952378 w 21600" name="T0"/>
                  <a:gd fmla="*/ 952883 h 21600" name="T1"/>
                  <a:gd fmla="*/ 952378 w 21600" name="T2"/>
                  <a:gd fmla="*/ 952883 h 21600" name="T3"/>
                  <a:gd fmla="*/ 952378 w 21600" name="T4"/>
                  <a:gd fmla="*/ 952883 h 21600" name="T5"/>
                  <a:gd fmla="*/ 952378 w 21600" name="T6"/>
                  <a:gd fmla="*/ 952883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0665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0666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0667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gdLst>
                  <a:gd fmla="*/ 1034124 w 21600" name="T0"/>
                  <a:gd fmla="*/ 45262 h 21600" name="T1"/>
                  <a:gd fmla="*/ 1034124 w 21600" name="T2"/>
                  <a:gd fmla="*/ 45262 h 21600" name="T3"/>
                  <a:gd fmla="*/ 1034124 w 21600" name="T4"/>
                  <a:gd fmla="*/ 45262 h 21600" name="T5"/>
                  <a:gd fmla="*/ 1034124 w 21600" name="T6"/>
                  <a:gd fmla="*/ 45262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gdLst>
                  <a:gd fmla="*/ 1034124 w 21600" name="T0"/>
                  <a:gd fmla="*/ 44468 h 21600" name="T1"/>
                  <a:gd fmla="*/ 1034124 w 21600" name="T2"/>
                  <a:gd fmla="*/ 44468 h 21600" name="T3"/>
                  <a:gd fmla="*/ 1034124 w 21600" name="T4"/>
                  <a:gd fmla="*/ 44468 h 21600" name="T5"/>
                  <a:gd fmla="*/ 1034124 w 21600" name="T6"/>
                  <a:gd fmla="*/ 444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0669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gdLst>
                <a:gd fmla="*/ 952378 w 21600" name="T0"/>
                <a:gd fmla="*/ 952883 h 21600" name="T1"/>
                <a:gd fmla="*/ 952378 w 21600" name="T2"/>
                <a:gd fmla="*/ 952883 h 21600" name="T3"/>
                <a:gd fmla="*/ 952378 w 21600" name="T4"/>
                <a:gd fmla="*/ 952883 h 21600" name="T5"/>
                <a:gd fmla="*/ 952378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85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670" name="AutoShape 14"/>
            <p:cNvSpPr/>
            <p:nvPr/>
          </p:nvSpPr>
          <p:spPr bwMode="auto">
            <a:xfrm>
              <a:off x="1353965" y="727368"/>
              <a:ext cx="657141" cy="1905766"/>
            </a:xfrm>
            <a:custGeom>
              <a:gdLst>
                <a:gd fmla="*/ 328571 w 21600" name="T0"/>
                <a:gd fmla="*/ 952883 h 21600" name="T1"/>
                <a:gd fmla="*/ 328571 w 21600" name="T2"/>
                <a:gd fmla="*/ 952883 h 21600" name="T3"/>
                <a:gd fmla="*/ 328571 w 21600" name="T4"/>
                <a:gd fmla="*/ 952883 h 21600" name="T5"/>
                <a:gd fmla="*/ 328571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671" name="AutoShape 15"/>
            <p:cNvSpPr/>
            <p:nvPr/>
          </p:nvSpPr>
          <p:spPr bwMode="auto">
            <a:xfrm>
              <a:off x="693648" y="727369"/>
              <a:ext cx="657142" cy="1905765"/>
            </a:xfrm>
            <a:custGeom>
              <a:gdLst>
                <a:gd fmla="*/ 328571 w 21600" name="T0"/>
                <a:gd fmla="*/ 952883 h 21600" name="T1"/>
                <a:gd fmla="*/ 328571 w 21600" name="T2"/>
                <a:gd fmla="*/ 952883 h 21600" name="T3"/>
                <a:gd fmla="*/ 328571 w 21600" name="T4"/>
                <a:gd fmla="*/ 952883 h 21600" name="T5"/>
                <a:gd fmla="*/ 328571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672" name="AutoShape 16"/>
            <p:cNvSpPr/>
            <p:nvPr/>
          </p:nvSpPr>
          <p:spPr bwMode="auto">
            <a:xfrm>
              <a:off x="68254" y="727368"/>
              <a:ext cx="655553" cy="1905766"/>
            </a:xfrm>
            <a:custGeom>
              <a:gdLst>
                <a:gd fmla="*/ 327777 w 21600" name="T0"/>
                <a:gd fmla="*/ 952883 h 21600" name="T1"/>
                <a:gd fmla="*/ 327777 w 21600" name="T2"/>
                <a:gd fmla="*/ 952883 h 21600" name="T3"/>
                <a:gd fmla="*/ 327777 w 21600" name="T4"/>
                <a:gd fmla="*/ 952883 h 21600" name="T5"/>
                <a:gd fmla="*/ 327777 w 21600" name="T6"/>
                <a:gd fmla="*/ 952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0673" name="Group 17"/>
          <p:cNvGrpSpPr/>
          <p:nvPr/>
        </p:nvGrpSpPr>
        <p:grpSpPr>
          <a:xfrm>
            <a:off x="5891112" y="5612838"/>
            <a:ext cx="1004535" cy="502267"/>
            <a:chExt cx="1905000" cy="952236"/>
          </a:xfrm>
        </p:grpSpPr>
        <p:sp>
          <p:nvSpPr>
            <p:cNvPr id="70674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gdLst>
                <a:gd fmla="*/ 952500 w 21600" name="T0"/>
                <a:gd fmla="*/ 476118 h 21600" name="T1"/>
                <a:gd fmla="*/ 952500 w 21600" name="T2"/>
                <a:gd fmla="*/ 476118 h 21600" name="T3"/>
                <a:gd fmla="*/ 952500 w 21600" name="T4"/>
                <a:gd fmla="*/ 476118 h 21600" name="T5"/>
                <a:gd fmla="*/ 952500 w 21600" name="T6"/>
                <a:gd fmla="*/ 47611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675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gdLst>
                <a:gd fmla="*/ 328613 w 21600" name="T0"/>
                <a:gd fmla="*/ 164261 h 21600" name="T1"/>
                <a:gd fmla="*/ 328613 w 21600" name="T2"/>
                <a:gd fmla="*/ 164261 h 21600" name="T3"/>
                <a:gd fmla="*/ 328613 w 21600" name="T4"/>
                <a:gd fmla="*/ 164261 h 21600" name="T5"/>
                <a:gd fmla="*/ 328613 w 21600" name="T6"/>
                <a:gd fmla="*/ 16426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latin charset="0" panose="020b0604020202020204" pitchFamily="34" typeface="Arial"/>
                <a:ea typeface="+mn-lt"/>
                <a:sym charset="0" panose="020b0604020202020204" pitchFamily="34" typeface="Arial"/>
              </a:endParaRPr>
            </a:p>
          </p:txBody>
        </p:sp>
      </p:grpSp>
      <p:sp>
        <p:nvSpPr>
          <p:cNvPr id="70676" name="AutoShape 20"/>
          <p:cNvSpPr/>
          <p:nvPr/>
        </p:nvSpPr>
        <p:spPr bwMode="auto">
          <a:xfrm>
            <a:off x="5583055" y="2172306"/>
            <a:ext cx="1633206" cy="1633206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953">
              <a:solidFill>
                <a:srgbClr val="008FBC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70677" name="AutoShape 21"/>
          <p:cNvSpPr/>
          <p:nvPr/>
        </p:nvSpPr>
        <p:spPr bwMode="auto">
          <a:xfrm>
            <a:off x="5864324" y="2783540"/>
            <a:ext cx="1090757" cy="45720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 bIns="0" lIns="0" rIns="0" tIns="0">
            <a:spAutoFit/>
          </a:bodyPr>
          <a:lstStyle>
            <a:lvl1pPr defTabSz="5842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5842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5842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5842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5842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5842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5842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5842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5842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50000"/>
              </a:lnSpc>
            </a:pPr>
            <a:r>
              <a:rPr altLang="en-US" b="0" lang="zh-CN" smtClean="0" sz="20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70678" name="AutoShape 22"/>
          <p:cNvSpPr/>
          <p:nvPr/>
        </p:nvSpPr>
        <p:spPr bwMode="auto">
          <a:xfrm>
            <a:off x="7879252" y="2271086"/>
            <a:ext cx="279189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79" name="AutoShape 23"/>
          <p:cNvSpPr/>
          <p:nvPr/>
        </p:nvSpPr>
        <p:spPr bwMode="auto">
          <a:xfrm>
            <a:off x="7879252" y="1961842"/>
            <a:ext cx="1430442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l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0680" name="AutoShape 24"/>
          <p:cNvSpPr/>
          <p:nvPr/>
        </p:nvSpPr>
        <p:spPr bwMode="auto">
          <a:xfrm>
            <a:off x="7879252" y="3654832"/>
            <a:ext cx="279189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81" name="AutoShape 25"/>
          <p:cNvSpPr/>
          <p:nvPr/>
        </p:nvSpPr>
        <p:spPr bwMode="auto">
          <a:xfrm>
            <a:off x="7879252" y="3346426"/>
            <a:ext cx="1430442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l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0682" name="AutoShape 26"/>
          <p:cNvSpPr/>
          <p:nvPr/>
        </p:nvSpPr>
        <p:spPr bwMode="auto">
          <a:xfrm>
            <a:off x="7879252" y="5208512"/>
            <a:ext cx="279189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83" name="AutoShape 27"/>
          <p:cNvSpPr/>
          <p:nvPr/>
        </p:nvSpPr>
        <p:spPr bwMode="auto">
          <a:xfrm>
            <a:off x="7879252" y="4900106"/>
            <a:ext cx="1430442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l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0684" name="AutoShape 28"/>
          <p:cNvSpPr/>
          <p:nvPr/>
        </p:nvSpPr>
        <p:spPr bwMode="auto">
          <a:xfrm>
            <a:off x="2036887" y="2266900"/>
            <a:ext cx="285973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85" name="AutoShape 29"/>
          <p:cNvSpPr/>
          <p:nvPr/>
        </p:nvSpPr>
        <p:spPr bwMode="auto">
          <a:xfrm>
            <a:off x="2864114" y="1959749"/>
            <a:ext cx="2032509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0686" name="AutoShape 30"/>
          <p:cNvSpPr/>
          <p:nvPr/>
        </p:nvSpPr>
        <p:spPr bwMode="auto">
          <a:xfrm>
            <a:off x="2036887" y="3659855"/>
            <a:ext cx="285973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87" name="AutoShape 31"/>
          <p:cNvSpPr/>
          <p:nvPr/>
        </p:nvSpPr>
        <p:spPr bwMode="auto">
          <a:xfrm>
            <a:off x="2864114" y="3352704"/>
            <a:ext cx="2032509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0688" name="AutoShape 32"/>
          <p:cNvSpPr/>
          <p:nvPr/>
        </p:nvSpPr>
        <p:spPr bwMode="auto">
          <a:xfrm>
            <a:off x="2036887" y="5231115"/>
            <a:ext cx="2859737" cy="4389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0" lIns="0" rIns="0" tIns="0" wrap="square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6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689" name="AutoShape 33"/>
          <p:cNvSpPr/>
          <p:nvPr/>
        </p:nvSpPr>
        <p:spPr bwMode="auto">
          <a:xfrm>
            <a:off x="2864114" y="4923964"/>
            <a:ext cx="2032509" cy="25354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 anchorCtr="0" bIns="20091" lIns="20091" rIns="20091" tIns="20091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/>
            <a:r>
              <a:rPr altLang="en-US" b="0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2" name="等腰三角形 3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6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349152995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69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74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84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9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94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677"/>
      <p:bldP grpId="0" spid="70678"/>
      <p:bldP grpId="0" spid="70679"/>
      <p:bldP grpId="0" spid="70680"/>
      <p:bldP grpId="0" spid="70681"/>
      <p:bldP grpId="0" spid="70682"/>
      <p:bldP grpId="0" spid="70683"/>
      <p:bldP grpId="0" spid="70684"/>
      <p:bldP grpId="0" spid="70685"/>
      <p:bldP grpId="0" spid="70686"/>
      <p:bldP grpId="0" spid="70687"/>
      <p:bldP grpId="0" spid="70688"/>
      <p:bldP grpId="0" spid="70689"/>
      <p:bldP grpId="0" spid="36"/>
      <p:bldP grpId="1" spid="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7"/>
          <p:cNvGrpSpPr/>
          <p:nvPr/>
        </p:nvGrpSpPr>
        <p:grpSpPr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mtClean="0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30312" cy="32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889746" cy="2784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altLang="zh-CN" lang="en-US" sz="1969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Helvetica"/>
                </a:rPr>
                <a:t>PLEASE ADD YOUR TITLE HERE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gdLst>
              <a:gd fmla="*/ 0 w 4467225" name="connsiteX0"/>
              <a:gd fmla="*/ 0 h 2543175" name="connsiteY0"/>
              <a:gd fmla="*/ 4467225 w 4467225" name="connsiteX1"/>
              <a:gd fmla="*/ 0 h 2543175" name="connsiteY1"/>
              <a:gd fmla="*/ 4467225 w 4467225" name="connsiteX2"/>
              <a:gd fmla="*/ 2543175 h 2543175" name="connsiteY2"/>
              <a:gd fmla="*/ 0 w 4467225" name="connsiteX3"/>
              <a:gd fmla="*/ 2543175 h 2543175" name="connsiteY3"/>
              <a:gd fmla="*/ 0 w 4467225" name="connsiteX4"/>
              <a:gd fmla="*/ 1386931 h 2543175" name="connsiteY4"/>
              <a:gd fmla="*/ 198867 w 4467225" name="connsiteX5"/>
              <a:gd fmla="*/ 1271588 h 2543175" name="connsiteY5"/>
              <a:gd fmla="*/ 0 w 4467225" name="connsiteX6"/>
              <a:gd fmla="*/ 1156245 h 2543175" name="connsiteY6"/>
              <a:gd fmla="*/ 0 w 4467225" name="connsiteX7"/>
              <a:gd fmla="*/ 0 h 254317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43175" w="446722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gdLst>
              <a:gd fmla="*/ 2590802 w 2590802" name="connsiteX0"/>
              <a:gd fmla="*/ 0 h 4676776" name="connsiteY0"/>
              <a:gd fmla="*/ 2590802 w 2590802" name="connsiteX1"/>
              <a:gd fmla="*/ 4676776 h 4676776" name="connsiteY1"/>
              <a:gd fmla="*/ 1401458 w 2590802" name="connsiteX2"/>
              <a:gd fmla="*/ 4676776 h 4676776" name="connsiteY2"/>
              <a:gd fmla="*/ 1295401 w 2590802" name="connsiteX3"/>
              <a:gd fmla="*/ 4493919 h 4676776" name="connsiteY3"/>
              <a:gd fmla="*/ 1189344 w 2590802" name="connsiteX4"/>
              <a:gd fmla="*/ 4676776 h 4676776" name="connsiteY4"/>
              <a:gd fmla="*/ 0 w 2590802" name="connsiteX5"/>
              <a:gd fmla="*/ 4676776 h 4676776" name="connsiteY5"/>
              <a:gd fmla="*/ 1 w 2590802" name="connsiteX6"/>
              <a:gd fmla="*/ 0 h 4676776" name="connsiteY6"/>
              <a:gd fmla="*/ 2590802 w 2590802" name="connsiteX7"/>
              <a:gd fmla="*/ 0 h 467677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676776" w="2590802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3" name="组合 1"/>
          <p:cNvGrpSpPr/>
          <p:nvPr/>
        </p:nvGrpSpPr>
        <p:grpSpPr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5" y="3619499"/>
                <a:ext cx="3254511" cy="50396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defTabSz="685800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defTabSz="685800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defTabSz="685800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defTabSz="685800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1" y="3227387"/>
                <a:ext cx="1430667" cy="32513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charset="0" panose="020b0303020202080204" pitchFamily="34" typeface="Simply City Light"/>
                    <a:ea charset="-122" panose="02010609060101010101" pitchFamily="49" typeface="SimSun-ExtB"/>
                    <a:cs charset="0" panose="020b0604020202020204" pitchFamily="34" typeface="Arial"/>
                  </a:defRPr>
                </a:lvl1pPr>
                <a:lvl2pPr indent="-285750" marL="742950"/>
                <a:lvl3pPr indent="-228600" marL="1143000"/>
                <a:lvl4pPr indent="-228600" marL="1600200"/>
                <a:lvl5pPr indent="-228600" marL="2057400"/>
                <a:lvl6pPr defTabSz="685800" fontAlgn="base" indent="-228600" marL="2514600">
                  <a:spcBef>
                    <a:spcPct val="0"/>
                  </a:spcBef>
                  <a:spcAft>
                    <a:spcPct val="0"/>
                  </a:spcAft>
                </a:lvl6pPr>
                <a:lvl7pPr defTabSz="685800" fontAlgn="base" indent="-228600" marL="2971800">
                  <a:spcBef>
                    <a:spcPct val="0"/>
                  </a:spcBef>
                  <a:spcAft>
                    <a:spcPct val="0"/>
                  </a:spcAft>
                </a:lvl7pPr>
                <a:lvl8pPr defTabSz="685800" fontAlgn="base" indent="-228600" marL="3429000">
                  <a:spcBef>
                    <a:spcPct val="0"/>
                  </a:spcBef>
                  <a:spcAft>
                    <a:spcPct val="0"/>
                  </a:spcAft>
                </a:lvl8pPr>
                <a:lvl9pPr defTabSz="685800" fontAlgn="base" indent="-228600" marL="388620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>
                        <a:lumMod val="6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gdLst>
                <a:gd fmla="*/ 0 w 4830965" name="connsiteX0"/>
                <a:gd fmla="*/ 0 h 1962150" name="connsiteY0"/>
                <a:gd fmla="*/ 4830965 w 4830965" name="connsiteX1"/>
                <a:gd fmla="*/ 0 h 1962150" name="connsiteY1"/>
                <a:gd fmla="*/ 4830965 w 4830965" name="connsiteX2"/>
                <a:gd fmla="*/ 1962150 h 1962150" name="connsiteY2"/>
                <a:gd fmla="*/ 0 w 4830965" name="connsiteX3"/>
                <a:gd fmla="*/ 1962150 h 1962150" name="connsiteY3"/>
                <a:gd fmla="*/ 0 w 4830965" name="connsiteX4"/>
                <a:gd fmla="*/ 0 h 1962150" name="connsiteY4"/>
                <a:gd fmla="*/ 95250 w 4830965" name="connsiteX5"/>
                <a:gd fmla="*/ 95250 h 1962150" name="connsiteY5"/>
                <a:gd fmla="*/ 95250 w 4830965" name="connsiteX6"/>
                <a:gd fmla="*/ 1876425 h 1962150" name="connsiteY6"/>
                <a:gd fmla="*/ 4726190 w 4830965" name="connsiteX7"/>
                <a:gd fmla="*/ 1876425 h 1962150" name="connsiteY7"/>
                <a:gd fmla="*/ 4726190 w 4830965" name="connsiteX8"/>
                <a:gd fmla="*/ 95250 h 1962150" name="connsiteY8"/>
                <a:gd fmla="*/ 95250 w 4830965" name="connsiteX9"/>
                <a:gd fmla="*/ 95250 h 196215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962150" w="4830965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" name="等腰三角形 1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9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76495337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6" name="Group 95"/>
          <p:cNvGrpSpPr/>
          <p:nvPr/>
        </p:nvGrpSpPr>
        <p:grpSpPr>
          <a:xfrm>
            <a:off x="6719480" y="2680221"/>
            <a:ext cx="1147730" cy="3255696"/>
            <a:chOff x="4839326" y="1246789"/>
            <a:chExt cx="1057635" cy="3000130"/>
          </a:xfrm>
          <a:solidFill>
            <a:schemeClr val="bg1">
              <a:lumMod val="75000"/>
            </a:schemeClr>
          </a:solidFill>
        </p:grpSpPr>
        <p:sp>
          <p:nvSpPr>
            <p:cNvPr id="5" name="Freeform 25"/>
            <p:cNvSpPr/>
            <p:nvPr/>
          </p:nvSpPr>
          <p:spPr bwMode="auto">
            <a:xfrm>
              <a:off x="5364642" y="1246789"/>
              <a:ext cx="532319" cy="3000130"/>
            </a:xfrm>
            <a:custGeom>
              <a:cxnLst>
                <a:cxn ang="0">
                  <a:pos x="0" y="0"/>
                </a:cxn>
                <a:cxn ang="0">
                  <a:pos x="0" y="341"/>
                </a:cxn>
                <a:cxn ang="0">
                  <a:pos x="12" y="395"/>
                </a:cxn>
                <a:cxn ang="0">
                  <a:pos x="33" y="470"/>
                </a:cxn>
                <a:cxn ang="0">
                  <a:pos x="41" y="505"/>
                </a:cxn>
                <a:cxn ang="0">
                  <a:pos x="55" y="577"/>
                </a:cxn>
                <a:cxn ang="0">
                  <a:pos x="54" y="619"/>
                </a:cxn>
                <a:cxn ang="0">
                  <a:pos x="67" y="628"/>
                </a:cxn>
                <a:cxn ang="0">
                  <a:pos x="90" y="621"/>
                </a:cxn>
                <a:cxn ang="0">
                  <a:pos x="76" y="604"/>
                </a:cxn>
                <a:cxn ang="0">
                  <a:pos x="79" y="548"/>
                </a:cxn>
                <a:cxn ang="0">
                  <a:pos x="66" y="469"/>
                </a:cxn>
                <a:cxn ang="0">
                  <a:pos x="63" y="441"/>
                </a:cxn>
                <a:cxn ang="0">
                  <a:pos x="62" y="405"/>
                </a:cxn>
                <a:cxn ang="0">
                  <a:pos x="61" y="315"/>
                </a:cxn>
                <a:cxn ang="0">
                  <a:pos x="48" y="226"/>
                </a:cxn>
                <a:cxn ang="0">
                  <a:pos x="60" y="191"/>
                </a:cxn>
                <a:cxn ang="0">
                  <a:pos x="67" y="222"/>
                </a:cxn>
                <a:cxn ang="0">
                  <a:pos x="85" y="293"/>
                </a:cxn>
                <a:cxn ang="0">
                  <a:pos x="87" y="325"/>
                </a:cxn>
                <a:cxn ang="0">
                  <a:pos x="85" y="342"/>
                </a:cxn>
                <a:cxn ang="0">
                  <a:pos x="86" y="350"/>
                </a:cxn>
                <a:cxn ang="0">
                  <a:pos x="82" y="351"/>
                </a:cxn>
                <a:cxn ang="0">
                  <a:pos x="87" y="364"/>
                </a:cxn>
                <a:cxn ang="0">
                  <a:pos x="104" y="358"/>
                </a:cxn>
                <a:cxn ang="0">
                  <a:pos x="111" y="344"/>
                </a:cxn>
                <a:cxn ang="0">
                  <a:pos x="107" y="323"/>
                </a:cxn>
                <a:cxn ang="0">
                  <a:pos x="105" y="280"/>
                </a:cxn>
                <a:cxn ang="0">
                  <a:pos x="95" y="220"/>
                </a:cxn>
                <a:cxn ang="0">
                  <a:pos x="85" y="162"/>
                </a:cxn>
                <a:cxn ang="0">
                  <a:pos x="60" y="106"/>
                </a:cxn>
                <a:cxn ang="0">
                  <a:pos x="21" y="74"/>
                </a:cxn>
                <a:cxn ang="0">
                  <a:pos x="23" y="64"/>
                </a:cxn>
                <a:cxn ang="0">
                  <a:pos x="26" y="63"/>
                </a:cxn>
                <a:cxn ang="0">
                  <a:pos x="30" y="54"/>
                </a:cxn>
                <a:cxn ang="0">
                  <a:pos x="29" y="39"/>
                </a:cxn>
                <a:cxn ang="0">
                  <a:pos x="25" y="10"/>
                </a:cxn>
                <a:cxn ang="0">
                  <a:pos x="0" y="0"/>
                </a:cxn>
              </a:cxnLst>
              <a:rect b="b" l="0" r="r" t="0"/>
              <a:pathLst>
                <a:path h="629" w="112">
                  <a:moveTo>
                    <a:pt x="0" y="0"/>
                  </a:move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3" y="374"/>
                    <a:pt x="12" y="395"/>
                  </a:cubicBezTo>
                  <a:cubicBezTo>
                    <a:pt x="20" y="416"/>
                    <a:pt x="25" y="459"/>
                    <a:pt x="33" y="470"/>
                  </a:cubicBezTo>
                  <a:cubicBezTo>
                    <a:pt x="42" y="481"/>
                    <a:pt x="40" y="490"/>
                    <a:pt x="41" y="505"/>
                  </a:cubicBezTo>
                  <a:cubicBezTo>
                    <a:pt x="42" y="520"/>
                    <a:pt x="55" y="557"/>
                    <a:pt x="55" y="577"/>
                  </a:cubicBezTo>
                  <a:cubicBezTo>
                    <a:pt x="56" y="597"/>
                    <a:pt x="53" y="612"/>
                    <a:pt x="54" y="619"/>
                  </a:cubicBezTo>
                  <a:cubicBezTo>
                    <a:pt x="54" y="627"/>
                    <a:pt x="55" y="629"/>
                    <a:pt x="67" y="628"/>
                  </a:cubicBezTo>
                  <a:cubicBezTo>
                    <a:pt x="78" y="626"/>
                    <a:pt x="92" y="627"/>
                    <a:pt x="90" y="621"/>
                  </a:cubicBezTo>
                  <a:cubicBezTo>
                    <a:pt x="88" y="616"/>
                    <a:pt x="76" y="617"/>
                    <a:pt x="76" y="604"/>
                  </a:cubicBezTo>
                  <a:cubicBezTo>
                    <a:pt x="75" y="591"/>
                    <a:pt x="75" y="585"/>
                    <a:pt x="79" y="548"/>
                  </a:cubicBezTo>
                  <a:cubicBezTo>
                    <a:pt x="82" y="511"/>
                    <a:pt x="78" y="483"/>
                    <a:pt x="66" y="469"/>
                  </a:cubicBezTo>
                  <a:cubicBezTo>
                    <a:pt x="66" y="469"/>
                    <a:pt x="68" y="453"/>
                    <a:pt x="63" y="441"/>
                  </a:cubicBezTo>
                  <a:cubicBezTo>
                    <a:pt x="58" y="429"/>
                    <a:pt x="61" y="424"/>
                    <a:pt x="62" y="405"/>
                  </a:cubicBezTo>
                  <a:cubicBezTo>
                    <a:pt x="62" y="387"/>
                    <a:pt x="67" y="352"/>
                    <a:pt x="61" y="315"/>
                  </a:cubicBezTo>
                  <a:cubicBezTo>
                    <a:pt x="56" y="277"/>
                    <a:pt x="43" y="243"/>
                    <a:pt x="48" y="226"/>
                  </a:cubicBezTo>
                  <a:cubicBezTo>
                    <a:pt x="54" y="209"/>
                    <a:pt x="60" y="191"/>
                    <a:pt x="60" y="191"/>
                  </a:cubicBezTo>
                  <a:cubicBezTo>
                    <a:pt x="60" y="191"/>
                    <a:pt x="67" y="212"/>
                    <a:pt x="67" y="222"/>
                  </a:cubicBezTo>
                  <a:cubicBezTo>
                    <a:pt x="67" y="232"/>
                    <a:pt x="78" y="278"/>
                    <a:pt x="85" y="293"/>
                  </a:cubicBezTo>
                  <a:cubicBezTo>
                    <a:pt x="92" y="308"/>
                    <a:pt x="89" y="320"/>
                    <a:pt x="87" y="325"/>
                  </a:cubicBezTo>
                  <a:cubicBezTo>
                    <a:pt x="85" y="330"/>
                    <a:pt x="83" y="337"/>
                    <a:pt x="85" y="342"/>
                  </a:cubicBezTo>
                  <a:cubicBezTo>
                    <a:pt x="86" y="347"/>
                    <a:pt x="86" y="350"/>
                    <a:pt x="86" y="350"/>
                  </a:cubicBezTo>
                  <a:cubicBezTo>
                    <a:pt x="86" y="350"/>
                    <a:pt x="84" y="348"/>
                    <a:pt x="82" y="351"/>
                  </a:cubicBezTo>
                  <a:cubicBezTo>
                    <a:pt x="81" y="353"/>
                    <a:pt x="82" y="360"/>
                    <a:pt x="87" y="364"/>
                  </a:cubicBezTo>
                  <a:cubicBezTo>
                    <a:pt x="93" y="368"/>
                    <a:pt x="98" y="365"/>
                    <a:pt x="104" y="358"/>
                  </a:cubicBezTo>
                  <a:cubicBezTo>
                    <a:pt x="109" y="352"/>
                    <a:pt x="112" y="351"/>
                    <a:pt x="111" y="344"/>
                  </a:cubicBezTo>
                  <a:cubicBezTo>
                    <a:pt x="110" y="337"/>
                    <a:pt x="108" y="329"/>
                    <a:pt x="107" y="323"/>
                  </a:cubicBezTo>
                  <a:cubicBezTo>
                    <a:pt x="107" y="317"/>
                    <a:pt x="106" y="297"/>
                    <a:pt x="105" y="280"/>
                  </a:cubicBezTo>
                  <a:cubicBezTo>
                    <a:pt x="104" y="263"/>
                    <a:pt x="101" y="238"/>
                    <a:pt x="95" y="220"/>
                  </a:cubicBezTo>
                  <a:cubicBezTo>
                    <a:pt x="88" y="201"/>
                    <a:pt x="83" y="176"/>
                    <a:pt x="85" y="162"/>
                  </a:cubicBezTo>
                  <a:cubicBezTo>
                    <a:pt x="86" y="148"/>
                    <a:pt x="87" y="112"/>
                    <a:pt x="60" y="106"/>
                  </a:cubicBezTo>
                  <a:cubicBezTo>
                    <a:pt x="34" y="100"/>
                    <a:pt x="21" y="91"/>
                    <a:pt x="21" y="74"/>
                  </a:cubicBezTo>
                  <a:cubicBezTo>
                    <a:pt x="21" y="74"/>
                    <a:pt x="21" y="68"/>
                    <a:pt x="23" y="64"/>
                  </a:cubicBezTo>
                  <a:cubicBezTo>
                    <a:pt x="23" y="64"/>
                    <a:pt x="24" y="65"/>
                    <a:pt x="26" y="63"/>
                  </a:cubicBezTo>
                  <a:cubicBezTo>
                    <a:pt x="27" y="62"/>
                    <a:pt x="27" y="57"/>
                    <a:pt x="30" y="54"/>
                  </a:cubicBezTo>
                  <a:cubicBezTo>
                    <a:pt x="33" y="50"/>
                    <a:pt x="35" y="41"/>
                    <a:pt x="29" y="39"/>
                  </a:cubicBezTo>
                  <a:cubicBezTo>
                    <a:pt x="29" y="39"/>
                    <a:pt x="32" y="19"/>
                    <a:pt x="25" y="10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839326" y="1246789"/>
              <a:ext cx="534654" cy="3000130"/>
            </a:xfrm>
            <a:custGeom>
              <a:cxnLst>
                <a:cxn ang="0">
                  <a:pos x="112" y="0"/>
                </a:cxn>
                <a:cxn ang="0">
                  <a:pos x="112" y="341"/>
                </a:cxn>
                <a:cxn ang="0">
                  <a:pos x="100" y="395"/>
                </a:cxn>
                <a:cxn ang="0">
                  <a:pos x="78" y="470"/>
                </a:cxn>
                <a:cxn ang="0">
                  <a:pos x="71" y="505"/>
                </a:cxn>
                <a:cxn ang="0">
                  <a:pos x="56" y="577"/>
                </a:cxn>
                <a:cxn ang="0">
                  <a:pos x="58" y="619"/>
                </a:cxn>
                <a:cxn ang="0">
                  <a:pos x="45" y="628"/>
                </a:cxn>
                <a:cxn ang="0">
                  <a:pos x="22" y="621"/>
                </a:cxn>
                <a:cxn ang="0">
                  <a:pos x="36" y="604"/>
                </a:cxn>
                <a:cxn ang="0">
                  <a:pos x="33" y="548"/>
                </a:cxn>
                <a:cxn ang="0">
                  <a:pos x="45" y="469"/>
                </a:cxn>
                <a:cxn ang="0">
                  <a:pos x="49" y="441"/>
                </a:cxn>
                <a:cxn ang="0">
                  <a:pos x="50" y="405"/>
                </a:cxn>
                <a:cxn ang="0">
                  <a:pos x="50" y="315"/>
                </a:cxn>
                <a:cxn ang="0">
                  <a:pos x="63" y="226"/>
                </a:cxn>
                <a:cxn ang="0">
                  <a:pos x="52" y="191"/>
                </a:cxn>
                <a:cxn ang="0">
                  <a:pos x="45" y="222"/>
                </a:cxn>
                <a:cxn ang="0">
                  <a:pos x="27" y="293"/>
                </a:cxn>
                <a:cxn ang="0">
                  <a:pos x="24" y="325"/>
                </a:cxn>
                <a:cxn ang="0">
                  <a:pos x="27" y="342"/>
                </a:cxn>
                <a:cxn ang="0">
                  <a:pos x="26" y="350"/>
                </a:cxn>
                <a:cxn ang="0">
                  <a:pos x="29" y="351"/>
                </a:cxn>
                <a:cxn ang="0">
                  <a:pos x="24" y="364"/>
                </a:cxn>
                <a:cxn ang="0">
                  <a:pos x="8" y="358"/>
                </a:cxn>
                <a:cxn ang="0">
                  <a:pos x="1" y="344"/>
                </a:cxn>
                <a:cxn ang="0">
                  <a:pos x="4" y="323"/>
                </a:cxn>
                <a:cxn ang="0">
                  <a:pos x="7" y="280"/>
                </a:cxn>
                <a:cxn ang="0">
                  <a:pos x="17" y="220"/>
                </a:cxn>
                <a:cxn ang="0">
                  <a:pos x="27" y="162"/>
                </a:cxn>
                <a:cxn ang="0">
                  <a:pos x="51" y="106"/>
                </a:cxn>
                <a:cxn ang="0">
                  <a:pos x="91" y="74"/>
                </a:cxn>
                <a:cxn ang="0">
                  <a:pos x="89" y="64"/>
                </a:cxn>
                <a:cxn ang="0">
                  <a:pos x="86" y="63"/>
                </a:cxn>
                <a:cxn ang="0">
                  <a:pos x="81" y="54"/>
                </a:cxn>
                <a:cxn ang="0">
                  <a:pos x="83" y="39"/>
                </a:cxn>
                <a:cxn ang="0">
                  <a:pos x="87" y="10"/>
                </a:cxn>
                <a:cxn ang="0">
                  <a:pos x="112" y="0"/>
                </a:cxn>
              </a:cxnLst>
              <a:rect b="b" l="0" r="r" t="0"/>
              <a:pathLst>
                <a:path h="629" w="112">
                  <a:moveTo>
                    <a:pt x="112" y="0"/>
                  </a:moveTo>
                  <a:cubicBezTo>
                    <a:pt x="112" y="341"/>
                    <a:pt x="112" y="341"/>
                    <a:pt x="112" y="341"/>
                  </a:cubicBezTo>
                  <a:cubicBezTo>
                    <a:pt x="112" y="341"/>
                    <a:pt x="109" y="374"/>
                    <a:pt x="100" y="395"/>
                  </a:cubicBezTo>
                  <a:cubicBezTo>
                    <a:pt x="91" y="416"/>
                    <a:pt x="87" y="459"/>
                    <a:pt x="78" y="470"/>
                  </a:cubicBezTo>
                  <a:cubicBezTo>
                    <a:pt x="70" y="481"/>
                    <a:pt x="72" y="490"/>
                    <a:pt x="71" y="505"/>
                  </a:cubicBezTo>
                  <a:cubicBezTo>
                    <a:pt x="70" y="520"/>
                    <a:pt x="57" y="557"/>
                    <a:pt x="56" y="577"/>
                  </a:cubicBezTo>
                  <a:cubicBezTo>
                    <a:pt x="56" y="597"/>
                    <a:pt x="58" y="612"/>
                    <a:pt x="58" y="619"/>
                  </a:cubicBezTo>
                  <a:cubicBezTo>
                    <a:pt x="58" y="627"/>
                    <a:pt x="56" y="629"/>
                    <a:pt x="45" y="628"/>
                  </a:cubicBezTo>
                  <a:cubicBezTo>
                    <a:pt x="33" y="626"/>
                    <a:pt x="19" y="627"/>
                    <a:pt x="22" y="621"/>
                  </a:cubicBezTo>
                  <a:cubicBezTo>
                    <a:pt x="24" y="616"/>
                    <a:pt x="35" y="617"/>
                    <a:pt x="36" y="604"/>
                  </a:cubicBezTo>
                  <a:cubicBezTo>
                    <a:pt x="37" y="591"/>
                    <a:pt x="36" y="585"/>
                    <a:pt x="33" y="548"/>
                  </a:cubicBezTo>
                  <a:cubicBezTo>
                    <a:pt x="30" y="511"/>
                    <a:pt x="34" y="483"/>
                    <a:pt x="45" y="469"/>
                  </a:cubicBezTo>
                  <a:cubicBezTo>
                    <a:pt x="45" y="469"/>
                    <a:pt x="44" y="453"/>
                    <a:pt x="49" y="441"/>
                  </a:cubicBezTo>
                  <a:cubicBezTo>
                    <a:pt x="54" y="429"/>
                    <a:pt x="51" y="424"/>
                    <a:pt x="50" y="405"/>
                  </a:cubicBezTo>
                  <a:cubicBezTo>
                    <a:pt x="49" y="387"/>
                    <a:pt x="45" y="352"/>
                    <a:pt x="50" y="315"/>
                  </a:cubicBezTo>
                  <a:cubicBezTo>
                    <a:pt x="56" y="277"/>
                    <a:pt x="69" y="243"/>
                    <a:pt x="63" y="226"/>
                  </a:cubicBezTo>
                  <a:cubicBezTo>
                    <a:pt x="58" y="209"/>
                    <a:pt x="52" y="191"/>
                    <a:pt x="52" y="191"/>
                  </a:cubicBezTo>
                  <a:cubicBezTo>
                    <a:pt x="52" y="191"/>
                    <a:pt x="44" y="212"/>
                    <a:pt x="45" y="222"/>
                  </a:cubicBezTo>
                  <a:cubicBezTo>
                    <a:pt x="45" y="232"/>
                    <a:pt x="34" y="278"/>
                    <a:pt x="27" y="293"/>
                  </a:cubicBezTo>
                  <a:cubicBezTo>
                    <a:pt x="19" y="308"/>
                    <a:pt x="22" y="320"/>
                    <a:pt x="24" y="325"/>
                  </a:cubicBezTo>
                  <a:cubicBezTo>
                    <a:pt x="27" y="330"/>
                    <a:pt x="28" y="337"/>
                    <a:pt x="27" y="342"/>
                  </a:cubicBezTo>
                  <a:cubicBezTo>
                    <a:pt x="25" y="347"/>
                    <a:pt x="26" y="350"/>
                    <a:pt x="26" y="350"/>
                  </a:cubicBezTo>
                  <a:cubicBezTo>
                    <a:pt x="26" y="350"/>
                    <a:pt x="28" y="348"/>
                    <a:pt x="29" y="351"/>
                  </a:cubicBezTo>
                  <a:cubicBezTo>
                    <a:pt x="31" y="353"/>
                    <a:pt x="30" y="360"/>
                    <a:pt x="24" y="364"/>
                  </a:cubicBezTo>
                  <a:cubicBezTo>
                    <a:pt x="19" y="368"/>
                    <a:pt x="14" y="365"/>
                    <a:pt x="8" y="358"/>
                  </a:cubicBezTo>
                  <a:cubicBezTo>
                    <a:pt x="3" y="352"/>
                    <a:pt x="0" y="351"/>
                    <a:pt x="1" y="344"/>
                  </a:cubicBezTo>
                  <a:cubicBezTo>
                    <a:pt x="2" y="337"/>
                    <a:pt x="4" y="329"/>
                    <a:pt x="4" y="323"/>
                  </a:cubicBezTo>
                  <a:cubicBezTo>
                    <a:pt x="5" y="317"/>
                    <a:pt x="5" y="297"/>
                    <a:pt x="7" y="280"/>
                  </a:cubicBezTo>
                  <a:cubicBezTo>
                    <a:pt x="8" y="263"/>
                    <a:pt x="11" y="238"/>
                    <a:pt x="17" y="220"/>
                  </a:cubicBezTo>
                  <a:cubicBezTo>
                    <a:pt x="23" y="201"/>
                    <a:pt x="29" y="176"/>
                    <a:pt x="27" y="162"/>
                  </a:cubicBezTo>
                  <a:cubicBezTo>
                    <a:pt x="25" y="148"/>
                    <a:pt x="25" y="112"/>
                    <a:pt x="51" y="106"/>
                  </a:cubicBezTo>
                  <a:cubicBezTo>
                    <a:pt x="78" y="100"/>
                    <a:pt x="91" y="91"/>
                    <a:pt x="91" y="74"/>
                  </a:cubicBezTo>
                  <a:cubicBezTo>
                    <a:pt x="91" y="74"/>
                    <a:pt x="91" y="68"/>
                    <a:pt x="89" y="64"/>
                  </a:cubicBezTo>
                  <a:cubicBezTo>
                    <a:pt x="89" y="64"/>
                    <a:pt x="87" y="65"/>
                    <a:pt x="86" y="63"/>
                  </a:cubicBezTo>
                  <a:cubicBezTo>
                    <a:pt x="84" y="62"/>
                    <a:pt x="84" y="57"/>
                    <a:pt x="81" y="54"/>
                  </a:cubicBezTo>
                  <a:cubicBezTo>
                    <a:pt x="78" y="50"/>
                    <a:pt x="76" y="41"/>
                    <a:pt x="83" y="39"/>
                  </a:cubicBezTo>
                  <a:cubicBezTo>
                    <a:pt x="83" y="39"/>
                    <a:pt x="80" y="19"/>
                    <a:pt x="87" y="10"/>
                  </a:cubicBezTo>
                  <a:cubicBezTo>
                    <a:pt x="94" y="1"/>
                    <a:pt x="112" y="0"/>
                    <a:pt x="1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91561" y="2680225"/>
            <a:ext cx="1289611" cy="3250630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7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b="b" l="0" r="r" t="0"/>
              <a:pathLst>
                <a:path h="628" w="125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b="b" l="0" r="r" t="0"/>
              <a:pathLst>
                <a:path h="628" w="125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303922" y="2617730"/>
            <a:ext cx="472610" cy="472610"/>
            <a:chOff x="2485261" y="1052590"/>
            <a:chExt cx="604874" cy="604874"/>
          </a:xfrm>
        </p:grpSpPr>
        <p:grpSp>
          <p:nvGrpSpPr>
            <p:cNvPr id="22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2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b="b" l="0" r="r" t="0"/>
                <a:pathLst>
                  <a:path h="456" w="630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b="b" l="0" r="r" t="0"/>
                <a:pathLst>
                  <a:path h="1531" w="1710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303922" y="3190499"/>
            <a:ext cx="472610" cy="472610"/>
            <a:chOff x="1450163" y="1163222"/>
            <a:chExt cx="604874" cy="604874"/>
          </a:xfrm>
        </p:grpSpPr>
        <p:sp>
          <p:nvSpPr>
            <p:cNvPr id="18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b="b" l="0" r="r" t="0"/>
              <a:pathLst>
                <a:path h="133" w="114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4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303922" y="3763269"/>
            <a:ext cx="472610" cy="472610"/>
            <a:chOff x="1450163" y="1941736"/>
            <a:chExt cx="604874" cy="604874"/>
          </a:xfrm>
        </p:grpSpPr>
        <p:grpSp>
          <p:nvGrpSpPr>
            <p:cNvPr id="11" name="Group 10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1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b="b" l="0" r="r" t="0"/>
                <a:pathLst>
                  <a:path h="124" w="166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303922" y="4336038"/>
            <a:ext cx="472610" cy="472610"/>
            <a:chOff x="1450163" y="2622755"/>
            <a:chExt cx="604874" cy="604874"/>
          </a:xfrm>
        </p:grpSpPr>
        <p:sp>
          <p:nvSpPr>
            <p:cNvPr id="16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b="b" l="0" r="r" t="0"/>
              <a:pathLst>
                <a:path h="127" w="16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303922" y="5481575"/>
            <a:ext cx="472610" cy="472610"/>
            <a:chOff x="1435082" y="3463355"/>
            <a:chExt cx="604874" cy="604874"/>
          </a:xfrm>
        </p:grpSpPr>
        <p:sp>
          <p:nvSpPr>
            <p:cNvPr id="17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b="b" l="0" r="r" t="0"/>
              <a:pathLst>
                <a:path h="127" w="14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303922" y="4908807"/>
            <a:ext cx="472610" cy="472610"/>
            <a:chOff x="539510" y="3227629"/>
            <a:chExt cx="604874" cy="604874"/>
          </a:xfrm>
        </p:grpSpPr>
        <p:sp>
          <p:nvSpPr>
            <p:cNvPr id="10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b="b" l="0" r="r" t="0"/>
              <a:pathLst>
                <a:path h="153" w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742896" y="2489527"/>
            <a:ext cx="2063477" cy="429787"/>
            <a:chOff x="6703905" y="1215576"/>
            <a:chExt cx="1901498" cy="396049"/>
          </a:xfrm>
        </p:grpSpPr>
        <p:sp>
          <p:nvSpPr>
            <p:cNvPr id="36" name="Rectangle 35"/>
            <p:cNvSpPr/>
            <p:nvPr/>
          </p:nvSpPr>
          <p:spPr>
            <a:xfrm>
              <a:off x="6703905" y="1205768"/>
              <a:ext cx="254542" cy="23593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Bra</a:t>
              </a:r>
            </a:p>
          </p:txBody>
        </p:sp>
        <p:grpSp>
          <p:nvGrpSpPr>
            <p:cNvPr id="37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40" name="Rounded Rectangle 39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231860" y="1205771"/>
              <a:ext cx="327686" cy="23593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80%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742896" y="3021415"/>
            <a:ext cx="2063477" cy="456739"/>
            <a:chOff x="6703905" y="1705740"/>
            <a:chExt cx="1901499" cy="420888"/>
          </a:xfrm>
        </p:grpSpPr>
        <p:sp>
          <p:nvSpPr>
            <p:cNvPr id="43" name="Rectangle 42"/>
            <p:cNvSpPr/>
            <p:nvPr/>
          </p:nvSpPr>
          <p:spPr>
            <a:xfrm>
              <a:off x="6703907" y="1695931"/>
              <a:ext cx="399368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Heart</a:t>
              </a:r>
            </a:p>
          </p:txBody>
        </p:sp>
        <p:grpSp>
          <p:nvGrpSpPr>
            <p:cNvPr id="44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46" name="Rounded Rectangle 45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231861" y="1722612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742896" y="3669986"/>
            <a:ext cx="2063477" cy="441161"/>
            <a:chOff x="6703905" y="2303394"/>
            <a:chExt cx="1901499" cy="406533"/>
          </a:xfrm>
        </p:grpSpPr>
        <p:sp>
          <p:nvSpPr>
            <p:cNvPr id="49" name="Rectangle 48"/>
            <p:cNvSpPr/>
            <p:nvPr/>
          </p:nvSpPr>
          <p:spPr>
            <a:xfrm>
              <a:off x="6703905" y="2293586"/>
              <a:ext cx="444717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Lungs</a:t>
              </a:r>
            </a:p>
          </p:txBody>
        </p:sp>
        <p:grpSp>
          <p:nvGrpSpPr>
            <p:cNvPr id="50" name="Group 102"/>
            <p:cNvGrpSpPr/>
            <p:nvPr/>
          </p:nvGrpSpPr>
          <p:grpSpPr>
            <a:xfrm flipV="1">
              <a:off x="6703905" y="2503948"/>
              <a:ext cx="1901499" cy="205979"/>
              <a:chOff x="5286904" y="2613366"/>
              <a:chExt cx="3087157" cy="230429"/>
            </a:xfrm>
          </p:grpSpPr>
          <p:sp>
            <p:nvSpPr>
              <p:cNvPr id="52" name="Rounded Rectangle 5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8231861" y="2305909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742896" y="4216075"/>
            <a:ext cx="2063477" cy="451777"/>
            <a:chOff x="6703905" y="2806623"/>
            <a:chExt cx="1901499" cy="416316"/>
          </a:xfrm>
        </p:grpSpPr>
        <p:sp>
          <p:nvSpPr>
            <p:cNvPr id="55" name="Rectangle 54"/>
            <p:cNvSpPr/>
            <p:nvPr/>
          </p:nvSpPr>
          <p:spPr>
            <a:xfrm>
              <a:off x="6703907" y="2796814"/>
              <a:ext cx="354018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Liver</a:t>
              </a:r>
            </a:p>
          </p:txBody>
        </p:sp>
        <p:grpSp>
          <p:nvGrpSpPr>
            <p:cNvPr id="56" name="Group 102"/>
            <p:cNvGrpSpPr/>
            <p:nvPr/>
          </p:nvGrpSpPr>
          <p:grpSpPr>
            <a:xfrm flipV="1">
              <a:off x="6703905" y="3016960"/>
              <a:ext cx="1901499" cy="205979"/>
              <a:chOff x="5286904" y="2613366"/>
              <a:chExt cx="3087157" cy="230429"/>
            </a:xfrm>
          </p:grpSpPr>
          <p:sp>
            <p:nvSpPr>
              <p:cNvPr id="58" name="Rounded Rectangle 57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8231861" y="2818926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8065420" y="2617730"/>
            <a:ext cx="472610" cy="472610"/>
            <a:chOff x="2485261" y="1052590"/>
            <a:chExt cx="604874" cy="604874"/>
          </a:xfrm>
        </p:grpSpPr>
        <p:grpSp>
          <p:nvGrpSpPr>
            <p:cNvPr id="62" name="Group 6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64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b="b" l="0" r="r" t="0"/>
                <a:pathLst>
                  <a:path h="456" w="630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5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b="b" l="0" r="r" t="0"/>
                <a:pathLst>
                  <a:path h="1531" w="1710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8065420" y="3190499"/>
            <a:ext cx="472610" cy="472610"/>
            <a:chOff x="1450163" y="1163222"/>
            <a:chExt cx="604874" cy="604874"/>
          </a:xfrm>
        </p:grpSpPr>
        <p:sp>
          <p:nvSpPr>
            <p:cNvPr id="67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b="b" l="0" r="r" t="0"/>
              <a:pathLst>
                <a:path h="133" w="114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8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8065420" y="3763269"/>
            <a:ext cx="472610" cy="472610"/>
            <a:chOff x="1450163" y="1941736"/>
            <a:chExt cx="604874" cy="604874"/>
          </a:xfrm>
        </p:grpSpPr>
        <p:grpSp>
          <p:nvGrpSpPr>
            <p:cNvPr id="70" name="Group 69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7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b="b" l="0" r="r" t="0"/>
                <a:pathLst>
                  <a:path h="124" w="166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1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8065420" y="4336038"/>
            <a:ext cx="472610" cy="472610"/>
            <a:chOff x="1450163" y="2622755"/>
            <a:chExt cx="604874" cy="604874"/>
          </a:xfrm>
        </p:grpSpPr>
        <p:sp>
          <p:nvSpPr>
            <p:cNvPr id="77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b="b" l="0" r="r" t="0"/>
              <a:pathLst>
                <a:path h="127" w="16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8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8065420" y="5481575"/>
            <a:ext cx="472610" cy="472610"/>
            <a:chOff x="1435082" y="3463355"/>
            <a:chExt cx="604874" cy="604874"/>
          </a:xfrm>
        </p:grpSpPr>
        <p:sp>
          <p:nvSpPr>
            <p:cNvPr id="80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b="b" l="0" r="r" t="0"/>
              <a:pathLst>
                <a:path h="127" w="14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8065420" y="4908807"/>
            <a:ext cx="472610" cy="472610"/>
            <a:chOff x="539510" y="3227629"/>
            <a:chExt cx="604874" cy="604874"/>
          </a:xfrm>
        </p:grpSpPr>
        <p:sp>
          <p:nvSpPr>
            <p:cNvPr id="83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b="b" l="0" r="r" t="0"/>
              <a:pathLst>
                <a:path h="153" w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742896" y="4824030"/>
            <a:ext cx="2063477" cy="451774"/>
            <a:chOff x="6703905" y="3366848"/>
            <a:chExt cx="1901499" cy="416313"/>
          </a:xfrm>
        </p:grpSpPr>
        <p:sp>
          <p:nvSpPr>
            <p:cNvPr id="85" name="Rectangle 84"/>
            <p:cNvSpPr/>
            <p:nvPr/>
          </p:nvSpPr>
          <p:spPr>
            <a:xfrm>
              <a:off x="6703907" y="3357039"/>
              <a:ext cx="645132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Stomach</a:t>
              </a:r>
            </a:p>
          </p:txBody>
        </p:sp>
        <p:grpSp>
          <p:nvGrpSpPr>
            <p:cNvPr id="86" name="Group 102"/>
            <p:cNvGrpSpPr/>
            <p:nvPr/>
          </p:nvGrpSpPr>
          <p:grpSpPr>
            <a:xfrm flipV="1">
              <a:off x="6703905" y="3577182"/>
              <a:ext cx="1901499" cy="205979"/>
              <a:chOff x="5286904" y="2613367"/>
              <a:chExt cx="3087157" cy="230429"/>
            </a:xfrm>
          </p:grpSpPr>
          <p:sp>
            <p:nvSpPr>
              <p:cNvPr id="87" name="Rounded Rectangle 8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286910" y="2613367"/>
                <a:ext cx="1663624" cy="23042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8231861" y="3379150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742896" y="5385551"/>
            <a:ext cx="2063477" cy="451774"/>
            <a:chOff x="6703905" y="3884289"/>
            <a:chExt cx="1901499" cy="416313"/>
          </a:xfrm>
        </p:grpSpPr>
        <p:sp>
          <p:nvSpPr>
            <p:cNvPr id="90" name="Rectangle 89"/>
            <p:cNvSpPr/>
            <p:nvPr/>
          </p:nvSpPr>
          <p:spPr>
            <a:xfrm>
              <a:off x="6703905" y="3874480"/>
              <a:ext cx="735831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Colorectal</a:t>
              </a:r>
            </a:p>
          </p:txBody>
        </p:sp>
        <p:grpSp>
          <p:nvGrpSpPr>
            <p:cNvPr id="91" name="Group 102"/>
            <p:cNvGrpSpPr/>
            <p:nvPr/>
          </p:nvGrpSpPr>
          <p:grpSpPr>
            <a:xfrm flipV="1">
              <a:off x="6703905" y="4094622"/>
              <a:ext cx="1901499" cy="205980"/>
              <a:chOff x="5286904" y="2613367"/>
              <a:chExt cx="3087157" cy="230430"/>
            </a:xfrm>
          </p:grpSpPr>
          <p:sp>
            <p:nvSpPr>
              <p:cNvPr id="92" name="Rounded Rectangle 9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286910" y="2613368"/>
                <a:ext cx="909979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8231861" y="3896591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20%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133243" y="2489522"/>
            <a:ext cx="2063474" cy="429787"/>
            <a:chOff x="613104" y="1215576"/>
            <a:chExt cx="1901496" cy="396049"/>
          </a:xfrm>
        </p:grpSpPr>
        <p:sp>
          <p:nvSpPr>
            <p:cNvPr id="97" name="Rectangle 96"/>
            <p:cNvSpPr/>
            <p:nvPr/>
          </p:nvSpPr>
          <p:spPr>
            <a:xfrm>
              <a:off x="2241008" y="1205767"/>
              <a:ext cx="254542" cy="23593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Bra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13104" y="1405646"/>
              <a:ext cx="1901496" cy="205979"/>
              <a:chOff x="613104" y="1405646"/>
              <a:chExt cx="1901496" cy="205979"/>
            </a:xfrm>
          </p:grpSpPr>
          <p:sp>
            <p:nvSpPr>
              <p:cNvPr id="99" name="Rounded Rectangle 98"/>
              <p:cNvSpPr/>
              <p:nvPr/>
            </p:nvSpPr>
            <p:spPr>
              <a:xfrm flipV="1" rot="10800000">
                <a:off x="613104" y="1405646"/>
                <a:ext cx="1901496" cy="2059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flipV="1">
                <a:off x="1066024" y="1405646"/>
                <a:ext cx="1448576" cy="2059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635675" y="1205771"/>
              <a:ext cx="327686" cy="23593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80%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33244" y="3021411"/>
            <a:ext cx="2063477" cy="456739"/>
            <a:chOff x="613101" y="1705740"/>
            <a:chExt cx="1901499" cy="420888"/>
          </a:xfrm>
        </p:grpSpPr>
        <p:sp>
          <p:nvSpPr>
            <p:cNvPr id="102" name="Rectangle 101"/>
            <p:cNvSpPr/>
            <p:nvPr/>
          </p:nvSpPr>
          <p:spPr>
            <a:xfrm>
              <a:off x="2096183" y="1695931"/>
              <a:ext cx="399368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Heart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13101" y="1920649"/>
              <a:ext cx="1901499" cy="205979"/>
              <a:chOff x="613101" y="1920649"/>
              <a:chExt cx="1901499" cy="205979"/>
            </a:xfrm>
          </p:grpSpPr>
          <p:sp>
            <p:nvSpPr>
              <p:cNvPr id="104" name="Rounded Rectangle 103"/>
              <p:cNvSpPr/>
              <p:nvPr/>
            </p:nvSpPr>
            <p:spPr>
              <a:xfrm flipV="1" rot="10800000">
                <a:off x="613101" y="1920649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flipV="1">
                <a:off x="776457" y="1920649"/>
                <a:ext cx="1738143" cy="20597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635673" y="1722612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33244" y="3669980"/>
            <a:ext cx="2063477" cy="441161"/>
            <a:chOff x="613101" y="2303394"/>
            <a:chExt cx="1901499" cy="406533"/>
          </a:xfrm>
        </p:grpSpPr>
        <p:sp>
          <p:nvSpPr>
            <p:cNvPr id="107" name="Rectangle 106"/>
            <p:cNvSpPr/>
            <p:nvPr/>
          </p:nvSpPr>
          <p:spPr>
            <a:xfrm>
              <a:off x="2050833" y="2293585"/>
              <a:ext cx="444717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Lungs</a:t>
              </a: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13101" y="2503948"/>
              <a:ext cx="1901499" cy="205979"/>
              <a:chOff x="613101" y="2503948"/>
              <a:chExt cx="1901499" cy="205979"/>
            </a:xfrm>
          </p:grpSpPr>
          <p:sp>
            <p:nvSpPr>
              <p:cNvPr id="109" name="Rounded Rectangle 108"/>
              <p:cNvSpPr/>
              <p:nvPr/>
            </p:nvSpPr>
            <p:spPr>
              <a:xfrm flipV="1" rot="10800000">
                <a:off x="613101" y="2503948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flipV="1">
                <a:off x="1152503" y="2512208"/>
                <a:ext cx="1362097" cy="19771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635673" y="2305909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133244" y="4216069"/>
            <a:ext cx="2063477" cy="451777"/>
            <a:chOff x="613101" y="2806623"/>
            <a:chExt cx="1901499" cy="416316"/>
          </a:xfrm>
        </p:grpSpPr>
        <p:sp>
          <p:nvSpPr>
            <p:cNvPr id="112" name="Rectangle 111"/>
            <p:cNvSpPr/>
            <p:nvPr/>
          </p:nvSpPr>
          <p:spPr>
            <a:xfrm>
              <a:off x="2141529" y="2796815"/>
              <a:ext cx="354018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Liver</a:t>
              </a: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13101" y="3016960"/>
              <a:ext cx="1901499" cy="205979"/>
              <a:chOff x="613101" y="3016960"/>
              <a:chExt cx="1901499" cy="205979"/>
            </a:xfrm>
          </p:grpSpPr>
          <p:sp>
            <p:nvSpPr>
              <p:cNvPr id="114" name="Rounded Rectangle 113"/>
              <p:cNvSpPr/>
              <p:nvPr/>
            </p:nvSpPr>
            <p:spPr>
              <a:xfrm flipV="1" rot="10800000">
                <a:off x="613101" y="3016960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 flipV="1">
                <a:off x="1216306" y="3016960"/>
                <a:ext cx="1298294" cy="20597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635673" y="2818926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33244" y="4824030"/>
            <a:ext cx="2063477" cy="451774"/>
            <a:chOff x="613101" y="3366848"/>
            <a:chExt cx="1901499" cy="416313"/>
          </a:xfrm>
        </p:grpSpPr>
        <p:sp>
          <p:nvSpPr>
            <p:cNvPr id="117" name="Rectangle 116"/>
            <p:cNvSpPr/>
            <p:nvPr/>
          </p:nvSpPr>
          <p:spPr>
            <a:xfrm>
              <a:off x="1850422" y="3357039"/>
              <a:ext cx="645132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Stomach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13101" y="3577182"/>
              <a:ext cx="1901499" cy="205979"/>
              <a:chOff x="613101" y="3577182"/>
              <a:chExt cx="1901499" cy="205979"/>
            </a:xfrm>
          </p:grpSpPr>
          <p:sp>
            <p:nvSpPr>
              <p:cNvPr id="119" name="Rounded Rectangle 118"/>
              <p:cNvSpPr/>
              <p:nvPr/>
            </p:nvSpPr>
            <p:spPr>
              <a:xfrm flipV="1" rot="10800000">
                <a:off x="613101" y="3577183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 flipV="1">
                <a:off x="1489910" y="3577182"/>
                <a:ext cx="1024690" cy="20597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635673" y="3379150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50%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133244" y="5385551"/>
            <a:ext cx="2063477" cy="451774"/>
            <a:chOff x="613101" y="3884289"/>
            <a:chExt cx="1901499" cy="416313"/>
          </a:xfrm>
        </p:grpSpPr>
        <p:sp>
          <p:nvSpPr>
            <p:cNvPr id="122" name="Rectangle 121"/>
            <p:cNvSpPr/>
            <p:nvPr/>
          </p:nvSpPr>
          <p:spPr>
            <a:xfrm>
              <a:off x="1759722" y="3874480"/>
              <a:ext cx="735831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Colorectal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13101" y="4094622"/>
              <a:ext cx="1901499" cy="205980"/>
              <a:chOff x="613101" y="4094622"/>
              <a:chExt cx="1901499" cy="205980"/>
            </a:xfrm>
          </p:grpSpPr>
          <p:sp>
            <p:nvSpPr>
              <p:cNvPr id="124" name="Rounded Rectangle 123"/>
              <p:cNvSpPr/>
              <p:nvPr/>
            </p:nvSpPr>
            <p:spPr>
              <a:xfrm flipV="1" rot="10800000">
                <a:off x="613101" y="4094624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flipV="1">
                <a:off x="1954109" y="4094622"/>
                <a:ext cx="560491" cy="20597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635673" y="3896591"/>
              <a:ext cx="327686" cy="23593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20%</a:t>
              </a:r>
            </a:p>
          </p:txBody>
        </p:sp>
      </p:grpSp>
      <p:cxnSp>
        <p:nvCxnSpPr>
          <p:cNvPr id="133" name="Straight Connector 132"/>
          <p:cNvCxnSpPr/>
          <p:nvPr/>
        </p:nvCxnSpPr>
        <p:spPr>
          <a:xfrm flipH="1" flipV="1">
            <a:off x="6429375" y="2773443"/>
            <a:ext cx="0" cy="29800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3" name="等腰三角形 15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4" name="等腰三角形 15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6" name="平行四边形 15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57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04082999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4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5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67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87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0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10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0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1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2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127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2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3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14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500" id="14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4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5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7"/>
      <p:bldP grpId="1" spid="15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4350"/>
            </a:xfrm>
            <a:prstGeom prst="rect">
              <a:avLst/>
            </a:prstGeom>
            <a:noFill/>
          </p:spPr>
          <p:txBody>
            <a:bodyPr bIns="48218" lIns="96435" rIns="96435" rtlCol="0" tIns="48218" wrap="square">
              <a:spAutoFit/>
            </a:bodyPr>
            <a:lstStyle/>
            <a:p>
              <a:r>
                <a:rPr altLang="zh-CN" lang="en-US" smtClean="0" sz="1125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  <a:sym typeface="+mn-lt"/>
                </a:rPr>
                <a:t>03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67887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r>
              <a:rPr altLang="en-US" lang="zh-CN" smtClean="0" sz="506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点击添加您的标题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7903" y="3794107"/>
            <a:ext cx="4324977" cy="43933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 eaLnBrk="0" hangingPunct="0"/>
            <a:r>
              <a:rPr altLang="en-US" lang="zh-CN" sz="22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点击此处添加副标题文本内容</a:t>
            </a:r>
          </a:p>
        </p:txBody>
      </p:sp>
    </p:spTree>
    <p:extLst>
      <p:ext uri="{BB962C8B-B14F-4D97-AF65-F5344CB8AC3E}">
        <p14:creationId val="359561411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9"/>
      <p:bldP grpId="1" spid="49"/>
      <p:bldP grpId="0" spid="50"/>
      <p:bldP grpId="1" spid="5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gdLst>
              <a:gd fmla="*/ 0 w 8801100" name="connsiteX0"/>
              <a:gd fmla="*/ 0 h 5153025" name="connsiteY0"/>
              <a:gd fmla="*/ 5153025 w 8801100" name="connsiteX1"/>
              <a:gd fmla="*/ 5153025 h 5153025" name="connsiteY1"/>
              <a:gd fmla="*/ 8801100 w 8801100" name="connsiteX2"/>
              <a:gd fmla="*/ 5153025 h 5153025" name="connsiteY2"/>
              <a:gd fmla="*/ 3629025 w 8801100" name="connsiteX3"/>
              <a:gd fmla="*/ 0 h 5153025" name="connsiteY3"/>
              <a:gd fmla="*/ 0 w 8801100" name="connsiteX4"/>
              <a:gd fmla="*/ 0 h 515302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53025" w="8801100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3" name="组合 7"/>
          <p:cNvGrpSpPr/>
          <p:nvPr/>
        </p:nvGrpSpPr>
        <p:grpSpPr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5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4"/>
              <a:ext cx="1014497" cy="2167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5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72854" y="880115"/>
              <a:ext cx="1014498" cy="2167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grpSp>
        <p:nvGrpSpPr>
          <p:cNvPr id="17" name="组合 7"/>
          <p:cNvGrpSpPr/>
          <p:nvPr/>
        </p:nvGrpSpPr>
        <p:grpSpPr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8" y="1374629"/>
              <a:ext cx="2320294" cy="35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8" y="880115"/>
              <a:ext cx="1014497" cy="2167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grpSp>
        <p:nvGrpSpPr>
          <p:cNvPr id="25" name="组合 7"/>
          <p:cNvGrpSpPr/>
          <p:nvPr/>
        </p:nvGrpSpPr>
        <p:grpSpPr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40" y="1374629"/>
              <a:ext cx="2320294" cy="35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72853" y="880115"/>
              <a:ext cx="1014498" cy="2167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gdLst>
                <a:gd fmla="*/ 0 w 504825" name="connsiteX0"/>
                <a:gd fmla="*/ 0 h 0" name="connsiteY0"/>
                <a:gd fmla="*/ 504825 w 504825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1" name="等腰三角形 2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61130055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1" spid="3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Group 57"/>
          <p:cNvGrpSpPr/>
          <p:nvPr/>
        </p:nvGrpSpPr>
        <p:grpSpPr>
          <a:xfrm>
            <a:off x="3837087" y="3920926"/>
            <a:ext cx="717947" cy="2061097"/>
            <a:chOff x="2190581" y="2398929"/>
            <a:chExt cx="661589" cy="1899305"/>
          </a:xfrm>
        </p:grpSpPr>
        <p:sp>
          <p:nvSpPr>
            <p:cNvPr id="4101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b="b" l="0" r="r" t="0"/>
              <a:pathLst>
                <a:path h="693" w="241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b="b" l="0" r="r" t="0"/>
              <a:pathLst>
                <a:path h="301" w="88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9986" y="3920926"/>
            <a:ext cx="713149" cy="2061097"/>
            <a:chOff x="2945527" y="2398929"/>
            <a:chExt cx="657168" cy="1899305"/>
          </a:xfrm>
        </p:grpSpPr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b="b" l="0" r="r" t="0"/>
              <a:pathLst>
                <a:path h="693" w="240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b="b" l="0" r="r" t="0"/>
              <a:pathLst>
                <a:path h="567" w="86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58123" y="3920926"/>
            <a:ext cx="711550" cy="2061097"/>
            <a:chOff x="3649177" y="2398929"/>
            <a:chExt cx="655695" cy="1899305"/>
          </a:xfrm>
        </p:grpSpPr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b="b" l="0" r="r" t="0"/>
              <a:pathLst>
                <a:path h="693" w="240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b="b" l="0" r="r" t="0"/>
              <a:pathLst>
                <a:path h="447" w="86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24185" y="3920926"/>
            <a:ext cx="717947" cy="2061097"/>
            <a:chOff x="1417536" y="2398929"/>
            <a:chExt cx="661589" cy="1899305"/>
          </a:xfrm>
        </p:grpSpPr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b="b" l="0" r="r" t="0"/>
              <a:pathLst>
                <a:path h="693" w="241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b="b" l="0" r="r" t="0"/>
              <a:pathLst>
                <a:path h="381" w="88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11278" y="3920922"/>
            <a:ext cx="717947" cy="2061097"/>
            <a:chOff x="657225" y="2398929"/>
            <a:chExt cx="661589" cy="1899305"/>
          </a:xfrm>
        </p:grpSpPr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b="b" l="0" r="r" t="0"/>
              <a:pathLst>
                <a:path h="693" w="241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b="b" l="0" r="r" t="0"/>
              <a:pathLst>
                <a:path h="141" w="87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34328" y="2615918"/>
            <a:ext cx="4169158" cy="585216"/>
          </a:xfrm>
          <a:prstGeom prst="rect">
            <a:avLst/>
          </a:prstGeom>
          <a:noFill/>
        </p:spPr>
        <p:txBody>
          <a:bodyPr anchor="t"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34349" y="2345072"/>
            <a:ext cx="1244600" cy="256032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25" name="Group 50"/>
          <p:cNvGrpSpPr/>
          <p:nvPr/>
        </p:nvGrpSpPr>
        <p:grpSpPr>
          <a:xfrm>
            <a:off x="6734358" y="3875443"/>
            <a:ext cx="4169158" cy="390951"/>
            <a:chOff x="3386384" y="2764987"/>
            <a:chExt cx="2459319" cy="297185"/>
          </a:xfrm>
        </p:grpSpPr>
        <p:sp>
          <p:nvSpPr>
            <p:cNvPr id="26" name="Rectangle 25"/>
            <p:cNvSpPr/>
            <p:nvPr/>
          </p:nvSpPr>
          <p:spPr>
            <a:xfrm>
              <a:off x="3386384" y="2757456"/>
              <a:ext cx="734169" cy="19462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grpSp>
          <p:nvGrpSpPr>
            <p:cNvPr id="27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9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613440" y="2757472"/>
              <a:ext cx="209763" cy="19462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80%</a:t>
              </a: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6734329" y="4284737"/>
            <a:ext cx="4169158" cy="404554"/>
            <a:chOff x="3386384" y="3122210"/>
            <a:chExt cx="2459320" cy="307525"/>
          </a:xfrm>
        </p:grpSpPr>
        <p:sp>
          <p:nvSpPr>
            <p:cNvPr id="32" name="Rectangle 31"/>
            <p:cNvSpPr/>
            <p:nvPr/>
          </p:nvSpPr>
          <p:spPr>
            <a:xfrm>
              <a:off x="3386384" y="3114679"/>
              <a:ext cx="734170" cy="19462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grpSp>
          <p:nvGrpSpPr>
            <p:cNvPr id="33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5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627054" y="3140265"/>
              <a:ext cx="209763" cy="194625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</p:grpSp>
      <p:grpSp>
        <p:nvGrpSpPr>
          <p:cNvPr id="37" name="Group 64"/>
          <p:cNvGrpSpPr/>
          <p:nvPr/>
        </p:nvGrpSpPr>
        <p:grpSpPr>
          <a:xfrm>
            <a:off x="6734329" y="4707632"/>
            <a:ext cx="4169158" cy="389322"/>
            <a:chOff x="3386384" y="3479432"/>
            <a:chExt cx="2459320" cy="295945"/>
          </a:xfrm>
        </p:grpSpPr>
        <p:sp>
          <p:nvSpPr>
            <p:cNvPr id="38" name="Rectangle 37"/>
            <p:cNvSpPr/>
            <p:nvPr/>
          </p:nvSpPr>
          <p:spPr>
            <a:xfrm>
              <a:off x="3386384" y="3471902"/>
              <a:ext cx="734170" cy="19462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grpSp>
          <p:nvGrpSpPr>
            <p:cNvPr id="39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41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627051" y="3485909"/>
              <a:ext cx="209763" cy="194624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43" name="Group 72"/>
          <p:cNvGrpSpPr/>
          <p:nvPr/>
        </p:nvGrpSpPr>
        <p:grpSpPr>
          <a:xfrm>
            <a:off x="6734329" y="5115281"/>
            <a:ext cx="4169158" cy="374054"/>
            <a:chOff x="3386384" y="3836677"/>
            <a:chExt cx="2459320" cy="284342"/>
          </a:xfrm>
        </p:grpSpPr>
        <p:sp>
          <p:nvSpPr>
            <p:cNvPr id="44" name="Rectangle 43"/>
            <p:cNvSpPr/>
            <p:nvPr/>
          </p:nvSpPr>
          <p:spPr>
            <a:xfrm>
              <a:off x="3386384" y="3829147"/>
              <a:ext cx="734170" cy="194626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grpSp>
          <p:nvGrpSpPr>
            <p:cNvPr id="45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7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627054" y="3831558"/>
              <a:ext cx="209763" cy="194626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50" name="Group 72"/>
          <p:cNvGrpSpPr/>
          <p:nvPr/>
        </p:nvGrpSpPr>
        <p:grpSpPr>
          <a:xfrm>
            <a:off x="6734343" y="5507653"/>
            <a:ext cx="4169158" cy="374061"/>
            <a:chOff x="3386384" y="3836674"/>
            <a:chExt cx="2459320" cy="284350"/>
          </a:xfrm>
        </p:grpSpPr>
        <p:sp>
          <p:nvSpPr>
            <p:cNvPr id="51" name="Rectangle 50"/>
            <p:cNvSpPr/>
            <p:nvPr/>
          </p:nvSpPr>
          <p:spPr>
            <a:xfrm>
              <a:off x="3386384" y="3829143"/>
              <a:ext cx="734170" cy="194628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grpSp>
          <p:nvGrpSpPr>
            <p:cNvPr id="52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4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627055" y="3831544"/>
              <a:ext cx="209763" cy="194628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09528" y="3384874"/>
            <a:ext cx="437645" cy="473530"/>
            <a:chOff x="758036" y="1904963"/>
            <a:chExt cx="403290" cy="436359"/>
          </a:xfrm>
          <a:solidFill>
            <a:schemeClr val="accent1"/>
          </a:solidFill>
        </p:grpSpPr>
        <p:sp>
          <p:nvSpPr>
            <p:cNvPr id="61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24122" y="3311477"/>
            <a:ext cx="402225" cy="537891"/>
            <a:chOff x="802535" y="1904963"/>
            <a:chExt cx="370651" cy="495666"/>
          </a:xfrm>
          <a:solidFill>
            <a:schemeClr val="accent2"/>
          </a:solidFill>
        </p:grpSpPr>
        <p:sp>
          <p:nvSpPr>
            <p:cNvPr id="66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88736" y="3311498"/>
            <a:ext cx="437645" cy="473530"/>
            <a:chOff x="758036" y="1904963"/>
            <a:chExt cx="403290" cy="436359"/>
          </a:xfrm>
          <a:solidFill>
            <a:schemeClr val="accent3"/>
          </a:solidFill>
        </p:grpSpPr>
        <p:sp>
          <p:nvSpPr>
            <p:cNvPr id="70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54747" y="3358266"/>
            <a:ext cx="379761" cy="500114"/>
            <a:chOff x="811376" y="1880466"/>
            <a:chExt cx="349950" cy="460856"/>
          </a:xfrm>
          <a:solidFill>
            <a:schemeClr val="accent4"/>
          </a:solidFill>
        </p:grpSpPr>
        <p:sp>
          <p:nvSpPr>
            <p:cNvPr id="74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60535" y="3384878"/>
            <a:ext cx="401599" cy="473530"/>
            <a:chOff x="810732" y="1904963"/>
            <a:chExt cx="370074" cy="436359"/>
          </a:xfrm>
          <a:solidFill>
            <a:schemeClr val="accent6"/>
          </a:solidFill>
        </p:grpSpPr>
        <p:sp>
          <p:nvSpPr>
            <p:cNvPr id="78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243738" y="2482284"/>
            <a:ext cx="718145" cy="811621"/>
            <a:chOff x="697402" y="1305377"/>
            <a:chExt cx="661773" cy="747910"/>
          </a:xfrm>
        </p:grpSpPr>
        <p:sp>
          <p:nvSpPr>
            <p:cNvPr id="84" name="TextBox 83"/>
            <p:cNvSpPr txBox="1"/>
            <p:nvPr/>
          </p:nvSpPr>
          <p:spPr>
            <a:xfrm>
              <a:off x="697402" y="1305377"/>
              <a:ext cx="655373" cy="235934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H="1"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3057242" y="2129481"/>
            <a:ext cx="718145" cy="1101890"/>
            <a:chOff x="1447047" y="980286"/>
            <a:chExt cx="661773" cy="1015394"/>
          </a:xfrm>
        </p:grpSpPr>
        <p:grpSp>
          <p:nvGrpSpPr>
            <p:cNvPr id="107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1447047" y="980286"/>
              <a:ext cx="655373" cy="235934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84248" y="2134525"/>
            <a:ext cx="718145" cy="1101890"/>
            <a:chOff x="2946337" y="984932"/>
            <a:chExt cx="661773" cy="1015395"/>
          </a:xfrm>
        </p:grpSpPr>
        <p:grpSp>
          <p:nvGrpSpPr>
            <p:cNvPr id="109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H="1"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2946337" y="984932"/>
              <a:ext cx="655373" cy="235934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3604" y="2410070"/>
            <a:ext cx="718145" cy="765952"/>
            <a:chOff x="2190109" y="1238848"/>
            <a:chExt cx="661773" cy="705827"/>
          </a:xfrm>
        </p:grpSpPr>
        <p:sp>
          <p:nvSpPr>
            <p:cNvPr id="99" name="TextBox 98"/>
            <p:cNvSpPr txBox="1"/>
            <p:nvPr/>
          </p:nvSpPr>
          <p:spPr>
            <a:xfrm>
              <a:off x="2190109" y="1238848"/>
              <a:ext cx="655373" cy="235934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5490599" y="2543719"/>
            <a:ext cx="718145" cy="765952"/>
            <a:chOff x="3689400" y="1379929"/>
            <a:chExt cx="661773" cy="705827"/>
          </a:xfrm>
        </p:grpSpPr>
        <p:sp>
          <p:nvSpPr>
            <p:cNvPr id="104" name="TextBox 103"/>
            <p:cNvSpPr txBox="1"/>
            <p:nvPr/>
          </p:nvSpPr>
          <p:spPr>
            <a:xfrm>
              <a:off x="3689400" y="1379929"/>
              <a:ext cx="655373" cy="235934"/>
            </a:xfrm>
            <a:prstGeom prst="rect">
              <a:avLst/>
            </a:prstGeom>
            <a:noFill/>
          </p:spPr>
          <p:txBody>
            <a:bodyPr anchor="t"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H="1"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8" name="等腰三角形 97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1" name="等腰三角形 10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6" name="平行四边形 11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17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354695662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8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9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0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1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1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2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2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117"/>
      <p:bldP grpId="1" spid="1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67009" y="1279108"/>
            <a:ext cx="5258739" cy="57727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5883287" y="4466671"/>
            <a:ext cx="3149742" cy="258516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9290567" y="4466671"/>
            <a:ext cx="3149742" cy="25851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561" name="组合 38"/>
          <p:cNvGrpSpPr/>
          <p:nvPr/>
        </p:nvGrpSpPr>
        <p:grpSpPr>
          <a:xfrm>
            <a:off x="5908692" y="2886363"/>
            <a:ext cx="992815" cy="992816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fmla="val 13333" name="adj"/>
              </a:avLst>
            </a:prstGeom>
            <a:grpFill/>
            <a:ln cmpd="sng" w="12700">
              <a:solidFill>
                <a:schemeClr val="bg1">
                  <a:alpha val="59000"/>
                </a:schemeClr>
              </a:solidFill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gdLst>
                <a:gd fmla="*/ 1050 w 1051" name="T0"/>
                <a:gd fmla="*/ 533 h 884" name="T1"/>
                <a:gd fmla="*/ 1048 w 1051" name="T2"/>
                <a:gd fmla="*/ 520 h 884" name="T3"/>
                <a:gd fmla="*/ 1046 w 1051" name="T4"/>
                <a:gd fmla="*/ 505 h 884" name="T5"/>
                <a:gd fmla="*/ 1042 w 1051" name="T6"/>
                <a:gd fmla="*/ 489 h 884" name="T7"/>
                <a:gd fmla="*/ 1040 w 1051" name="T8"/>
                <a:gd fmla="*/ 479 h 884" name="T9"/>
                <a:gd fmla="*/ 1034 w 1051" name="T10"/>
                <a:gd fmla="*/ 460 h 884" name="T11"/>
                <a:gd fmla="*/ 1034 w 1051" name="T12"/>
                <a:gd fmla="*/ 459 h 884" name="T13"/>
                <a:gd fmla="*/ 894 w 1051" name="T14"/>
                <a:gd fmla="*/ 287 h 884" name="T15"/>
                <a:gd fmla="*/ 889 w 1051" name="T16"/>
                <a:gd fmla="*/ 284 h 884" name="T17"/>
                <a:gd fmla="*/ 873 w 1051" name="T18"/>
                <a:gd fmla="*/ 275 h 884" name="T19"/>
                <a:gd fmla="*/ 863 w 1051" name="T20"/>
                <a:gd fmla="*/ 271 h 884" name="T21"/>
                <a:gd fmla="*/ 848 w 1051" name="T22"/>
                <a:gd fmla="*/ 264 h 884" name="T23"/>
                <a:gd fmla="*/ 837 w 1051" name="T24"/>
                <a:gd fmla="*/ 260 h 884" name="T25"/>
                <a:gd fmla="*/ 821 w 1051" name="T26"/>
                <a:gd fmla="*/ 255 h 884" name="T27"/>
                <a:gd fmla="*/ 819 w 1051" name="T28"/>
                <a:gd fmla="*/ 254 h 884" name="T29"/>
                <a:gd fmla="*/ 511 w 1051" name="T30"/>
                <a:gd fmla="*/ 0 h 884" name="T31"/>
                <a:gd fmla="*/ 196 w 1051" name="T32"/>
                <a:gd fmla="*/ 315 h 884" name="T33"/>
                <a:gd fmla="*/ 197 w 1051" name="T34"/>
                <a:gd fmla="*/ 330 h 884" name="T35"/>
                <a:gd fmla="*/ 0 w 1051" name="T36"/>
                <a:gd fmla="*/ 600 h 884" name="T37"/>
                <a:gd fmla="*/ 283 w 1051" name="T38"/>
                <a:gd fmla="*/ 884 h 884" name="T39"/>
                <a:gd fmla="*/ 730 w 1051" name="T40"/>
                <a:gd fmla="*/ 884 h 884" name="T41"/>
                <a:gd fmla="*/ 1051 w 1051" name="T42"/>
                <a:gd fmla="*/ 562 h 884" name="T43"/>
                <a:gd fmla="*/ 1050 w 1051" name="T44"/>
                <a:gd fmla="*/ 533 h 884" name="T45"/>
                <a:gd fmla="*/ 730 w 1051" name="T46"/>
                <a:gd fmla="*/ 825 h 884" name="T47"/>
                <a:gd fmla="*/ 283 w 1051" name="T48"/>
                <a:gd fmla="*/ 825 h 884" name="T49"/>
                <a:gd fmla="*/ 59 w 1051" name="T50"/>
                <a:gd fmla="*/ 600 h 884" name="T51"/>
                <a:gd fmla="*/ 205 w 1051" name="T52"/>
                <a:gd fmla="*/ 389 h 884" name="T53"/>
                <a:gd fmla="*/ 265 w 1051" name="T54"/>
                <a:gd fmla="*/ 512 h 884" name="T55"/>
                <a:gd fmla="*/ 288 w 1051" name="T56"/>
                <a:gd fmla="*/ 523 h 884" name="T57"/>
                <a:gd fmla="*/ 307 w 1051" name="T58"/>
                <a:gd fmla="*/ 516 h 884" name="T59"/>
                <a:gd fmla="*/ 311 w 1051" name="T60"/>
                <a:gd fmla="*/ 475 h 884" name="T61"/>
                <a:gd fmla="*/ 257 w 1051" name="T62"/>
                <a:gd fmla="*/ 348 h 884" name="T63"/>
                <a:gd fmla="*/ 257 w 1051" name="T64"/>
                <a:gd fmla="*/ 348 h 884" name="T65"/>
                <a:gd fmla="*/ 255 w 1051" name="T66"/>
                <a:gd fmla="*/ 331 h 884" name="T67"/>
                <a:gd fmla="*/ 255 w 1051" name="T68"/>
                <a:gd fmla="*/ 315 h 884" name="T69"/>
                <a:gd fmla="*/ 511 w 1051" name="T70"/>
                <a:gd fmla="*/ 59 h 884" name="T71"/>
                <a:gd fmla="*/ 756 w 1051" name="T72"/>
                <a:gd fmla="*/ 243 h 884" name="T73"/>
                <a:gd fmla="*/ 730 w 1051" name="T74"/>
                <a:gd fmla="*/ 241 h 884" name="T75"/>
                <a:gd fmla="*/ 532 w 1051" name="T76"/>
                <a:gd fmla="*/ 310 h 884" name="T77"/>
                <a:gd fmla="*/ 527 w 1051" name="T78"/>
                <a:gd fmla="*/ 351 h 884" name="T79"/>
                <a:gd fmla="*/ 568 w 1051" name="T80"/>
                <a:gd fmla="*/ 356 h 884" name="T81"/>
                <a:gd fmla="*/ 730 w 1051" name="T82"/>
                <a:gd fmla="*/ 300 h 884" name="T83"/>
                <a:gd fmla="*/ 792 w 1051" name="T84"/>
                <a:gd fmla="*/ 307 h 884" name="T85"/>
                <a:gd fmla="*/ 846 w 1051" name="T86"/>
                <a:gd fmla="*/ 327 h 884" name="T87"/>
                <a:gd fmla="*/ 851 w 1051" name="T88"/>
                <a:gd fmla="*/ 330 h 884" name="T89"/>
                <a:gd fmla="*/ 866 w 1051" name="T90"/>
                <a:gd fmla="*/ 338 h 884" name="T91"/>
                <a:gd fmla="*/ 871 w 1051" name="T92"/>
                <a:gd fmla="*/ 341 h 884" name="T93"/>
                <a:gd fmla="*/ 886 w 1051" name="T94"/>
                <a:gd fmla="*/ 352 h 884" name="T95"/>
                <a:gd fmla="*/ 888 w 1051" name="T96"/>
                <a:gd fmla="*/ 353 h 884" name="T97"/>
                <a:gd fmla="*/ 977 w 1051" name="T98"/>
                <a:gd fmla="*/ 473 h 884" name="T99"/>
                <a:gd fmla="*/ 978 w 1051" name="T100"/>
                <a:gd fmla="*/ 476 h 884" name="T101"/>
                <a:gd fmla="*/ 983 w 1051" name="T102"/>
                <a:gd fmla="*/ 493 h 884" name="T103"/>
                <a:gd fmla="*/ 985 w 1051" name="T104"/>
                <a:gd fmla="*/ 500 h 884" name="T105"/>
                <a:gd fmla="*/ 988 w 1051" name="T106"/>
                <a:gd fmla="*/ 515 h 884" name="T107"/>
                <a:gd fmla="*/ 990 w 1051" name="T108"/>
                <a:gd fmla="*/ 527 h 884" name="T109"/>
                <a:gd fmla="*/ 991 w 1051" name="T110"/>
                <a:gd fmla="*/ 538 h 884" name="T111"/>
                <a:gd fmla="*/ 993 w 1051" name="T112"/>
                <a:gd fmla="*/ 562 h 884" name="T113"/>
                <a:gd fmla="*/ 730 w 1051" name="T114"/>
                <a:gd fmla="*/ 825 h 88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84" w="1051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>
          <a:xfrm>
            <a:off x="8990938" y="2886363"/>
            <a:ext cx="992816" cy="992816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fmla="val 13333" name="adj"/>
              </a:avLst>
            </a:prstGeom>
            <a:grpFill/>
            <a:ln cmpd="sng" w="12700">
              <a:solidFill>
                <a:schemeClr val="bg1">
                  <a:alpha val="59000"/>
                </a:schemeClr>
              </a:solidFill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gdLst>
                <a:gd fmla="*/ 1027 w 1031" name="T0"/>
                <a:gd fmla="*/ 227 h 1107" name="T1"/>
                <a:gd fmla="*/ 1023 w 1031" name="T2"/>
                <a:gd fmla="*/ 205 h 1107" name="T3"/>
                <a:gd fmla="*/ 655 w 1031" name="T4"/>
                <a:gd fmla="*/ 7 h 1107" name="T5"/>
                <a:gd fmla="*/ 376 w 1031" name="T6"/>
                <a:gd fmla="*/ 7 h 1107" name="T7"/>
                <a:gd fmla="*/ 8 w 1031" name="T8"/>
                <a:gd fmla="*/ 205 h 1107" name="T9"/>
                <a:gd fmla="*/ 3 w 1031" name="T10"/>
                <a:gd fmla="*/ 227 h 1107" name="T11"/>
                <a:gd fmla="*/ 3 w 1031" name="T12"/>
                <a:gd fmla="*/ 592 h 1107" name="T13"/>
                <a:gd fmla="*/ 8 w 1031" name="T14"/>
                <a:gd fmla="*/ 614 h 1107" name="T15"/>
                <a:gd fmla="*/ 137 w 1031" name="T16"/>
                <a:gd fmla="*/ 876 h 1107" name="T17"/>
                <a:gd fmla="*/ 501 w 1031" name="T18"/>
                <a:gd fmla="*/ 1103 h 1107" name="T19"/>
                <a:gd fmla="*/ 530 w 1031" name="T20"/>
                <a:gd fmla="*/ 1103 h 1107" name="T21"/>
                <a:gd fmla="*/ 894 w 1031" name="T22"/>
                <a:gd fmla="*/ 876 h 1107" name="T23"/>
                <a:gd fmla="*/ 1023 w 1031" name="T24"/>
                <a:gd fmla="*/ 614 h 1107" name="T25"/>
                <a:gd fmla="*/ 1027 w 1031" name="T26"/>
                <a:gd fmla="*/ 592 h 1107" name="T27"/>
                <a:gd fmla="*/ 515 w 1031" name="T28"/>
                <a:gd fmla="*/ 594 h 1107" name="T29"/>
                <a:gd fmla="*/ 515 w 1031" name="T30"/>
                <a:gd fmla="*/ 225 h 1107" name="T31"/>
                <a:gd fmla="*/ 515 w 1031" name="T32"/>
                <a:gd fmla="*/ 594 h 1107" name="T33"/>
                <a:gd fmla="*/ 993 w 1031" name="T34"/>
                <a:gd fmla="*/ 222 h 1107" name="T35"/>
                <a:gd fmla="*/ 537 w 1031" name="T36"/>
                <a:gd fmla="*/ 204 h 1107" name="T37"/>
                <a:gd fmla="*/ 360 w 1031" name="T38"/>
                <a:gd fmla="*/ 35 h 1107" name="T39"/>
                <a:gd fmla="*/ 170 w 1031" name="T40"/>
                <a:gd fmla="*/ 390 h 1107" name="T41"/>
                <a:gd fmla="*/ 360 w 1031" name="T42"/>
                <a:gd fmla="*/ 35 h 1107" name="T43"/>
                <a:gd fmla="*/ 493 w 1031" name="T44"/>
                <a:gd fmla="*/ 615 h 1107" name="T45"/>
                <a:gd fmla="*/ 37 w 1031" name="T46"/>
                <a:gd fmla="*/ 597 h 1107" name="T47"/>
                <a:gd fmla="*/ 835 w 1031" name="T48"/>
                <a:gd fmla="*/ 859 h 1107" name="T49"/>
                <a:gd fmla="*/ 196 w 1031" name="T50"/>
                <a:gd fmla="*/ 859 h 1107" name="T51"/>
                <a:gd fmla="*/ 349 w 1031" name="T52"/>
                <a:gd fmla="*/ 828 h 1107" name="T53"/>
                <a:gd fmla="*/ 515 w 1031" name="T54"/>
                <a:gd fmla="*/ 658 h 1107" name="T55"/>
                <a:gd fmla="*/ 681 w 1031" name="T56"/>
                <a:gd fmla="*/ 828 h 1107" name="T57"/>
                <a:gd fmla="*/ 835 w 1031" name="T58"/>
                <a:gd fmla="*/ 859 h 1107" name="T59"/>
                <a:gd fmla="*/ 537 w 1031" name="T60"/>
                <a:gd fmla="*/ 615 h 1107" name="T61"/>
                <a:gd fmla="*/ 993 w 1031" name="T62"/>
                <a:gd fmla="*/ 597 h 110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07" w="1031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>
          <a:xfrm>
            <a:off x="7448979" y="2886363"/>
            <a:ext cx="992815" cy="992816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fmla="val 13333" name="adj"/>
              </a:avLst>
            </a:prstGeom>
            <a:grpFill/>
            <a:ln cmpd="sng" w="12700">
              <a:solidFill>
                <a:schemeClr val="bg1">
                  <a:alpha val="59000"/>
                </a:schemeClr>
              </a:solidFill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>
          <a:xfrm>
            <a:off x="10531225" y="2886363"/>
            <a:ext cx="992816" cy="992816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fmla="val 13333" name="adj"/>
              </a:avLst>
            </a:prstGeom>
            <a:grpFill/>
            <a:ln cmpd="sng" w="12700">
              <a:solidFill>
                <a:schemeClr val="bg1">
                  <a:alpha val="59000"/>
                </a:schemeClr>
              </a:solidFill>
              <a:round/>
            </a:ln>
            <a:extLst/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5869347" y="1406349"/>
            <a:ext cx="596062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9" name="等腰三角形 1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3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1355361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7"/>
      <p:bldP grpId="0" spid="28"/>
      <p:bldP grpId="0" spid="23574"/>
      <p:bldP grpId="0" spid="23"/>
      <p:bldP grpId="1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6" name="Group 175"/>
          <p:cNvGrpSpPr/>
          <p:nvPr/>
        </p:nvGrpSpPr>
        <p:grpSpPr>
          <a:xfrm flipH="1">
            <a:off x="2554978" y="3446016"/>
            <a:ext cx="3380638" cy="2384358"/>
            <a:chOff x="6035675" y="862013"/>
            <a:chExt cx="479425" cy="338138"/>
          </a:xfrm>
        </p:grpSpPr>
        <p:sp>
          <p:nvSpPr>
            <p:cNvPr id="16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47" w="48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47" w="48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b="b" l="0" r="r" t="0"/>
              <a:pathLst>
                <a:path h="28" w="28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b="b" l="0" r="r" t="0"/>
              <a:pathLst>
                <a:path h="28" w="28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5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b="b" l="0" r="r" t="0"/>
              <a:pathLst>
                <a:path h="97" w="166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442503" y="2437650"/>
            <a:ext cx="552155" cy="719811"/>
            <a:chOff x="5135563" y="1020763"/>
            <a:chExt cx="873125" cy="1138237"/>
          </a:xfrm>
          <a:solidFill>
            <a:schemeClr val="accent3"/>
          </a:solidFill>
        </p:grpSpPr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b="b" l="0" r="r" t="0"/>
              <a:pathLst>
                <a:path h="192" w="185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9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b="b" l="0" r="r" t="0"/>
              <a:pathLst>
                <a:path h="241" w="224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0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b="b" l="0" r="r" t="0"/>
              <a:pathLst>
                <a:path h="143" w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252790" y="2441611"/>
            <a:ext cx="575237" cy="711901"/>
            <a:chOff x="1685925" y="982663"/>
            <a:chExt cx="735013" cy="909638"/>
          </a:xfrm>
          <a:solidFill>
            <a:schemeClr val="accent4"/>
          </a:solidFill>
        </p:grpSpPr>
        <p:sp>
          <p:nvSpPr>
            <p:cNvPr id="218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b="b" l="0" r="r" t="0"/>
              <a:pathLst>
                <a:path h="81" w="96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9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b="b" l="0" r="r" t="0"/>
              <a:pathLst>
                <a:path h="79" w="90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0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b="b" l="0" r="r" t="0"/>
              <a:pathLst>
                <a:path h="64" w="250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1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b="b" l="0" r="r" t="0"/>
              <a:pathLst>
                <a:path h="105" w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2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b="b" l="0" r="r" t="0"/>
              <a:pathLst>
                <a:path h="105" w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typeface="+mn-l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3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b="b" l="0" r="r" t="0"/>
              <a:pathLst>
                <a:path h="60" w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4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b="b" l="0" r="r" t="0"/>
              <a:pathLst>
                <a:path h="103" w="125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537666" y="2401170"/>
            <a:ext cx="776023" cy="792773"/>
            <a:chOff x="-9525" y="3198813"/>
            <a:chExt cx="882650" cy="901700"/>
          </a:xfrm>
          <a:solidFill>
            <a:schemeClr val="accent1"/>
          </a:solidFill>
        </p:grpSpPr>
        <p:sp>
          <p:nvSpPr>
            <p:cNvPr id="226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b="b" l="0" r="r" t="0"/>
              <a:pathLst>
                <a:path h="38" w="8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7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b="b" l="0" r="r" t="0"/>
              <a:pathLst>
                <a:path h="50" w="51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8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b="b" l="0" r="r" t="0"/>
              <a:pathLst>
                <a:path h="190" w="305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9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b="b" l="0" r="r" t="0"/>
              <a:pathLst>
                <a:path h="102" w="144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0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b="b" l="0" r="r" t="0"/>
              <a:pathLst>
                <a:path h="57" w="52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571850" y="2420510"/>
            <a:ext cx="612508" cy="754144"/>
            <a:chOff x="6259513" y="2459038"/>
            <a:chExt cx="782637" cy="963612"/>
          </a:xfrm>
          <a:solidFill>
            <a:schemeClr val="accent2"/>
          </a:solidFill>
        </p:grpSpPr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b="b" l="0" r="r" t="0"/>
              <a:pathLst>
                <a:path h="136" w="103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b="b" l="0" r="r" t="0"/>
              <a:pathLst>
                <a:path h="36" w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b="b" l="0" r="r" t="0"/>
              <a:pathLst>
                <a:path h="125" w="113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964630" y="2550609"/>
            <a:ext cx="2588562" cy="756517"/>
            <a:chOff x="1315499" y="1063058"/>
            <a:chExt cx="3228464" cy="697134"/>
          </a:xfrm>
        </p:grpSpPr>
        <p:sp>
          <p:nvSpPr>
            <p:cNvPr id="234" name="Text Placeholder 3"/>
            <p:cNvSpPr txBox="1"/>
            <p:nvPr/>
          </p:nvSpPr>
          <p:spPr>
            <a:xfrm>
              <a:off x="1315499" y="1063058"/>
              <a:ext cx="2217528" cy="235935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defRPr/>
              </a:pPr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点击添加相关标题文字</a:t>
              </a:r>
            </a:p>
          </p:txBody>
        </p:sp>
        <p:sp>
          <p:nvSpPr>
            <p:cNvPr id="235" name="Text Placeholder 3"/>
            <p:cNvSpPr txBox="1"/>
            <p:nvPr/>
          </p:nvSpPr>
          <p:spPr>
            <a:xfrm>
              <a:off x="1315499" y="1351783"/>
              <a:ext cx="3228464" cy="269640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请替换文字内容，点击添加相关标题文字，修改文字内容，也可以直接复制你的内容到此。点击添加相关标题文字</a:t>
              </a:r>
            </a:p>
          </p:txBody>
        </p:sp>
      </p:grpSp>
      <p:sp>
        <p:nvSpPr>
          <p:cNvPr id="236" name="Text Placeholder 3"/>
          <p:cNvSpPr txBox="1"/>
          <p:nvPr/>
        </p:nvSpPr>
        <p:spPr>
          <a:xfrm>
            <a:off x="6918508" y="2641710"/>
            <a:ext cx="914400" cy="65836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3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50%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7964629" y="3492901"/>
            <a:ext cx="2713217" cy="534125"/>
            <a:chOff x="1315499" y="1120155"/>
            <a:chExt cx="3228464" cy="492198"/>
          </a:xfrm>
        </p:grpSpPr>
        <p:sp>
          <p:nvSpPr>
            <p:cNvPr id="250" name="Text Placeholder 3"/>
            <p:cNvSpPr txBox="1"/>
            <p:nvPr/>
          </p:nvSpPr>
          <p:spPr>
            <a:xfrm>
              <a:off x="1315499" y="1120155"/>
              <a:ext cx="2115647" cy="235934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defRPr/>
              </a:pPr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点击添加相关标题文字</a:t>
              </a:r>
            </a:p>
          </p:txBody>
        </p:sp>
        <p:sp>
          <p:nvSpPr>
            <p:cNvPr id="251" name="Text Placeholder 3"/>
            <p:cNvSpPr txBox="1"/>
            <p:nvPr/>
          </p:nvSpPr>
          <p:spPr>
            <a:xfrm>
              <a:off x="1315499" y="1351780"/>
              <a:ext cx="3228464" cy="269639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请替换文字内容，点击添加相关标题文字，修改文字内容，也可以直接复制你的内容到此。点击添加相关标题文字</a:t>
              </a:r>
            </a:p>
          </p:txBody>
        </p:sp>
      </p:grpSp>
      <p:sp>
        <p:nvSpPr>
          <p:cNvPr id="252" name="Text Placeholder 3"/>
          <p:cNvSpPr txBox="1"/>
          <p:nvPr/>
        </p:nvSpPr>
        <p:spPr>
          <a:xfrm>
            <a:off x="6918508" y="3522039"/>
            <a:ext cx="914400" cy="65836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3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grpSp>
        <p:nvGrpSpPr>
          <p:cNvPr id="253" name="Group 252"/>
          <p:cNvGrpSpPr/>
          <p:nvPr/>
        </p:nvGrpSpPr>
        <p:grpSpPr>
          <a:xfrm>
            <a:off x="7964629" y="4314404"/>
            <a:ext cx="2713217" cy="592951"/>
            <a:chOff x="1315499" y="1065948"/>
            <a:chExt cx="3228464" cy="546406"/>
          </a:xfrm>
        </p:grpSpPr>
        <p:sp>
          <p:nvSpPr>
            <p:cNvPr id="254" name="Text Placeholder 3"/>
            <p:cNvSpPr txBox="1"/>
            <p:nvPr/>
          </p:nvSpPr>
          <p:spPr>
            <a:xfrm>
              <a:off x="1315499" y="1065948"/>
              <a:ext cx="2115647" cy="235934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defRPr/>
              </a:pPr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点击添加相关标题文字</a:t>
              </a:r>
            </a:p>
          </p:txBody>
        </p:sp>
        <p:sp>
          <p:nvSpPr>
            <p:cNvPr id="255" name="Text Placeholder 3"/>
            <p:cNvSpPr txBox="1"/>
            <p:nvPr/>
          </p:nvSpPr>
          <p:spPr>
            <a:xfrm>
              <a:off x="1315499" y="1351782"/>
              <a:ext cx="3228464" cy="269639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请替换文字内容，点击添加相关标题文字，修改文字内容，也可以直接复制你的内容到此。点击添加相关标题文字</a:t>
              </a:r>
            </a:p>
          </p:txBody>
        </p:sp>
      </p:grpSp>
      <p:sp>
        <p:nvSpPr>
          <p:cNvPr id="256" name="Text Placeholder 3"/>
          <p:cNvSpPr txBox="1"/>
          <p:nvPr/>
        </p:nvSpPr>
        <p:spPr>
          <a:xfrm>
            <a:off x="6918508" y="4402367"/>
            <a:ext cx="914400" cy="65836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3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80%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7964629" y="5209413"/>
            <a:ext cx="2713217" cy="578264"/>
            <a:chOff x="1315499" y="1079480"/>
            <a:chExt cx="3228464" cy="532873"/>
          </a:xfrm>
        </p:grpSpPr>
        <p:sp>
          <p:nvSpPr>
            <p:cNvPr id="258" name="Text Placeholder 3"/>
            <p:cNvSpPr txBox="1"/>
            <p:nvPr/>
          </p:nvSpPr>
          <p:spPr>
            <a:xfrm>
              <a:off x="1315499" y="1079480"/>
              <a:ext cx="2115647" cy="235935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defRPr/>
              </a:pPr>
              <a:r>
                <a:rPr altLang="en-US" lang="zh-CN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点击添加相关标题文字</a:t>
              </a:r>
            </a:p>
          </p:txBody>
        </p:sp>
        <p:sp>
          <p:nvSpPr>
            <p:cNvPr id="259" name="Text Placeholder 3"/>
            <p:cNvSpPr txBox="1"/>
            <p:nvPr/>
          </p:nvSpPr>
          <p:spPr>
            <a:xfrm>
              <a:off x="1315499" y="1351779"/>
              <a:ext cx="3228464" cy="269640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请替换文字内容，点击添加相关标题文字，修改文字内容，也可以直接复制你的内容到此。点击添加相关标题文字</a:t>
              </a:r>
            </a:p>
          </p:txBody>
        </p:sp>
      </p:grpSp>
      <p:sp>
        <p:nvSpPr>
          <p:cNvPr id="260" name="Text Placeholder 3"/>
          <p:cNvSpPr txBox="1"/>
          <p:nvPr/>
        </p:nvSpPr>
        <p:spPr>
          <a:xfrm>
            <a:off x="6918508" y="5282692"/>
            <a:ext cx="914400" cy="658368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36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90%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7" name="等腰三角形 46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1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07712786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3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accel="50000" decel="50000" fill="hold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6"/>
      <p:bldP grpId="0" spid="252"/>
      <p:bldP grpId="0" spid="256"/>
      <p:bldP grpId="0" spid="260"/>
      <p:bldP grpId="0" spid="51"/>
      <p:bldP grpId="1" spid="5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B4CB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72231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B4CB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B4CB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689587" y="3501528"/>
            <a:ext cx="1423472" cy="11521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6960">
                <a:solidFill>
                  <a:srgbClr val="00B4CB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8"/>
            <a:ext cx="274487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968655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8"/>
            <a:ext cx="274487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868873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8"/>
            <a:ext cx="274487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9722912" y="4984477"/>
            <a:ext cx="167684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8"/>
            <a:ext cx="274487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0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68755" cy="8628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5062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rgbClr val="00B4CB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val="72372708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2"/>
      <p:bldP grpId="0" spid="23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Rounded Rectangle 52"/>
          <p:cNvSpPr/>
          <p:nvPr/>
        </p:nvSpPr>
        <p:spPr>
          <a:xfrm>
            <a:off x="2028812" y="2348776"/>
            <a:ext cx="2724068" cy="3617952"/>
          </a:xfrm>
          <a:prstGeom prst="roundRect">
            <a:avLst>
              <a:gd fmla="val 5737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17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54" name="Group 58"/>
          <p:cNvGrpSpPr/>
          <p:nvPr/>
        </p:nvGrpSpPr>
        <p:grpSpPr>
          <a:xfrm>
            <a:off x="2457174" y="4963311"/>
            <a:ext cx="1867390" cy="712109"/>
            <a:chOff x="7174424" y="1352592"/>
            <a:chExt cx="2244897" cy="656212"/>
          </a:xfrm>
        </p:grpSpPr>
        <p:sp>
          <p:nvSpPr>
            <p:cNvPr id="55" name="TextBox 54"/>
            <p:cNvSpPr txBox="1"/>
            <p:nvPr/>
          </p:nvSpPr>
          <p:spPr>
            <a:xfrm>
              <a:off x="7174424" y="1600395"/>
              <a:ext cx="2244897" cy="4044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51751" y="1352592"/>
              <a:ext cx="1496205" cy="235935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80287" y="2942359"/>
            <a:ext cx="1421128" cy="1664068"/>
            <a:chOff x="1116013" y="1550988"/>
            <a:chExt cx="1606550" cy="1881187"/>
          </a:xfrm>
          <a:solidFill>
            <a:schemeClr val="bg1"/>
          </a:solidFill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1890713" y="1714500"/>
              <a:ext cx="176213" cy="233362"/>
            </a:xfrm>
            <a:custGeom>
              <a:cxnLst>
                <a:cxn ang="0">
                  <a:pos x="4" y="35"/>
                </a:cxn>
                <a:cxn ang="0">
                  <a:pos x="14" y="33"/>
                </a:cxn>
                <a:cxn ang="0">
                  <a:pos x="15" y="27"/>
                </a:cxn>
                <a:cxn ang="0">
                  <a:pos x="28" y="0"/>
                </a:cxn>
                <a:cxn ang="0">
                  <a:pos x="7" y="22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5"/>
                </a:cxn>
              </a:cxnLst>
              <a:rect b="b" l="0" r="r" t="0"/>
              <a:pathLst>
                <a:path h="37" w="28">
                  <a:moveTo>
                    <a:pt x="4" y="35"/>
                  </a:moveTo>
                  <a:cubicBezTo>
                    <a:pt x="7" y="37"/>
                    <a:pt x="11" y="36"/>
                    <a:pt x="14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3" y="23"/>
                    <a:pt x="2" y="25"/>
                  </a:cubicBezTo>
                  <a:cubicBezTo>
                    <a:pt x="0" y="28"/>
                    <a:pt x="0" y="33"/>
                    <a:pt x="4" y="35"/>
                  </a:cubicBezTo>
                  <a:close/>
                  <a:moveTo>
                    <a:pt x="4" y="35"/>
                  </a:moveTo>
                  <a:cubicBezTo>
                    <a:pt x="4" y="35"/>
                    <a:pt x="4" y="35"/>
                    <a:pt x="4" y="3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116013" y="1550988"/>
              <a:ext cx="1606550" cy="1881187"/>
            </a:xfrm>
            <a:custGeom>
              <a:cxnLst>
                <a:cxn ang="0">
                  <a:pos x="69" y="210"/>
                </a:cxn>
                <a:cxn ang="0">
                  <a:pos x="208" y="210"/>
                </a:cxn>
                <a:cxn ang="0">
                  <a:pos x="255" y="163"/>
                </a:cxn>
                <a:cxn ang="0">
                  <a:pos x="208" y="115"/>
                </a:cxn>
                <a:cxn ang="0">
                  <a:pos x="195" y="115"/>
                </a:cxn>
                <a:cxn ang="0">
                  <a:pos x="195" y="69"/>
                </a:cxn>
                <a:cxn ang="0">
                  <a:pos x="183" y="54"/>
                </a:cxn>
                <a:cxn ang="0">
                  <a:pos x="183" y="53"/>
                </a:cxn>
                <a:cxn ang="0">
                  <a:pos x="131" y="0"/>
                </a:cxn>
                <a:cxn ang="0">
                  <a:pos x="78" y="53"/>
                </a:cxn>
                <a:cxn ang="0">
                  <a:pos x="16" y="53"/>
                </a:cxn>
                <a:cxn ang="0">
                  <a:pos x="0" y="69"/>
                </a:cxn>
                <a:cxn ang="0">
                  <a:pos x="0" y="152"/>
                </a:cxn>
                <a:cxn ang="0">
                  <a:pos x="16" y="168"/>
                </a:cxn>
                <a:cxn ang="0">
                  <a:pos x="179" y="168"/>
                </a:cxn>
                <a:cxn ang="0">
                  <a:pos x="195" y="152"/>
                </a:cxn>
                <a:cxn ang="0">
                  <a:pos x="195" y="137"/>
                </a:cxn>
                <a:cxn ang="0">
                  <a:pos x="208" y="137"/>
                </a:cxn>
                <a:cxn ang="0">
                  <a:pos x="233" y="163"/>
                </a:cxn>
                <a:cxn ang="0">
                  <a:pos x="208" y="188"/>
                </a:cxn>
                <a:cxn ang="0">
                  <a:pos x="69" y="188"/>
                </a:cxn>
                <a:cxn ang="0">
                  <a:pos x="21" y="236"/>
                </a:cxn>
                <a:cxn ang="0">
                  <a:pos x="69" y="283"/>
                </a:cxn>
                <a:cxn ang="0">
                  <a:pos x="148" y="283"/>
                </a:cxn>
                <a:cxn ang="0">
                  <a:pos x="172" y="299"/>
                </a:cxn>
                <a:cxn ang="0">
                  <a:pos x="191" y="299"/>
                </a:cxn>
                <a:cxn ang="0">
                  <a:pos x="219" y="271"/>
                </a:cxn>
                <a:cxn ang="0">
                  <a:pos x="191" y="244"/>
                </a:cxn>
                <a:cxn ang="0">
                  <a:pos x="172" y="244"/>
                </a:cxn>
                <a:cxn ang="0">
                  <a:pos x="147" y="261"/>
                </a:cxn>
                <a:cxn ang="0">
                  <a:pos x="69" y="261"/>
                </a:cxn>
                <a:cxn ang="0">
                  <a:pos x="44" y="236"/>
                </a:cxn>
                <a:cxn ang="0">
                  <a:pos x="69" y="210"/>
                </a:cxn>
                <a:cxn ang="0">
                  <a:pos x="131" y="16"/>
                </a:cxn>
                <a:cxn ang="0">
                  <a:pos x="169" y="54"/>
                </a:cxn>
                <a:cxn ang="0">
                  <a:pos x="131" y="93"/>
                </a:cxn>
                <a:cxn ang="0">
                  <a:pos x="92" y="54"/>
                </a:cxn>
                <a:cxn ang="0">
                  <a:pos x="131" y="16"/>
                </a:cxn>
                <a:cxn ang="0">
                  <a:pos x="131" y="16"/>
                </a:cxn>
                <a:cxn ang="0">
                  <a:pos x="131" y="16"/>
                </a:cxn>
              </a:cxnLst>
              <a:rect b="b" l="0" r="r" t="0"/>
              <a:pathLst>
                <a:path h="299" w="255">
                  <a:moveTo>
                    <a:pt x="69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34" y="210"/>
                    <a:pt x="255" y="189"/>
                    <a:pt x="255" y="163"/>
                  </a:cubicBezTo>
                  <a:cubicBezTo>
                    <a:pt x="255" y="136"/>
                    <a:pt x="234" y="115"/>
                    <a:pt x="208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69"/>
                    <a:pt x="195" y="69"/>
                    <a:pt x="195" y="69"/>
                  </a:cubicBezTo>
                  <a:cubicBezTo>
                    <a:pt x="195" y="62"/>
                    <a:pt x="190" y="56"/>
                    <a:pt x="183" y="54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24"/>
                    <a:pt x="160" y="0"/>
                    <a:pt x="131" y="0"/>
                  </a:cubicBezTo>
                  <a:cubicBezTo>
                    <a:pt x="101" y="0"/>
                    <a:pt x="78" y="24"/>
                    <a:pt x="78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88" y="168"/>
                    <a:pt x="195" y="161"/>
                    <a:pt x="195" y="152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2" y="137"/>
                    <a:pt x="233" y="149"/>
                    <a:pt x="233" y="163"/>
                  </a:cubicBezTo>
                  <a:cubicBezTo>
                    <a:pt x="233" y="177"/>
                    <a:pt x="222" y="188"/>
                    <a:pt x="20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43" y="188"/>
                    <a:pt x="21" y="209"/>
                    <a:pt x="21" y="236"/>
                  </a:cubicBezTo>
                  <a:cubicBezTo>
                    <a:pt x="21" y="262"/>
                    <a:pt x="43" y="283"/>
                    <a:pt x="69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52" y="292"/>
                    <a:pt x="161" y="299"/>
                    <a:pt x="172" y="299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6" y="299"/>
                    <a:pt x="219" y="286"/>
                    <a:pt x="219" y="271"/>
                  </a:cubicBezTo>
                  <a:cubicBezTo>
                    <a:pt x="219" y="256"/>
                    <a:pt x="206" y="244"/>
                    <a:pt x="191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61" y="244"/>
                    <a:pt x="151" y="251"/>
                    <a:pt x="147" y="261"/>
                  </a:cubicBezTo>
                  <a:cubicBezTo>
                    <a:pt x="69" y="261"/>
                    <a:pt x="69" y="261"/>
                    <a:pt x="69" y="261"/>
                  </a:cubicBezTo>
                  <a:cubicBezTo>
                    <a:pt x="55" y="261"/>
                    <a:pt x="44" y="250"/>
                    <a:pt x="44" y="236"/>
                  </a:cubicBezTo>
                  <a:cubicBezTo>
                    <a:pt x="44" y="222"/>
                    <a:pt x="55" y="210"/>
                    <a:pt x="69" y="210"/>
                  </a:cubicBezTo>
                  <a:close/>
                  <a:moveTo>
                    <a:pt x="131" y="16"/>
                  </a:moveTo>
                  <a:cubicBezTo>
                    <a:pt x="152" y="16"/>
                    <a:pt x="169" y="33"/>
                    <a:pt x="169" y="54"/>
                  </a:cubicBezTo>
                  <a:cubicBezTo>
                    <a:pt x="169" y="76"/>
                    <a:pt x="152" y="93"/>
                    <a:pt x="131" y="93"/>
                  </a:cubicBezTo>
                  <a:cubicBezTo>
                    <a:pt x="109" y="93"/>
                    <a:pt x="92" y="76"/>
                    <a:pt x="92" y="54"/>
                  </a:cubicBezTo>
                  <a:cubicBezTo>
                    <a:pt x="92" y="33"/>
                    <a:pt x="109" y="16"/>
                    <a:pt x="131" y="16"/>
                  </a:cubicBezTo>
                  <a:close/>
                  <a:moveTo>
                    <a:pt x="131" y="16"/>
                  </a:moveTo>
                  <a:cubicBezTo>
                    <a:pt x="131" y="16"/>
                    <a:pt x="131" y="16"/>
                    <a:pt x="131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39550" y="2406788"/>
            <a:ext cx="792625" cy="792625"/>
            <a:chOff x="3998913" y="1998663"/>
            <a:chExt cx="1149350" cy="1149350"/>
          </a:xfrm>
          <a:solidFill>
            <a:schemeClr val="accent1"/>
          </a:solidFill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b="b" l="0" r="r" t="0"/>
              <a:pathLst>
                <a:path h="79" w="35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b="b" l="0" r="r" t="0"/>
              <a:pathLst>
                <a:path h="67" w="32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b="b" l="0" r="r" t="0"/>
              <a:pathLst>
                <a:path h="304" w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6084" y="4210881"/>
            <a:ext cx="919554" cy="801443"/>
            <a:chOff x="3806825" y="2456536"/>
            <a:chExt cx="1117601" cy="974052"/>
          </a:xfrm>
          <a:solidFill>
            <a:schemeClr val="accent4"/>
          </a:solidFill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3806825" y="2801938"/>
              <a:ext cx="1117601" cy="628650"/>
            </a:xfrm>
            <a:custGeom>
              <a:cxnLst>
                <a:cxn ang="0">
                  <a:pos x="771" y="377"/>
                </a:cxn>
                <a:cxn ang="0">
                  <a:pos x="771" y="472"/>
                </a:cxn>
                <a:cxn ang="0">
                  <a:pos x="838" y="472"/>
                </a:cxn>
                <a:cxn ang="0">
                  <a:pos x="838" y="310"/>
                </a:cxn>
                <a:cxn ang="0">
                  <a:pos x="67" y="310"/>
                </a:cxn>
                <a:cxn ang="0">
                  <a:pos x="67" y="35"/>
                </a:cxn>
                <a:cxn ang="0">
                  <a:pos x="57" y="11"/>
                </a:cxn>
                <a:cxn ang="0">
                  <a:pos x="33" y="0"/>
                </a:cxn>
                <a:cxn ang="0">
                  <a:pos x="10" y="11"/>
                </a:cxn>
                <a:cxn ang="0">
                  <a:pos x="0" y="35"/>
                </a:cxn>
                <a:cxn ang="0">
                  <a:pos x="0" y="472"/>
                </a:cxn>
                <a:cxn ang="0">
                  <a:pos x="67" y="472"/>
                </a:cxn>
                <a:cxn ang="0">
                  <a:pos x="67" y="377"/>
                </a:cxn>
                <a:cxn ang="0">
                  <a:pos x="771" y="377"/>
                </a:cxn>
                <a:cxn ang="0">
                  <a:pos x="771" y="377"/>
                </a:cxn>
                <a:cxn ang="0">
                  <a:pos x="771" y="377"/>
                </a:cxn>
              </a:cxnLst>
              <a:rect b="b" l="0" r="r" t="0"/>
              <a:pathLst>
                <a:path h="472" w="838">
                  <a:moveTo>
                    <a:pt x="771" y="377"/>
                  </a:moveTo>
                  <a:cubicBezTo>
                    <a:pt x="771" y="472"/>
                    <a:pt x="771" y="472"/>
                    <a:pt x="771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838" y="310"/>
                    <a:pt x="838" y="310"/>
                    <a:pt x="838" y="310"/>
                  </a:cubicBezTo>
                  <a:cubicBezTo>
                    <a:pt x="67" y="310"/>
                    <a:pt x="67" y="310"/>
                    <a:pt x="67" y="31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26"/>
                    <a:pt x="64" y="18"/>
                    <a:pt x="57" y="11"/>
                  </a:cubicBezTo>
                  <a:cubicBezTo>
                    <a:pt x="50" y="4"/>
                    <a:pt x="43" y="0"/>
                    <a:pt x="33" y="0"/>
                  </a:cubicBezTo>
                  <a:cubicBezTo>
                    <a:pt x="24" y="0"/>
                    <a:pt x="16" y="4"/>
                    <a:pt x="10" y="11"/>
                  </a:cubicBezTo>
                  <a:cubicBezTo>
                    <a:pt x="3" y="18"/>
                    <a:pt x="0" y="26"/>
                    <a:pt x="0" y="35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7" y="472"/>
                    <a:pt x="67" y="472"/>
                    <a:pt x="67" y="472"/>
                  </a:cubicBezTo>
                  <a:cubicBezTo>
                    <a:pt x="67" y="377"/>
                    <a:pt x="67" y="377"/>
                    <a:pt x="67" y="377"/>
                  </a:cubicBezTo>
                  <a:lnTo>
                    <a:pt x="771" y="377"/>
                  </a:lnTo>
                  <a:close/>
                  <a:moveTo>
                    <a:pt x="771" y="377"/>
                  </a:moveTo>
                  <a:cubicBezTo>
                    <a:pt x="771" y="377"/>
                    <a:pt x="771" y="377"/>
                    <a:pt x="771" y="3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976688" y="2919413"/>
              <a:ext cx="165100" cy="163512"/>
            </a:xfrm>
            <a:custGeom>
              <a:cxnLst>
                <a:cxn ang="0">
                  <a:pos x="61" y="123"/>
                </a:cxn>
                <a:cxn ang="0">
                  <a:pos x="105" y="105"/>
                </a:cxn>
                <a:cxn ang="0">
                  <a:pos x="124" y="61"/>
                </a:cxn>
                <a:cxn ang="0">
                  <a:pos x="105" y="18"/>
                </a:cxn>
                <a:cxn ang="0">
                  <a:pos x="61" y="0"/>
                </a:cxn>
                <a:cxn ang="0">
                  <a:pos x="18" y="18"/>
                </a:cxn>
                <a:cxn ang="0">
                  <a:pos x="0" y="61"/>
                </a:cxn>
                <a:cxn ang="0">
                  <a:pos x="18" y="105"/>
                </a:cxn>
                <a:cxn ang="0">
                  <a:pos x="61" y="123"/>
                </a:cxn>
                <a:cxn ang="0">
                  <a:pos x="61" y="123"/>
                </a:cxn>
                <a:cxn ang="0">
                  <a:pos x="61" y="123"/>
                </a:cxn>
              </a:cxnLst>
              <a:rect b="b" l="0" r="r" t="0"/>
              <a:pathLst>
                <a:path h="123" w="124">
                  <a:moveTo>
                    <a:pt x="61" y="123"/>
                  </a:moveTo>
                  <a:cubicBezTo>
                    <a:pt x="78" y="123"/>
                    <a:pt x="93" y="117"/>
                    <a:pt x="105" y="105"/>
                  </a:cubicBezTo>
                  <a:cubicBezTo>
                    <a:pt x="118" y="93"/>
                    <a:pt x="124" y="78"/>
                    <a:pt x="124" y="61"/>
                  </a:cubicBezTo>
                  <a:cubicBezTo>
                    <a:pt x="124" y="44"/>
                    <a:pt x="118" y="30"/>
                    <a:pt x="105" y="18"/>
                  </a:cubicBezTo>
                  <a:cubicBezTo>
                    <a:pt x="93" y="6"/>
                    <a:pt x="78" y="0"/>
                    <a:pt x="61" y="0"/>
                  </a:cubicBezTo>
                  <a:cubicBezTo>
                    <a:pt x="44" y="0"/>
                    <a:pt x="30" y="6"/>
                    <a:pt x="18" y="18"/>
                  </a:cubicBezTo>
                  <a:cubicBezTo>
                    <a:pt x="6" y="30"/>
                    <a:pt x="0" y="44"/>
                    <a:pt x="0" y="61"/>
                  </a:cubicBezTo>
                  <a:cubicBezTo>
                    <a:pt x="0" y="78"/>
                    <a:pt x="6" y="93"/>
                    <a:pt x="18" y="105"/>
                  </a:cubicBezTo>
                  <a:cubicBezTo>
                    <a:pt x="30" y="117"/>
                    <a:pt x="44" y="123"/>
                    <a:pt x="61" y="123"/>
                  </a:cubicBezTo>
                  <a:close/>
                  <a:moveTo>
                    <a:pt x="61" y="123"/>
                  </a:moveTo>
                  <a:cubicBezTo>
                    <a:pt x="61" y="123"/>
                    <a:pt x="61" y="123"/>
                    <a:pt x="61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4000500" y="3060700"/>
              <a:ext cx="114300" cy="22225"/>
            </a:xfrm>
            <a:custGeom>
              <a:cxnLst>
                <a:cxn ang="0">
                  <a:pos x="86" y="0"/>
                </a:cxn>
                <a:cxn ang="0">
                  <a:pos x="0" y="0"/>
                </a:cxn>
                <a:cxn ang="0">
                  <a:pos x="43" y="17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</a:cxnLst>
              <a:rect b="b" l="0" r="r" t="0"/>
              <a:pathLst>
                <a:path h="17" w="86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1"/>
                    <a:pt x="26" y="17"/>
                    <a:pt x="43" y="17"/>
                  </a:cubicBezTo>
                  <a:cubicBezTo>
                    <a:pt x="60" y="17"/>
                    <a:pt x="74" y="11"/>
                    <a:pt x="86" y="0"/>
                  </a:cubicBezTo>
                  <a:close/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944938" y="2930525"/>
              <a:ext cx="976313" cy="236537"/>
            </a:xfrm>
            <a:custGeom>
              <a:cxnLst>
                <a:cxn ang="0">
                  <a:pos x="718" y="63"/>
                </a:cxn>
                <a:cxn ang="0">
                  <a:pos x="683" y="47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72" y="9"/>
                </a:cxn>
                <a:cxn ang="0">
                  <a:pos x="163" y="31"/>
                </a:cxn>
                <a:cxn ang="0">
                  <a:pos x="163" y="115"/>
                </a:cxn>
                <a:cxn ang="0">
                  <a:pos x="84" y="129"/>
                </a:cxn>
                <a:cxn ang="0">
                  <a:pos x="30" y="106"/>
                </a:cxn>
                <a:cxn ang="0">
                  <a:pos x="23" y="98"/>
                </a:cxn>
                <a:cxn ang="0">
                  <a:pos x="0" y="129"/>
                </a:cxn>
                <a:cxn ang="0">
                  <a:pos x="0" y="144"/>
                </a:cxn>
                <a:cxn ang="0">
                  <a:pos x="33" y="177"/>
                </a:cxn>
                <a:cxn ang="0">
                  <a:pos x="732" y="177"/>
                </a:cxn>
                <a:cxn ang="0">
                  <a:pos x="732" y="95"/>
                </a:cxn>
                <a:cxn ang="0">
                  <a:pos x="718" y="63"/>
                </a:cxn>
                <a:cxn ang="0">
                  <a:pos x="718" y="63"/>
                </a:cxn>
                <a:cxn ang="0">
                  <a:pos x="718" y="63"/>
                </a:cxn>
              </a:cxnLst>
              <a:rect b="b" l="0" r="r" t="0"/>
              <a:pathLst>
                <a:path h="177" w="732">
                  <a:moveTo>
                    <a:pt x="718" y="63"/>
                  </a:moveTo>
                  <a:cubicBezTo>
                    <a:pt x="709" y="55"/>
                    <a:pt x="697" y="50"/>
                    <a:pt x="683" y="4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5" y="0"/>
                    <a:pt x="178" y="3"/>
                    <a:pt x="172" y="9"/>
                  </a:cubicBezTo>
                  <a:cubicBezTo>
                    <a:pt x="166" y="15"/>
                    <a:pt x="163" y="22"/>
                    <a:pt x="163" y="31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59" y="108"/>
                    <a:pt x="105" y="129"/>
                    <a:pt x="84" y="129"/>
                  </a:cubicBezTo>
                  <a:cubicBezTo>
                    <a:pt x="63" y="129"/>
                    <a:pt x="45" y="121"/>
                    <a:pt x="30" y="106"/>
                  </a:cubicBezTo>
                  <a:cubicBezTo>
                    <a:pt x="28" y="104"/>
                    <a:pt x="25" y="101"/>
                    <a:pt x="23" y="98"/>
                  </a:cubicBezTo>
                  <a:cubicBezTo>
                    <a:pt x="10" y="102"/>
                    <a:pt x="0" y="115"/>
                    <a:pt x="0" y="12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2"/>
                    <a:pt x="15" y="177"/>
                    <a:pt x="33" y="177"/>
                  </a:cubicBezTo>
                  <a:cubicBezTo>
                    <a:pt x="732" y="177"/>
                    <a:pt x="732" y="177"/>
                    <a:pt x="732" y="177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82"/>
                    <a:pt x="728" y="71"/>
                    <a:pt x="718" y="63"/>
                  </a:cubicBezTo>
                  <a:close/>
                  <a:moveTo>
                    <a:pt x="718" y="63"/>
                  </a:moveTo>
                  <a:cubicBezTo>
                    <a:pt x="718" y="63"/>
                    <a:pt x="718" y="63"/>
                    <a:pt x="718" y="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4238625" y="2456536"/>
              <a:ext cx="320675" cy="320675"/>
            </a:xfrm>
            <a:custGeom>
              <a:cxnLst>
                <a:cxn ang="0">
                  <a:pos x="120" y="0"/>
                </a:cxn>
                <a:cxn ang="0">
                  <a:pos x="0" y="120"/>
                </a:cxn>
                <a:cxn ang="0">
                  <a:pos x="120" y="241"/>
                </a:cxn>
                <a:cxn ang="0">
                  <a:pos x="240" y="120"/>
                </a:cxn>
                <a:cxn ang="0">
                  <a:pos x="120" y="0"/>
                </a:cxn>
                <a:cxn ang="0">
                  <a:pos x="120" y="204"/>
                </a:cxn>
                <a:cxn ang="0">
                  <a:pos x="36" y="120"/>
                </a:cxn>
                <a:cxn ang="0">
                  <a:pos x="120" y="37"/>
                </a:cxn>
                <a:cxn ang="0">
                  <a:pos x="204" y="120"/>
                </a:cxn>
                <a:cxn ang="0">
                  <a:pos x="120" y="204"/>
                </a:cxn>
                <a:cxn ang="0">
                  <a:pos x="120" y="204"/>
                </a:cxn>
                <a:cxn ang="0">
                  <a:pos x="120" y="204"/>
                </a:cxn>
              </a:cxnLst>
              <a:rect b="b" l="0" r="r" t="0"/>
              <a:pathLst>
                <a:path h="241" w="24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7"/>
                    <a:pt x="54" y="241"/>
                    <a:pt x="120" y="241"/>
                  </a:cubicBezTo>
                  <a:cubicBezTo>
                    <a:pt x="186" y="241"/>
                    <a:pt x="240" y="187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04"/>
                  </a:moveTo>
                  <a:cubicBezTo>
                    <a:pt x="74" y="204"/>
                    <a:pt x="36" y="166"/>
                    <a:pt x="36" y="120"/>
                  </a:cubicBezTo>
                  <a:cubicBezTo>
                    <a:pt x="36" y="74"/>
                    <a:pt x="74" y="37"/>
                    <a:pt x="120" y="37"/>
                  </a:cubicBezTo>
                  <a:cubicBezTo>
                    <a:pt x="166" y="37"/>
                    <a:pt x="204" y="74"/>
                    <a:pt x="204" y="120"/>
                  </a:cubicBezTo>
                  <a:cubicBezTo>
                    <a:pt x="204" y="166"/>
                    <a:pt x="166" y="204"/>
                    <a:pt x="120" y="204"/>
                  </a:cubicBezTo>
                  <a:close/>
                  <a:moveTo>
                    <a:pt x="120" y="204"/>
                  </a:moveTo>
                  <a:cubicBezTo>
                    <a:pt x="120" y="204"/>
                    <a:pt x="120" y="204"/>
                    <a:pt x="120" y="2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384675" y="2532736"/>
              <a:ext cx="103188" cy="101600"/>
            </a:xfrm>
            <a:custGeom>
              <a:cxnLst>
                <a:cxn ang="0">
                  <a:pos x="20" y="57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77"/>
                </a:cxn>
                <a:cxn ang="0">
                  <a:pos x="20" y="77"/>
                </a:cxn>
                <a:cxn ang="0">
                  <a:pos x="20" y="77"/>
                </a:cxn>
                <a:cxn ang="0">
                  <a:pos x="67" y="77"/>
                </a:cxn>
                <a:cxn ang="0">
                  <a:pos x="77" y="67"/>
                </a:cxn>
                <a:cxn ang="0">
                  <a:pos x="67" y="57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20" y="57"/>
                </a:cxn>
              </a:cxnLst>
              <a:rect b="b" l="0" r="r" t="0"/>
              <a:pathLst>
                <a:path h="77" w="77">
                  <a:moveTo>
                    <a:pt x="20" y="57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72" y="77"/>
                    <a:pt x="77" y="73"/>
                    <a:pt x="77" y="67"/>
                  </a:cubicBezTo>
                  <a:cubicBezTo>
                    <a:pt x="77" y="61"/>
                    <a:pt x="72" y="57"/>
                    <a:pt x="67" y="57"/>
                  </a:cubicBezTo>
                  <a:lnTo>
                    <a:pt x="20" y="57"/>
                  </a:lnTo>
                  <a:close/>
                  <a:moveTo>
                    <a:pt x="20" y="57"/>
                  </a:moveTo>
                  <a:cubicBezTo>
                    <a:pt x="20" y="57"/>
                    <a:pt x="20" y="57"/>
                    <a:pt x="20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7673862" y="2431052"/>
            <a:ext cx="812074" cy="845659"/>
          </a:xfrm>
          <a:custGeom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b="b" l="0" r="r" t="0"/>
            <a:pathLst>
              <a:path h="412" w="396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34647" y="4219701"/>
            <a:ext cx="690519" cy="834860"/>
            <a:chOff x="5676900" y="2346325"/>
            <a:chExt cx="949325" cy="1147763"/>
          </a:xfrm>
          <a:solidFill>
            <a:schemeClr val="accent6"/>
          </a:solidFill>
        </p:grpSpPr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b="b" l="0" r="r" t="0"/>
              <a:pathLst>
                <a:path h="248" w="250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b="b" l="0" r="r" t="0"/>
              <a:pathLst>
                <a:path h="49" w="37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b="b" l="0" r="r" t="0"/>
              <a:pathLst>
                <a:path h="80" w="102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3863644" y="2057806"/>
            <a:ext cx="745295" cy="745295"/>
          </a:xfrm>
          <a:prstGeom prst="wedgeRectCallou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3039">
              <a:solidFill>
                <a:schemeClr val="accent2">
                  <a:lumMod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9" name="Freeform 36"/>
          <p:cNvSpPr>
            <a:spLocks noEditPoints="1"/>
          </p:cNvSpPr>
          <p:nvPr/>
        </p:nvSpPr>
        <p:spPr bwMode="auto">
          <a:xfrm>
            <a:off x="4101437" y="2207377"/>
            <a:ext cx="298033" cy="408289"/>
          </a:xfrm>
          <a:custGeom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b="b" l="0" r="r" t="0"/>
            <a:pathLst>
              <a:path h="98" w="70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2899" y="3324456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02899" y="5137367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46945" y="3324456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46945" y="5137367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9670392" y="2431921"/>
            <a:ext cx="914149" cy="877637"/>
            <a:chOff x="6959600" y="869951"/>
            <a:chExt cx="2185988" cy="2098675"/>
          </a:xfrm>
          <a:solidFill>
            <a:schemeClr val="accent5"/>
          </a:solidFill>
        </p:grpSpPr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8042275" y="1231901"/>
              <a:ext cx="346075" cy="346075"/>
            </a:xfrm>
            <a:custGeom>
              <a:cxnLst>
                <a:cxn ang="0">
                  <a:pos x="119" y="0"/>
                </a:cxn>
                <a:cxn ang="0">
                  <a:pos x="238" y="120"/>
                </a:cxn>
                <a:cxn ang="0">
                  <a:pos x="119" y="239"/>
                </a:cxn>
                <a:cxn ang="0">
                  <a:pos x="0" y="120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b="b" l="0" r="r" t="0"/>
              <a:pathLst>
                <a:path h="239" w="238">
                  <a:moveTo>
                    <a:pt x="119" y="0"/>
                  </a:moveTo>
                  <a:cubicBezTo>
                    <a:pt x="185" y="0"/>
                    <a:pt x="238" y="54"/>
                    <a:pt x="238" y="120"/>
                  </a:cubicBezTo>
                  <a:cubicBezTo>
                    <a:pt x="238" y="185"/>
                    <a:pt x="185" y="239"/>
                    <a:pt x="119" y="239"/>
                  </a:cubicBezTo>
                  <a:cubicBezTo>
                    <a:pt x="53" y="239"/>
                    <a:pt x="0" y="185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7607300" y="1254126"/>
              <a:ext cx="1193800" cy="1714500"/>
            </a:xfrm>
            <a:custGeom>
              <a:cxnLst>
                <a:cxn ang="0">
                  <a:pos x="803" y="20"/>
                </a:cxn>
                <a:cxn ang="0">
                  <a:pos x="732" y="20"/>
                </a:cxn>
                <a:cxn ang="0">
                  <a:pos x="489" y="262"/>
                </a:cxn>
                <a:cxn ang="0">
                  <a:pos x="422" y="242"/>
                </a:cxn>
                <a:cxn ang="0">
                  <a:pos x="343" y="272"/>
                </a:cxn>
                <a:cxn ang="0">
                  <a:pos x="91" y="20"/>
                </a:cxn>
                <a:cxn ang="0">
                  <a:pos x="19" y="20"/>
                </a:cxn>
                <a:cxn ang="0">
                  <a:pos x="19" y="91"/>
                </a:cxn>
                <a:cxn ang="0">
                  <a:pos x="300" y="374"/>
                </a:cxn>
                <a:cxn ang="0">
                  <a:pos x="300" y="1131"/>
                </a:cxn>
                <a:cxn ang="0">
                  <a:pos x="350" y="1182"/>
                </a:cxn>
                <a:cxn ang="0">
                  <a:pos x="401" y="1131"/>
                </a:cxn>
                <a:cxn ang="0">
                  <a:pos x="401" y="774"/>
                </a:cxn>
                <a:cxn ang="0">
                  <a:pos x="422" y="776"/>
                </a:cxn>
                <a:cxn ang="0">
                  <a:pos x="444" y="774"/>
                </a:cxn>
                <a:cxn ang="0">
                  <a:pos x="444" y="1131"/>
                </a:cxn>
                <a:cxn ang="0">
                  <a:pos x="495" y="1182"/>
                </a:cxn>
                <a:cxn ang="0">
                  <a:pos x="545" y="1131"/>
                </a:cxn>
                <a:cxn ang="0">
                  <a:pos x="545" y="353"/>
                </a:cxn>
                <a:cxn ang="0">
                  <a:pos x="803" y="91"/>
                </a:cxn>
                <a:cxn ang="0">
                  <a:pos x="803" y="20"/>
                </a:cxn>
                <a:cxn ang="0">
                  <a:pos x="803" y="20"/>
                </a:cxn>
                <a:cxn ang="0">
                  <a:pos x="803" y="20"/>
                </a:cxn>
              </a:cxnLst>
              <a:rect b="b" l="0" r="r" t="0"/>
              <a:pathLst>
                <a:path h="1182" w="823">
                  <a:moveTo>
                    <a:pt x="803" y="20"/>
                  </a:moveTo>
                  <a:cubicBezTo>
                    <a:pt x="783" y="0"/>
                    <a:pt x="751" y="0"/>
                    <a:pt x="732" y="20"/>
                  </a:cubicBezTo>
                  <a:cubicBezTo>
                    <a:pt x="489" y="262"/>
                    <a:pt x="489" y="262"/>
                    <a:pt x="489" y="262"/>
                  </a:cubicBezTo>
                  <a:cubicBezTo>
                    <a:pt x="470" y="249"/>
                    <a:pt x="447" y="242"/>
                    <a:pt x="422" y="242"/>
                  </a:cubicBezTo>
                  <a:cubicBezTo>
                    <a:pt x="392" y="242"/>
                    <a:pt x="364" y="253"/>
                    <a:pt x="343" y="27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71" y="0"/>
                    <a:pt x="39" y="0"/>
                    <a:pt x="19" y="20"/>
                  </a:cubicBezTo>
                  <a:cubicBezTo>
                    <a:pt x="0" y="39"/>
                    <a:pt x="0" y="71"/>
                    <a:pt x="19" y="91"/>
                  </a:cubicBezTo>
                  <a:cubicBezTo>
                    <a:pt x="300" y="374"/>
                    <a:pt x="300" y="374"/>
                    <a:pt x="300" y="374"/>
                  </a:cubicBezTo>
                  <a:cubicBezTo>
                    <a:pt x="300" y="1131"/>
                    <a:pt x="300" y="1131"/>
                    <a:pt x="300" y="1131"/>
                  </a:cubicBezTo>
                  <a:cubicBezTo>
                    <a:pt x="300" y="1159"/>
                    <a:pt x="322" y="1182"/>
                    <a:pt x="350" y="1182"/>
                  </a:cubicBezTo>
                  <a:cubicBezTo>
                    <a:pt x="378" y="1182"/>
                    <a:pt x="401" y="1159"/>
                    <a:pt x="401" y="1131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8" y="775"/>
                    <a:pt x="415" y="776"/>
                    <a:pt x="422" y="776"/>
                  </a:cubicBezTo>
                  <a:cubicBezTo>
                    <a:pt x="430" y="776"/>
                    <a:pt x="437" y="775"/>
                    <a:pt x="444" y="774"/>
                  </a:cubicBezTo>
                  <a:cubicBezTo>
                    <a:pt x="444" y="1131"/>
                    <a:pt x="444" y="1131"/>
                    <a:pt x="444" y="1131"/>
                  </a:cubicBezTo>
                  <a:cubicBezTo>
                    <a:pt x="444" y="1159"/>
                    <a:pt x="467" y="1182"/>
                    <a:pt x="495" y="1182"/>
                  </a:cubicBezTo>
                  <a:cubicBezTo>
                    <a:pt x="523" y="1182"/>
                    <a:pt x="545" y="1159"/>
                    <a:pt x="545" y="113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803" y="91"/>
                    <a:pt x="803" y="91"/>
                    <a:pt x="803" y="91"/>
                  </a:cubicBezTo>
                  <a:cubicBezTo>
                    <a:pt x="823" y="71"/>
                    <a:pt x="823" y="39"/>
                    <a:pt x="803" y="20"/>
                  </a:cubicBezTo>
                  <a:close/>
                  <a:moveTo>
                    <a:pt x="803" y="20"/>
                  </a:moveTo>
                  <a:cubicBezTo>
                    <a:pt x="803" y="20"/>
                    <a:pt x="803" y="20"/>
                    <a:pt x="803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7377113" y="1920876"/>
              <a:ext cx="617538" cy="311150"/>
            </a:xfrm>
            <a:custGeom>
              <a:cxnLst>
                <a:cxn ang="0">
                  <a:pos x="426" y="0"/>
                </a:cxn>
                <a:cxn ang="0">
                  <a:pos x="321" y="0"/>
                </a:cxn>
                <a:cxn ang="0">
                  <a:pos x="284" y="15"/>
                </a:cxn>
                <a:cxn ang="0">
                  <a:pos x="269" y="57"/>
                </a:cxn>
                <a:cxn ang="0">
                  <a:pos x="269" y="78"/>
                </a:cxn>
                <a:cxn ang="0">
                  <a:pos x="55" y="78"/>
                </a:cxn>
                <a:cxn ang="0">
                  <a:pos x="0" y="133"/>
                </a:cxn>
                <a:cxn ang="0">
                  <a:pos x="0" y="160"/>
                </a:cxn>
                <a:cxn ang="0">
                  <a:pos x="3" y="177"/>
                </a:cxn>
                <a:cxn ang="0">
                  <a:pos x="55" y="215"/>
                </a:cxn>
                <a:cxn ang="0">
                  <a:pos x="426" y="215"/>
                </a:cxn>
                <a:cxn ang="0">
                  <a:pos x="426" y="0"/>
                </a:cxn>
                <a:cxn ang="0">
                  <a:pos x="426" y="0"/>
                </a:cxn>
                <a:cxn ang="0">
                  <a:pos x="426" y="0"/>
                </a:cxn>
              </a:cxnLst>
              <a:rect b="b" l="0" r="r" t="0"/>
              <a:pathLst>
                <a:path h="215" w="426">
                  <a:moveTo>
                    <a:pt x="426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07" y="0"/>
                    <a:pt x="294" y="5"/>
                    <a:pt x="284" y="15"/>
                  </a:cubicBezTo>
                  <a:cubicBezTo>
                    <a:pt x="274" y="25"/>
                    <a:pt x="269" y="43"/>
                    <a:pt x="269" y="57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25" y="78"/>
                    <a:pt x="0" y="103"/>
                    <a:pt x="0" y="13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1" y="171"/>
                    <a:pt x="3" y="177"/>
                  </a:cubicBezTo>
                  <a:cubicBezTo>
                    <a:pt x="10" y="199"/>
                    <a:pt x="30" y="215"/>
                    <a:pt x="55" y="215"/>
                  </a:cubicBezTo>
                  <a:cubicBezTo>
                    <a:pt x="426" y="215"/>
                    <a:pt x="426" y="215"/>
                    <a:pt x="426" y="215"/>
                  </a:cubicBezTo>
                  <a:lnTo>
                    <a:pt x="426" y="0"/>
                  </a:lnTo>
                  <a:close/>
                  <a:moveTo>
                    <a:pt x="426" y="0"/>
                  </a:moveTo>
                  <a:cubicBezTo>
                    <a:pt x="426" y="0"/>
                    <a:pt x="426" y="0"/>
                    <a:pt x="4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7" name="Freeform 43"/>
            <p:cNvSpPr>
              <a:spLocks noEditPoints="1"/>
            </p:cNvSpPr>
            <p:nvPr/>
          </p:nvSpPr>
          <p:spPr bwMode="auto">
            <a:xfrm>
              <a:off x="8445500" y="1920876"/>
              <a:ext cx="695325" cy="311150"/>
            </a:xfrm>
            <a:custGeom>
              <a:cxnLst>
                <a:cxn ang="0">
                  <a:pos x="456" y="26"/>
                </a:cxn>
                <a:cxn ang="0">
                  <a:pos x="397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479" y="215"/>
                </a:cxn>
                <a:cxn ang="0">
                  <a:pos x="479" y="79"/>
                </a:cxn>
                <a:cxn ang="0">
                  <a:pos x="456" y="26"/>
                </a:cxn>
                <a:cxn ang="0">
                  <a:pos x="456" y="26"/>
                </a:cxn>
                <a:cxn ang="0">
                  <a:pos x="456" y="26"/>
                </a:cxn>
              </a:cxnLst>
              <a:rect b="b" l="0" r="r" t="0"/>
              <a:pathLst>
                <a:path h="215" w="479">
                  <a:moveTo>
                    <a:pt x="456" y="26"/>
                  </a:moveTo>
                  <a:cubicBezTo>
                    <a:pt x="440" y="12"/>
                    <a:pt x="421" y="4"/>
                    <a:pt x="3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79" y="79"/>
                    <a:pt x="479" y="79"/>
                    <a:pt x="479" y="79"/>
                  </a:cubicBezTo>
                  <a:cubicBezTo>
                    <a:pt x="479" y="57"/>
                    <a:pt x="471" y="39"/>
                    <a:pt x="456" y="26"/>
                  </a:cubicBezTo>
                  <a:close/>
                  <a:moveTo>
                    <a:pt x="456" y="26"/>
                  </a:moveTo>
                  <a:cubicBezTo>
                    <a:pt x="456" y="26"/>
                    <a:pt x="456" y="26"/>
                    <a:pt x="45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7124700" y="1573213"/>
              <a:ext cx="869950" cy="1136650"/>
            </a:xfrm>
            <a:custGeom>
              <a:cxnLst>
                <a:cxn ang="0">
                  <a:pos x="600" y="514"/>
                </a:cxn>
                <a:cxn ang="0">
                  <a:pos x="112" y="514"/>
                </a:cxn>
                <a:cxn ang="0">
                  <a:pos x="112" y="57"/>
                </a:cxn>
                <a:cxn ang="0">
                  <a:pos x="95" y="17"/>
                </a:cxn>
                <a:cxn ang="0">
                  <a:pos x="56" y="0"/>
                </a:cxn>
                <a:cxn ang="0">
                  <a:pos x="16" y="17"/>
                </a:cxn>
                <a:cxn ang="0">
                  <a:pos x="0" y="57"/>
                </a:cxn>
                <a:cxn ang="0">
                  <a:pos x="0" y="783"/>
                </a:cxn>
                <a:cxn ang="0">
                  <a:pos x="112" y="783"/>
                </a:cxn>
                <a:cxn ang="0">
                  <a:pos x="112" y="625"/>
                </a:cxn>
                <a:cxn ang="0">
                  <a:pos x="600" y="625"/>
                </a:cxn>
                <a:cxn ang="0">
                  <a:pos x="600" y="514"/>
                </a:cxn>
                <a:cxn ang="0">
                  <a:pos x="600" y="514"/>
                </a:cxn>
                <a:cxn ang="0">
                  <a:pos x="600" y="514"/>
                </a:cxn>
              </a:cxnLst>
              <a:rect b="b" l="0" r="r" t="0"/>
              <a:pathLst>
                <a:path h="783" w="600">
                  <a:moveTo>
                    <a:pt x="600" y="514"/>
                  </a:moveTo>
                  <a:cubicBezTo>
                    <a:pt x="112" y="514"/>
                    <a:pt x="112" y="514"/>
                    <a:pt x="112" y="514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42"/>
                    <a:pt x="106" y="29"/>
                    <a:pt x="95" y="17"/>
                  </a:cubicBezTo>
                  <a:cubicBezTo>
                    <a:pt x="84" y="5"/>
                    <a:pt x="71" y="0"/>
                    <a:pt x="56" y="0"/>
                  </a:cubicBezTo>
                  <a:cubicBezTo>
                    <a:pt x="40" y="0"/>
                    <a:pt x="27" y="5"/>
                    <a:pt x="16" y="17"/>
                  </a:cubicBezTo>
                  <a:cubicBezTo>
                    <a:pt x="6" y="29"/>
                    <a:pt x="0" y="42"/>
                    <a:pt x="0" y="57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12" y="783"/>
                    <a:pt x="112" y="783"/>
                    <a:pt x="112" y="783"/>
                  </a:cubicBezTo>
                  <a:cubicBezTo>
                    <a:pt x="112" y="625"/>
                    <a:pt x="112" y="625"/>
                    <a:pt x="112" y="625"/>
                  </a:cubicBezTo>
                  <a:cubicBezTo>
                    <a:pt x="600" y="625"/>
                    <a:pt x="600" y="625"/>
                    <a:pt x="600" y="625"/>
                  </a:cubicBezTo>
                  <a:lnTo>
                    <a:pt x="600" y="514"/>
                  </a:lnTo>
                  <a:close/>
                  <a:moveTo>
                    <a:pt x="600" y="514"/>
                  </a:moveTo>
                  <a:cubicBezTo>
                    <a:pt x="600" y="514"/>
                    <a:pt x="600" y="514"/>
                    <a:pt x="600" y="5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9" name="Freeform 45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246" w="441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246" w="441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6959600" y="869951"/>
              <a:ext cx="579438" cy="581025"/>
            </a:xfrm>
            <a:custGeom>
              <a:cxnLst>
                <a:cxn ang="0">
                  <a:pos x="200" y="0"/>
                </a:cxn>
                <a:cxn ang="0">
                  <a:pos x="0" y="200"/>
                </a:cxn>
                <a:cxn ang="0">
                  <a:pos x="200" y="400"/>
                </a:cxn>
                <a:cxn ang="0">
                  <a:pos x="400" y="200"/>
                </a:cxn>
                <a:cxn ang="0">
                  <a:pos x="200" y="0"/>
                </a:cxn>
                <a:cxn ang="0">
                  <a:pos x="200" y="339"/>
                </a:cxn>
                <a:cxn ang="0">
                  <a:pos x="61" y="200"/>
                </a:cxn>
                <a:cxn ang="0">
                  <a:pos x="200" y="61"/>
                </a:cxn>
                <a:cxn ang="0">
                  <a:pos x="339" y="200"/>
                </a:cxn>
                <a:cxn ang="0">
                  <a:pos x="200" y="339"/>
                </a:cxn>
                <a:cxn ang="0">
                  <a:pos x="200" y="339"/>
                </a:cxn>
                <a:cxn ang="0">
                  <a:pos x="200" y="339"/>
                </a:cxn>
              </a:cxnLst>
              <a:rect b="b" l="0" r="r" t="0"/>
              <a:pathLst>
                <a:path h="400" w="400">
                  <a:moveTo>
                    <a:pt x="200" y="0"/>
                  </a:moveTo>
                  <a:cubicBezTo>
                    <a:pt x="89" y="0"/>
                    <a:pt x="0" y="89"/>
                    <a:pt x="0" y="200"/>
                  </a:cubicBezTo>
                  <a:cubicBezTo>
                    <a:pt x="0" y="310"/>
                    <a:pt x="89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ubicBezTo>
                    <a:pt x="400" y="89"/>
                    <a:pt x="310" y="0"/>
                    <a:pt x="200" y="0"/>
                  </a:cubicBezTo>
                  <a:close/>
                  <a:moveTo>
                    <a:pt x="200" y="339"/>
                  </a:moveTo>
                  <a:cubicBezTo>
                    <a:pt x="123" y="339"/>
                    <a:pt x="61" y="277"/>
                    <a:pt x="61" y="200"/>
                  </a:cubicBezTo>
                  <a:cubicBezTo>
                    <a:pt x="61" y="123"/>
                    <a:pt x="123" y="61"/>
                    <a:pt x="200" y="61"/>
                  </a:cubicBezTo>
                  <a:cubicBezTo>
                    <a:pt x="277" y="61"/>
                    <a:pt x="339" y="123"/>
                    <a:pt x="339" y="200"/>
                  </a:cubicBezTo>
                  <a:cubicBezTo>
                    <a:pt x="339" y="277"/>
                    <a:pt x="277" y="339"/>
                    <a:pt x="200" y="339"/>
                  </a:cubicBezTo>
                  <a:close/>
                  <a:moveTo>
                    <a:pt x="200" y="339"/>
                  </a:moveTo>
                  <a:cubicBezTo>
                    <a:pt x="200" y="339"/>
                    <a:pt x="200" y="339"/>
                    <a:pt x="200" y="3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7224713" y="1008063"/>
              <a:ext cx="185738" cy="185738"/>
            </a:xfrm>
            <a:custGeom>
              <a:cxnLst>
                <a:cxn ang="0">
                  <a:pos x="34" y="94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28"/>
                </a:cxn>
                <a:cxn ang="0">
                  <a:pos x="34" y="128"/>
                </a:cxn>
                <a:cxn ang="0">
                  <a:pos x="34" y="128"/>
                </a:cxn>
                <a:cxn ang="0">
                  <a:pos x="111" y="128"/>
                </a:cxn>
                <a:cxn ang="0">
                  <a:pos x="128" y="111"/>
                </a:cxn>
                <a:cxn ang="0">
                  <a:pos x="111" y="9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34" y="94"/>
                </a:cxn>
              </a:cxnLst>
              <a:rect b="b" l="0" r="r" t="0"/>
              <a:pathLst>
                <a:path h="128" w="128">
                  <a:moveTo>
                    <a:pt x="34" y="94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1" y="128"/>
                    <a:pt x="128" y="121"/>
                    <a:pt x="128" y="111"/>
                  </a:cubicBezTo>
                  <a:cubicBezTo>
                    <a:pt x="128" y="102"/>
                    <a:pt x="121" y="94"/>
                    <a:pt x="111" y="94"/>
                  </a:cubicBezTo>
                  <a:lnTo>
                    <a:pt x="34" y="94"/>
                  </a:lnTo>
                  <a:close/>
                  <a:moveTo>
                    <a:pt x="34" y="94"/>
                  </a:moveTo>
                  <a:cubicBezTo>
                    <a:pt x="34" y="94"/>
                    <a:pt x="34" y="94"/>
                    <a:pt x="34" y="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194485" y="3324456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9818477" y="4242787"/>
            <a:ext cx="617981" cy="789600"/>
            <a:chOff x="7239000" y="2776538"/>
            <a:chExt cx="1331913" cy="1701800"/>
          </a:xfrm>
          <a:solidFill>
            <a:schemeClr val="accent2"/>
          </a:solidFill>
        </p:grpSpPr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b="b" l="0" r="r" t="0"/>
              <a:pathLst>
                <a:path h="628" w="491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b="b" l="0" r="r" t="0"/>
              <a:pathLst>
                <a:path h="110" w="134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b="b" l="0" r="r" t="0"/>
              <a:pathLst>
                <a:path h="43" w="31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b="b" l="0" r="r" t="0"/>
              <a:pathLst>
                <a:path h="30" w="44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b="b" l="0" r="r" t="0"/>
              <a:pathLst>
                <a:path h="44" w="31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b="b" l="0" r="r" t="0"/>
              <a:pathLst>
                <a:path h="30" w="43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52" w="52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b="b" l="0" r="r" t="0"/>
              <a:pathLst>
                <a:path h="52" w="52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b="b" l="0" r="r" t="0"/>
              <a:pathLst>
                <a:path h="52" w="52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b="b" l="0" r="r" t="0"/>
              <a:pathLst>
                <a:path h="52" w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194485" y="5137367"/>
            <a:ext cx="1865924" cy="1280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64" name="等腰三角形 6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平行四边形 6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8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5565180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9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40"/>
      <p:bldP grpId="0" spid="58"/>
      <p:bldP grpId="0" spid="59"/>
      <p:bldP grpId="0" spid="60"/>
      <p:bldP grpId="0" spid="61"/>
      <p:bldP grpId="0" spid="62"/>
      <p:bldP grpId="0" spid="63"/>
      <p:bldP grpId="0" spid="77"/>
      <p:bldP grpId="0" spid="92"/>
      <p:bldP grpId="0" spid="68"/>
      <p:bldP grpId="1" spid="6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4350"/>
            </a:xfrm>
            <a:prstGeom prst="rect">
              <a:avLst/>
            </a:prstGeom>
            <a:noFill/>
          </p:spPr>
          <p:txBody>
            <a:bodyPr bIns="48218" lIns="96435" rIns="96435" rtlCol="0" tIns="48218" wrap="square">
              <a:spAutoFit/>
            </a:bodyPr>
            <a:lstStyle/>
            <a:p>
              <a:r>
                <a:rPr altLang="zh-CN" lang="en-US" smtClean="0" sz="1125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  <a:sym typeface="+mn-lt"/>
                </a:rPr>
                <a:t>04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67887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r>
              <a:rPr altLang="en-US" lang="zh-CN" smtClean="0" sz="506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点击添加您的标题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7903" y="3794107"/>
            <a:ext cx="4324977" cy="43933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 eaLnBrk="0" hangingPunct="0"/>
            <a:r>
              <a:rPr altLang="en-US" lang="zh-CN" sz="22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点击此处添加副标题文本内容</a:t>
            </a:r>
          </a:p>
        </p:txBody>
      </p:sp>
    </p:spTree>
    <p:extLst>
      <p:ext uri="{BB962C8B-B14F-4D97-AF65-F5344CB8AC3E}">
        <p14:creationId val="404971312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9"/>
      <p:bldP grpId="1" spid="49"/>
      <p:bldP grpId="0" spid="50"/>
      <p:bldP grpId="1" spid="5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Freeform 110"/>
          <p:cNvSpPr>
            <a:spLocks noEditPoints="1"/>
          </p:cNvSpPr>
          <p:nvPr/>
        </p:nvSpPr>
        <p:spPr bwMode="auto">
          <a:xfrm>
            <a:off x="2321041" y="2053498"/>
            <a:ext cx="3077681" cy="2107543"/>
          </a:xfrm>
          <a:custGeom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b="b" l="0" r="r" t="0"/>
            <a:pathLst>
              <a:path h="206" w="303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30947" y="2310728"/>
            <a:ext cx="1107716" cy="1230029"/>
            <a:chOff x="5265738" y="1744663"/>
            <a:chExt cx="1020762" cy="1133475"/>
          </a:xfrm>
          <a:solidFill>
            <a:schemeClr val="accent4"/>
          </a:solidFill>
        </p:grpSpPr>
        <p:sp>
          <p:nvSpPr>
            <p:cNvPr id="3077" name="Freeform 5"/>
            <p:cNvSpPr>
              <a:spLocks noEditPoints="1"/>
            </p:cNvSpPr>
            <p:nvPr/>
          </p:nvSpPr>
          <p:spPr bwMode="auto">
            <a:xfrm>
              <a:off x="5535613" y="2108201"/>
              <a:ext cx="481012" cy="338138"/>
            </a:xfrm>
            <a:custGeom>
              <a:cxnLst>
                <a:cxn ang="0">
                  <a:pos x="64" y="8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64" y="88"/>
                </a:cxn>
              </a:cxnLst>
              <a:rect b="b" l="0" r="r" t="0"/>
              <a:pathLst>
                <a:path h="89" w="127">
                  <a:moveTo>
                    <a:pt x="64" y="88"/>
                  </a:moveTo>
                  <a:cubicBezTo>
                    <a:pt x="102" y="87"/>
                    <a:pt x="127" y="52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"/>
                    <a:pt x="25" y="89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5265738" y="2430463"/>
              <a:ext cx="1020762" cy="447675"/>
            </a:xfrm>
            <a:custGeom>
              <a:cxnLst>
                <a:cxn ang="0">
                  <a:pos x="222" y="39"/>
                </a:cxn>
                <a:cxn ang="0">
                  <a:pos x="210" y="28"/>
                </a:cxn>
                <a:cxn ang="0">
                  <a:pos x="176" y="13"/>
                </a:cxn>
                <a:cxn ang="0">
                  <a:pos x="162" y="1"/>
                </a:cxn>
                <a:cxn ang="0">
                  <a:pos x="134" y="26"/>
                </a:cxn>
                <a:cxn ang="0">
                  <a:pos x="108" y="0"/>
                </a:cxn>
                <a:cxn ang="0">
                  <a:pos x="92" y="14"/>
                </a:cxn>
                <a:cxn ang="0">
                  <a:pos x="59" y="29"/>
                </a:cxn>
                <a:cxn ang="0">
                  <a:pos x="48" y="39"/>
                </a:cxn>
                <a:cxn ang="0">
                  <a:pos x="0" y="118"/>
                </a:cxn>
                <a:cxn ang="0">
                  <a:pos x="121" y="118"/>
                </a:cxn>
                <a:cxn ang="0">
                  <a:pos x="134" y="53"/>
                </a:cxn>
                <a:cxn ang="0">
                  <a:pos x="148" y="118"/>
                </a:cxn>
                <a:cxn ang="0">
                  <a:pos x="269" y="118"/>
                </a:cxn>
                <a:cxn ang="0">
                  <a:pos x="222" y="39"/>
                </a:cxn>
                <a:cxn ang="0">
                  <a:pos x="212" y="86"/>
                </a:cxn>
                <a:cxn ang="0">
                  <a:pos x="200" y="86"/>
                </a:cxn>
                <a:cxn ang="0">
                  <a:pos x="200" y="98"/>
                </a:cxn>
                <a:cxn ang="0">
                  <a:pos x="185" y="98"/>
                </a:cxn>
                <a:cxn ang="0">
                  <a:pos x="185" y="86"/>
                </a:cxn>
                <a:cxn ang="0">
                  <a:pos x="173" y="86"/>
                </a:cxn>
                <a:cxn ang="0">
                  <a:pos x="173" y="72"/>
                </a:cxn>
                <a:cxn ang="0">
                  <a:pos x="185" y="72"/>
                </a:cxn>
                <a:cxn ang="0">
                  <a:pos x="185" y="59"/>
                </a:cxn>
                <a:cxn ang="0">
                  <a:pos x="200" y="59"/>
                </a:cxn>
                <a:cxn ang="0">
                  <a:pos x="200" y="72"/>
                </a:cxn>
                <a:cxn ang="0">
                  <a:pos x="212" y="72"/>
                </a:cxn>
                <a:cxn ang="0">
                  <a:pos x="212" y="86"/>
                </a:cxn>
                <a:cxn ang="0">
                  <a:pos x="212" y="86"/>
                </a:cxn>
                <a:cxn ang="0">
                  <a:pos x="212" y="86"/>
                </a:cxn>
              </a:cxnLst>
              <a:rect b="b" l="0" r="r" t="0"/>
              <a:pathLst>
                <a:path h="118" w="269">
                  <a:moveTo>
                    <a:pt x="222" y="39"/>
                  </a:moveTo>
                  <a:cubicBezTo>
                    <a:pt x="219" y="34"/>
                    <a:pt x="214" y="30"/>
                    <a:pt x="210" y="28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5" y="31"/>
                    <a:pt x="50" y="34"/>
                    <a:pt x="48" y="3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69" y="118"/>
                    <a:pt x="269" y="118"/>
                    <a:pt x="269" y="118"/>
                  </a:cubicBezTo>
                  <a:lnTo>
                    <a:pt x="222" y="39"/>
                  </a:lnTo>
                  <a:close/>
                  <a:moveTo>
                    <a:pt x="212" y="86"/>
                  </a:moveTo>
                  <a:cubicBezTo>
                    <a:pt x="200" y="86"/>
                    <a:pt x="200" y="86"/>
                    <a:pt x="200" y="86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12" y="72"/>
                    <a:pt x="212" y="72"/>
                    <a:pt x="212" y="72"/>
                  </a:cubicBezTo>
                  <a:lnTo>
                    <a:pt x="212" y="86"/>
                  </a:lnTo>
                  <a:close/>
                  <a:moveTo>
                    <a:pt x="212" y="86"/>
                  </a:moveTo>
                  <a:cubicBezTo>
                    <a:pt x="212" y="86"/>
                    <a:pt x="212" y="86"/>
                    <a:pt x="212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535613" y="1744663"/>
              <a:ext cx="481012" cy="311150"/>
            </a:xfrm>
            <a:custGeom>
              <a:cxnLst>
                <a:cxn ang="0">
                  <a:pos x="127" y="65"/>
                </a:cxn>
                <a:cxn ang="0">
                  <a:pos x="92" y="28"/>
                </a:cxn>
                <a:cxn ang="0">
                  <a:pos x="92" y="28"/>
                </a:cxn>
                <a:cxn ang="0">
                  <a:pos x="64" y="0"/>
                </a:cxn>
                <a:cxn ang="0">
                  <a:pos x="36" y="28"/>
                </a:cxn>
                <a:cxn ang="0">
                  <a:pos x="36" y="28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27" y="82"/>
                </a:cxn>
                <a:cxn ang="0">
                  <a:pos x="127" y="65"/>
                </a:cxn>
                <a:cxn ang="0">
                  <a:pos x="64" y="12"/>
                </a:cxn>
                <a:cxn ang="0">
                  <a:pos x="79" y="28"/>
                </a:cxn>
                <a:cxn ang="0">
                  <a:pos x="64" y="44"/>
                </a:cxn>
                <a:cxn ang="0">
                  <a:pos x="48" y="28"/>
                </a:cxn>
                <a:cxn ang="0">
                  <a:pos x="64" y="12"/>
                </a:cxn>
                <a:cxn ang="0">
                  <a:pos x="64" y="12"/>
                </a:cxn>
                <a:cxn ang="0">
                  <a:pos x="64" y="12"/>
                </a:cxn>
              </a:cxnLst>
              <a:rect b="b" l="0" r="r" t="0"/>
              <a:pathLst>
                <a:path h="82" w="127">
                  <a:moveTo>
                    <a:pt x="127" y="65"/>
                  </a:moveTo>
                  <a:cubicBezTo>
                    <a:pt x="127" y="45"/>
                    <a:pt x="111" y="29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12"/>
                    <a:pt x="79" y="0"/>
                    <a:pt x="64" y="0"/>
                  </a:cubicBezTo>
                  <a:cubicBezTo>
                    <a:pt x="48" y="0"/>
                    <a:pt x="36" y="12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16" y="29"/>
                    <a:pt x="0" y="45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27" y="82"/>
                    <a:pt x="127" y="82"/>
                    <a:pt x="127" y="82"/>
                  </a:cubicBezTo>
                  <a:lnTo>
                    <a:pt x="127" y="65"/>
                  </a:lnTo>
                  <a:close/>
                  <a:moveTo>
                    <a:pt x="64" y="12"/>
                  </a:moveTo>
                  <a:cubicBezTo>
                    <a:pt x="72" y="12"/>
                    <a:pt x="79" y="19"/>
                    <a:pt x="79" y="28"/>
                  </a:cubicBezTo>
                  <a:cubicBezTo>
                    <a:pt x="79" y="37"/>
                    <a:pt x="72" y="44"/>
                    <a:pt x="64" y="44"/>
                  </a:cubicBezTo>
                  <a:cubicBezTo>
                    <a:pt x="55" y="44"/>
                    <a:pt x="48" y="37"/>
                    <a:pt x="48" y="28"/>
                  </a:cubicBezTo>
                  <a:cubicBezTo>
                    <a:pt x="48" y="19"/>
                    <a:pt x="55" y="12"/>
                    <a:pt x="64" y="12"/>
                  </a:cubicBezTo>
                  <a:close/>
                  <a:moveTo>
                    <a:pt x="64" y="12"/>
                  </a:moveTo>
                  <a:cubicBezTo>
                    <a:pt x="64" y="12"/>
                    <a:pt x="64" y="12"/>
                    <a:pt x="64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2460" y="2310728"/>
            <a:ext cx="1245060" cy="1238644"/>
            <a:chOff x="4265613" y="2273301"/>
            <a:chExt cx="615950" cy="612775"/>
          </a:xfrm>
          <a:solidFill>
            <a:schemeClr val="accent3"/>
          </a:solidFill>
        </p:grpSpPr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265613" y="2273301"/>
              <a:ext cx="615950" cy="612775"/>
            </a:xfrm>
            <a:custGeom>
              <a:cxnLst>
                <a:cxn ang="0">
                  <a:pos x="147" y="135"/>
                </a:cxn>
                <a:cxn ang="0">
                  <a:pos x="120" y="125"/>
                </a:cxn>
                <a:cxn ang="0">
                  <a:pos x="113" y="120"/>
                </a:cxn>
                <a:cxn ang="0">
                  <a:pos x="110" y="119"/>
                </a:cxn>
                <a:cxn ang="0">
                  <a:pos x="103" y="114"/>
                </a:cxn>
                <a:cxn ang="0">
                  <a:pos x="102" y="100"/>
                </a:cxn>
                <a:cxn ang="0">
                  <a:pos x="106" y="96"/>
                </a:cxn>
                <a:cxn ang="0">
                  <a:pos x="127" y="90"/>
                </a:cxn>
                <a:cxn ang="0">
                  <a:pos x="130" y="85"/>
                </a:cxn>
                <a:cxn ang="0">
                  <a:pos x="118" y="50"/>
                </a:cxn>
                <a:cxn ang="0">
                  <a:pos x="119" y="49"/>
                </a:cxn>
                <a:cxn ang="0">
                  <a:pos x="124" y="13"/>
                </a:cxn>
                <a:cxn ang="0">
                  <a:pos x="122" y="10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36" y="10"/>
                </a:cxn>
                <a:cxn ang="0">
                  <a:pos x="34" y="13"/>
                </a:cxn>
                <a:cxn ang="0">
                  <a:pos x="39" y="49"/>
                </a:cxn>
                <a:cxn ang="0">
                  <a:pos x="40" y="51"/>
                </a:cxn>
                <a:cxn ang="0">
                  <a:pos x="39" y="53"/>
                </a:cxn>
                <a:cxn ang="0">
                  <a:pos x="31" y="85"/>
                </a:cxn>
                <a:cxn ang="0">
                  <a:pos x="34" y="90"/>
                </a:cxn>
                <a:cxn ang="0">
                  <a:pos x="55" y="96"/>
                </a:cxn>
                <a:cxn ang="0">
                  <a:pos x="59" y="100"/>
                </a:cxn>
                <a:cxn ang="0">
                  <a:pos x="58" y="114"/>
                </a:cxn>
                <a:cxn ang="0">
                  <a:pos x="51" y="119"/>
                </a:cxn>
                <a:cxn ang="0">
                  <a:pos x="48" y="120"/>
                </a:cxn>
                <a:cxn ang="0">
                  <a:pos x="41" y="125"/>
                </a:cxn>
                <a:cxn ang="0">
                  <a:pos x="14" y="135"/>
                </a:cxn>
                <a:cxn ang="0">
                  <a:pos x="3" y="160"/>
                </a:cxn>
                <a:cxn ang="0">
                  <a:pos x="158" y="160"/>
                </a:cxn>
                <a:cxn ang="0">
                  <a:pos x="147" y="135"/>
                </a:cxn>
                <a:cxn ang="0">
                  <a:pos x="79" y="5"/>
                </a:cxn>
                <a:cxn ang="0">
                  <a:pos x="118" y="15"/>
                </a:cxn>
                <a:cxn ang="0">
                  <a:pos x="114" y="46"/>
                </a:cxn>
                <a:cxn ang="0">
                  <a:pos x="44" y="46"/>
                </a:cxn>
                <a:cxn ang="0">
                  <a:pos x="40" y="15"/>
                </a:cxn>
                <a:cxn ang="0">
                  <a:pos x="79" y="5"/>
                </a:cxn>
                <a:cxn ang="0">
                  <a:pos x="79" y="5"/>
                </a:cxn>
                <a:cxn ang="0">
                  <a:pos x="79" y="5"/>
                </a:cxn>
              </a:cxnLst>
              <a:rect b="b" l="0" r="r" t="0"/>
              <a:pathLst>
                <a:path h="160" w="161">
                  <a:moveTo>
                    <a:pt x="147" y="135"/>
                  </a:moveTo>
                  <a:cubicBezTo>
                    <a:pt x="138" y="132"/>
                    <a:pt x="129" y="128"/>
                    <a:pt x="120" y="125"/>
                  </a:cubicBezTo>
                  <a:cubicBezTo>
                    <a:pt x="117" y="124"/>
                    <a:pt x="116" y="122"/>
                    <a:pt x="113" y="120"/>
                  </a:cubicBezTo>
                  <a:cubicBezTo>
                    <a:pt x="112" y="120"/>
                    <a:pt x="111" y="119"/>
                    <a:pt x="110" y="119"/>
                  </a:cubicBezTo>
                  <a:cubicBezTo>
                    <a:pt x="106" y="118"/>
                    <a:pt x="104" y="117"/>
                    <a:pt x="103" y="114"/>
                  </a:cubicBezTo>
                  <a:cubicBezTo>
                    <a:pt x="102" y="109"/>
                    <a:pt x="101" y="104"/>
                    <a:pt x="102" y="100"/>
                  </a:cubicBezTo>
                  <a:cubicBezTo>
                    <a:pt x="102" y="98"/>
                    <a:pt x="103" y="96"/>
                    <a:pt x="106" y="96"/>
                  </a:cubicBezTo>
                  <a:cubicBezTo>
                    <a:pt x="110" y="94"/>
                    <a:pt x="122" y="92"/>
                    <a:pt x="127" y="90"/>
                  </a:cubicBezTo>
                  <a:cubicBezTo>
                    <a:pt x="131" y="89"/>
                    <a:pt x="131" y="88"/>
                    <a:pt x="130" y="85"/>
                  </a:cubicBezTo>
                  <a:cubicBezTo>
                    <a:pt x="127" y="77"/>
                    <a:pt x="123" y="62"/>
                    <a:pt x="118" y="50"/>
                  </a:cubicBezTo>
                  <a:cubicBezTo>
                    <a:pt x="119" y="50"/>
                    <a:pt x="119" y="50"/>
                    <a:pt x="119" y="49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3" y="10"/>
                    <a:pt x="122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4" y="12"/>
                    <a:pt x="34" y="1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0"/>
                    <a:pt x="40" y="51"/>
                  </a:cubicBezTo>
                  <a:cubicBezTo>
                    <a:pt x="40" y="52"/>
                    <a:pt x="39" y="53"/>
                    <a:pt x="39" y="53"/>
                  </a:cubicBezTo>
                  <a:cubicBezTo>
                    <a:pt x="38" y="64"/>
                    <a:pt x="35" y="75"/>
                    <a:pt x="31" y="85"/>
                  </a:cubicBezTo>
                  <a:cubicBezTo>
                    <a:pt x="30" y="88"/>
                    <a:pt x="30" y="89"/>
                    <a:pt x="34" y="90"/>
                  </a:cubicBezTo>
                  <a:cubicBezTo>
                    <a:pt x="38" y="92"/>
                    <a:pt x="51" y="94"/>
                    <a:pt x="55" y="96"/>
                  </a:cubicBezTo>
                  <a:cubicBezTo>
                    <a:pt x="58" y="96"/>
                    <a:pt x="59" y="98"/>
                    <a:pt x="59" y="100"/>
                  </a:cubicBezTo>
                  <a:cubicBezTo>
                    <a:pt x="60" y="104"/>
                    <a:pt x="59" y="109"/>
                    <a:pt x="58" y="114"/>
                  </a:cubicBezTo>
                  <a:cubicBezTo>
                    <a:pt x="57" y="117"/>
                    <a:pt x="55" y="118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ubicBezTo>
                    <a:pt x="45" y="122"/>
                    <a:pt x="44" y="124"/>
                    <a:pt x="41" y="125"/>
                  </a:cubicBezTo>
                  <a:cubicBezTo>
                    <a:pt x="32" y="128"/>
                    <a:pt x="23" y="132"/>
                    <a:pt x="14" y="135"/>
                  </a:cubicBezTo>
                  <a:cubicBezTo>
                    <a:pt x="0" y="139"/>
                    <a:pt x="5" y="147"/>
                    <a:pt x="3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6" y="147"/>
                    <a:pt x="161" y="139"/>
                    <a:pt x="147" y="135"/>
                  </a:cubicBezTo>
                  <a:close/>
                  <a:moveTo>
                    <a:pt x="79" y="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79" y="5"/>
                  </a:lnTo>
                  <a:close/>
                  <a:moveTo>
                    <a:pt x="79" y="5"/>
                  </a:moveTo>
                  <a:cubicBezTo>
                    <a:pt x="79" y="5"/>
                    <a:pt x="79" y="5"/>
                    <a:pt x="79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b="b" l="0" r="r" t="0"/>
              <a:pathLst>
                <a:path h="60" w="62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close/>
                  <a:moveTo>
                    <a:pt x="22" y="60"/>
                  </a:moveTo>
                  <a:lnTo>
                    <a:pt x="22" y="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b="b" l="0" r="r" t="0"/>
              <a:pathLst>
                <a:path h="60" w="62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moveTo>
                    <a:pt x="22" y="60"/>
                  </a:moveTo>
                  <a:lnTo>
                    <a:pt x="22" y="6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79770" y="3639479"/>
            <a:ext cx="1750397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9606" y="3639479"/>
            <a:ext cx="1750397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相关标题文字</a:t>
            </a:r>
          </a:p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384462" y="4727125"/>
            <a:ext cx="4170873" cy="455830"/>
            <a:chOff x="6703905" y="1191577"/>
            <a:chExt cx="1901498" cy="420048"/>
          </a:xfrm>
        </p:grpSpPr>
        <p:sp>
          <p:nvSpPr>
            <p:cNvPr id="25" name="Rectangle 24"/>
            <p:cNvSpPr/>
            <p:nvPr/>
          </p:nvSpPr>
          <p:spPr>
            <a:xfrm>
              <a:off x="6703906" y="1192483"/>
              <a:ext cx="254757" cy="185377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  <p:grpSp>
          <p:nvGrpSpPr>
            <p:cNvPr id="26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28" name="Rounded Rectangle 27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20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463738" y="1231048"/>
              <a:ext cx="127378" cy="185377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80%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4470" y="5290547"/>
            <a:ext cx="4170876" cy="451271"/>
            <a:chOff x="6703905" y="1710781"/>
            <a:chExt cx="1901499" cy="415847"/>
          </a:xfrm>
        </p:grpSpPr>
        <p:sp>
          <p:nvSpPr>
            <p:cNvPr id="31" name="Rectangle 30"/>
            <p:cNvSpPr/>
            <p:nvPr/>
          </p:nvSpPr>
          <p:spPr>
            <a:xfrm>
              <a:off x="6703905" y="1711686"/>
              <a:ext cx="254756" cy="185377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标题文字</a:t>
              </a:r>
            </a:p>
          </p:txBody>
        </p:sp>
        <p:grpSp>
          <p:nvGrpSpPr>
            <p:cNvPr id="32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34" name="Rounded Rectangle 33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0" rIns="0" rtlCol="0" tIns="0"/>
              <a:lstStyle/>
              <a:p>
                <a:pPr algn="ctr">
                  <a:lnSpc>
                    <a:spcPct val="120000"/>
                  </a:lnSpc>
                </a:pPr>
                <a:endParaRPr lang="en-US" sz="20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0" lIns="99229" rIns="0" rtlCol="0" tIns="0"/>
              <a:lstStyle/>
              <a:p>
                <a:pPr>
                  <a:lnSpc>
                    <a:spcPct val="120000"/>
                  </a:lnSpc>
                </a:pPr>
                <a:endParaRPr lang="en-US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464996" y="1747895"/>
              <a:ext cx="127378" cy="185377"/>
            </a:xfrm>
            <a:prstGeom prst="rect">
              <a:avLst/>
            </a:prstGeom>
          </p:spPr>
          <p:txBody>
            <a:bodyPr anchor="ctr" bIns="0" lIns="0" rIns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90%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384449" y="2116005"/>
            <a:ext cx="1941037" cy="2504168"/>
          </a:xfrm>
          <a:prstGeom prst="roundRect">
            <a:avLst>
              <a:gd fmla="val 7614" name="adj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14286" y="2116005"/>
            <a:ext cx="1941037" cy="2504168"/>
          </a:xfrm>
          <a:prstGeom prst="roundRect">
            <a:avLst>
              <a:gd fmla="val 7614" name="adj"/>
            </a:avLst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04944" y="4474457"/>
            <a:ext cx="1116326" cy="1267360"/>
            <a:chOff x="1697038" y="3125788"/>
            <a:chExt cx="809625" cy="919163"/>
          </a:xfrm>
          <a:solidFill>
            <a:schemeClr val="accent2"/>
          </a:solidFill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2185988" y="3294063"/>
              <a:ext cx="171450" cy="174625"/>
            </a:xfrm>
            <a:custGeom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b="b" l="0" r="r" t="0"/>
              <a:pathLst>
                <a:path h="60" w="59">
                  <a:moveTo>
                    <a:pt x="59" y="30"/>
                  </a:moveTo>
                  <a:cubicBezTo>
                    <a:pt x="59" y="47"/>
                    <a:pt x="46" y="60"/>
                    <a:pt x="29" y="60"/>
                  </a:cubicBez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1697038" y="3125788"/>
              <a:ext cx="809625" cy="919163"/>
            </a:xfrm>
            <a:custGeom>
              <a:cxnLst>
                <a:cxn ang="0">
                  <a:pos x="277" y="294"/>
                </a:cxn>
                <a:cxn ang="0">
                  <a:pos x="268" y="261"/>
                </a:cxn>
                <a:cxn ang="0">
                  <a:pos x="253" y="209"/>
                </a:cxn>
                <a:cxn ang="0">
                  <a:pos x="265" y="198"/>
                </a:cxn>
                <a:cxn ang="0">
                  <a:pos x="219" y="142"/>
                </a:cxn>
                <a:cxn ang="0">
                  <a:pos x="198" y="120"/>
                </a:cxn>
                <a:cxn ang="0">
                  <a:pos x="185" y="120"/>
                </a:cxn>
                <a:cxn ang="0">
                  <a:pos x="164" y="142"/>
                </a:cxn>
                <a:cxn ang="0">
                  <a:pos x="161" y="178"/>
                </a:cxn>
                <a:cxn ang="0">
                  <a:pos x="145" y="132"/>
                </a:cxn>
                <a:cxn ang="0">
                  <a:pos x="141" y="170"/>
                </a:cxn>
                <a:cxn ang="0">
                  <a:pos x="120" y="165"/>
                </a:cxn>
                <a:cxn ang="0">
                  <a:pos x="106" y="128"/>
                </a:cxn>
                <a:cxn ang="0">
                  <a:pos x="83" y="102"/>
                </a:cxn>
                <a:cxn ang="0">
                  <a:pos x="83" y="74"/>
                </a:cxn>
                <a:cxn ang="0">
                  <a:pos x="85" y="64"/>
                </a:cxn>
                <a:cxn ang="0">
                  <a:pos x="92" y="25"/>
                </a:cxn>
                <a:cxn ang="0">
                  <a:pos x="80" y="18"/>
                </a:cxn>
                <a:cxn ang="0">
                  <a:pos x="80" y="15"/>
                </a:cxn>
                <a:cxn ang="0">
                  <a:pos x="90" y="6"/>
                </a:cxn>
                <a:cxn ang="0">
                  <a:pos x="81" y="12"/>
                </a:cxn>
                <a:cxn ang="0">
                  <a:pos x="76" y="9"/>
                </a:cxn>
                <a:cxn ang="0">
                  <a:pos x="50" y="12"/>
                </a:cxn>
                <a:cxn ang="0">
                  <a:pos x="41" y="0"/>
                </a:cxn>
                <a:cxn ang="0">
                  <a:pos x="9" y="12"/>
                </a:cxn>
                <a:cxn ang="0">
                  <a:pos x="0" y="6"/>
                </a:cxn>
                <a:cxn ang="0">
                  <a:pos x="41" y="15"/>
                </a:cxn>
                <a:cxn ang="0">
                  <a:pos x="40" y="277"/>
                </a:cxn>
                <a:cxn ang="0">
                  <a:pos x="13" y="292"/>
                </a:cxn>
                <a:cxn ang="0">
                  <a:pos x="15" y="310"/>
                </a:cxn>
                <a:cxn ang="0">
                  <a:pos x="22" y="295"/>
                </a:cxn>
                <a:cxn ang="0">
                  <a:pos x="55" y="287"/>
                </a:cxn>
                <a:cxn ang="0">
                  <a:pos x="65" y="301"/>
                </a:cxn>
                <a:cxn ang="0">
                  <a:pos x="83" y="301"/>
                </a:cxn>
                <a:cxn ang="0">
                  <a:pos x="55" y="277"/>
                </a:cxn>
                <a:cxn ang="0">
                  <a:pos x="50" y="15"/>
                </a:cxn>
                <a:cxn ang="0">
                  <a:pos x="72" y="16"/>
                </a:cxn>
                <a:cxn ang="0">
                  <a:pos x="67" y="18"/>
                </a:cxn>
                <a:cxn ang="0">
                  <a:pos x="60" y="57"/>
                </a:cxn>
                <a:cxn ang="0">
                  <a:pos x="68" y="64"/>
                </a:cxn>
                <a:cxn ang="0">
                  <a:pos x="74" y="68"/>
                </a:cxn>
                <a:cxn ang="0">
                  <a:pos x="78" y="64"/>
                </a:cxn>
                <a:cxn ang="0">
                  <a:pos x="79" y="74"/>
                </a:cxn>
                <a:cxn ang="0">
                  <a:pos x="96" y="126"/>
                </a:cxn>
                <a:cxn ang="0">
                  <a:pos x="112" y="149"/>
                </a:cxn>
                <a:cxn ang="0">
                  <a:pos x="142" y="180"/>
                </a:cxn>
                <a:cxn ang="0">
                  <a:pos x="140" y="255"/>
                </a:cxn>
                <a:cxn ang="0">
                  <a:pos x="246" y="284"/>
                </a:cxn>
                <a:cxn ang="0">
                  <a:pos x="246" y="283"/>
                </a:cxn>
                <a:cxn ang="0">
                  <a:pos x="269" y="315"/>
                </a:cxn>
                <a:cxn ang="0">
                  <a:pos x="77" y="18"/>
                </a:cxn>
                <a:cxn ang="0">
                  <a:pos x="75" y="16"/>
                </a:cxn>
                <a:cxn ang="0">
                  <a:pos x="77" y="15"/>
                </a:cxn>
                <a:cxn ang="0">
                  <a:pos x="77" y="18"/>
                </a:cxn>
                <a:cxn ang="0">
                  <a:pos x="232" y="205"/>
                </a:cxn>
                <a:cxn ang="0">
                  <a:pos x="212" y="191"/>
                </a:cxn>
                <a:cxn ang="0">
                  <a:pos x="164" y="202"/>
                </a:cxn>
                <a:cxn ang="0">
                  <a:pos x="164" y="182"/>
                </a:cxn>
                <a:cxn ang="0">
                  <a:pos x="160" y="255"/>
                </a:cxn>
                <a:cxn ang="0">
                  <a:pos x="164" y="242"/>
                </a:cxn>
                <a:cxn ang="0">
                  <a:pos x="235" y="255"/>
                </a:cxn>
                <a:cxn ang="0">
                  <a:pos x="197" y="292"/>
                </a:cxn>
              </a:cxnLst>
              <a:rect b="b" l="0" r="r" t="0"/>
              <a:pathLst>
                <a:path h="317" w="280">
                  <a:moveTo>
                    <a:pt x="278" y="298"/>
                  </a:moveTo>
                  <a:cubicBezTo>
                    <a:pt x="277" y="294"/>
                    <a:pt x="277" y="294"/>
                    <a:pt x="277" y="29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68" y="261"/>
                    <a:pt x="268" y="261"/>
                    <a:pt x="268" y="261"/>
                  </a:cubicBezTo>
                  <a:cubicBezTo>
                    <a:pt x="256" y="214"/>
                    <a:pt x="256" y="214"/>
                    <a:pt x="256" y="214"/>
                  </a:cubicBezTo>
                  <a:cubicBezTo>
                    <a:pt x="255" y="212"/>
                    <a:pt x="254" y="210"/>
                    <a:pt x="253" y="209"/>
                  </a:cubicBezTo>
                  <a:cubicBezTo>
                    <a:pt x="253" y="209"/>
                    <a:pt x="254" y="209"/>
                    <a:pt x="254" y="209"/>
                  </a:cubicBezTo>
                  <a:cubicBezTo>
                    <a:pt x="260" y="209"/>
                    <a:pt x="265" y="204"/>
                    <a:pt x="265" y="198"/>
                  </a:cubicBezTo>
                  <a:cubicBezTo>
                    <a:pt x="265" y="191"/>
                    <a:pt x="260" y="186"/>
                    <a:pt x="254" y="186"/>
                  </a:cubicBezTo>
                  <a:cubicBezTo>
                    <a:pt x="236" y="186"/>
                    <a:pt x="225" y="179"/>
                    <a:pt x="219" y="142"/>
                  </a:cubicBezTo>
                  <a:cubicBezTo>
                    <a:pt x="219" y="141"/>
                    <a:pt x="219" y="141"/>
                    <a:pt x="219" y="140"/>
                  </a:cubicBezTo>
                  <a:cubicBezTo>
                    <a:pt x="217" y="129"/>
                    <a:pt x="207" y="122"/>
                    <a:pt x="198" y="120"/>
                  </a:cubicBezTo>
                  <a:cubicBezTo>
                    <a:pt x="198" y="120"/>
                    <a:pt x="195" y="119"/>
                    <a:pt x="192" y="119"/>
                  </a:cubicBezTo>
                  <a:cubicBezTo>
                    <a:pt x="189" y="119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75" y="122"/>
                    <a:pt x="164" y="130"/>
                    <a:pt x="164" y="142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3" y="178"/>
                    <a:pt x="162" y="178"/>
                    <a:pt x="161" y="17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5" y="135"/>
                    <a:pt x="150" y="131"/>
                    <a:pt x="145" y="132"/>
                  </a:cubicBezTo>
                  <a:cubicBezTo>
                    <a:pt x="140" y="133"/>
                    <a:pt x="136" y="137"/>
                    <a:pt x="137" y="143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3" y="175"/>
                    <a:pt x="125" y="172"/>
                    <a:pt x="120" y="165"/>
                  </a:cubicBezTo>
                  <a:cubicBezTo>
                    <a:pt x="115" y="159"/>
                    <a:pt x="115" y="154"/>
                    <a:pt x="115" y="149"/>
                  </a:cubicBezTo>
                  <a:cubicBezTo>
                    <a:pt x="116" y="142"/>
                    <a:pt x="116" y="135"/>
                    <a:pt x="106" y="128"/>
                  </a:cubicBezTo>
                  <a:cubicBezTo>
                    <a:pt x="103" y="126"/>
                    <a:pt x="100" y="124"/>
                    <a:pt x="97" y="123"/>
                  </a:cubicBezTo>
                  <a:cubicBezTo>
                    <a:pt x="89" y="118"/>
                    <a:pt x="85" y="116"/>
                    <a:pt x="83" y="102"/>
                  </a:cubicBezTo>
                  <a:cubicBezTo>
                    <a:pt x="82" y="93"/>
                    <a:pt x="81" y="8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9" y="64"/>
                    <a:pt x="92" y="61"/>
                    <a:pt x="92" y="57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1"/>
                    <a:pt x="89" y="18"/>
                    <a:pt x="85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7"/>
                    <a:pt x="80" y="17"/>
                    <a:pt x="80" y="16"/>
                  </a:cubicBezTo>
                  <a:cubicBezTo>
                    <a:pt x="80" y="16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6" y="15"/>
                    <a:pt x="90" y="11"/>
                    <a:pt x="90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9"/>
                    <a:pt x="85" y="12"/>
                    <a:pt x="81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0"/>
                    <a:pt x="77" y="9"/>
                    <a:pt x="76" y="9"/>
                  </a:cubicBezTo>
                  <a:cubicBezTo>
                    <a:pt x="74" y="9"/>
                    <a:pt x="73" y="10"/>
                    <a:pt x="7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3" y="9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25" y="277"/>
                    <a:pt x="16" y="284"/>
                    <a:pt x="13" y="292"/>
                  </a:cubicBezTo>
                  <a:cubicBezTo>
                    <a:pt x="9" y="293"/>
                    <a:pt x="6" y="297"/>
                    <a:pt x="6" y="301"/>
                  </a:cubicBezTo>
                  <a:cubicBezTo>
                    <a:pt x="6" y="306"/>
                    <a:pt x="10" y="310"/>
                    <a:pt x="15" y="310"/>
                  </a:cubicBezTo>
                  <a:cubicBezTo>
                    <a:pt x="20" y="310"/>
                    <a:pt x="24" y="306"/>
                    <a:pt x="24" y="301"/>
                  </a:cubicBezTo>
                  <a:cubicBezTo>
                    <a:pt x="24" y="298"/>
                    <a:pt x="23" y="296"/>
                    <a:pt x="22" y="295"/>
                  </a:cubicBezTo>
                  <a:cubicBezTo>
                    <a:pt x="24" y="290"/>
                    <a:pt x="29" y="287"/>
                    <a:pt x="34" y="287"/>
                  </a:cubicBezTo>
                  <a:cubicBezTo>
                    <a:pt x="55" y="287"/>
                    <a:pt x="55" y="287"/>
                    <a:pt x="55" y="287"/>
                  </a:cubicBezTo>
                  <a:cubicBezTo>
                    <a:pt x="61" y="287"/>
                    <a:pt x="65" y="290"/>
                    <a:pt x="68" y="295"/>
                  </a:cubicBezTo>
                  <a:cubicBezTo>
                    <a:pt x="66" y="296"/>
                    <a:pt x="65" y="298"/>
                    <a:pt x="65" y="301"/>
                  </a:cubicBezTo>
                  <a:cubicBezTo>
                    <a:pt x="65" y="306"/>
                    <a:pt x="69" y="310"/>
                    <a:pt x="74" y="310"/>
                  </a:cubicBezTo>
                  <a:cubicBezTo>
                    <a:pt x="79" y="310"/>
                    <a:pt x="83" y="306"/>
                    <a:pt x="83" y="301"/>
                  </a:cubicBezTo>
                  <a:cubicBezTo>
                    <a:pt x="83" y="297"/>
                    <a:pt x="80" y="293"/>
                    <a:pt x="77" y="292"/>
                  </a:cubicBezTo>
                  <a:cubicBezTo>
                    <a:pt x="73" y="284"/>
                    <a:pt x="65" y="277"/>
                    <a:pt x="55" y="277"/>
                  </a:cubicBezTo>
                  <a:cubicBezTo>
                    <a:pt x="50" y="277"/>
                    <a:pt x="50" y="277"/>
                    <a:pt x="50" y="27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3" y="18"/>
                    <a:pt x="60" y="21"/>
                    <a:pt x="60" y="2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1"/>
                    <a:pt x="63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8" y="84"/>
                    <a:pt x="78" y="93"/>
                    <a:pt x="80" y="102"/>
                  </a:cubicBezTo>
                  <a:cubicBezTo>
                    <a:pt x="82" y="118"/>
                    <a:pt x="87" y="120"/>
                    <a:pt x="96" y="126"/>
                  </a:cubicBezTo>
                  <a:cubicBezTo>
                    <a:pt x="98" y="127"/>
                    <a:pt x="101" y="129"/>
                    <a:pt x="104" y="131"/>
                  </a:cubicBezTo>
                  <a:cubicBezTo>
                    <a:pt x="112" y="137"/>
                    <a:pt x="112" y="142"/>
                    <a:pt x="112" y="149"/>
                  </a:cubicBezTo>
                  <a:cubicBezTo>
                    <a:pt x="112" y="154"/>
                    <a:pt x="112" y="160"/>
                    <a:pt x="117" y="167"/>
                  </a:cubicBezTo>
                  <a:cubicBezTo>
                    <a:pt x="123" y="175"/>
                    <a:pt x="132" y="179"/>
                    <a:pt x="142" y="180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43" y="234"/>
                    <a:pt x="140" y="244"/>
                    <a:pt x="140" y="255"/>
                  </a:cubicBezTo>
                  <a:cubicBezTo>
                    <a:pt x="140" y="286"/>
                    <a:pt x="166" y="312"/>
                    <a:pt x="197" y="312"/>
                  </a:cubicBezTo>
                  <a:cubicBezTo>
                    <a:pt x="218" y="312"/>
                    <a:pt x="236" y="300"/>
                    <a:pt x="246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46" y="284"/>
                    <a:pt x="246" y="283"/>
                    <a:pt x="246" y="283"/>
                  </a:cubicBezTo>
                  <a:cubicBezTo>
                    <a:pt x="252" y="306"/>
                    <a:pt x="252" y="306"/>
                    <a:pt x="252" y="306"/>
                  </a:cubicBezTo>
                  <a:cubicBezTo>
                    <a:pt x="254" y="313"/>
                    <a:pt x="262" y="317"/>
                    <a:pt x="269" y="315"/>
                  </a:cubicBezTo>
                  <a:cubicBezTo>
                    <a:pt x="276" y="313"/>
                    <a:pt x="280" y="306"/>
                    <a:pt x="278" y="298"/>
                  </a:cubicBezTo>
                  <a:close/>
                  <a:moveTo>
                    <a:pt x="77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6"/>
                  </a:cubicBezTo>
                  <a:cubicBezTo>
                    <a:pt x="75" y="16"/>
                    <a:pt x="75" y="15"/>
                    <a:pt x="75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7"/>
                    <a:pt x="77" y="17"/>
                    <a:pt x="77" y="18"/>
                  </a:cubicBezTo>
                  <a:close/>
                  <a:moveTo>
                    <a:pt x="212" y="191"/>
                  </a:moveTo>
                  <a:cubicBezTo>
                    <a:pt x="218" y="197"/>
                    <a:pt x="225" y="201"/>
                    <a:pt x="232" y="205"/>
                  </a:cubicBezTo>
                  <a:cubicBezTo>
                    <a:pt x="212" y="205"/>
                    <a:pt x="212" y="205"/>
                    <a:pt x="212" y="205"/>
                  </a:cubicBezTo>
                  <a:lnTo>
                    <a:pt x="212" y="191"/>
                  </a:lnTo>
                  <a:close/>
                  <a:moveTo>
                    <a:pt x="164" y="182"/>
                  </a:moveTo>
                  <a:cubicBezTo>
                    <a:pt x="164" y="202"/>
                    <a:pt x="164" y="202"/>
                    <a:pt x="164" y="202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2" y="182"/>
                    <a:pt x="163" y="182"/>
                    <a:pt x="164" y="182"/>
                  </a:cubicBezTo>
                  <a:close/>
                  <a:moveTo>
                    <a:pt x="197" y="292"/>
                  </a:moveTo>
                  <a:cubicBezTo>
                    <a:pt x="177" y="292"/>
                    <a:pt x="160" y="275"/>
                    <a:pt x="160" y="255"/>
                  </a:cubicBezTo>
                  <a:cubicBezTo>
                    <a:pt x="160" y="250"/>
                    <a:pt x="161" y="246"/>
                    <a:pt x="162" y="241"/>
                  </a:cubicBezTo>
                  <a:cubicBezTo>
                    <a:pt x="163" y="241"/>
                    <a:pt x="164" y="242"/>
                    <a:pt x="164" y="242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4" y="246"/>
                    <a:pt x="235" y="250"/>
                    <a:pt x="235" y="255"/>
                  </a:cubicBezTo>
                  <a:cubicBezTo>
                    <a:pt x="235" y="275"/>
                    <a:pt x="218" y="292"/>
                    <a:pt x="197" y="292"/>
                  </a:cubicBezTo>
                  <a:close/>
                  <a:moveTo>
                    <a:pt x="197" y="292"/>
                  </a:moveTo>
                  <a:cubicBezTo>
                    <a:pt x="197" y="292"/>
                    <a:pt x="197" y="292"/>
                    <a:pt x="197" y="2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8246" y="4566712"/>
            <a:ext cx="1005307" cy="590955"/>
            <a:chOff x="671967" y="3285717"/>
            <a:chExt cx="1175890" cy="691230"/>
          </a:xfrm>
        </p:grpSpPr>
        <p:sp>
          <p:nvSpPr>
            <p:cNvPr id="55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fmla="val 25000" name="adj1"/>
                <a:gd fmla="val 25000" name="adj2"/>
                <a:gd fmla="val 25000" name="adj3"/>
                <a:gd fmla="val 86809" name="adj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4809" y="3372144"/>
              <a:ext cx="833735" cy="598953"/>
            </a:xfrm>
            <a:prstGeom prst="rightArrowCallout">
              <a:avLst>
                <a:gd fmla="val 25000" name="adj1"/>
                <a:gd fmla="val 25000" name="adj2"/>
                <a:gd fmla="val 25000" name="adj3"/>
                <a:gd fmla="val 90208" name="adj4"/>
              </a:avLst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2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75%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48243" y="5214112"/>
            <a:ext cx="1005306" cy="579805"/>
            <a:chOff x="671967" y="4042956"/>
            <a:chExt cx="1175890" cy="678187"/>
          </a:xfrm>
        </p:grpSpPr>
        <p:sp>
          <p:nvSpPr>
            <p:cNvPr id="85" name="Right Arrow Callout 84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fmla="val 25000" name="adj1"/>
                <a:gd fmla="val 25000" name="adj2"/>
                <a:gd fmla="val 25000" name="adj3"/>
                <a:gd fmla="val 86809" name="adj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0336" y="4116342"/>
              <a:ext cx="833736" cy="598952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28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25%</a:t>
              </a: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H="1" flipV="1">
            <a:off x="5929261" y="2116018"/>
            <a:ext cx="0" cy="36285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4761930" y="5241698"/>
            <a:ext cx="530972" cy="508639"/>
          </a:xfrm>
          <a:custGeom>
            <a:cxnLst>
              <a:cxn ang="0">
                <a:pos x="457" y="10"/>
              </a:cxn>
              <a:cxn ang="0">
                <a:pos x="456" y="10"/>
              </a:cxn>
              <a:cxn ang="0">
                <a:pos x="430" y="1"/>
              </a:cxn>
              <a:cxn ang="0">
                <a:pos x="323" y="3"/>
              </a:cxn>
              <a:cxn ang="0">
                <a:pos x="293" y="34"/>
              </a:cxn>
              <a:cxn ang="0">
                <a:pos x="324" y="64"/>
              </a:cxn>
              <a:cxn ang="0">
                <a:pos x="360" y="63"/>
              </a:cxn>
              <a:cxn ang="0">
                <a:pos x="307" y="116"/>
              </a:cxn>
              <a:cxn ang="0">
                <a:pos x="200" y="80"/>
              </a:cxn>
              <a:cxn ang="0">
                <a:pos x="71" y="134"/>
              </a:cxn>
              <a:cxn ang="0">
                <a:pos x="71" y="391"/>
              </a:cxn>
              <a:cxn ang="0">
                <a:pos x="200" y="445"/>
              </a:cxn>
              <a:cxn ang="0">
                <a:pos x="329" y="391"/>
              </a:cxn>
              <a:cxn ang="0">
                <a:pos x="350" y="160"/>
              </a:cxn>
              <a:cxn ang="0">
                <a:pos x="405" y="105"/>
              </a:cxn>
              <a:cxn ang="0">
                <a:pos x="405" y="145"/>
              </a:cxn>
              <a:cxn ang="0">
                <a:pos x="436" y="175"/>
              </a:cxn>
              <a:cxn ang="0">
                <a:pos x="466" y="145"/>
              </a:cxn>
              <a:cxn ang="0">
                <a:pos x="466" y="32"/>
              </a:cxn>
              <a:cxn ang="0">
                <a:pos x="457" y="10"/>
              </a:cxn>
              <a:cxn ang="0">
                <a:pos x="285" y="348"/>
              </a:cxn>
              <a:cxn ang="0">
                <a:pos x="114" y="348"/>
              </a:cxn>
              <a:cxn ang="0">
                <a:pos x="114" y="177"/>
              </a:cxn>
              <a:cxn ang="0">
                <a:pos x="200" y="141"/>
              </a:cxn>
              <a:cxn ang="0">
                <a:pos x="285" y="177"/>
              </a:cxn>
              <a:cxn ang="0">
                <a:pos x="285" y="348"/>
              </a:cxn>
              <a:cxn ang="0">
                <a:pos x="285" y="348"/>
              </a:cxn>
              <a:cxn ang="0">
                <a:pos x="285" y="348"/>
              </a:cxn>
            </a:cxnLst>
            <a:rect b="b" l="0" r="r" t="0"/>
            <a:pathLst>
              <a:path h="445" w="466">
                <a:moveTo>
                  <a:pt x="457" y="10"/>
                </a:moveTo>
                <a:cubicBezTo>
                  <a:pt x="457" y="10"/>
                  <a:pt x="457" y="10"/>
                  <a:pt x="456" y="10"/>
                </a:cubicBezTo>
                <a:cubicBezTo>
                  <a:pt x="449" y="3"/>
                  <a:pt x="439" y="0"/>
                  <a:pt x="430" y="1"/>
                </a:cubicBezTo>
                <a:cubicBezTo>
                  <a:pt x="323" y="3"/>
                  <a:pt x="323" y="3"/>
                  <a:pt x="323" y="3"/>
                </a:cubicBezTo>
                <a:cubicBezTo>
                  <a:pt x="306" y="3"/>
                  <a:pt x="293" y="17"/>
                  <a:pt x="293" y="34"/>
                </a:cubicBezTo>
                <a:cubicBezTo>
                  <a:pt x="293" y="50"/>
                  <a:pt x="306" y="63"/>
                  <a:pt x="324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276" y="93"/>
                  <a:pt x="239" y="80"/>
                  <a:pt x="200" y="80"/>
                </a:cubicBezTo>
                <a:cubicBezTo>
                  <a:pt x="151" y="80"/>
                  <a:pt x="105" y="99"/>
                  <a:pt x="71" y="134"/>
                </a:cubicBezTo>
                <a:cubicBezTo>
                  <a:pt x="0" y="205"/>
                  <a:pt x="0" y="320"/>
                  <a:pt x="71" y="391"/>
                </a:cubicBezTo>
                <a:cubicBezTo>
                  <a:pt x="105" y="426"/>
                  <a:pt x="151" y="445"/>
                  <a:pt x="200" y="445"/>
                </a:cubicBezTo>
                <a:cubicBezTo>
                  <a:pt x="248" y="445"/>
                  <a:pt x="294" y="426"/>
                  <a:pt x="329" y="391"/>
                </a:cubicBezTo>
                <a:cubicBezTo>
                  <a:pt x="391" y="328"/>
                  <a:pt x="399" y="230"/>
                  <a:pt x="350" y="160"/>
                </a:cubicBezTo>
                <a:cubicBezTo>
                  <a:pt x="405" y="105"/>
                  <a:pt x="405" y="105"/>
                  <a:pt x="405" y="105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5" y="162"/>
                  <a:pt x="419" y="175"/>
                  <a:pt x="436" y="175"/>
                </a:cubicBezTo>
                <a:cubicBezTo>
                  <a:pt x="452" y="175"/>
                  <a:pt x="466" y="162"/>
                  <a:pt x="466" y="145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24"/>
                  <a:pt x="463" y="16"/>
                  <a:pt x="457" y="10"/>
                </a:cubicBezTo>
                <a:close/>
                <a:moveTo>
                  <a:pt x="285" y="348"/>
                </a:moveTo>
                <a:cubicBezTo>
                  <a:pt x="240" y="394"/>
                  <a:pt x="160" y="394"/>
                  <a:pt x="114" y="348"/>
                </a:cubicBezTo>
                <a:cubicBezTo>
                  <a:pt x="67" y="301"/>
                  <a:pt x="67" y="224"/>
                  <a:pt x="114" y="177"/>
                </a:cubicBezTo>
                <a:cubicBezTo>
                  <a:pt x="137" y="154"/>
                  <a:pt x="167" y="141"/>
                  <a:pt x="200" y="141"/>
                </a:cubicBezTo>
                <a:cubicBezTo>
                  <a:pt x="232" y="141"/>
                  <a:pt x="262" y="154"/>
                  <a:pt x="285" y="177"/>
                </a:cubicBezTo>
                <a:cubicBezTo>
                  <a:pt x="333" y="224"/>
                  <a:pt x="333" y="301"/>
                  <a:pt x="285" y="348"/>
                </a:cubicBezTo>
                <a:close/>
                <a:moveTo>
                  <a:pt x="285" y="348"/>
                </a:moveTo>
                <a:cubicBezTo>
                  <a:pt x="285" y="348"/>
                  <a:pt x="285" y="348"/>
                  <a:pt x="285" y="3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4810528" y="4558892"/>
            <a:ext cx="415596" cy="620292"/>
          </a:xfrm>
          <a:custGeom>
            <a:cxnLst>
              <a:cxn ang="0">
                <a:pos x="183" y="0"/>
              </a:cxn>
              <a:cxn ang="0">
                <a:pos x="0" y="183"/>
              </a:cxn>
              <a:cxn ang="0">
                <a:pos x="149" y="362"/>
              </a:cxn>
              <a:cxn ang="0">
                <a:pos x="149" y="417"/>
              </a:cxn>
              <a:cxn ang="0">
                <a:pos x="101" y="417"/>
              </a:cxn>
              <a:cxn ang="0">
                <a:pos x="71" y="447"/>
              </a:cxn>
              <a:cxn ang="0">
                <a:pos x="101" y="478"/>
              </a:cxn>
              <a:cxn ang="0">
                <a:pos x="149" y="478"/>
              </a:cxn>
              <a:cxn ang="0">
                <a:pos x="149" y="512"/>
              </a:cxn>
              <a:cxn ang="0">
                <a:pos x="180" y="543"/>
              </a:cxn>
              <a:cxn ang="0">
                <a:pos x="210" y="512"/>
              </a:cxn>
              <a:cxn ang="0">
                <a:pos x="210" y="478"/>
              </a:cxn>
              <a:cxn ang="0">
                <a:pos x="260" y="478"/>
              </a:cxn>
              <a:cxn ang="0">
                <a:pos x="291" y="447"/>
              </a:cxn>
              <a:cxn ang="0">
                <a:pos x="260" y="417"/>
              </a:cxn>
              <a:cxn ang="0">
                <a:pos x="210" y="417"/>
              </a:cxn>
              <a:cxn ang="0">
                <a:pos x="210" y="363"/>
              </a:cxn>
              <a:cxn ang="0">
                <a:pos x="365" y="183"/>
              </a:cxn>
              <a:cxn ang="0">
                <a:pos x="183" y="0"/>
              </a:cxn>
              <a:cxn ang="0">
                <a:pos x="183" y="304"/>
              </a:cxn>
              <a:cxn ang="0">
                <a:pos x="62" y="183"/>
              </a:cxn>
              <a:cxn ang="0">
                <a:pos x="183" y="61"/>
              </a:cxn>
              <a:cxn ang="0">
                <a:pos x="304" y="183"/>
              </a:cxn>
              <a:cxn ang="0">
                <a:pos x="183" y="304"/>
              </a:cxn>
              <a:cxn ang="0">
                <a:pos x="183" y="304"/>
              </a:cxn>
              <a:cxn ang="0">
                <a:pos x="183" y="304"/>
              </a:cxn>
            </a:cxnLst>
            <a:rect b="b" l="0" r="r" t="0"/>
            <a:pathLst>
              <a:path h="543" w="365"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72"/>
                  <a:pt x="65" y="346"/>
                  <a:pt x="149" y="362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01" y="417"/>
                  <a:pt x="101" y="417"/>
                  <a:pt x="101" y="417"/>
                </a:cubicBezTo>
                <a:cubicBezTo>
                  <a:pt x="84" y="417"/>
                  <a:pt x="71" y="431"/>
                  <a:pt x="71" y="447"/>
                </a:cubicBezTo>
                <a:cubicBezTo>
                  <a:pt x="71" y="464"/>
                  <a:pt x="84" y="478"/>
                  <a:pt x="101" y="478"/>
                </a:cubicBezTo>
                <a:cubicBezTo>
                  <a:pt x="149" y="478"/>
                  <a:pt x="149" y="478"/>
                  <a:pt x="149" y="478"/>
                </a:cubicBezTo>
                <a:cubicBezTo>
                  <a:pt x="149" y="512"/>
                  <a:pt x="149" y="512"/>
                  <a:pt x="149" y="512"/>
                </a:cubicBezTo>
                <a:cubicBezTo>
                  <a:pt x="149" y="529"/>
                  <a:pt x="163" y="543"/>
                  <a:pt x="180" y="543"/>
                </a:cubicBezTo>
                <a:cubicBezTo>
                  <a:pt x="197" y="543"/>
                  <a:pt x="210" y="529"/>
                  <a:pt x="210" y="512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60" y="478"/>
                  <a:pt x="260" y="478"/>
                  <a:pt x="260" y="478"/>
                </a:cubicBezTo>
                <a:cubicBezTo>
                  <a:pt x="277" y="478"/>
                  <a:pt x="291" y="464"/>
                  <a:pt x="291" y="447"/>
                </a:cubicBezTo>
                <a:cubicBezTo>
                  <a:pt x="291" y="430"/>
                  <a:pt x="277" y="417"/>
                  <a:pt x="260" y="417"/>
                </a:cubicBezTo>
                <a:cubicBezTo>
                  <a:pt x="210" y="417"/>
                  <a:pt x="210" y="417"/>
                  <a:pt x="210" y="417"/>
                </a:cubicBezTo>
                <a:cubicBezTo>
                  <a:pt x="210" y="363"/>
                  <a:pt x="210" y="363"/>
                  <a:pt x="210" y="363"/>
                </a:cubicBezTo>
                <a:cubicBezTo>
                  <a:pt x="298" y="349"/>
                  <a:pt x="365" y="274"/>
                  <a:pt x="365" y="183"/>
                </a:cubicBezTo>
                <a:cubicBezTo>
                  <a:pt x="365" y="82"/>
                  <a:pt x="283" y="0"/>
                  <a:pt x="183" y="0"/>
                </a:cubicBezTo>
                <a:close/>
                <a:moveTo>
                  <a:pt x="183" y="304"/>
                </a:moveTo>
                <a:cubicBezTo>
                  <a:pt x="116" y="304"/>
                  <a:pt x="62" y="249"/>
                  <a:pt x="62" y="183"/>
                </a:cubicBezTo>
                <a:cubicBezTo>
                  <a:pt x="62" y="116"/>
                  <a:pt x="116" y="61"/>
                  <a:pt x="183" y="61"/>
                </a:cubicBezTo>
                <a:cubicBezTo>
                  <a:pt x="250" y="61"/>
                  <a:pt x="304" y="116"/>
                  <a:pt x="304" y="183"/>
                </a:cubicBezTo>
                <a:cubicBezTo>
                  <a:pt x="304" y="249"/>
                  <a:pt x="250" y="304"/>
                  <a:pt x="183" y="304"/>
                </a:cubicBezTo>
                <a:close/>
                <a:moveTo>
                  <a:pt x="183" y="304"/>
                </a:moveTo>
                <a:cubicBezTo>
                  <a:pt x="183" y="304"/>
                  <a:pt x="183" y="304"/>
                  <a:pt x="183" y="30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0" name="等腰三角形 3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4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75232558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decel="50000"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5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grpId="0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decel="50000"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8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9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21"/>
      <p:bldP grpId="0" spid="22"/>
      <p:bldP grpId="0" spid="36"/>
      <p:bldP grpId="0" spid="37"/>
      <p:bldP grpId="0" spid="1029"/>
      <p:bldP grpId="0" spid="1030"/>
      <p:bldP grpId="0" spid="44"/>
      <p:bldP grpId="1" spid="4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1339733" y="2236764"/>
            <a:ext cx="3000210" cy="300021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036420" y="2236764"/>
            <a:ext cx="3000210" cy="300021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733108" y="2236764"/>
            <a:ext cx="3000210" cy="300021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altLang="en-US" lang="zh-CN"/>
          </a:p>
        </p:txBody>
      </p:sp>
      <p:grpSp>
        <p:nvGrpSpPr>
          <p:cNvPr id="20" name="组合 29"/>
          <p:cNvGrpSpPr/>
          <p:nvPr/>
        </p:nvGrpSpPr>
        <p:grpSpPr>
          <a:xfrm>
            <a:off x="3493900" y="2334985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29415" cy="27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969">
                  <a:solidFill>
                    <a:schemeClr val="bg1"/>
                  </a:solidFill>
                  <a:latin charset="0" panose="020b0604020202020204" pitchFamily="34" typeface="Helvetica"/>
                </a:rPr>
                <a:t>01</a:t>
              </a:r>
            </a:p>
          </p:txBody>
        </p:sp>
      </p:grpSp>
      <p:grpSp>
        <p:nvGrpSpPr>
          <p:cNvPr id="27" name="组合 30"/>
          <p:cNvGrpSpPr/>
          <p:nvPr/>
        </p:nvGrpSpPr>
        <p:grpSpPr>
          <a:xfrm>
            <a:off x="7244168" y="2334985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5" y="1745731"/>
              <a:ext cx="329415" cy="27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969">
                  <a:solidFill>
                    <a:schemeClr val="bg1"/>
                  </a:solidFill>
                  <a:latin charset="0" panose="020b0604020202020204" pitchFamily="34" typeface="Helvetica"/>
                </a:rPr>
                <a:t>02</a:t>
              </a:r>
            </a:p>
          </p:txBody>
        </p:sp>
      </p:grpSp>
      <p:grpSp>
        <p:nvGrpSpPr>
          <p:cNvPr id="28" name="组合 31"/>
          <p:cNvGrpSpPr/>
          <p:nvPr/>
        </p:nvGrpSpPr>
        <p:grpSpPr>
          <a:xfrm>
            <a:off x="11048000" y="2334985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5" y="1745731"/>
              <a:ext cx="329415" cy="278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b="1" lang="en-US" sz="1969">
                  <a:solidFill>
                    <a:schemeClr val="bg1"/>
                  </a:solidFill>
                  <a:latin charset="0" panose="020b0604020202020204" pitchFamily="34" typeface="Helvetica"/>
                </a:rPr>
                <a:t>03</a:t>
              </a: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77695" y="5780662"/>
            <a:ext cx="2709932" cy="830740"/>
          </a:xfrm>
          <a:prstGeom prst="rect">
            <a:avLst/>
          </a:prstGeom>
          <a:noFill/>
        </p:spPr>
        <p:txBody>
          <a:bodyPr bIns="49610" lIns="99220" rIns="99220" rtlCol="0" tIns="496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677695" y="5459931"/>
            <a:ext cx="1798640" cy="312580"/>
          </a:xfrm>
          <a:prstGeom prst="rect">
            <a:avLst/>
          </a:prstGeom>
          <a:noFill/>
        </p:spPr>
        <p:txBody>
          <a:bodyPr bIns="49610" lIns="99220" rIns="99220" rtlCol="0" tIns="49610" wrap="none">
            <a:spAutoFit/>
          </a:bodyPr>
          <a:lstStyle/>
          <a:p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5478169" y="5780662"/>
            <a:ext cx="2709932" cy="830740"/>
          </a:xfrm>
          <a:prstGeom prst="rect">
            <a:avLst/>
          </a:prstGeom>
          <a:noFill/>
        </p:spPr>
        <p:txBody>
          <a:bodyPr bIns="49610" lIns="99220" rIns="99220" rtlCol="0" tIns="496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5478170" y="5459931"/>
            <a:ext cx="1798640" cy="312580"/>
          </a:xfrm>
          <a:prstGeom prst="rect">
            <a:avLst/>
          </a:prstGeom>
          <a:noFill/>
        </p:spPr>
        <p:txBody>
          <a:bodyPr bIns="49610" lIns="99220" rIns="99220" rtlCol="0" tIns="49610" wrap="none">
            <a:spAutoFit/>
          </a:bodyPr>
          <a:lstStyle/>
          <a:p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9069095" y="5780662"/>
            <a:ext cx="2709932" cy="830740"/>
          </a:xfrm>
          <a:prstGeom prst="rect">
            <a:avLst/>
          </a:prstGeom>
          <a:noFill/>
        </p:spPr>
        <p:txBody>
          <a:bodyPr bIns="49610" lIns="99220" rIns="99220" rtlCol="0" tIns="4961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9069094" y="5459931"/>
            <a:ext cx="1798640" cy="312580"/>
          </a:xfrm>
          <a:prstGeom prst="rect">
            <a:avLst/>
          </a:prstGeom>
          <a:noFill/>
        </p:spPr>
        <p:txBody>
          <a:bodyPr bIns="49610" lIns="99220" rIns="99220" rtlCol="0" tIns="49610" wrap="none">
            <a:spAutoFit/>
          </a:bodyPr>
          <a:lstStyle/>
          <a:p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2" name="等腰三角形 2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1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75541806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7" presetSubtype="1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5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7" presetSubtype="1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6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7" presetSubtype="1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7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32"/>
      <p:bldP grpId="0" spid="33"/>
      <p:bldP grpId="0" spid="34"/>
      <p:bldP grpId="0" spid="35"/>
      <p:bldP grpId="0" spid="36"/>
      <p:bldP grpId="0" spid="37"/>
      <p:bldP grpId="0" spid="31"/>
      <p:bldP grpId="1" spid="3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752229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b="b" l="0" r="r" t="0"/>
                <a:pathLst>
                  <a:path h="456" w="630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b="b" l="0" r="r" t="0"/>
                <a:pathLst>
                  <a:path h="1531" w="1710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9615" compatLnSpc="1" lIns="99229" numCol="1" rIns="99229" tIns="49615" vert="horz" wrap="square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34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250823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655481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fmla="val 16200000" name="adj1"/>
                <a:gd fmla="val 5426856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516889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71799" y="3115655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71799" y="3704077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657619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34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b="b" l="0" r="r" t="0"/>
              <a:pathLst>
                <a:path h="131" w="100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759791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b="b" l="0" r="r" t="0"/>
              <a:pathLst>
                <a:path h="175" w="128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34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5123605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528260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fmla="val 16200000" name="adj1"/>
                <a:gd fmla="val 5426856" name="adj2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38966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71799" y="4988436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71799" y="5576860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634872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4341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b="b" l="0" r="r" t="0"/>
              <a:pathLst>
                <a:path h="108" w="164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250614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655272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fmla="val 16200000" name="adj1"/>
                <a:gd fmla="val 5426856" name="adj2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516685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438731" y="3115451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438731" y="370387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143960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548616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fmla="val 16200000" name="adj1"/>
                <a:gd fmla="val 5426856" name="adj2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17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410030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438731" y="5008796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438731" y="5597221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824116"/>
            <a:ext cx="2532772" cy="2587674"/>
          </a:xfrm>
          <a:custGeom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b="b" l="0" r="r" t="0"/>
            <a:pathLst>
              <a:path h="755" w="739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t" anchorCtr="0" bIns="49615" compatLnSpc="1" lIns="99229" numCol="1" rIns="99229" tIns="49615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0" name="等腰三角形 4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5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60220989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grpId="0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ccel="50000" decel="50000" fill="hold" grpId="0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accel="50000" decel="50000" fill="hold" grpId="0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decel="50000" fill="hold" grpId="0" id="7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decel="50000" fill="hold" grpId="0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8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accel="50000" decel="50000" fill="hold" grpId="0" id="9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accel="50000" decel="50000"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accel="50000" decel="50000"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1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accel="50000" decel="50000" fill="hold" grpId="0" id="1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accel="50000" decel="50000" fill="hold" grpId="0" id="1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accel="50000" decel="50000" fill="hold" grpId="0" id="1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71"/>
      <p:bldP grpId="0" spid="72"/>
      <p:bldP grpId="0" spid="73"/>
      <p:bldP grpId="0" spid="82"/>
      <p:bldP grpId="0" spid="83"/>
      <p:bldP grpId="0" spid="84"/>
      <p:bldP grpId="0" spid="90"/>
      <p:bldP grpId="0" spid="91"/>
      <p:bldP grpId="0" spid="92"/>
      <p:bldP grpId="0" spid="93"/>
      <p:bldP grpId="0" spid="55"/>
      <p:bldP grpId="1" spid="5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b="b" l="0" r="r" t="0"/>
              <a:pathLst>
                <a:path h="299" w="220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4629607" y="1041066"/>
              <a:ext cx="0" cy="1482602"/>
            </a:xfrm>
            <a:prstGeom prst="line">
              <a:avLst/>
            </a:prstGeom>
            <a:ln cap="rnd" w="19050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cap="rnd"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cap="rnd"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629607" y="1041066"/>
              <a:ext cx="0" cy="1482602"/>
            </a:xfrm>
            <a:prstGeom prst="line">
              <a:avLst/>
            </a:prstGeom>
            <a:ln cap="rnd" w="19050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cap="rnd"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cap="rnd"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4629607" y="1041066"/>
              <a:ext cx="0" cy="1482602"/>
            </a:xfrm>
            <a:prstGeom prst="line">
              <a:avLst/>
            </a:prstGeom>
            <a:ln cap="rnd" w="19050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cap="rnd"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cap="rnd"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fmla="val 79927" name="adj1"/>
            </a:avLst>
          </a:prstGeom>
          <a:ln cmpd="sng"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fmla="val 65448" name="adj1"/>
            </a:avLst>
          </a:prstGeom>
          <a:ln cmpd="sng"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b="b" l="0" r="r" t="0"/>
              <a:pathLst>
                <a:path h="153" w="7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b="b" l="0" r="r" t="0"/>
              <a:pathLst>
                <a:path h="153" w="88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b="b" l="0" r="r" t="0"/>
              <a:pathLst>
                <a:path h="153" w="7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9615" compatLnSpc="1" lIns="99229" numCol="1" rIns="99229" tIns="49615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4389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48140"/>
            <a:ext cx="914400" cy="658368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35%</a:t>
            </a: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278570"/>
            <a:ext cx="914400" cy="658368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10096"/>
            <a:ext cx="914400" cy="658368"/>
          </a:xfrm>
          <a:prstGeom prst="rect">
            <a:avLst/>
          </a:prstGeom>
        </p:spPr>
        <p:txBody>
          <a:bodyPr anchor="ctr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>
                <a:solidFill>
                  <a:schemeClr val="accent3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15%</a:t>
            </a: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62106"/>
            <a:ext cx="1244600" cy="256032"/>
          </a:xfrm>
          <a:prstGeom prst="rect">
            <a:avLst/>
          </a:prstGeom>
        </p:spPr>
        <p:txBody>
          <a:bodyPr anchor="ctr" anchorCtr="0" bIns="0" lIns="0" rIns="0" tIns="0" wrap="none">
            <a:spAutoFit/>
          </a:bodyPr>
          <a:lstStyle>
            <a:lvl1pPr algn="ctr" indent="0" marL="0">
              <a:buNone/>
              <a:defRPr baseline="0"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altLang="en-US" lang="zh-CN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86873"/>
            <a:ext cx="2023530" cy="438912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点击添加相关标题文字请替换文字内容，点击添加相关标题文字，修改文字内容，也可以直接复制你的内容到此。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2371121" y="5772910"/>
            <a:ext cx="450850" cy="487680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b="0" lang="en-US" sz="3200">
                <a:solidFill>
                  <a:schemeClr val="accent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62106"/>
            <a:ext cx="1244600" cy="256032"/>
          </a:xfrm>
          <a:prstGeom prst="rect">
            <a:avLst/>
          </a:prstGeom>
        </p:spPr>
        <p:txBody>
          <a:bodyPr anchor="ctr" anchorCtr="0" bIns="0" lIns="0" rIns="0" tIns="0" wrap="none">
            <a:spAutoFit/>
          </a:bodyPr>
          <a:lstStyle>
            <a:lvl1pPr algn="ctr" indent="0" marL="0">
              <a:buNone/>
              <a:defRPr baseline="0"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altLang="en-US" lang="zh-CN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86873"/>
            <a:ext cx="2023530" cy="438912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点击添加相关标题文字请替换文字内容，点击添加相关标题文字，修改文字内容，也可以直接复制你的内容到此。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5196127" y="5772910"/>
            <a:ext cx="450850" cy="487680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b="0" lang="en-US" sz="3200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62106"/>
            <a:ext cx="1244600" cy="256032"/>
          </a:xfrm>
          <a:prstGeom prst="rect">
            <a:avLst/>
          </a:prstGeom>
        </p:spPr>
        <p:txBody>
          <a:bodyPr anchor="ctr" anchorCtr="0" bIns="0" lIns="0" rIns="0" tIns="0" wrap="none">
            <a:spAutoFit/>
          </a:bodyPr>
          <a:lstStyle>
            <a:lvl1pPr algn="ctr" indent="0" marL="0">
              <a:buNone/>
              <a:defRPr baseline="0"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altLang="en-US" lang="zh-CN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86873"/>
            <a:ext cx="2023530" cy="438912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点击添加相关标题文字请替换文字内容，点击添加相关标题文字，修改文字内容，也可以直接复制你的内容到此。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8097582" y="5772910"/>
            <a:ext cx="450850" cy="487680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b="0" lang="en-US" sz="3200">
                <a:solidFill>
                  <a:schemeClr val="accent3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21852080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5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decel="50000" fill="hold" id="8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9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accel="50000" decel="50000" fill="hold" grpId="0" id="9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accel="50000" decel="50000" fill="hold" grpId="0" id="10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0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accel="50000" decel="50000" fill="hold" grpId="0" id="1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accel="50000" decel="50000" fill="hold" grpId="0" id="1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accel="50000" decel="50000" fill="hold" grpId="0" id="1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accel="50000" decel="50000" fill="hold" grpId="0" id="1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1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7"/>
      <p:bldP grpId="0" spid="70"/>
      <p:bldP grpId="0" spid="72"/>
      <p:bldP grpId="0" spid="73"/>
      <p:bldP grpId="0" spid="74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58"/>
      <p:bldP grpId="1" spid="5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8" y="2725656"/>
            <a:ext cx="40885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buNone/>
            </a:pPr>
            <a:r>
              <a:rPr altLang="en-US" cap="all" lang="zh-CN" smtClean="0" sz="1800">
                <a:solidFill>
                  <a:schemeClr val="bg1"/>
                </a:solidFill>
                <a:cs charset="0" panose="020b0604020202020204" pitchFamily="34" typeface="Arial"/>
              </a:rPr>
              <a:t>适合医疗机构的工作总结报告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4493194" y="1672109"/>
            <a:ext cx="7680961" cy="1074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 algn="r">
              <a:buNone/>
            </a:pPr>
            <a:r>
              <a:rPr altLang="en-US" cap="all" lang="zh-CN" smtClean="0" sz="6600">
                <a:solidFill>
                  <a:srgbClr val="00B4C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8" y="6752319"/>
            <a:ext cx="33685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buNone/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cs charset="0" panose="020b0604020202020204" pitchFamily="34" typeface="Arial"/>
              </a:rPr>
              <a:t>医疗机构的名字请在此输入</a:t>
            </a:r>
          </a:p>
        </p:txBody>
      </p:sp>
    </p:spTree>
    <p:extLst>
      <p:ext uri="{BB962C8B-B14F-4D97-AF65-F5344CB8AC3E}">
        <p14:creationId val="31077053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17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1" id="33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4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5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3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1" id="4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6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6"/>
      <p:bldP grpId="1" spid="16"/>
      <p:bldP grpId="0" spid="17"/>
      <p:bldP grpId="0" spid="6"/>
      <p:bldP grpId="0" spid="10"/>
      <p:bldP grpId="0" spid="11"/>
      <p:bldP grpId="1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4350"/>
            </a:xfrm>
            <a:prstGeom prst="rect">
              <a:avLst/>
            </a:prstGeom>
            <a:noFill/>
          </p:spPr>
          <p:txBody>
            <a:bodyPr bIns="48218" lIns="96435" rIns="96435" rtlCol="0" tIns="48218" wrap="square">
              <a:spAutoFit/>
            </a:bodyPr>
            <a:lstStyle/>
            <a:p>
              <a:r>
                <a:rPr altLang="zh-CN" lang="en-US" smtClean="0" sz="1125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  <a:sym typeface="+mn-lt"/>
                </a:rPr>
                <a:t>01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67887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r>
              <a:rPr altLang="en-US" lang="zh-CN" smtClean="0" sz="506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点击添加您的标题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7903" y="3794107"/>
            <a:ext cx="4324977" cy="43933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 eaLnBrk="0" hangingPunct="0"/>
            <a:r>
              <a:rPr altLang="en-US" lang="zh-CN" sz="22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点击此处添加副标题文本内容</a:t>
            </a:r>
          </a:p>
        </p:txBody>
      </p:sp>
    </p:spTree>
    <p:extLst>
      <p:ext uri="{BB962C8B-B14F-4D97-AF65-F5344CB8AC3E}">
        <p14:creationId val="240954493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9"/>
      <p:bldP grpId="1" spid="49"/>
      <p:bldP grpId="0" spid="50"/>
      <p:bldP grpId="1" spid="5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49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9" y="3038502"/>
              <a:ext cx="1353611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gdLst>
                <a:gd fmla="*/ 20 w 78" name="T0"/>
                <a:gd fmla="*/ 7 h 88" name="T1"/>
                <a:gd fmla="*/ 20 w 78" name="T2"/>
                <a:gd fmla="*/ 11 h 88" name="T3"/>
                <a:gd fmla="*/ 5 w 78" name="T4"/>
                <a:gd fmla="*/ 6 h 88" name="T5"/>
                <a:gd fmla="*/ 1 w 78" name="T6"/>
                <a:gd fmla="*/ 8 h 88" name="T7"/>
                <a:gd fmla="*/ 0 w 78" name="T8"/>
                <a:gd fmla="*/ 20 h 88" name="T9"/>
                <a:gd fmla="*/ 3 w 78" name="T10"/>
                <a:gd fmla="*/ 38 h 88" name="T11"/>
                <a:gd fmla="*/ 17 w 78" name="T12"/>
                <a:gd fmla="*/ 49 h 88" name="T13"/>
                <a:gd fmla="*/ 20 w 78" name="T14"/>
                <a:gd fmla="*/ 50 h 88" name="T15"/>
                <a:gd fmla="*/ 20 w 78" name="T16"/>
                <a:gd fmla="*/ 49 h 88" name="T17"/>
                <a:gd fmla="*/ 31 w 78" name="T18"/>
                <a:gd fmla="*/ 52 h 88" name="T19"/>
                <a:gd fmla="*/ 31 w 78" name="T20"/>
                <a:gd fmla="*/ 64 h 88" name="T21"/>
                <a:gd fmla="*/ 27 w 78" name="T22"/>
                <a:gd fmla="*/ 64 h 88" name="T23"/>
                <a:gd fmla="*/ 27 w 78" name="T24"/>
                <a:gd fmla="*/ 68 h 88" name="T25"/>
                <a:gd fmla="*/ 15 w 78" name="T26"/>
                <a:gd fmla="*/ 68 h 88" name="T27"/>
                <a:gd fmla="*/ 15 w 78" name="T28"/>
                <a:gd fmla="*/ 88 h 88" name="T29"/>
                <a:gd fmla="*/ 64 w 78" name="T30"/>
                <a:gd fmla="*/ 88 h 88" name="T31"/>
                <a:gd fmla="*/ 64 w 78" name="T32"/>
                <a:gd fmla="*/ 68 h 88" name="T33"/>
                <a:gd fmla="*/ 52 w 78" name="T34"/>
                <a:gd fmla="*/ 68 h 88" name="T35"/>
                <a:gd fmla="*/ 52 w 78" name="T36"/>
                <a:gd fmla="*/ 64 h 88" name="T37"/>
                <a:gd fmla="*/ 47 w 78" name="T38"/>
                <a:gd fmla="*/ 64 h 88" name="T39"/>
                <a:gd fmla="*/ 47 w 78" name="T40"/>
                <a:gd fmla="*/ 52 h 88" name="T41"/>
                <a:gd fmla="*/ 58 w 78" name="T42"/>
                <a:gd fmla="*/ 49 h 88" name="T43"/>
                <a:gd fmla="*/ 58 w 78" name="T44"/>
                <a:gd fmla="*/ 50 h 88" name="T45"/>
                <a:gd fmla="*/ 61 w 78" name="T46"/>
                <a:gd fmla="*/ 49 h 88" name="T47"/>
                <a:gd fmla="*/ 75 w 78" name="T48"/>
                <a:gd fmla="*/ 38 h 88" name="T49"/>
                <a:gd fmla="*/ 78 w 78" name="T50"/>
                <a:gd fmla="*/ 20 h 88" name="T51"/>
                <a:gd fmla="*/ 77 w 78" name="T52"/>
                <a:gd fmla="*/ 8 h 88" name="T53"/>
                <a:gd fmla="*/ 73 w 78" name="T54"/>
                <a:gd fmla="*/ 6 h 88" name="T55"/>
                <a:gd fmla="*/ 58 w 78" name="T56"/>
                <a:gd fmla="*/ 11 h 88" name="T57"/>
                <a:gd fmla="*/ 58 w 78" name="T58"/>
                <a:gd fmla="*/ 7 h 88" name="T59"/>
                <a:gd fmla="*/ 60 w 78" name="T60"/>
                <a:gd fmla="*/ 7 h 88" name="T61"/>
                <a:gd fmla="*/ 60 w 78" name="T62"/>
                <a:gd fmla="*/ 0 h 88" name="T63"/>
                <a:gd fmla="*/ 17 w 78" name="T64"/>
                <a:gd fmla="*/ 0 h 88" name="T65"/>
                <a:gd fmla="*/ 17 w 78" name="T66"/>
                <a:gd fmla="*/ 7 h 88" name="T67"/>
                <a:gd fmla="*/ 20 w 78" name="T68"/>
                <a:gd fmla="*/ 7 h 88" name="T69"/>
                <a:gd fmla="*/ 63 w 78" name="T70"/>
                <a:gd fmla="*/ 42 h 88" name="T71"/>
                <a:gd fmla="*/ 59 w 78" name="T72"/>
                <a:gd fmla="*/ 20 h 88" name="T73"/>
                <a:gd fmla="*/ 61 w 78" name="T74"/>
                <a:gd fmla="*/ 22 h 88" name="T75"/>
                <a:gd fmla="*/ 66 w 78" name="T76"/>
                <a:gd fmla="*/ 18 h 88" name="T77"/>
                <a:gd fmla="*/ 64 w 78" name="T78"/>
                <a:gd fmla="*/ 16 h 88" name="T79"/>
                <a:gd fmla="*/ 71 w 78" name="T80"/>
                <a:gd fmla="*/ 13 h 88" name="T81"/>
                <a:gd fmla="*/ 72 w 78" name="T82"/>
                <a:gd fmla="*/ 20 h 88" name="T83"/>
                <a:gd fmla="*/ 69 w 78" name="T84"/>
                <a:gd fmla="*/ 36 h 88" name="T85"/>
                <a:gd fmla="*/ 63 w 78" name="T86"/>
                <a:gd fmla="*/ 42 h 88" name="T87"/>
                <a:gd fmla="*/ 19 w 78" name="T88"/>
                <a:gd fmla="*/ 20 h 88" name="T89"/>
                <a:gd fmla="*/ 15 w 78" name="T90"/>
                <a:gd fmla="*/ 42 h 88" name="T91"/>
                <a:gd fmla="*/ 9 w 78" name="T92"/>
                <a:gd fmla="*/ 36 h 88" name="T93"/>
                <a:gd fmla="*/ 6 w 78" name="T94"/>
                <a:gd fmla="*/ 20 h 88" name="T95"/>
                <a:gd fmla="*/ 7 w 78" name="T96"/>
                <a:gd fmla="*/ 13 h 88" name="T97"/>
                <a:gd fmla="*/ 14 w 78" name="T98"/>
                <a:gd fmla="*/ 16 h 88" name="T99"/>
                <a:gd fmla="*/ 12 w 78" name="T100"/>
                <a:gd fmla="*/ 18 h 88" name="T101"/>
                <a:gd fmla="*/ 17 w 78" name="T102"/>
                <a:gd fmla="*/ 22 h 88" name="T103"/>
                <a:gd fmla="*/ 19 w 78" name="T104"/>
                <a:gd fmla="*/ 20 h 88" name="T105"/>
                <a:gd fmla="*/ 32 w 78" name="T106"/>
                <a:gd fmla="*/ 10 h 88" name="T107"/>
                <a:gd fmla="*/ 32 w 78" name="T108"/>
                <a:gd fmla="*/ 45 h 88" name="T109"/>
                <a:gd fmla="*/ 25 w 78" name="T110"/>
                <a:gd fmla="*/ 41 h 88" name="T111"/>
                <a:gd fmla="*/ 28 w 78" name="T112"/>
                <a:gd fmla="*/ 14 h 88" name="T113"/>
                <a:gd fmla="*/ 28 w 78" name="T114"/>
                <a:gd fmla="*/ 10 h 88" name="T115"/>
                <a:gd fmla="*/ 32 w 78" name="T116"/>
                <a:gd fmla="*/ 10 h 8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8" w="7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53611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53611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gdLst>
                <a:gd fmla="*/ 72 w 116" name="T0"/>
                <a:gd fmla="*/ 27 h 75" name="T1"/>
                <a:gd fmla="*/ 69 w 116" name="T2"/>
                <a:gd fmla="*/ 19 h 75" name="T3"/>
                <a:gd fmla="*/ 65 w 116" name="T4"/>
                <a:gd fmla="*/ 19 h 75" name="T5"/>
                <a:gd fmla="*/ 46 w 116" name="T6"/>
                <a:gd fmla="*/ 18 h 75" name="T7"/>
                <a:gd fmla="*/ 46 w 116" name="T8"/>
                <a:gd fmla="*/ 29 h 75" name="T9"/>
                <a:gd fmla="*/ 79 w 116" name="T10"/>
                <a:gd fmla="*/ 9 h 75" name="T11"/>
                <a:gd fmla="*/ 72 w 116" name="T12"/>
                <a:gd fmla="*/ 29 h 75" name="T13"/>
                <a:gd fmla="*/ 8 w 116" name="T14"/>
                <a:gd fmla="*/ 23 h 75" name="T15"/>
                <a:gd fmla="*/ 29 w 116" name="T16"/>
                <a:gd fmla="*/ 35 h 75" name="T17"/>
                <a:gd fmla="*/ 18 w 116" name="T18"/>
                <a:gd fmla="*/ 46 h 75" name="T19"/>
                <a:gd fmla="*/ 11 w 116" name="T20"/>
                <a:gd fmla="*/ 42 h 75" name="T21"/>
                <a:gd fmla="*/ 25 w 116" name="T22"/>
                <a:gd fmla="*/ 46 h 75" name="T23"/>
                <a:gd fmla="*/ 4 w 116" name="T24"/>
                <a:gd fmla="*/ 48 h 75" name="T25"/>
                <a:gd fmla="*/ 3 w 116" name="T26"/>
                <a:gd fmla="*/ 48 h 75" name="T27"/>
                <a:gd fmla="*/ 0 w 116" name="T28"/>
                <a:gd fmla="*/ 61 h 75" name="T29"/>
                <a:gd fmla="*/ 2 w 116" name="T30"/>
                <a:gd fmla="*/ 62 h 75" name="T31"/>
                <a:gd fmla="*/ 26 w 116" name="T32"/>
                <a:gd fmla="*/ 73 h 75" name="T33"/>
                <a:gd fmla="*/ 28 w 116" name="T34"/>
                <a:gd fmla="*/ 75 h 75" name="T35"/>
                <a:gd fmla="*/ 92 w 116" name="T36"/>
                <a:gd fmla="*/ 75 h 75" name="T37"/>
                <a:gd fmla="*/ 93 w 116" name="T38"/>
                <a:gd fmla="*/ 62 h 75" name="T39"/>
                <a:gd fmla="*/ 116 w 116" name="T40"/>
                <a:gd fmla="*/ 62 h 75" name="T41"/>
                <a:gd fmla="*/ 116 w 116" name="T42"/>
                <a:gd fmla="*/ 55 h 75" name="T43"/>
                <a:gd fmla="*/ 113 w 116" name="T44"/>
                <a:gd fmla="*/ 48 h 75" name="T45"/>
                <a:gd fmla="*/ 105 w 116" name="T46"/>
                <a:gd fmla="*/ 46 h 75" name="T47"/>
                <a:gd fmla="*/ 98 w 116" name="T48"/>
                <a:gd fmla="*/ 59 h 75" name="T49"/>
                <a:gd fmla="*/ 91 w 116" name="T50"/>
                <a:gd fmla="*/ 46 h 75" name="T51"/>
                <a:gd fmla="*/ 72 w 116" name="T52"/>
                <a:gd fmla="*/ 45 h 75" name="T53"/>
                <a:gd fmla="*/ 69 w 116" name="T54"/>
                <a:gd fmla="*/ 50 h 75" name="T55"/>
                <a:gd fmla="*/ 64 w 116" name="T56"/>
                <a:gd fmla="*/ 67 h 75" name="T57"/>
                <a:gd fmla="*/ 64 w 116" name="T58"/>
                <a:gd fmla="*/ 52 h 75" name="T59"/>
                <a:gd fmla="*/ 60 w 116" name="T60"/>
                <a:gd fmla="*/ 47 h 75" name="T61"/>
                <a:gd fmla="*/ 56 w 116" name="T62"/>
                <a:gd fmla="*/ 47 h 75" name="T63"/>
                <a:gd fmla="*/ 57 w 116" name="T64"/>
                <a:gd fmla="*/ 54 h 75" name="T65"/>
                <a:gd fmla="*/ 49 w 116" name="T66"/>
                <a:gd fmla="*/ 50 h 75" name="T67"/>
                <a:gd fmla="*/ 47 w 116" name="T68"/>
                <a:gd fmla="*/ 45 h 75" name="T69"/>
                <a:gd fmla="*/ 33 w 116" name="T70"/>
                <a:gd fmla="*/ 48 h 75" name="T71"/>
                <a:gd fmla="*/ 87 w 116" name="T72"/>
                <a:gd fmla="*/ 36 h 75" name="T73"/>
                <a:gd fmla="*/ 109 w 116" name="T74"/>
                <a:gd fmla="*/ 21 h 75" name="T75"/>
                <a:gd fmla="*/ 106 w 116" name="T76"/>
                <a:gd fmla="*/ 42 h 75" name="T77"/>
                <a:gd fmla="*/ 98 w 116" name="T78"/>
                <a:gd fmla="*/ 46 h 75" name="T79"/>
                <a:gd fmla="*/ 87 w 116" name="T80"/>
                <a:gd fmla="*/ 36 h 7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75" w="11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53611" cy="32949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0396" y="5314186"/>
            <a:ext cx="189941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8432" y="5048133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3" name="等腰三角形 3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7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48017405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7"/>
      <p:bldP grpId="1" spid="3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73506"/>
            <a:ext cx="1527321" cy="1527321"/>
          </a:xfrm>
          <a:custGeom>
            <a:gdLst>
              <a:gd fmla="*/ 1624724 w 19679" name="T0"/>
              <a:gd fmla="*/ 1783415 h 19679" name="T1"/>
              <a:gd fmla="*/ 1624724 w 19679" name="T2"/>
              <a:gd fmla="*/ 1783415 h 19679" name="T3"/>
              <a:gd fmla="*/ 1624724 w 19679" name="T4"/>
              <a:gd fmla="*/ 1783415 h 19679" name="T5"/>
              <a:gd fmla="*/ 1624724 w 19679" name="T6"/>
              <a:gd fmla="*/ 178341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 sz="1605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07725"/>
            <a:ext cx="1780259" cy="21336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/>
            <a:r>
              <a:rPr altLang="en-US" b="0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58891"/>
            <a:ext cx="1780259" cy="7315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680221"/>
            <a:ext cx="1526576" cy="1527321"/>
          </a:xfrm>
          <a:custGeom>
            <a:gdLst>
              <a:gd fmla="*/ 1623930 w 19679" name="T0"/>
              <a:gd fmla="*/ 1783414 h 19679" name="T1"/>
              <a:gd fmla="*/ 1623930 w 19679" name="T2"/>
              <a:gd fmla="*/ 1783414 h 19679" name="T3"/>
              <a:gd fmla="*/ 1623930 w 19679" name="T4"/>
              <a:gd fmla="*/ 1783414 h 19679" name="T5"/>
              <a:gd fmla="*/ 1623930 w 19679" name="T6"/>
              <a:gd fmla="*/ 1783414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 sz="1605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07725"/>
            <a:ext cx="1780259" cy="21336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/>
            <a:r>
              <a:rPr altLang="en-US" b="0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58891"/>
            <a:ext cx="1780259" cy="7315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680221"/>
            <a:ext cx="1527321" cy="1527321"/>
          </a:xfrm>
          <a:custGeom>
            <a:gdLst>
              <a:gd fmla="*/ 1624723 w 19679" name="T0"/>
              <a:gd fmla="*/ 1783414 h 19679" name="T1"/>
              <a:gd fmla="*/ 1624723 w 19679" name="T2"/>
              <a:gd fmla="*/ 1783414 h 19679" name="T3"/>
              <a:gd fmla="*/ 1624723 w 19679" name="T4"/>
              <a:gd fmla="*/ 1783414 h 19679" name="T5"/>
              <a:gd fmla="*/ 1624723 w 19679" name="T6"/>
              <a:gd fmla="*/ 1783414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endParaRPr altLang="en-US" lang="zh-CN" sz="1605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07725"/>
            <a:ext cx="1780259" cy="21336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/>
            <a:r>
              <a:rPr altLang="en-US" b="0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58891"/>
            <a:ext cx="1780259" cy="7315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63060"/>
            <a:ext cx="1527321" cy="1527321"/>
          </a:xfrm>
          <a:custGeom>
            <a:gdLst>
              <a:gd fmla="*/ 1624724 w 19679" name="T0"/>
              <a:gd fmla="*/ 1783415 h 19679" name="T1"/>
              <a:gd fmla="*/ 1624724 w 19679" name="T2"/>
              <a:gd fmla="*/ 1783415 h 19679" name="T3"/>
              <a:gd fmla="*/ 1624724 w 19679" name="T4"/>
              <a:gd fmla="*/ 1783415 h 19679" name="T5"/>
              <a:gd fmla="*/ 1624724 w 19679" name="T6"/>
              <a:gd fmla="*/ 178341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anchor="ctr" bIns="0" lIns="0" rIns="0" tIns="0"/>
          <a:lstStyle/>
          <a:p>
            <a:endParaRPr altLang="en-US" lang="zh-CN" sz="1605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9" y="4707725"/>
            <a:ext cx="1780259" cy="21336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>
            <a:spAutoFit/>
          </a:bodyPr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/>
            <a:r>
              <a:rPr altLang="en-US" b="0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58891"/>
            <a:ext cx="1780259" cy="7315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>
            <a:spAutoFit/>
          </a:bodyPr>
          <a:lstStyle>
            <a:lvl1pPr defTabSz="6477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477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477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477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477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477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477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477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477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64533" name="Group 21"/>
          <p:cNvGrpSpPr/>
          <p:nvPr/>
        </p:nvGrpSpPr>
        <p:grpSpPr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gdLst>
                <a:gd fmla="*/ 444505 w 21376" name="T0"/>
                <a:gd fmla="*/ 444446 h 21600" name="T1"/>
                <a:gd fmla="*/ 444505 w 21376" name="T2"/>
                <a:gd fmla="*/ 444446 h 21600" name="T3"/>
                <a:gd fmla="*/ 444505 w 21376" name="T4"/>
                <a:gd fmla="*/ 444446 h 21600" name="T5"/>
                <a:gd fmla="*/ 444505 w 21376" name="T6"/>
                <a:gd fmla="*/ 4444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376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907" lIns="17907" rIns="17907" tIns="17907"/>
            <a:lstStyle/>
            <a:p>
              <a:endParaRPr altLang="en-US" lang="zh-CN" sz="1605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gdLst>
                <a:gd fmla="*/ 444505 w 21600" name="T0"/>
                <a:gd fmla="*/ 444425 h 21579" name="T1"/>
                <a:gd fmla="*/ 444505 w 21600" name="T2"/>
                <a:gd fmla="*/ 444425 h 21579" name="T3"/>
                <a:gd fmla="*/ 444505 w 21600" name="T4"/>
                <a:gd fmla="*/ 444425 h 21579" name="T5"/>
                <a:gd fmla="*/ 444505 w 21600" name="T6"/>
                <a:gd fmla="*/ 444425 h 215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79" w="21600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907" lIns="17907" rIns="17907" tIns="17907"/>
            <a:lstStyle/>
            <a:p>
              <a:endParaRPr altLang="en-US" lang="zh-CN" sz="1605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60" y="41269"/>
              <a:ext cx="889010" cy="777780"/>
            </a:xfrm>
            <a:custGeom>
              <a:gdLst>
                <a:gd fmla="*/ 444505 w 21600" name="T0"/>
                <a:gd fmla="*/ 388890 h 21600" name="T1"/>
                <a:gd fmla="*/ 444505 w 21600" name="T2"/>
                <a:gd fmla="*/ 388890 h 21600" name="T3"/>
                <a:gd fmla="*/ 444505 w 21600" name="T4"/>
                <a:gd fmla="*/ 388890 h 21600" name="T5"/>
                <a:gd fmla="*/ 444505 w 21600" name="T6"/>
                <a:gd fmla="*/ 38889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907" lIns="17907" rIns="17907" tIns="17907"/>
            <a:lstStyle/>
            <a:p>
              <a:endParaRPr altLang="en-US" lang="zh-CN" sz="1605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gdLst>
                <a:gd fmla="*/ 444505 w 21600" name="T0"/>
                <a:gd fmla="*/ 444446 h 21588" name="T1"/>
                <a:gd fmla="*/ 444505 w 21600" name="T2"/>
                <a:gd fmla="*/ 444446 h 21588" name="T3"/>
                <a:gd fmla="*/ 444505 w 21600" name="T4"/>
                <a:gd fmla="*/ 444446 h 21588" name="T5"/>
                <a:gd fmla="*/ 444505 w 21600" name="T6"/>
                <a:gd fmla="*/ 444446 h 2158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588" w="21600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17907" lIns="17907" rIns="17907" tIns="17907"/>
            <a:lstStyle/>
            <a:p>
              <a:endParaRPr altLang="en-US" lang="zh-CN" sz="1605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138827631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4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6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4" nodeType="after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id="7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519"/>
      <p:bldP grpId="0" spid="64520"/>
      <p:bldP grpId="0" spid="64523"/>
      <p:bldP grpId="0" spid="64524"/>
      <p:bldP grpId="0" spid="64527"/>
      <p:bldP grpId="0" spid="64528"/>
      <p:bldP grpId="0" spid="64531"/>
      <p:bldP grpId="0" spid="64532"/>
      <p:bldP grpId="0" spid="28"/>
      <p:bldP grpId="1" spid="28"/>
      <p:bldGraphic grpId="0" spid="2">
        <p:bldAsOne/>
      </p:bldGraphic>
      <p:bldGraphic grpId="0" spid="3">
        <p:bldAsOne/>
      </p:bldGraphic>
      <p:bldGraphic grpId="0" spid="4">
        <p:bldAsOne/>
      </p:bldGraphic>
      <p:bldGraphic grpId="0" spid="5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3"/>
          <p:cNvGrpSpPr/>
          <p:nvPr/>
        </p:nvGrpSpPr>
        <p:grpSpPr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44505" cy="61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5062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65%</a:t>
              </a: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1" y="2064097"/>
              <a:ext cx="1044505" cy="61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5062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85%</a:t>
              </a: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59" y="2152997"/>
              <a:ext cx="1044505" cy="61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5062">
                  <a:solidFill>
                    <a:schemeClr val="bg1"/>
                  </a:solidFill>
                  <a:latin charset="0" panose="020b0604020202020204" pitchFamily="34" typeface="Helvetica"/>
                  <a:ea charset="-122" panose="02010609060101010101" pitchFamily="49" typeface="SimSun-ExtB"/>
                  <a:cs charset="0" panose="020b0604020202020204" pitchFamily="34" typeface="Arial"/>
                </a:rPr>
                <a:t>40%</a:t>
              </a: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fmla="val 4138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801399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355216936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8"/>
      <p:bldP grpId="1" spid="2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2" name="AutoShape 4"/>
          <p:cNvSpPr/>
          <p:nvPr/>
        </p:nvSpPr>
        <p:spPr bwMode="auto">
          <a:xfrm>
            <a:off x="4769690" y="2303837"/>
            <a:ext cx="1613159" cy="161315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317" y="0"/>
                </a:moveTo>
                <a:cubicBezTo>
                  <a:pt x="13198" y="871"/>
                  <a:pt x="9277" y="2909"/>
                  <a:pt x="6078" y="6121"/>
                </a:cubicBezTo>
                <a:cubicBezTo>
                  <a:pt x="2898" y="9313"/>
                  <a:pt x="876" y="13222"/>
                  <a:pt x="0" y="17331"/>
                </a:cubicBezTo>
                <a:cubicBezTo>
                  <a:pt x="654" y="19787"/>
                  <a:pt x="2887" y="21599"/>
                  <a:pt x="5550" y="21599"/>
                </a:cubicBezTo>
                <a:lnTo>
                  <a:pt x="15850" y="21599"/>
                </a:lnTo>
                <a:cubicBezTo>
                  <a:pt x="19026" y="21600"/>
                  <a:pt x="21600" y="19026"/>
                  <a:pt x="21600" y="15851"/>
                </a:cubicBezTo>
                <a:lnTo>
                  <a:pt x="21600" y="5556"/>
                </a:lnTo>
                <a:cubicBezTo>
                  <a:pt x="21599" y="2889"/>
                  <a:pt x="19781" y="649"/>
                  <a:pt x="173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13" name="AutoShape 5"/>
          <p:cNvSpPr/>
          <p:nvPr/>
        </p:nvSpPr>
        <p:spPr bwMode="auto">
          <a:xfrm>
            <a:off x="6430102" y="2303109"/>
            <a:ext cx="1616794" cy="161388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4320" y="0"/>
                </a:moveTo>
                <a:cubicBezTo>
                  <a:pt x="1838" y="631"/>
                  <a:pt x="0" y="2881"/>
                  <a:pt x="0" y="5565"/>
                </a:cubicBezTo>
                <a:lnTo>
                  <a:pt x="0" y="15854"/>
                </a:lnTo>
                <a:cubicBezTo>
                  <a:pt x="0" y="19028"/>
                  <a:pt x="2566" y="21599"/>
                  <a:pt x="5733" y="21599"/>
                </a:cubicBezTo>
                <a:lnTo>
                  <a:pt x="16004" y="21599"/>
                </a:lnTo>
                <a:cubicBezTo>
                  <a:pt x="18745" y="21600"/>
                  <a:pt x="21032" y="19672"/>
                  <a:pt x="21600" y="17097"/>
                </a:cubicBezTo>
                <a:cubicBezTo>
                  <a:pt x="20699" y="13077"/>
                  <a:pt x="18699" y="9258"/>
                  <a:pt x="15589" y="6129"/>
                </a:cubicBezTo>
                <a:cubicBezTo>
                  <a:pt x="12384" y="2905"/>
                  <a:pt x="8450" y="864"/>
                  <a:pt x="43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14" name="AutoShape 6"/>
          <p:cNvSpPr/>
          <p:nvPr/>
        </p:nvSpPr>
        <p:spPr bwMode="auto">
          <a:xfrm>
            <a:off x="4769690" y="3988968"/>
            <a:ext cx="1613159" cy="161243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600" y="18710"/>
                  <a:pt x="21600" y="16051"/>
                </a:cubicBezTo>
                <a:lnTo>
                  <a:pt x="21600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15" name="AutoShape 7"/>
          <p:cNvSpPr/>
          <p:nvPr/>
        </p:nvSpPr>
        <p:spPr bwMode="auto">
          <a:xfrm>
            <a:off x="6430102" y="3988967"/>
            <a:ext cx="1616794" cy="161315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600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600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16" name="AutoShape 8"/>
          <p:cNvSpPr/>
          <p:nvPr/>
        </p:nvSpPr>
        <p:spPr bwMode="auto">
          <a:xfrm>
            <a:off x="5323380" y="3256445"/>
            <a:ext cx="721360" cy="4267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typeface="Lato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3017" name="AutoShape 9"/>
          <p:cNvSpPr/>
          <p:nvPr/>
        </p:nvSpPr>
        <p:spPr bwMode="auto">
          <a:xfrm>
            <a:off x="5194443" y="2957387"/>
            <a:ext cx="979236" cy="34894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altLang="zh-CN" b="0" lang="es-ES" sz="1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25 %</a:t>
            </a:r>
          </a:p>
        </p:txBody>
      </p:sp>
      <p:sp>
        <p:nvSpPr>
          <p:cNvPr id="43018" name="AutoShape 10"/>
          <p:cNvSpPr/>
          <p:nvPr/>
        </p:nvSpPr>
        <p:spPr bwMode="auto">
          <a:xfrm>
            <a:off x="6768547" y="3256445"/>
            <a:ext cx="720826" cy="4267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typeface="Lato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3019" name="AutoShape 11"/>
          <p:cNvSpPr/>
          <p:nvPr/>
        </p:nvSpPr>
        <p:spPr bwMode="auto">
          <a:xfrm>
            <a:off x="6638977" y="2957387"/>
            <a:ext cx="979964" cy="34894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altLang="zh-CN" b="0" lang="es-ES" sz="1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25 %</a:t>
            </a:r>
          </a:p>
        </p:txBody>
      </p:sp>
      <p:sp>
        <p:nvSpPr>
          <p:cNvPr id="43020" name="AutoShape 12"/>
          <p:cNvSpPr/>
          <p:nvPr/>
        </p:nvSpPr>
        <p:spPr bwMode="auto">
          <a:xfrm>
            <a:off x="6768547" y="4714032"/>
            <a:ext cx="720826" cy="4267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typeface="Lato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3021" name="AutoShape 13"/>
          <p:cNvSpPr/>
          <p:nvPr/>
        </p:nvSpPr>
        <p:spPr bwMode="auto">
          <a:xfrm>
            <a:off x="6638977" y="4414975"/>
            <a:ext cx="979964" cy="34894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altLang="zh-CN" b="0" lang="es-ES" sz="1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25 %</a:t>
            </a:r>
          </a:p>
        </p:txBody>
      </p:sp>
      <p:sp>
        <p:nvSpPr>
          <p:cNvPr id="43022" name="AutoShape 14"/>
          <p:cNvSpPr/>
          <p:nvPr/>
        </p:nvSpPr>
        <p:spPr bwMode="auto">
          <a:xfrm>
            <a:off x="5323649" y="4714032"/>
            <a:ext cx="720826" cy="42672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>
              <a:defRPr/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typeface="Lato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3023" name="AutoShape 15"/>
          <p:cNvSpPr/>
          <p:nvPr/>
        </p:nvSpPr>
        <p:spPr bwMode="auto">
          <a:xfrm>
            <a:off x="5194080" y="4414975"/>
            <a:ext cx="979964" cy="348948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b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altLang="zh-CN" b="0" lang="es-ES" sz="18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25 %</a:t>
            </a:r>
          </a:p>
        </p:txBody>
      </p:sp>
      <p:sp>
        <p:nvSpPr>
          <p:cNvPr id="43024" name="AutoShape 16"/>
          <p:cNvSpPr/>
          <p:nvPr/>
        </p:nvSpPr>
        <p:spPr bwMode="auto">
          <a:xfrm>
            <a:off x="8713324" y="2569118"/>
            <a:ext cx="2343982" cy="58521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 wrap="square">
            <a:spAutoFit/>
          </a:bodyPr>
          <a:lstStyle>
            <a:lvl1pPr defTabSz="601663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01663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01663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01663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01663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01663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01663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01663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01663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687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3025" name="AutoShape 17"/>
          <p:cNvSpPr/>
          <p:nvPr/>
        </p:nvSpPr>
        <p:spPr bwMode="auto">
          <a:xfrm>
            <a:off x="8697330" y="4910313"/>
            <a:ext cx="2343982" cy="58521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 wrap="square">
            <a:spAutoFit/>
          </a:bodyPr>
          <a:lstStyle>
            <a:lvl1pPr defTabSz="601663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01663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01663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01663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01663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01663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01663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01663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01663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20000"/>
              </a:lnSpc>
              <a:spcBef>
                <a:spcPts val="687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3026" name="AutoShape 18"/>
          <p:cNvSpPr/>
          <p:nvPr/>
        </p:nvSpPr>
        <p:spPr bwMode="auto">
          <a:xfrm>
            <a:off x="1807167" y="4910313"/>
            <a:ext cx="2402510" cy="58521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 wrap="square">
            <a:spAutoFit/>
          </a:bodyPr>
          <a:lstStyle>
            <a:lvl1pPr defTabSz="601663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01663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01663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01663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01663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01663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01663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01663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01663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7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3027" name="AutoShape 19"/>
          <p:cNvSpPr/>
          <p:nvPr/>
        </p:nvSpPr>
        <p:spPr bwMode="auto">
          <a:xfrm>
            <a:off x="1795084" y="2569118"/>
            <a:ext cx="2401436" cy="585216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 wrap="square">
            <a:spAutoFit/>
          </a:bodyPr>
          <a:lstStyle>
            <a:lvl1pPr defTabSz="601663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601663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601663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601663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601663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601663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601663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601663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601663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7"/>
              </a:spcBef>
            </a:pPr>
            <a:r>
              <a:rPr altLang="en-US" b="0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3028" name="AutoShape 20"/>
          <p:cNvSpPr/>
          <p:nvPr/>
        </p:nvSpPr>
        <p:spPr bwMode="auto">
          <a:xfrm>
            <a:off x="4240815" y="4929643"/>
            <a:ext cx="523423" cy="522696"/>
          </a:xfrm>
          <a:custGeom>
            <a:gdLst>
              <a:gd fmla="*/ 571500 w 21600" name="T0"/>
              <a:gd fmla="*/ 570707 h 21600" name="T1"/>
              <a:gd fmla="*/ 571500 w 21600" name="T2"/>
              <a:gd fmla="*/ 570707 h 21600" name="T3"/>
              <a:gd fmla="*/ 571500 w 21600" name="T4"/>
              <a:gd fmla="*/ 570707 h 21600" name="T5"/>
              <a:gd fmla="*/ 571500 w 21600" name="T6"/>
              <a:gd fmla="*/ 57070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endParaRPr altLang="en-US" lang="zh-CN" sz="16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3029" name="AutoShape 21"/>
          <p:cNvSpPr/>
          <p:nvPr/>
        </p:nvSpPr>
        <p:spPr bwMode="auto">
          <a:xfrm>
            <a:off x="8071615" y="4929644"/>
            <a:ext cx="522695" cy="522695"/>
          </a:xfrm>
          <a:custGeom>
            <a:gdLst>
              <a:gd fmla="*/ 570706 w 21600" name="T0"/>
              <a:gd fmla="*/ 570706 h 21600" name="T1"/>
              <a:gd fmla="*/ 570706 w 21600" name="T2"/>
              <a:gd fmla="*/ 570706 h 21600" name="T3"/>
              <a:gd fmla="*/ 570706 w 21600" name="T4"/>
              <a:gd fmla="*/ 570706 h 21600" name="T5"/>
              <a:gd fmla="*/ 570706 w 21600" name="T6"/>
              <a:gd fmla="*/ 57070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endParaRPr altLang="en-US" lang="zh-CN" sz="16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3030" name="AutoShape 22"/>
          <p:cNvSpPr/>
          <p:nvPr/>
        </p:nvSpPr>
        <p:spPr bwMode="auto">
          <a:xfrm>
            <a:off x="8071615" y="2588447"/>
            <a:ext cx="522695" cy="522696"/>
          </a:xfrm>
          <a:custGeom>
            <a:gdLst>
              <a:gd fmla="*/ 570706 w 21600" name="T0"/>
              <a:gd fmla="*/ 570707 h 21600" name="T1"/>
              <a:gd fmla="*/ 570706 w 21600" name="T2"/>
              <a:gd fmla="*/ 570707 h 21600" name="T3"/>
              <a:gd fmla="*/ 570706 w 21600" name="T4"/>
              <a:gd fmla="*/ 570707 h 21600" name="T5"/>
              <a:gd fmla="*/ 570706 w 21600" name="T6"/>
              <a:gd fmla="*/ 57070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endParaRPr altLang="en-US" lang="zh-CN" sz="16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3031" name="AutoShape 23"/>
          <p:cNvSpPr/>
          <p:nvPr/>
        </p:nvSpPr>
        <p:spPr bwMode="auto">
          <a:xfrm>
            <a:off x="4317875" y="5006340"/>
            <a:ext cx="369304" cy="36930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32" name="AutoShape 24"/>
          <p:cNvSpPr/>
          <p:nvPr/>
        </p:nvSpPr>
        <p:spPr bwMode="auto">
          <a:xfrm>
            <a:off x="8148311" y="5006340"/>
            <a:ext cx="369304" cy="36930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33" name="AutoShape 25"/>
          <p:cNvSpPr/>
          <p:nvPr/>
        </p:nvSpPr>
        <p:spPr bwMode="auto">
          <a:xfrm>
            <a:off x="8148311" y="2665144"/>
            <a:ext cx="369304" cy="36930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solidFill>
                <a:srgbClr val="DBDBDB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34" name="AutoShape 26"/>
          <p:cNvSpPr/>
          <p:nvPr/>
        </p:nvSpPr>
        <p:spPr bwMode="auto">
          <a:xfrm>
            <a:off x="8222462" y="5030971"/>
            <a:ext cx="221001" cy="3200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 bIns="0" lIns="0" rIns="0" tIns="0">
            <a:spAutoFit/>
          </a:bodyPr>
          <a:lstStyle>
            <a:lvl1pPr defTabSz="5842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5842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5842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5842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5842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5842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5842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5842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5842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altLang="zh-CN" b="0" lang="es-ES" sz="1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43035" name="AutoShape 27"/>
          <p:cNvSpPr/>
          <p:nvPr/>
        </p:nvSpPr>
        <p:spPr bwMode="auto">
          <a:xfrm>
            <a:off x="8126137" y="2689777"/>
            <a:ext cx="413650" cy="3200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 bIns="0" lIns="0" rIns="0" tIns="0">
            <a:spAutoFit/>
          </a:bodyPr>
          <a:lstStyle>
            <a:lvl1pPr defTabSz="5842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5842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5842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5842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5842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5842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5842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5842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5842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altLang="zh-CN" b="0" lang="es-ES" sz="1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43036" name="AutoShape 28"/>
          <p:cNvSpPr/>
          <p:nvPr/>
        </p:nvSpPr>
        <p:spPr bwMode="auto">
          <a:xfrm>
            <a:off x="4379667" y="5030971"/>
            <a:ext cx="245718" cy="3200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 bIns="0" lIns="0" rIns="0" tIns="0">
            <a:spAutoFit/>
          </a:bodyPr>
          <a:lstStyle>
            <a:lvl1pPr defTabSz="5842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5842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5842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5842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5842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5842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5842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5842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5842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altLang="zh-CN" b="0" lang="es-ES" sz="1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43037" name="AutoShape 29"/>
          <p:cNvSpPr/>
          <p:nvPr/>
        </p:nvSpPr>
        <p:spPr bwMode="auto">
          <a:xfrm>
            <a:off x="4241179" y="2588449"/>
            <a:ext cx="522695" cy="522695"/>
          </a:xfrm>
          <a:custGeom>
            <a:gdLst>
              <a:gd fmla="*/ 570706 w 21600" name="T0"/>
              <a:gd fmla="*/ 570706 h 21600" name="T1"/>
              <a:gd fmla="*/ 570706 w 21600" name="T2"/>
              <a:gd fmla="*/ 570706 h 21600" name="T3"/>
              <a:gd fmla="*/ 570706 w 21600" name="T4"/>
              <a:gd fmla="*/ 570706 h 21600" name="T5"/>
              <a:gd fmla="*/ 570706 w 21600" name="T6"/>
              <a:gd fmla="*/ 57070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endParaRPr altLang="en-US" lang="zh-CN" sz="16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43038" name="AutoShape 30"/>
          <p:cNvSpPr/>
          <p:nvPr/>
        </p:nvSpPr>
        <p:spPr bwMode="auto">
          <a:xfrm>
            <a:off x="4317875" y="2664780"/>
            <a:ext cx="369304" cy="370031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algn="tl" blurRad="38100" dir="2700000" dist="38100">
                  <a:srgbClr val="000000"/>
                </a:outerShdw>
              </a:effectLst>
              <a:latin charset="0" panose="020b0604020202020204" pitchFamily="34" typeface="Arial"/>
              <a:ea charset="-122" panose="020b0503020204020204" pitchFamily="34" typeface="微软雅黑"/>
              <a:cs typeface="Gill Sans"/>
              <a:sym charset="0" panose="020b0604020202020204" pitchFamily="34" typeface="Arial"/>
            </a:endParaRPr>
          </a:p>
        </p:txBody>
      </p:sp>
      <p:sp>
        <p:nvSpPr>
          <p:cNvPr id="43039" name="AutoShape 31"/>
          <p:cNvSpPr/>
          <p:nvPr/>
        </p:nvSpPr>
        <p:spPr bwMode="auto">
          <a:xfrm>
            <a:off x="4379667" y="2689777"/>
            <a:ext cx="245718" cy="32004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 bIns="0" lIns="0" rIns="0" tIns="0">
            <a:spAutoFit/>
          </a:bodyPr>
          <a:lstStyle>
            <a:lvl1pPr defTabSz="584200"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defTabSz="584200"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defTabSz="584200"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defTabSz="584200"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defTabSz="584200"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5842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5842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5842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5842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altLang="zh-CN" b="0" lang="es-ES" sz="1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1" name="等腰三角形 3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5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0584283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1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5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1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5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4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9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5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3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5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7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5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1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6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5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6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9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7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3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7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7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1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fill="hold" grpId="0" id="8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5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grpId="0" id="8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9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fill="hold" id="9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3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9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7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fill="hold" grpId="0" id="9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1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fill="hold" grpId="0" id="10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5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fill="hold" id="10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9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fill="hold" id="11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3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15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fill="hold" grpId="0" id="120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fill="hold" grpId="0" id="125" nodeType="after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fill="hold" grpId="0" id="130" nodeType="after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016"/>
      <p:bldP grpId="0" spid="43017"/>
      <p:bldP grpId="0" spid="43018"/>
      <p:bldP grpId="0" spid="43019"/>
      <p:bldP grpId="0" spid="43020"/>
      <p:bldP grpId="0" spid="43021"/>
      <p:bldP grpId="0" spid="43022"/>
      <p:bldP grpId="0" spid="43023"/>
      <p:bldP grpId="0" spid="43024"/>
      <p:bldP grpId="0" spid="43025"/>
      <p:bldP grpId="0" spid="43026"/>
      <p:bldP grpId="0" spid="43027"/>
      <p:bldP grpId="0" spid="43028"/>
      <p:bldP grpId="0" spid="43029"/>
      <p:bldP grpId="0" spid="43030"/>
      <p:bldP grpId="0" spid="43034"/>
      <p:bldP grpId="0" spid="43035"/>
      <p:bldP grpId="0" spid="43036"/>
      <p:bldP grpId="0" spid="43037"/>
      <p:bldP grpId="0" spid="43039"/>
      <p:bldP grpId="0" spid="35"/>
      <p:bldP grpId="1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5576684" y="1984815"/>
            <a:ext cx="1459844" cy="1287965"/>
          </a:xfrm>
          <a:custGeom>
            <a:gdLst>
              <a:gd fmla="*/ 2684 w 2684" name="T0"/>
              <a:gd fmla="*/ 2365 h 2365" name="T1"/>
              <a:gd fmla="*/ 1342 w 2684" name="T2"/>
              <a:gd fmla="*/ 0 h 2365" name="T3"/>
              <a:gd fmla="*/ 0 w 2684" name="T4"/>
              <a:gd fmla="*/ 2365 h 2365" name="T5"/>
              <a:gd fmla="*/ 2684 w 2684" name="T6"/>
              <a:gd fmla="*/ 2365 h 2365" name="T7"/>
              <a:gd fmla="*/ 0 60000 65536" name="T8"/>
              <a:gd fmla="*/ 0 60000 65536" name="T9"/>
              <a:gd fmla="*/ 0 60000 65536" name="T10"/>
              <a:gd fmla="*/ 0 60000 65536" name="T11"/>
              <a:gd fmla="*/ 0 w 2684" name="T12"/>
              <a:gd fmla="*/ 0 h 2365" name="T13"/>
              <a:gd fmla="*/ 2684 w 2684" name="T14"/>
              <a:gd fmla="*/ 2365 h 236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365" w="2684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altLang="zh-CN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4130233" y="3272779"/>
            <a:ext cx="1446451" cy="1392879"/>
          </a:xfrm>
          <a:custGeom>
            <a:gdLst>
              <a:gd fmla="*/ 2664 w 2664" name="T0"/>
              <a:gd fmla="*/ 0 h 2553" name="T1"/>
              <a:gd fmla="*/ 0 w 2664" name="T2"/>
              <a:gd fmla="*/ 546 h 2553" name="T3"/>
              <a:gd fmla="*/ 1835 w 2664" name="T4"/>
              <a:gd fmla="*/ 2553 h 2553" name="T5"/>
              <a:gd fmla="*/ 2664 w 2664" name="T6"/>
              <a:gd fmla="*/ 0 h 2553" name="T7"/>
              <a:gd fmla="*/ 0 60000 65536" name="T8"/>
              <a:gd fmla="*/ 0 60000 65536" name="T9"/>
              <a:gd fmla="*/ 0 60000 65536" name="T10"/>
              <a:gd fmla="*/ 0 60000 65536" name="T11"/>
              <a:gd fmla="*/ 0 w 2664" name="T12"/>
              <a:gd fmla="*/ 0 h 2553" name="T13"/>
              <a:gd fmla="*/ 2664 w 2664" name="T14"/>
              <a:gd fmla="*/ 2553 h 255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553" w="2664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altLang="zh-CN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4960604" y="4665659"/>
            <a:ext cx="1343770" cy="1468772"/>
          </a:xfrm>
          <a:custGeom>
            <a:gdLst>
              <a:gd fmla="*/ 305 w 2476" name="T0"/>
              <a:gd fmla="*/ 0 h 2702" name="T1"/>
              <a:gd fmla="*/ 0 w 2476" name="T2"/>
              <a:gd fmla="*/ 2702 h 2702" name="T3"/>
              <a:gd fmla="*/ 2476 w 2476" name="T4"/>
              <a:gd fmla="*/ 1578 h 2702" name="T5"/>
              <a:gd fmla="*/ 305 w 2476" name="T6"/>
              <a:gd fmla="*/ 0 h 2702" name="T7"/>
              <a:gd fmla="*/ 0 60000 65536" name="T8"/>
              <a:gd fmla="*/ 0 60000 65536" name="T9"/>
              <a:gd fmla="*/ 0 60000 65536" name="T10"/>
              <a:gd fmla="*/ 0 60000 65536" name="T11"/>
              <a:gd fmla="*/ 0 w 2476" name="T12"/>
              <a:gd fmla="*/ 0 h 2702" name="T13"/>
              <a:gd fmla="*/ 2476 w 2476" name="T14"/>
              <a:gd fmla="*/ 2702 h 2702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702" w="2476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altLang="zh-CN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6304374" y="4665659"/>
            <a:ext cx="1348235" cy="1468772"/>
          </a:xfrm>
          <a:custGeom>
            <a:gdLst>
              <a:gd fmla="*/ 0 w 2476" name="T0"/>
              <a:gd fmla="*/ 1578 h 2702" name="T1"/>
              <a:gd fmla="*/ 2476 w 2476" name="T2"/>
              <a:gd fmla="*/ 2702 h 2702" name="T3"/>
              <a:gd fmla="*/ 2172 w 2476" name="T4"/>
              <a:gd fmla="*/ 0 h 2702" name="T5"/>
              <a:gd fmla="*/ 0 w 2476" name="T6"/>
              <a:gd fmla="*/ 1578 h 2702" name="T7"/>
              <a:gd fmla="*/ 0 60000 65536" name="T8"/>
              <a:gd fmla="*/ 0 60000 65536" name="T9"/>
              <a:gd fmla="*/ 0 60000 65536" name="T10"/>
              <a:gd fmla="*/ 0 60000 65536" name="T11"/>
              <a:gd fmla="*/ 0 w 2476" name="T12"/>
              <a:gd fmla="*/ 0 h 2702" name="T13"/>
              <a:gd fmla="*/ 2476 w 2476" name="T14"/>
              <a:gd fmla="*/ 2702 h 2702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702" w="2476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altLang="zh-CN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7036527" y="3272779"/>
            <a:ext cx="1446451" cy="1392879"/>
          </a:xfrm>
          <a:custGeom>
            <a:gdLst>
              <a:gd fmla="*/ 830 w 2664" name="T0"/>
              <a:gd fmla="*/ 2553 h 2553" name="T1"/>
              <a:gd fmla="*/ 2664 w 2664" name="T2"/>
              <a:gd fmla="*/ 546 h 2553" name="T3"/>
              <a:gd fmla="*/ 0 w 2664" name="T4"/>
              <a:gd fmla="*/ 0 h 2553" name="T5"/>
              <a:gd fmla="*/ 830 w 2664" name="T6"/>
              <a:gd fmla="*/ 2553 h 2553" name="T7"/>
              <a:gd fmla="*/ 0 60000 65536" name="T8"/>
              <a:gd fmla="*/ 0 60000 65536" name="T9"/>
              <a:gd fmla="*/ 0 60000 65536" name="T10"/>
              <a:gd fmla="*/ 0 60000 65536" name="T11"/>
              <a:gd fmla="*/ 0 w 2664" name="T12"/>
              <a:gd fmla="*/ 0 h 2553" name="T13"/>
              <a:gd fmla="*/ 2664 w 2664" name="T14"/>
              <a:gd fmla="*/ 2553 h 2553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553" w="2664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altLang="zh-CN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6052139" y="2574110"/>
            <a:ext cx="50224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7402606" y="3536179"/>
            <a:ext cx="50224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98134" y="5138882"/>
            <a:ext cx="50224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5128018" y="5158971"/>
            <a:ext cx="50224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708368" y="3549571"/>
            <a:ext cx="50224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2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05</a:t>
            </a: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949503" y="1772756"/>
            <a:ext cx="2231254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8778542" y="3493767"/>
            <a:ext cx="2158998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7994164" y="5527280"/>
            <a:ext cx="2159000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2411501" y="5103166"/>
            <a:ext cx="2157374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2411501" y="2645540"/>
            <a:ext cx="2157374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6949505" y="1489442"/>
            <a:ext cx="1774582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8778541" y="3179200"/>
            <a:ext cx="1774580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7994163" y="5214945"/>
            <a:ext cx="1774582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2411499" y="4786368"/>
            <a:ext cx="169167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2411499" y="2319812"/>
            <a:ext cx="1520114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796537" y="3980458"/>
            <a:ext cx="1039671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点击请替换文字内容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5" name="等腰三角形 2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9" name="TextBox 48"/>
          <p:cNvSpPr txBox="1"/>
          <p:nvPr/>
        </p:nvSpPr>
        <p:spPr>
          <a:xfrm>
            <a:off x="1083150" y="164853"/>
            <a:ext cx="2537913" cy="46219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40638123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9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0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0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2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29"/>
      <p:bldP grpId="1" spid="2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fmla="val 48207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8218" lIns="96435" rIns="96435" rtlCol="0" tIns="48218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4350"/>
            </a:xfrm>
            <a:prstGeom prst="rect">
              <a:avLst/>
            </a:prstGeom>
            <a:noFill/>
          </p:spPr>
          <p:txBody>
            <a:bodyPr bIns="48218" lIns="96435" rIns="96435" rtlCol="0" tIns="48218" wrap="square">
              <a:spAutoFit/>
            </a:bodyPr>
            <a:lstStyle/>
            <a:p>
              <a:r>
                <a:rPr altLang="zh-CN" lang="en-US" smtClean="0" sz="11250">
                  <a:solidFill>
                    <a:schemeClr val="bg1">
                      <a:lumMod val="9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  <a:sym typeface="+mn-lt"/>
                </a:rPr>
                <a:t>02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67887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r>
              <a:rPr altLang="en-US" lang="zh-CN" smtClean="0" sz="506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点击添加您的标题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7903" y="3794107"/>
            <a:ext cx="4324977" cy="439338"/>
          </a:xfrm>
          <a:prstGeom prst="rect">
            <a:avLst/>
          </a:prstGeom>
          <a:noFill/>
        </p:spPr>
        <p:txBody>
          <a:bodyPr bIns="48219" lIns="96441" rIns="96441" rtlCol="0" tIns="48219" wrap="square">
            <a:spAutoFit/>
          </a:bodyPr>
          <a:lstStyle/>
          <a:p>
            <a:pPr eaLnBrk="0" hangingPunct="0"/>
            <a:r>
              <a:rPr altLang="en-US" lang="zh-CN" sz="22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点击此处添加副标题文本内容</a:t>
            </a:r>
          </a:p>
        </p:txBody>
      </p:sp>
    </p:spTree>
    <p:extLst>
      <p:ext uri="{BB962C8B-B14F-4D97-AF65-F5344CB8AC3E}">
        <p14:creationId val="414500502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9"/>
      <p:bldP grpId="1" spid="49"/>
      <p:bldP grpId="0" spid="50"/>
      <p:bldP grpId="1" spid="5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sl129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275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Calibri Light</vt:lpstr>
      <vt:lpstr>Calibri</vt:lpstr>
      <vt:lpstr>微软雅黑</vt:lpstr>
      <vt:lpstr>Gill Sans</vt:lpstr>
      <vt:lpstr>Lato</vt:lpstr>
      <vt:lpstr>MS PGothic</vt:lpstr>
      <vt:lpstr>宋体</vt:lpstr>
      <vt:lpstr>Helvetica</vt:lpstr>
      <vt:lpstr>SimSun-ExtB</vt:lpstr>
      <vt:lpstr>Simply City Light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2021-08-22T11:49:38Z</dcterms:created>
  <cp:lastPrinted>2021-08-22T11:49:38Z</cp:lastPrinted>
  <dcterms:modified xsi:type="dcterms:W3CDTF">2021-08-22T05:39:02Z</dcterms:modified>
  <cp:revision>1</cp:revision>
</cp:coreProperties>
</file>