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3"/>
  </p:notesMasterIdLst>
  <p:sldIdLst>
    <p:sldId id="258" r:id="rId4"/>
    <p:sldId id="261" r:id="rId5"/>
    <p:sldId id="263" r:id="rId6"/>
    <p:sldId id="268" r:id="rId7"/>
    <p:sldId id="269" r:id="rId8"/>
    <p:sldId id="297" r:id="rId9"/>
    <p:sldId id="270" r:id="rId10"/>
    <p:sldId id="283" r:id="rId11"/>
    <p:sldId id="280" r:id="rId12"/>
    <p:sldId id="282" r:id="rId13"/>
    <p:sldId id="281" r:id="rId14"/>
    <p:sldId id="298" r:id="rId15"/>
    <p:sldId id="271" r:id="rId16"/>
    <p:sldId id="274" r:id="rId17"/>
    <p:sldId id="284" r:id="rId18"/>
    <p:sldId id="285" r:id="rId19"/>
    <p:sldId id="286" r:id="rId20"/>
    <p:sldId id="299" r:id="rId21"/>
    <p:sldId id="272" r:id="rId22"/>
    <p:sldId id="275" r:id="rId23"/>
    <p:sldId id="276" r:id="rId24"/>
    <p:sldId id="277" r:id="rId25"/>
    <p:sldId id="296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595" userDrawn="1">
          <p15:clr>
            <a:srgbClr val="A4A3A4"/>
          </p15:clr>
        </p15:guide>
        <p15:guide id="6" orient="horz" pos="1275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2" y="120"/>
      </p:cViewPr>
      <p:guideLst>
        <p:guide orient="horz" pos="2001"/>
        <p:guide pos="3885"/>
        <p:guide pos="438"/>
        <p:guide pos="7256"/>
        <p:guide orient="horz" pos="595"/>
        <p:guide orient="horz" pos="1275"/>
        <p:guide orient="horz" pos="3906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38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CFDAE-D636-400F-AD48-78F540B4FD60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1D5F8-660C-4615-8F1E-ADE1EFDAA5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525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1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1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图片包含 风筝, 飞行, 空气, 男人  描述已自动生成">
            <a:extLst>
              <a:ext uri="{FF2B5EF4-FFF2-40B4-BE49-F238E27FC236}">
                <a16:creationId xmlns:a16="http://schemas.microsoft.com/office/drawing/2014/main" id="{717854B0-D348-4606-9C1E-8AD274B94601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24270" r="56604" b="18502"/>
          <a:stretch>
            <a:fillRect/>
          </a:stretch>
        </p:blipFill>
        <p:spPr>
          <a:xfrm>
            <a:off x="0" y="626724"/>
            <a:ext cx="1984054" cy="4161033"/>
          </a:xfrm>
          <a:prstGeom prst="rect">
            <a:avLst/>
          </a:prstGeom>
        </p:spPr>
      </p:pic>
      <p:pic>
        <p:nvPicPr>
          <p:cNvPr id="3" name="图片 2" descr="图片包含 风筝, 飞行, 空气, 男人  描述已自动生成">
            <a:extLst>
              <a:ext uri="{FF2B5EF4-FFF2-40B4-BE49-F238E27FC236}">
                <a16:creationId xmlns:a16="http://schemas.microsoft.com/office/drawing/2014/main" id="{1D05C3BC-E90F-4EDF-9448-3A23998DA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64981" t="27865" b="17453"/>
          <a:stretch>
            <a:fillRect/>
          </a:stretch>
        </p:blipFill>
        <p:spPr>
          <a:xfrm>
            <a:off x="10590944" y="1130300"/>
            <a:ext cx="1601056" cy="3750069"/>
          </a:xfrm>
          <a:prstGeom prst="rect">
            <a:avLst/>
          </a:prstGeom>
        </p:spPr>
      </p:pic>
    </p:spTree>
    <p:extLst>
      <p:ext uri="{BB962C8B-B14F-4D97-AF65-F5344CB8AC3E}">
        <p14:creationId val="246932264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653739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987851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269731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669696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303913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407579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图片包含 风筝, 飞行, 空气, 男人  描述已自动生成">
            <a:extLst>
              <a:ext uri="{FF2B5EF4-FFF2-40B4-BE49-F238E27FC236}">
                <a16:creationId xmlns:a16="http://schemas.microsoft.com/office/drawing/2014/main" id="{A7A46B7B-ED0F-4999-8A6E-7DBE643B1C2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64981" t="27865" b="17453"/>
          <a:stretch>
            <a:fillRect/>
          </a:stretch>
        </p:blipFill>
        <p:spPr>
          <a:xfrm>
            <a:off x="10590944" y="1130300"/>
            <a:ext cx="1601056" cy="3750069"/>
          </a:xfrm>
          <a:prstGeom prst="rect">
            <a:avLst/>
          </a:prstGeom>
        </p:spPr>
      </p:pic>
      <p:pic>
        <p:nvPicPr>
          <p:cNvPr id="3" name="图片 2" descr="图片包含 风筝, 飞行, 空气, 男人  描述已自动生成">
            <a:extLst>
              <a:ext uri="{FF2B5EF4-FFF2-40B4-BE49-F238E27FC236}">
                <a16:creationId xmlns:a16="http://schemas.microsoft.com/office/drawing/2014/main" id="{A54B4351-C724-4EDC-95A8-5BA21DD6D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24270" r="56604" b="18502"/>
          <a:stretch>
            <a:fillRect/>
          </a:stretch>
        </p:blipFill>
        <p:spPr>
          <a:xfrm>
            <a:off x="0" y="626724"/>
            <a:ext cx="1984054" cy="416103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08083EE-95D2-489C-B90B-CF2F84E377A6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59747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5423DF-3F2D-48FF-B708-294C1ECEC877}"/>
              </a:ext>
            </a:extLst>
          </p:cNvPr>
          <p:cNvSpPr/>
          <p:nvPr userDrawn="1"/>
        </p:nvSpPr>
        <p:spPr>
          <a:xfrm>
            <a:off x="234462" y="248030"/>
            <a:ext cx="11687907" cy="6451708"/>
          </a:xfrm>
          <a:prstGeom prst="rect">
            <a:avLst/>
          </a:prstGeom>
          <a:solidFill>
            <a:srgbClr val="D87E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477953B-30B5-4FC7-910B-52E2E8C33B42}"/>
              </a:ext>
            </a:extLst>
          </p:cNvPr>
          <p:cNvGrpSpPr/>
          <p:nvPr userDrawn="1"/>
        </p:nvGrpSpPr>
        <p:grpSpPr>
          <a:xfrm>
            <a:off x="363415" y="344745"/>
            <a:ext cx="11429999" cy="6258277"/>
            <a:chExt cx="12192000" cy="6858000"/>
          </a:xfrm>
        </p:grpSpPr>
        <p:pic>
          <p:nvPicPr>
            <p:cNvPr id="6" name="图片 5" descr="图片包含 文字, 游戏机  描述已自动生成">
              <a:extLst>
                <a:ext uri="{FF2B5EF4-FFF2-40B4-BE49-F238E27FC236}">
                  <a16:creationId xmlns:a16="http://schemas.microsoft.com/office/drawing/2014/main" id="{D72B3A5A-7BC2-464E-BF0B-F766E5F90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50000" b="39246"/>
            <a:stretch>
              <a:fillRect/>
            </a:stretch>
          </p:blipFill>
          <p:spPr>
            <a:xfrm>
              <a:off x="8128001" y="0"/>
              <a:ext cx="4063999" cy="6858000"/>
            </a:xfrm>
            <a:prstGeom prst="rect">
              <a:avLst/>
            </a:prstGeom>
          </p:spPr>
        </p:pic>
        <p:pic>
          <p:nvPicPr>
            <p:cNvPr id="7" name="图片 6" descr="图片包含 文字, 游戏机  描述已自动生成">
              <a:extLst>
                <a:ext uri="{FF2B5EF4-FFF2-40B4-BE49-F238E27FC236}">
                  <a16:creationId xmlns:a16="http://schemas.microsoft.com/office/drawing/2014/main" id="{25CD688C-40A1-4583-B1AC-2D3ABAB87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9246"/>
            <a:stretch>
              <a:fillRect/>
            </a:stretch>
          </p:blipFill>
          <p:spPr>
            <a:xfrm>
              <a:off x="0" y="0"/>
              <a:ext cx="8128001" cy="6858000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95F9FD6-2AE2-498F-BB2D-7739267DAF75}"/>
              </a:ext>
            </a:extLst>
          </p:cNvPr>
          <p:cNvSpPr/>
          <p:nvPr userDrawn="1"/>
        </p:nvSpPr>
        <p:spPr>
          <a:xfrm>
            <a:off x="363415" y="339969"/>
            <a:ext cx="11418277" cy="627000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风筝, 飞行, 空气, 男人  描述已自动生成">
            <a:extLst>
              <a:ext uri="{FF2B5EF4-FFF2-40B4-BE49-F238E27FC236}">
                <a16:creationId xmlns:a16="http://schemas.microsoft.com/office/drawing/2014/main" id="{3A2C5A69-24F6-4BE3-8DCE-4DE2808F5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24270" r="56604" b="18502"/>
          <a:stretch>
            <a:fillRect/>
          </a:stretch>
        </p:blipFill>
        <p:spPr>
          <a:xfrm>
            <a:off x="351693" y="181707"/>
            <a:ext cx="1984054" cy="4161033"/>
          </a:xfrm>
          <a:prstGeom prst="rect">
            <a:avLst/>
          </a:prstGeom>
        </p:spPr>
      </p:pic>
      <p:pic>
        <p:nvPicPr>
          <p:cNvPr id="11" name="图片 10" descr="图片包含 风筝, 飞行, 空气, 男人  描述已自动生成">
            <a:extLst>
              <a:ext uri="{FF2B5EF4-FFF2-40B4-BE49-F238E27FC236}">
                <a16:creationId xmlns:a16="http://schemas.microsoft.com/office/drawing/2014/main" id="{3717D06B-C5A3-477C-B379-8CAE4E2E2EE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64981" t="27865" b="17453"/>
          <a:stretch>
            <a:fillRect/>
          </a:stretch>
        </p:blipFill>
        <p:spPr>
          <a:xfrm>
            <a:off x="10180636" y="3592702"/>
            <a:ext cx="1601056" cy="3750069"/>
          </a:xfrm>
          <a:prstGeom prst="rect">
            <a:avLst/>
          </a:prstGeom>
        </p:spPr>
      </p:pic>
    </p:spTree>
    <p:extLst>
      <p:ext uri="{BB962C8B-B14F-4D97-AF65-F5344CB8AC3E}">
        <p14:creationId val="345681313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图片包含 风筝, 飞行, 空气, 男人  描述已自动生成">
            <a:extLst>
              <a:ext uri="{FF2B5EF4-FFF2-40B4-BE49-F238E27FC236}">
                <a16:creationId xmlns:a16="http://schemas.microsoft.com/office/drawing/2014/main" id="{D757B56A-DC71-4CFE-B689-E672818C60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64981" t="27865" b="17453"/>
          <a:stretch>
            <a:fillRect/>
          </a:stretch>
        </p:blipFill>
        <p:spPr>
          <a:xfrm>
            <a:off x="10590944" y="1130300"/>
            <a:ext cx="1601056" cy="3750069"/>
          </a:xfrm>
          <a:prstGeom prst="rect">
            <a:avLst/>
          </a:prstGeom>
        </p:spPr>
      </p:pic>
      <p:pic>
        <p:nvPicPr>
          <p:cNvPr id="3" name="图片 2" descr="图片包含 风筝, 飞行, 空气, 男人  描述已自动生成">
            <a:extLst>
              <a:ext uri="{FF2B5EF4-FFF2-40B4-BE49-F238E27FC236}">
                <a16:creationId xmlns:a16="http://schemas.microsoft.com/office/drawing/2014/main" id="{99D7424C-020C-45FD-8855-A9AE62647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24270" r="56604" b="18502"/>
          <a:stretch>
            <a:fillRect/>
          </a:stretch>
        </p:blipFill>
        <p:spPr>
          <a:xfrm>
            <a:off x="0" y="626724"/>
            <a:ext cx="1984054" cy="4161033"/>
          </a:xfrm>
          <a:prstGeom prst="rect">
            <a:avLst/>
          </a:prstGeom>
        </p:spPr>
      </p:pic>
    </p:spTree>
    <p:extLst>
      <p:ext uri="{BB962C8B-B14F-4D97-AF65-F5344CB8AC3E}">
        <p14:creationId val="421928644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0D558B-FF86-4889-BFF7-88D8ED69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3" name="图片 2" descr="图片包含 风筝, 飞行, 空气, 男人  描述已自动生成">
            <a:extLst>
              <a:ext uri="{FF2B5EF4-FFF2-40B4-BE49-F238E27FC236}">
                <a16:creationId xmlns:a16="http://schemas.microsoft.com/office/drawing/2014/main" id="{79B65766-34A2-4AE6-8C43-40020FA2B131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64981" t="27865" b="17453"/>
          <a:stretch>
            <a:fillRect/>
          </a:stretch>
        </p:blipFill>
        <p:spPr>
          <a:xfrm>
            <a:off x="10590944" y="1130300"/>
            <a:ext cx="1601056" cy="3750069"/>
          </a:xfrm>
          <a:prstGeom prst="rect">
            <a:avLst/>
          </a:prstGeom>
        </p:spPr>
      </p:pic>
      <p:pic>
        <p:nvPicPr>
          <p:cNvPr id="4" name="图片 3" descr="图片包含 风筝, 飞行, 空气, 男人  描述已自动生成">
            <a:extLst>
              <a:ext uri="{FF2B5EF4-FFF2-40B4-BE49-F238E27FC236}">
                <a16:creationId xmlns:a16="http://schemas.microsoft.com/office/drawing/2014/main" id="{7F90B95D-623F-45AE-B226-4FA706C0F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24270" r="56604" b="18502"/>
          <a:stretch>
            <a:fillRect/>
          </a:stretch>
        </p:blipFill>
        <p:spPr>
          <a:xfrm>
            <a:off x="0" y="626724"/>
            <a:ext cx="1984054" cy="4161033"/>
          </a:xfrm>
          <a:prstGeom prst="rect">
            <a:avLst/>
          </a:prstGeom>
        </p:spPr>
      </p:pic>
    </p:spTree>
    <p:extLst>
      <p:ext uri="{BB962C8B-B14F-4D97-AF65-F5344CB8AC3E}">
        <p14:creationId val="268419604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402417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748972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44160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597220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429225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media/image4.png" Type="http://schemas.openxmlformats.org/officeDocument/2006/relationships/image"/><Relationship Id="rId6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E3FD080-F005-4A08-915E-C9EF7A9B9AD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pic>
          <p:nvPicPr>
            <p:cNvPr id="8" name="图片 7" descr="图片包含 文字, 游戏机  描述已自动生成">
              <a:extLst>
                <a:ext uri="{FF2B5EF4-FFF2-40B4-BE49-F238E27FC236}">
                  <a16:creationId xmlns:a16="http://schemas.microsoft.com/office/drawing/2014/main" id="{556A16D0-FEAE-422F-BE0A-3F462B8D7E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r="50000" b="39246"/>
            <a:stretch>
              <a:fillRect/>
            </a:stretch>
          </p:blipFill>
          <p:spPr>
            <a:xfrm>
              <a:off x="8128001" y="0"/>
              <a:ext cx="4063999" cy="6858000"/>
            </a:xfrm>
            <a:prstGeom prst="rect">
              <a:avLst/>
            </a:prstGeom>
          </p:spPr>
        </p:pic>
        <p:pic>
          <p:nvPicPr>
            <p:cNvPr id="10" name="图片 9" descr="图片包含 文字, 游戏机  描述已自动生成">
              <a:extLst>
                <a:ext uri="{FF2B5EF4-FFF2-40B4-BE49-F238E27FC236}">
                  <a16:creationId xmlns:a16="http://schemas.microsoft.com/office/drawing/2014/main" id="{1B0DE55D-6753-471D-AE73-068627BFD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39246"/>
            <a:stretch>
              <a:fillRect/>
            </a:stretch>
          </p:blipFill>
          <p:spPr>
            <a:xfrm>
              <a:off x="0" y="0"/>
              <a:ext cx="812800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88098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>
        <p15:guide id="1" orient="horz" pos="225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57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1.wdp" Type="http://schemas.microsoft.com/office/2007/relationships/hdphoto"/><Relationship Id="rId11" Target="../media/image12.png" Type="http://schemas.openxmlformats.org/officeDocument/2006/relationships/image"/><Relationship Id="rId2" Target="../theme/themeOverride1.xml" Type="http://schemas.openxmlformats.org/officeDocument/2006/relationships/themeOverride"/><Relationship Id="rId3" Target="../media/image5.png" Type="http://schemas.openxmlformats.org/officeDocument/2006/relationships/image"/><Relationship Id="rId4" Target="../media/image2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56.xml" Type="http://schemas.openxmlformats.org/officeDocument/2006/relationships/tags"/><Relationship Id="rId3" Target="../tags/tag57.xml" Type="http://schemas.openxmlformats.org/officeDocument/2006/relationships/tags"/><Relationship Id="rId4" Target="../tags/tag58.xml" Type="http://schemas.openxmlformats.org/officeDocument/2006/relationships/tags"/><Relationship Id="rId5" Target="../tags/tag59.xml" Type="http://schemas.openxmlformats.org/officeDocument/2006/relationships/tags"/><Relationship Id="rId6" Target="../tags/tag60.xml" Type="http://schemas.openxmlformats.org/officeDocument/2006/relationships/tags"/><Relationship Id="rId7" Target="../tags/tag61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62.xml" Type="http://schemas.openxmlformats.org/officeDocument/2006/relationships/tags"/><Relationship Id="rId3" Target="../tags/tag63.xml" Type="http://schemas.openxmlformats.org/officeDocument/2006/relationships/tags"/><Relationship Id="rId4" Target="../tags/tag64.xml" Type="http://schemas.openxmlformats.org/officeDocument/2006/relationships/tags"/><Relationship Id="rId5" Target="../tags/tag65.xml" Type="http://schemas.openxmlformats.org/officeDocument/2006/relationships/tags"/><Relationship Id="rId6" Target="../tags/tag66.xml" Type="http://schemas.openxmlformats.org/officeDocument/2006/relationships/tags"/><Relationship Id="rId7" Target="../tags/tag67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8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6.png" Type="http://schemas.openxmlformats.org/officeDocument/2006/relationships/image"/><Relationship Id="rId6" Target="../media/image10.png" Type="http://schemas.openxmlformats.org/officeDocument/2006/relationships/image"/><Relationship Id="rId7" Target="../media/image23.wdp" Type="http://schemas.microsoft.com/office/2007/relationships/hdphoto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75.xml" Type="http://schemas.openxmlformats.org/officeDocument/2006/relationships/tags"/><Relationship Id="rId11" Target="../tags/tag76.xml" Type="http://schemas.openxmlformats.org/officeDocument/2006/relationships/tags"/><Relationship Id="rId12" Target="../tags/tag77.xml" Type="http://schemas.openxmlformats.org/officeDocument/2006/relationships/tags"/><Relationship Id="rId13" Target="../tags/tag78.xml" Type="http://schemas.openxmlformats.org/officeDocument/2006/relationships/tags"/><Relationship Id="rId14" Target="../tags/tag79.xml" Type="http://schemas.openxmlformats.org/officeDocument/2006/relationships/tags"/><Relationship Id="rId15" Target="../tags/tag80.xml" Type="http://schemas.openxmlformats.org/officeDocument/2006/relationships/tags"/><Relationship Id="rId2" Target="../tags/tag68.xml" Type="http://schemas.openxmlformats.org/officeDocument/2006/relationships/tags"/><Relationship Id="rId3" Target="../tags/tag69.xml" Type="http://schemas.openxmlformats.org/officeDocument/2006/relationships/tags"/><Relationship Id="rId4" Target="../tags/tag70.xml" Type="http://schemas.openxmlformats.org/officeDocument/2006/relationships/tags"/><Relationship Id="rId5" Target="../tags/tag71.xml" Type="http://schemas.openxmlformats.org/officeDocument/2006/relationships/tags"/><Relationship Id="rId6" Target="../tags/tag72.xml" Type="http://schemas.openxmlformats.org/officeDocument/2006/relationships/tags"/><Relationship Id="rId7" Target="../tags/tag73.xml" Type="http://schemas.openxmlformats.org/officeDocument/2006/relationships/tags"/><Relationship Id="rId8" Target="../tags/tag74.xml" Type="http://schemas.openxmlformats.org/officeDocument/2006/relationships/tags"/><Relationship Id="rId9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81.xml" Type="http://schemas.openxmlformats.org/officeDocument/2006/relationships/tags"/><Relationship Id="rId3" Target="../media/image25.png" Type="http://schemas.openxmlformats.org/officeDocument/2006/relationships/image"/><Relationship Id="rId4" Target="../tags/tag82.xml" Type="http://schemas.openxmlformats.org/officeDocument/2006/relationships/tags"/><Relationship Id="rId5" Target="../tags/tag83.xml" Type="http://schemas.openxmlformats.org/officeDocument/2006/relationships/tags"/><Relationship Id="rId6" Target="../tags/tag84.xml" Type="http://schemas.openxmlformats.org/officeDocument/2006/relationships/tags"/><Relationship Id="rId7" Target="../tags/tag85.xml" Type="http://schemas.openxmlformats.org/officeDocument/2006/relationships/tags"/><Relationship Id="rId8" Target="../tags/tag86.xml" Type="http://schemas.openxmlformats.org/officeDocument/2006/relationships/tags"/><Relationship Id="rId9" Target="../tags/tag87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88.xml" Type="http://schemas.openxmlformats.org/officeDocument/2006/relationships/tags"/><Relationship Id="rId3" Target="../media/image26.png" Type="http://schemas.openxmlformats.org/officeDocument/2006/relationships/image"/><Relationship Id="rId4" Target="../tags/tag89.xml" Type="http://schemas.openxmlformats.org/officeDocument/2006/relationships/tags"/><Relationship Id="rId5" Target="../tags/tag90.xml" Type="http://schemas.openxmlformats.org/officeDocument/2006/relationships/tags"/><Relationship Id="rId6" Target="../tags/tag91.xml" Type="http://schemas.openxmlformats.org/officeDocument/2006/relationships/tags"/><Relationship Id="rId7" Target="../tags/tag92.xml" Type="http://schemas.openxmlformats.org/officeDocument/2006/relationships/tags"/><Relationship Id="rId8" Target="../tags/tag93.xml" Type="http://schemas.openxmlformats.org/officeDocument/2006/relationships/tags"/><Relationship Id="rId9" Target="../tags/tag94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95.xml" Type="http://schemas.openxmlformats.org/officeDocument/2006/relationships/tags"/><Relationship Id="rId3" Target="../media/image27.png" Type="http://schemas.openxmlformats.org/officeDocument/2006/relationships/image"/><Relationship Id="rId4" Target="../tags/tag96.xml" Type="http://schemas.openxmlformats.org/officeDocument/2006/relationships/tags"/><Relationship Id="rId5" Target="../tags/tag97.xml" Type="http://schemas.openxmlformats.org/officeDocument/2006/relationships/tags"/><Relationship Id="rId6" Target="../tags/tag98.xml" Type="http://schemas.openxmlformats.org/officeDocument/2006/relationships/tags"/><Relationship Id="rId7" Target="../tags/tag99.xml" Type="http://schemas.openxmlformats.org/officeDocument/2006/relationships/tags"/><Relationship Id="rId8" Target="../tags/tag100.xml" Type="http://schemas.openxmlformats.org/officeDocument/2006/relationships/tags"/><Relationship Id="rId9" Target="../tags/tag101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02.xml" Type="http://schemas.openxmlformats.org/officeDocument/2006/relationships/tags"/><Relationship Id="rId3" Target="../media/image28.png" Type="http://schemas.openxmlformats.org/officeDocument/2006/relationships/image"/><Relationship Id="rId4" Target="../tags/tag103.xml" Type="http://schemas.openxmlformats.org/officeDocument/2006/relationships/tags"/><Relationship Id="rId5" Target="../tags/tag104.xml" Type="http://schemas.openxmlformats.org/officeDocument/2006/relationships/tags"/><Relationship Id="rId6" Target="../tags/tag105.xml" Type="http://schemas.openxmlformats.org/officeDocument/2006/relationships/tags"/><Relationship Id="rId7" Target="../tags/tag106.xml" Type="http://schemas.openxmlformats.org/officeDocument/2006/relationships/tags"/><Relationship Id="rId8" Target="../tags/tag107.xml" Type="http://schemas.openxmlformats.org/officeDocument/2006/relationships/tags"/><Relationship Id="rId9" Target="../tags/tag108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8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6.png" Type="http://schemas.openxmlformats.org/officeDocument/2006/relationships/image"/><Relationship Id="rId6" Target="../media/image10.png" Type="http://schemas.openxmlformats.org/officeDocument/2006/relationships/image"/><Relationship Id="rId7" Target="../media/image29.wdp" Type="http://schemas.microsoft.com/office/2007/relationships/hdphoto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16.xml" Type="http://schemas.openxmlformats.org/officeDocument/2006/relationships/tags"/><Relationship Id="rId2" Target="../tags/tag109.xml" Type="http://schemas.openxmlformats.org/officeDocument/2006/relationships/tags"/><Relationship Id="rId3" Target="../tags/tag110.xml" Type="http://schemas.openxmlformats.org/officeDocument/2006/relationships/tags"/><Relationship Id="rId4" Target="../media/image30.png" Type="http://schemas.openxmlformats.org/officeDocument/2006/relationships/image"/><Relationship Id="rId5" Target="../tags/tag111.xml" Type="http://schemas.openxmlformats.org/officeDocument/2006/relationships/tags"/><Relationship Id="rId6" Target="../tags/tag112.xml" Type="http://schemas.openxmlformats.org/officeDocument/2006/relationships/tags"/><Relationship Id="rId7" Target="../tags/tag113.xml" Type="http://schemas.openxmlformats.org/officeDocument/2006/relationships/tags"/><Relationship Id="rId8" Target="../tags/tag114.xml" Type="http://schemas.openxmlformats.org/officeDocument/2006/relationships/tags"/><Relationship Id="rId9" Target="../tags/tag115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media/image13.png" Type="http://schemas.openxmlformats.org/officeDocument/2006/relationships/image"/><Relationship Id="rId4" Target="../media/image8.png" Type="http://schemas.openxmlformats.org/officeDocument/2006/relationships/image"/><Relationship Id="rId5" Target="../media/image5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17.xml" Type="http://schemas.openxmlformats.org/officeDocument/2006/relationships/tags"/><Relationship Id="rId3" Target="../media/image31.png" Type="http://schemas.openxmlformats.org/officeDocument/2006/relationships/image"/><Relationship Id="rId4" Target="../tags/tag118.xml" Type="http://schemas.openxmlformats.org/officeDocument/2006/relationships/tags"/><Relationship Id="rId5" Target="../tags/tag119.xml" Type="http://schemas.openxmlformats.org/officeDocument/2006/relationships/tags"/><Relationship Id="rId6" Target="../tags/tag120.xml" Type="http://schemas.openxmlformats.org/officeDocument/2006/relationships/tags"/><Relationship Id="rId7" Target="../tags/tag121.xml" Type="http://schemas.openxmlformats.org/officeDocument/2006/relationships/tags"/><Relationship Id="rId8" Target="../tags/tag122.xml" Type="http://schemas.openxmlformats.org/officeDocument/2006/relationships/tags"/><Relationship Id="rId9" Target="../tags/tag123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24.xml" Type="http://schemas.openxmlformats.org/officeDocument/2006/relationships/tags"/><Relationship Id="rId3" Target="../media/image32.png" Type="http://schemas.openxmlformats.org/officeDocument/2006/relationships/image"/><Relationship Id="rId4" Target="../tags/tag125.xml" Type="http://schemas.openxmlformats.org/officeDocument/2006/relationships/tags"/><Relationship Id="rId5" Target="../tags/tag126.xml" Type="http://schemas.openxmlformats.org/officeDocument/2006/relationships/tags"/><Relationship Id="rId6" Target="../tags/tag127.xml" Type="http://schemas.openxmlformats.org/officeDocument/2006/relationships/tags"/><Relationship Id="rId7" Target="../tags/tag128.xml" Type="http://schemas.openxmlformats.org/officeDocument/2006/relationships/tags"/><Relationship Id="rId8" Target="../tags/tag129.xml" Type="http://schemas.openxmlformats.org/officeDocument/2006/relationships/tags"/><Relationship Id="rId9" Target="../tags/tag130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31.xml" Type="http://schemas.openxmlformats.org/officeDocument/2006/relationships/tags"/><Relationship Id="rId3" Target="../media/image33.png" Type="http://schemas.openxmlformats.org/officeDocument/2006/relationships/image"/><Relationship Id="rId4" Target="../tags/tag132.xml" Type="http://schemas.openxmlformats.org/officeDocument/2006/relationships/tags"/><Relationship Id="rId5" Target="../tags/tag133.xml" Type="http://schemas.openxmlformats.org/officeDocument/2006/relationships/tags"/><Relationship Id="rId6" Target="../tags/tag134.xml" Type="http://schemas.openxmlformats.org/officeDocument/2006/relationships/tags"/><Relationship Id="rId7" Target="../tags/tag135.xml" Type="http://schemas.openxmlformats.org/officeDocument/2006/relationships/tags"/><Relationship Id="rId8" Target="../tags/tag136.xml" Type="http://schemas.openxmlformats.org/officeDocument/2006/relationships/tags"/><Relationship Id="rId9" Target="../tags/tag137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2.png" Type="http://schemas.openxmlformats.org/officeDocument/2006/relationships/image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34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8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6.png" Type="http://schemas.openxmlformats.org/officeDocument/2006/relationships/image"/><Relationship Id="rId6" Target="../media/image10.png" Type="http://schemas.openxmlformats.org/officeDocument/2006/relationships/image"/><Relationship Id="rId7" Target="../media/image17.wdp" Type="http://schemas.microsoft.com/office/2007/relationships/hdphoto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8.xml" Type="http://schemas.openxmlformats.org/officeDocument/2006/relationships/tags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media/image18.png" Type="http://schemas.openxmlformats.org/officeDocument/2006/relationships/image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9.xml" Type="http://schemas.openxmlformats.org/officeDocument/2006/relationships/tags"/><Relationship Id="rId3" Target="../tags/tag10.xml" Type="http://schemas.openxmlformats.org/officeDocument/2006/relationships/tags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tags/tag13.xml" Type="http://schemas.openxmlformats.org/officeDocument/2006/relationships/tags"/><Relationship Id="rId7" Target="../tags/tag14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8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6.png" Type="http://schemas.openxmlformats.org/officeDocument/2006/relationships/image"/><Relationship Id="rId6" Target="../media/image10.png" Type="http://schemas.openxmlformats.org/officeDocument/2006/relationships/image"/><Relationship Id="rId7" Target="../media/image19.wdp" Type="http://schemas.microsoft.com/office/2007/relationships/hdphoto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3.xml" Type="http://schemas.openxmlformats.org/officeDocument/2006/relationships/tags"/><Relationship Id="rId11" Target="../media/image20.png" Type="http://schemas.openxmlformats.org/officeDocument/2006/relationships/image"/><Relationship Id="rId12" Target="../tags/tag24.xml" Type="http://schemas.openxmlformats.org/officeDocument/2006/relationships/tags"/><Relationship Id="rId13" Target="../tags/tag25.xml" Type="http://schemas.openxmlformats.org/officeDocument/2006/relationships/tags"/><Relationship Id="rId14" Target="../tags/tag26.xml" Type="http://schemas.openxmlformats.org/officeDocument/2006/relationships/tags"/><Relationship Id="rId15" Target="../tags/tag27.xml" Type="http://schemas.openxmlformats.org/officeDocument/2006/relationships/tags"/><Relationship Id="rId16" Target="../tags/tag28.xml" Type="http://schemas.openxmlformats.org/officeDocument/2006/relationships/tags"/><Relationship Id="rId17" Target="../tags/tag29.xml" Type="http://schemas.openxmlformats.org/officeDocument/2006/relationships/tags"/><Relationship Id="rId2" Target="../tags/tag15.xml" Type="http://schemas.openxmlformats.org/officeDocument/2006/relationships/tags"/><Relationship Id="rId3" Target="../tags/tag16.xml" Type="http://schemas.openxmlformats.org/officeDocument/2006/relationships/tags"/><Relationship Id="rId4" Target="../tags/tag17.xml" Type="http://schemas.openxmlformats.org/officeDocument/2006/relationships/tags"/><Relationship Id="rId5" Target="../tags/tag18.xml" Type="http://schemas.openxmlformats.org/officeDocument/2006/relationships/tags"/><Relationship Id="rId6" Target="../tags/tag19.xml" Type="http://schemas.openxmlformats.org/officeDocument/2006/relationships/tags"/><Relationship Id="rId7" Target="../tags/tag20.xml" Type="http://schemas.openxmlformats.org/officeDocument/2006/relationships/tags"/><Relationship Id="rId8" Target="../tags/tag21.xml" Type="http://schemas.openxmlformats.org/officeDocument/2006/relationships/tags"/><Relationship Id="rId9" Target="../tags/tag22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8.xml" Type="http://schemas.openxmlformats.org/officeDocument/2006/relationships/tags"/><Relationship Id="rId11" Target="../tags/tag39.xml" Type="http://schemas.openxmlformats.org/officeDocument/2006/relationships/tags"/><Relationship Id="rId12" Target="../media/image21.png" Type="http://schemas.openxmlformats.org/officeDocument/2006/relationships/image"/><Relationship Id="rId13" Target="../tags/tag40.xml" Type="http://schemas.openxmlformats.org/officeDocument/2006/relationships/tags"/><Relationship Id="rId14" Target="../tags/tag41.xml" Type="http://schemas.openxmlformats.org/officeDocument/2006/relationships/tags"/><Relationship Id="rId15" Target="../tags/tag42.xml" Type="http://schemas.openxmlformats.org/officeDocument/2006/relationships/tags"/><Relationship Id="rId16" Target="../tags/tag43.xml" Type="http://schemas.openxmlformats.org/officeDocument/2006/relationships/tags"/><Relationship Id="rId17" Target="../tags/tag44.xml" Type="http://schemas.openxmlformats.org/officeDocument/2006/relationships/tags"/><Relationship Id="rId18" Target="../tags/tag45.xml" Type="http://schemas.openxmlformats.org/officeDocument/2006/relationships/tags"/><Relationship Id="rId2" Target="../tags/tag30.xml" Type="http://schemas.openxmlformats.org/officeDocument/2006/relationships/tags"/><Relationship Id="rId3" Target="../tags/tag31.xml" Type="http://schemas.openxmlformats.org/officeDocument/2006/relationships/tags"/><Relationship Id="rId4" Target="../tags/tag32.xml" Type="http://schemas.openxmlformats.org/officeDocument/2006/relationships/tags"/><Relationship Id="rId5" Target="../tags/tag33.xml" Type="http://schemas.openxmlformats.org/officeDocument/2006/relationships/tags"/><Relationship Id="rId6" Target="../tags/tag34.xml" Type="http://schemas.openxmlformats.org/officeDocument/2006/relationships/tags"/><Relationship Id="rId7" Target="../tags/tag35.xml" Type="http://schemas.openxmlformats.org/officeDocument/2006/relationships/tags"/><Relationship Id="rId8" Target="../tags/tag36.xml" Type="http://schemas.openxmlformats.org/officeDocument/2006/relationships/tags"/><Relationship Id="rId9" Target="../tags/tag37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53.xml" Type="http://schemas.openxmlformats.org/officeDocument/2006/relationships/tags"/><Relationship Id="rId11" Target="../tags/tag54.xml" Type="http://schemas.openxmlformats.org/officeDocument/2006/relationships/tags"/><Relationship Id="rId12" Target="../tags/tag55.xml" Type="http://schemas.openxmlformats.org/officeDocument/2006/relationships/tags"/><Relationship Id="rId2" Target="../tags/tag46.xml" Type="http://schemas.openxmlformats.org/officeDocument/2006/relationships/tags"/><Relationship Id="rId3" Target="../tags/tag47.xml" Type="http://schemas.openxmlformats.org/officeDocument/2006/relationships/tags"/><Relationship Id="rId4" Target="../tags/tag48.xml" Type="http://schemas.openxmlformats.org/officeDocument/2006/relationships/tags"/><Relationship Id="rId5" Target="../tags/tag49.xml" Type="http://schemas.openxmlformats.org/officeDocument/2006/relationships/tags"/><Relationship Id="rId6" Target="../media/image22.png" Type="http://schemas.openxmlformats.org/officeDocument/2006/relationships/image"/><Relationship Id="rId7" Target="../tags/tag50.xml" Type="http://schemas.openxmlformats.org/officeDocument/2006/relationships/tags"/><Relationship Id="rId8" Target="../tags/tag51.xml" Type="http://schemas.openxmlformats.org/officeDocument/2006/relationships/tags"/><Relationship Id="rId9" Target="../tags/tag52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游戏机  描述已自动生成" id="12" name="图片 11">
            <a:extLst>
              <a:ext uri="{FF2B5EF4-FFF2-40B4-BE49-F238E27FC236}">
                <a16:creationId xmlns:a16="http://schemas.microsoft.com/office/drawing/2014/main" id="{7EC1174B-0A82-49C4-B642-91929AB8C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10800000">
            <a:off x="-807324" y="2311466"/>
            <a:ext cx="3229171" cy="3678197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8A162D04-C944-4FEA-9B1A-972B63CF0988}"/>
              </a:ext>
            </a:extLst>
          </p:cNvPr>
          <p:cNvGrpSpPr/>
          <p:nvPr/>
        </p:nvGrpSpPr>
        <p:grpSpPr>
          <a:xfrm>
            <a:off x="1178169" y="817386"/>
            <a:ext cx="9835662" cy="3966220"/>
            <a:chOff x="1186137" y="474953"/>
            <a:chExt cx="10366984" cy="4239000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7E1CABE-100E-4A1E-ACCD-FB893D295978}"/>
                </a:ext>
              </a:extLst>
            </p:cNvPr>
            <p:cNvGrpSpPr/>
            <p:nvPr/>
          </p:nvGrpSpPr>
          <p:grpSpPr>
            <a:xfrm>
              <a:off x="1305260" y="474953"/>
              <a:ext cx="10128739" cy="4195076"/>
              <a:chOff x="1113693" y="627269"/>
              <a:chExt cx="10128739" cy="4195076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9B8A8DE-4F16-4F60-8631-F24FAD2039E2}"/>
                  </a:ext>
                </a:extLst>
              </p:cNvPr>
              <p:cNvSpPr/>
              <p:nvPr/>
            </p:nvSpPr>
            <p:spPr>
              <a:xfrm>
                <a:off x="1148863" y="681724"/>
                <a:ext cx="10058400" cy="4086167"/>
              </a:xfrm>
              <a:prstGeom prst="rect">
                <a:avLst/>
              </a:prstGeom>
              <a:solidFill>
                <a:srgbClr val="597472"/>
              </a:solidFill>
              <a:ln w="76200">
                <a:solidFill>
                  <a:srgbClr val="D87E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图文框 22">
                <a:extLst>
                  <a:ext uri="{FF2B5EF4-FFF2-40B4-BE49-F238E27FC236}">
                    <a16:creationId xmlns:a16="http://schemas.microsoft.com/office/drawing/2014/main" id="{C2E3CA48-6CEC-47B5-9E85-4CCC4EF1EE03}"/>
                  </a:ext>
                </a:extLst>
              </p:cNvPr>
              <p:cNvSpPr/>
              <p:nvPr/>
            </p:nvSpPr>
            <p:spPr>
              <a:xfrm>
                <a:off x="1113693" y="627269"/>
                <a:ext cx="10128739" cy="4195076"/>
              </a:xfrm>
              <a:prstGeom prst="frame">
                <a:avLst>
                  <a:gd fmla="val 2160" name="adj1"/>
                </a:avLst>
              </a:prstGeom>
              <a:solidFill>
                <a:srgbClr val="D87E68"/>
              </a:solidFill>
              <a:ln w="28575">
                <a:solidFill>
                  <a:srgbClr val="A949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BBABA5A3-71EE-443C-9710-A8E0D4261131}"/>
                </a:ext>
              </a:extLst>
            </p:cNvPr>
            <p:cNvSpPr/>
            <p:nvPr/>
          </p:nvSpPr>
          <p:spPr>
            <a:xfrm>
              <a:off x="1186137" y="4544284"/>
              <a:ext cx="10366984" cy="169669"/>
            </a:xfrm>
            <a:prstGeom prst="roundRect">
              <a:avLst>
                <a:gd fmla="val 50000" name="adj"/>
              </a:avLst>
            </a:prstGeom>
            <a:solidFill>
              <a:srgbClr val="D87E68"/>
            </a:solidFill>
            <a:ln>
              <a:solidFill>
                <a:srgbClr val="A9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图片包含 风筝, 飞行, 空气, 男人  描述已自动生成" id="33" name="图片 32">
            <a:extLst>
              <a:ext uri="{FF2B5EF4-FFF2-40B4-BE49-F238E27FC236}">
                <a16:creationId xmlns:a16="http://schemas.microsoft.com/office/drawing/2014/main" id="{E3DBACE9-D820-4EB8-957A-3705F8E27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6700" r="76531" t="26248"/>
          <a:stretch>
            <a:fillRect/>
          </a:stretch>
        </p:blipFill>
        <p:spPr>
          <a:xfrm rot="16370663">
            <a:off x="2838441" y="4206486"/>
            <a:ext cx="1072997" cy="1855223"/>
          </a:xfrm>
          <a:prstGeom prst="rect">
            <a:avLst/>
          </a:prstGeom>
        </p:spPr>
      </p:pic>
      <p:pic>
        <p:nvPicPr>
          <p:cNvPr descr="手机屏幕的截图  描述已自动生成" id="35" name="图片 34">
            <a:extLst>
              <a:ext uri="{FF2B5EF4-FFF2-40B4-BE49-F238E27FC236}">
                <a16:creationId xmlns:a16="http://schemas.microsoft.com/office/drawing/2014/main" id="{5C2C73A6-66C0-4016-A985-0E2B2F2CAC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t="86736"/>
          <a:stretch>
            <a:fillRect/>
          </a:stretch>
        </p:blipFill>
        <p:spPr>
          <a:xfrm>
            <a:off x="3314960" y="6023546"/>
            <a:ext cx="5495731" cy="1093422"/>
          </a:xfrm>
          <a:prstGeom prst="rect">
            <a:avLst/>
          </a:prstGeom>
        </p:spPr>
      </p:pic>
      <p:pic>
        <p:nvPicPr>
          <p:cNvPr descr="图片包含 游戏机, 标志, 钟表  描述已自动生成" id="44" name="图片 43">
            <a:extLst>
              <a:ext uri="{FF2B5EF4-FFF2-40B4-BE49-F238E27FC236}">
                <a16:creationId xmlns:a16="http://schemas.microsoft.com/office/drawing/2014/main" id="{72238519-A68A-4F44-8385-1DEFF812E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70368" l="64239"/>
          <a:stretch>
            <a:fillRect/>
          </a:stretch>
        </p:blipFill>
        <p:spPr>
          <a:xfrm>
            <a:off x="635670" y="301160"/>
            <a:ext cx="1290397" cy="769844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13D01E4F-1A61-470C-97A5-61E7CCFB60D0}"/>
              </a:ext>
            </a:extLst>
          </p:cNvPr>
          <p:cNvSpPr/>
          <p:nvPr/>
        </p:nvSpPr>
        <p:spPr>
          <a:xfrm>
            <a:off x="3435615" y="3197596"/>
            <a:ext cx="51012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开学第一课加强疫情防控共建平安校园</a:t>
            </a:r>
          </a:p>
        </p:txBody>
      </p:sp>
      <p:pic>
        <p:nvPicPr>
          <p:cNvPr descr="手机屏幕的截图  描述已自动生成" id="43" name="图片 42">
            <a:extLst>
              <a:ext uri="{FF2B5EF4-FFF2-40B4-BE49-F238E27FC236}">
                <a16:creationId xmlns:a16="http://schemas.microsoft.com/office/drawing/2014/main" id="{82DD5FE9-45D1-44BA-AEBA-8384350EDD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63419" t="24444"/>
          <a:stretch>
            <a:fillRect/>
          </a:stretch>
        </p:blipFill>
        <p:spPr>
          <a:xfrm>
            <a:off x="3131466" y="-60617"/>
            <a:ext cx="6346440" cy="1155377"/>
          </a:xfrm>
          <a:prstGeom prst="rect">
            <a:avLst/>
          </a:prstGeom>
        </p:spPr>
      </p:pic>
      <p:pic>
        <p:nvPicPr>
          <p:cNvPr descr="图片包含 游戏机, 机械, 链  描述已自动生成" id="55" name="图片 54">
            <a:extLst>
              <a:ext uri="{FF2B5EF4-FFF2-40B4-BE49-F238E27FC236}">
                <a16:creationId xmlns:a16="http://schemas.microsoft.com/office/drawing/2014/main" id="{77214777-D5EF-462E-B07F-23D28FD9101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280868" y="1178290"/>
            <a:ext cx="4693244" cy="3061439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6094C06C-6A14-415E-AF23-40944CE72FFE}"/>
              </a:ext>
            </a:extLst>
          </p:cNvPr>
          <p:cNvSpPr/>
          <p:nvPr/>
        </p:nvSpPr>
        <p:spPr>
          <a:xfrm>
            <a:off x="2078277" y="1797217"/>
            <a:ext cx="742823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pc="-300" sz="7200">
                <a:solidFill>
                  <a:schemeClr val="bg1"/>
                </a:solidFill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ea"/>
                <a:sym charset="-78" panose="02040503050201020203" pitchFamily="18" typeface="Adobe Arabic"/>
              </a:rPr>
              <a:t>复课开学 防控疫情</a:t>
            </a:r>
          </a:p>
        </p:txBody>
      </p:sp>
      <p:pic>
        <p:nvPicPr>
          <p:cNvPr descr="图片包含 游戏机, 桌子, 标志, 电脑  描述已自动生成" id="25" name="图片 24">
            <a:extLst>
              <a:ext uri="{FF2B5EF4-FFF2-40B4-BE49-F238E27FC236}">
                <a16:creationId xmlns:a16="http://schemas.microsoft.com/office/drawing/2014/main" id="{95C5F7A7-ACA3-4185-B3A3-B0D480A7DE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r:embed="rId10">
                    <a14:imgEffect>
                      <a14:backgroundRemoval b="84370" l="21260" r="92126" t="40630">
                        <a14:foregroundMark x1="76075" x2="66142" y1="46002" y2="42771"/>
                        <a14:foregroundMark x1="66142" x2="64870" y1="42771" y2="43376"/>
                        <a14:foregroundMark x1="69897" x2="66626" y1="41155" y2="41317"/>
                        <a14:foregroundMark x1="29013" x2="30406" y1="75606" y2="82835"/>
                        <a14:foregroundMark x1="30406" x2="67232" y1="82835" y2="84410"/>
                        <a14:foregroundMark x1="67232" x2="74500" y1="84410" y2="81745"/>
                        <a14:foregroundMark x1="41127" x2="55179" y1="79120" y2="81906"/>
                        <a14:foregroundMark x1="75591" x2="75409" y1="80291" y2="81745"/>
                        <a14:foregroundMark x1="27014" x2="27680" y1="75323" y2="82189"/>
                        <a14:foregroundMark x1="23743" x2="25500" y1="79281" y2="79402"/>
                        <a14:foregroundMark x1="79623" x2="78922" y1="58941" y2="66680"/>
                        <a14:foregroundMark x1="78922" x2="79668" y1="66680" y2="67870"/>
                        <a14:foregroundMark x1="43186" x2="44640" y1="50525" y2="51939"/>
                        <a14:foregroundMark x1="41490" x2="43186" y1="48748" y2="50162"/>
                        <a14:foregroundMark x1="38704" x2="41732" y1="45194" y2="49031"/>
                        <a14:foregroundMark x1="56329" x2="65536" y1="64984" y2="69023"/>
                        <a14:foregroundMark x1="65536" x2="64749" y1="69023" y2="69103"/>
                        <a14:foregroundMark x1="54876" x2="44458" y1="73586" y2="73506"/>
                        <a14:foregroundMark x1="44458" x2="43428" y1="73506" y2="73748"/>
                        <a14:foregroundMark x1="44094" x2="43973" y1="74637" y2="76535"/>
                        <a14:foregroundMark x1="42823" x2="53907" y1="73465" y2="74556"/>
                        <a14:foregroundMark x1="53907" x2="54634" y1="74556" y2="74798"/>
                        <a14:foregroundMark x1="34888" x2="31375" y1="75606" y2="77342"/>
                        <a14:foregroundMark x1="26490" x2="28346" y1="71514" y2="74192"/>
                        <a14:foregroundMark x1="25742" x2="26439" y1="70436" y2="71441"/>
                        <a14:foregroundMark x1="24652" x2="30164" y1="67165" y2="67973"/>
                        <a14:foregroundMark x1="41127" x2="42156" y1="65670" y2="67973"/>
                        <a14:foregroundMark x1="43186" x2="43307" y1="65549" y2="66721"/>
                        <a14:foregroundMark x1="39552" x2="40279" y1="65549" y2="66478"/>
                        <a14:foregroundMark x1="47426" x2="50878" y1="68780" y2="68861"/>
                        <a14:foregroundMark x1="23804" x2="29982" y1="68538" y2="68861"/>
                        <a14:foregroundMark x1="41914" x2="44034" y1="49233" y2="51898"/>
                        <a14:foregroundMark x1="38522" x2="40339" y1="45396" y2="47819"/>
                        <a14:foregroundMark x1="39188" x2="44458" y1="45800" y2="51494"/>
                        <a14:foregroundMark x1="71472" x2="69170" y1="41115" y2="40953"/>
                        <a14:foregroundMark x1="69352" x2="61538" y1="40994" y2="42649"/>
                        <a14:foregroundMark x1="61538" x2="60993" y1="42649" y2="43013"/>
                        <a14:foregroundMark x1="69231" x2="73349" y1="40994" y2="41801"/>
                        <a14:foregroundMark x1="68625" x2="60569" y1="40913" y2="42649"/>
                        <a14:foregroundMark x1="60569" x2="57662" y1="42649" y2="47577"/>
                        <a14:foregroundMark x1="57662" x2="58571" y1="47577" y2="49637"/>
                        <a14:foregroundMark x1="58873" x2="58147" y1="45073" y2="48910"/>
                        <a14:foregroundMark x1="59964" x2="67171" y1="43013" y2="40630"/>
                        <a14:foregroundMark x1="67171" x2="74864" y1="40630" y2="42367"/>
                        <a14:foregroundMark x1="74864" x2="79830" y1="42367" y2="45840"/>
                        <a14:foregroundMark x1="40157" x2="43852" y1="47496" y2="52262"/>
                        <a14:foregroundMark x1="43852" x2="43792" y1="52262" y2="51575"/>
                        <a14:foregroundMark x1="43973" x2="43792" y1="51575" y2="51898"/>
                        <a14:foregroundMark x1="43671" x2="44821" y1="52100" y2="55008"/>
                        <a14:foregroundMark x1="45548" x2="43549" y1="54847" y2="52262"/>
                        <a14:foregroundMark x1="45245" x2="43428" y1="54766" y2="52221"/>
                        <a14:foregroundMark x1="43489" x2="46154" y1="52060" y2="55008"/>
                        <a14:foregroundMark x1="44640" x2="43731" y1="54402" y2="52868"/>
                        <a14:backgroundMark x1="34585" x2="46941" y1="69669" y2="70113"/>
                        <a14:backgroundMark x1="19685" x2="24470" y1="69911" y2="69911"/>
                        <a14:backgroundMark x1="24470" x2="25015" y1="70032" y2="70477"/>
                        <a14:backgroundMark x1="75348" x2="84434" y1="70032" y2="70032"/>
                        <a14:backgroundMark x1="35130" x2="36342" y1="70032" y2="71284"/>
                        <a14:backgroundMark x1="34403" x2="38886" y1="68296" y2="71284"/>
                        <a14:backgroundMark x1="38522" x2="56087" y1="70477" y2="70921"/>
                        <a14:backgroundMark x1="56087" x2="57904" y1="70921" y2="70800"/>
                        <a14:backgroundMark x1="27075" x2="35615" y1="70800" y2="71123"/>
                        <a14:backgroundMark x1="35615" x2="35796" y1="71123" y2="71163"/>
                        <a14:backgroundMark x1="46275" x2="54573" y1="70032" y2="70800"/>
                        <a14:backgroundMark x1="54573" x2="50306" y1="70800" y2="69448"/>
                        <a14:backgroundMark x1="56208" x2="56511" y1="70234" y2="71405"/>
                        <a14:backgroundMark x1="57359" x2="57723" y1="70113" y2="71284"/>
                        <a14:backgroundMark x1="77226" x2="79285" y1="68296" y2="71971"/>
                        <a14:backgroundMark x1="75712" x2="75167" y1="69346" y2="70598"/>
                        <a14:backgroundMark x1="76196" x2="83041" y1="69225" y2="70234"/>
                        <a14:backgroundMark x1="26893" x2="35615" y1="70719" y2="70719"/>
                        <a14:backgroundMark x1="58268" x2="58268" y1="70315" y2="71082"/>
                        <a14:backgroundMark x1="74743" x2="74864" y1="70396" y2="70921"/>
                        <a14:backgroundMark x1="78740" x2="80073" y1="68174" y2="69830"/>
                        <a14:backgroundMark x1="76439" x2="76620" y1="69023" y2="69548"/>
                        <a14:backgroundMark x1="75712" x2="75167" y1="68942" y2="69588"/>
                        <a14:backgroundMark x1="75288" x2="74985" y1="68942" y2="69507"/>
                        <a14:backgroundMark x1="58389" x2="58389" y1="70557" y2="70840"/>
                        <a14:backgroundMark x1="80921" x2="82859" y1="68659" y2="69184"/>
                        <a14:backgroundMark x1="80921" x2="82011" y1="67003" y2="55695"/>
                        <a14:backgroundMark x1="81102" x2="81829" y1="64216" y2="58966"/>
                        <a14:backgroundMark x1="81829" x2="81526" y1="58966" y2="58441"/>
                        <a14:backgroundMark x1="81163" x2="81405" y1="55493" y2="63691"/>
                        <a14:backgroundMark x1="80981" x2="81587" y1="56866" y2="62197"/>
                        <a14:backgroundMark x1="81587" x2="81042" y1="62197" y2="63530"/>
                        <a14:backgroundMark x1="80860" x2="80981" y1="58926" y2="63530"/>
                        <a14:backgroundMark x1="82132" x2="82193" y1="49515" y2="55210"/>
                        <a14:backgroundMark x1="80921" x2="82314" y1="47698" y2="49394"/>
                        <a14:backgroundMark x1="80921" x2="81405" y1="48183" y2="48950"/>
                        <a14:backgroundMark x1="80981" x2="81284" y1="48788" y2="49273"/>
                        <a14:backgroundMark x1="81224" x2="81345" y1="49313" y2="49717"/>
                        <a14:backgroundMark x1="80921" x2="81345" y1="46082" y2="4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5032" l="21767" t="39560"/>
          <a:stretch>
            <a:fillRect/>
          </a:stretch>
        </p:blipFill>
        <p:spPr>
          <a:xfrm>
            <a:off x="7257411" y="1964277"/>
            <a:ext cx="4693244" cy="4086167"/>
          </a:xfrm>
          <a:prstGeom prst="rect">
            <a:avLst/>
          </a:prstGeom>
        </p:spPr>
      </p:pic>
      <p:pic>
        <p:nvPicPr>
          <p:cNvPr descr="图片包含 游戏机, 房间  描述已自动生成" id="60" name="图片 59">
            <a:extLst>
              <a:ext uri="{FF2B5EF4-FFF2-40B4-BE49-F238E27FC236}">
                <a16:creationId xmlns:a16="http://schemas.microsoft.com/office/drawing/2014/main" id="{982B3B97-B655-496C-8809-D67AA5557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67573" l="67049" r="1570" t="2912"/>
          <a:stretch>
            <a:fillRect/>
          </a:stretch>
        </p:blipFill>
        <p:spPr>
          <a:xfrm>
            <a:off x="1524639" y="4965827"/>
            <a:ext cx="1275465" cy="121489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1A0F79FA-C417-46E5-84F3-6D6F863794A7}"/>
              </a:ext>
            </a:extLst>
          </p:cNvPr>
          <p:cNvSpPr/>
          <p:nvPr/>
        </p:nvSpPr>
        <p:spPr>
          <a:xfrm>
            <a:off x="-18131" y="5982449"/>
            <a:ext cx="12228261" cy="8884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游戏机, 房间  描述已自动生成" id="62" name="图片 61">
            <a:extLst>
              <a:ext uri="{FF2B5EF4-FFF2-40B4-BE49-F238E27FC236}">
                <a16:creationId xmlns:a16="http://schemas.microsoft.com/office/drawing/2014/main" id="{20F7F576-27B1-4040-BEBD-6A8B5988AA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70486" l="31456" r="33966"/>
          <a:stretch>
            <a:fillRect/>
          </a:stretch>
        </p:blipFill>
        <p:spPr>
          <a:xfrm flipH="1">
            <a:off x="10298148" y="4032738"/>
            <a:ext cx="2502829" cy="2168037"/>
          </a:xfrm>
          <a:prstGeom prst="rect">
            <a:avLst/>
          </a:prstGeom>
        </p:spPr>
      </p:pic>
    </p:spTree>
    <p:extLst>
      <p:ext uri="{BB962C8B-B14F-4D97-AF65-F5344CB8AC3E}">
        <p14:creationId val="389299729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00" id="4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3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96151" y="656569"/>
            <a:ext cx="641751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02.常见预防措施</a:t>
            </a:r>
          </a:p>
        </p:txBody>
      </p:sp>
      <p:sp>
        <p:nvSpPr>
          <p:cNvPr id="46" name="MH_Other_1">
            <a:extLst>
              <a:ext uri="{FF2B5EF4-FFF2-40B4-BE49-F238E27FC236}">
                <a16:creationId xmlns:a16="http://schemas.microsoft.com/office/drawing/2014/main" id="{A22D1992-FFAB-43A0-A5EE-C96F3AD40263}"/>
              </a:ext>
            </a:extLst>
          </p:cNvPr>
          <p:cNvSpPr/>
          <p:nvPr/>
        </p:nvSpPr>
        <p:spPr bwMode="auto">
          <a:xfrm>
            <a:off x="5062983" y="3213415"/>
            <a:ext cx="2619375" cy="3211513"/>
          </a:xfrm>
          <a:custGeom>
            <a:gdLst>
              <a:gd fmla="*/ 2880 w 5977" name="T0"/>
              <a:gd fmla="*/ 366 h 6949" name="T1"/>
              <a:gd fmla="*/ 2537 w 5977" name="T2"/>
              <a:gd fmla="*/ 1873 h 6949" name="T3"/>
              <a:gd fmla="*/ 1824 w 5977" name="T4"/>
              <a:gd fmla="*/ 603 h 6949" name="T5"/>
              <a:gd fmla="*/ 1753 w 5977" name="T6"/>
              <a:gd fmla="*/ 670 h 6949" name="T7"/>
              <a:gd fmla="*/ 2538 w 5977" name="T8"/>
              <a:gd fmla="*/ 2541 h 6949" name="T9"/>
              <a:gd fmla="*/ 2222 w 5977" name="T10"/>
              <a:gd fmla="*/ 2790 h 6949" name="T11"/>
              <a:gd fmla="*/ 535 w 5977" name="T12"/>
              <a:gd fmla="*/ 1885 h 6949" name="T13"/>
              <a:gd fmla="*/ 376 w 5977" name="T14"/>
              <a:gd fmla="*/ 1956 h 6949" name="T15"/>
              <a:gd fmla="*/ 1565 w 5977" name="T16"/>
              <a:gd fmla="*/ 2480 h 6949" name="T17"/>
              <a:gd fmla="*/ 2389 w 5977" name="T18"/>
              <a:gd fmla="*/ 3537 h 6949" name="T19"/>
              <a:gd fmla="*/ 2135 w 5977" name="T20"/>
              <a:gd fmla="*/ 4240 h 6949" name="T21"/>
              <a:gd fmla="*/ 12 w 5977" name="T22"/>
              <a:gd fmla="*/ 3875 h 6949" name="T23"/>
              <a:gd fmla="*/ 0 w 5977" name="T24"/>
              <a:gd fmla="*/ 4054 h 6949" name="T25"/>
              <a:gd fmla="*/ 2184 w 5977" name="T26"/>
              <a:gd fmla="*/ 4580 h 6949" name="T27"/>
              <a:gd fmla="*/ 2243 w 5977" name="T28"/>
              <a:gd fmla="*/ 6033 h 6949" name="T29"/>
              <a:gd fmla="*/ 1565 w 5977" name="T30"/>
              <a:gd fmla="*/ 6635 h 6949" name="T31"/>
              <a:gd fmla="*/ 908 w 5977" name="T32"/>
              <a:gd fmla="*/ 6761 h 6949" name="T33"/>
              <a:gd fmla="*/ 3978 w 5977" name="T34"/>
              <a:gd fmla="*/ 6888 h 6949" name="T35"/>
              <a:gd fmla="*/ 4444 w 5977" name="T36"/>
              <a:gd fmla="*/ 6786 h 6949" name="T37"/>
              <a:gd fmla="*/ 3990 w 5977" name="T38"/>
              <a:gd fmla="*/ 6677 h 6949" name="T39"/>
              <a:gd fmla="*/ 3121 w 5977" name="T40"/>
              <a:gd fmla="*/ 6098 h 6949" name="T41"/>
              <a:gd fmla="*/ 3103 w 5977" name="T42"/>
              <a:gd fmla="*/ 4773 h 6949" name="T43"/>
              <a:gd fmla="*/ 4614 w 5977" name="T44"/>
              <a:gd fmla="*/ 4157 h 6949" name="T45"/>
              <a:gd fmla="*/ 5977 w 5977" name="T46"/>
              <a:gd fmla="*/ 4030 h 6949" name="T47"/>
              <a:gd fmla="*/ 5970 w 5977" name="T48"/>
              <a:gd fmla="*/ 3829 h 6949" name="T49"/>
              <a:gd fmla="*/ 5710 w 5977" name="T50"/>
              <a:gd fmla="*/ 3898 h 6949" name="T51"/>
              <a:gd fmla="*/ 3071 w 5977" name="T52"/>
              <a:gd fmla="*/ 4243 h 6949" name="T53"/>
              <a:gd fmla="*/ 3308 w 5977" name="T54"/>
              <a:gd fmla="*/ 2959 h 6949" name="T55"/>
              <a:gd fmla="*/ 5462 w 5977" name="T56"/>
              <a:gd fmla="*/ 2202 h 6949" name="T57"/>
              <a:gd fmla="*/ 5391 w 5977" name="T58"/>
              <a:gd fmla="*/ 2119 h 6949" name="T59"/>
              <a:gd fmla="*/ 3824 w 5977" name="T60"/>
              <a:gd fmla="*/ 2471 h 6949" name="T61"/>
              <a:gd fmla="*/ 2916 w 5977" name="T62"/>
              <a:gd fmla="*/ 2840 h 6949" name="T63"/>
              <a:gd fmla="*/ 3083 w 5977" name="T64"/>
              <a:gd fmla="*/ 2377 h 6949" name="T65"/>
              <a:gd fmla="*/ 4059 w 5977" name="T66"/>
              <a:gd fmla="*/ 1013 h 6949" name="T67"/>
              <a:gd fmla="*/ 3418 w 5977" name="T68"/>
              <a:gd fmla="*/ 1832 h 6949" name="T69"/>
              <a:gd fmla="*/ 2806 w 5977" name="T70"/>
              <a:gd fmla="*/ 2127 h 6949" name="T71"/>
              <a:gd fmla="*/ 2979 w 5977" name="T72"/>
              <a:gd fmla="*/ 540 h 6949" name="T73"/>
              <a:gd fmla="*/ 2932 w 5977" name="T74"/>
              <a:gd fmla="*/ 1 h 6949" name="T75"/>
              <a:gd fmla="*/ 2785 w 5977" name="T76"/>
              <a:gd fmla="*/ 0 h 6949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6949" w="5977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scene3d>
            <a:camera prst="orthographicFront"/>
            <a:lightRig dir="t" rig="threePt"/>
          </a:scene3d>
          <a:sp3d>
            <a:bevelT prst="angle"/>
          </a:sp3d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  <a:latin charset="-78" panose="02040503050201020203" pitchFamily="18" typeface="Adobe Arabic"/>
              <a:ea charset="-122" panose="020b0503020204020204" pitchFamily="34" typeface="微软雅黑"/>
              <a:sym charset="-78" panose="02040503050201020203" pitchFamily="18" typeface="Adobe Arabic"/>
            </a:endParaRPr>
          </a:p>
        </p:txBody>
      </p:sp>
      <p:sp>
        <p:nvSpPr>
          <p:cNvPr id="47" name="MH_Other_5">
            <a:extLst>
              <a:ext uri="{FF2B5EF4-FFF2-40B4-BE49-F238E27FC236}">
                <a16:creationId xmlns:a16="http://schemas.microsoft.com/office/drawing/2014/main" id="{E52ED829-9A82-47C6-B9AD-2FBD4D5C2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114" y="2228395"/>
            <a:ext cx="883526" cy="88549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indent="-233363" marL="233363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charset="0" panose="020b0604020202020204" pitchFamily="34" typeface="Arial"/>
              <a:buChar char="•"/>
            </a:pPr>
            <a:endParaRPr altLang="en-US" lang="zh-TW" sz="3200">
              <a:solidFill>
                <a:prstClr val="black"/>
              </a:solidFill>
              <a:latin charset="-78" panose="02040503050201020203" pitchFamily="18" typeface="Adobe Arabic"/>
              <a:ea charset="-122" panose="020b0503020204020204" pitchFamily="34" typeface="微软雅黑"/>
              <a:sym charset="-78" panose="02040503050201020203" pitchFamily="18" typeface="Adobe Arabic"/>
            </a:endParaRPr>
          </a:p>
        </p:txBody>
      </p:sp>
      <p:sp>
        <p:nvSpPr>
          <p:cNvPr id="48" name="MH_Other_5">
            <a:extLst>
              <a:ext uri="{FF2B5EF4-FFF2-40B4-BE49-F238E27FC236}">
                <a16:creationId xmlns:a16="http://schemas.microsoft.com/office/drawing/2014/main" id="{BB7C2F7E-7B41-42D0-AF30-D9E0C24FB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127" y="3281663"/>
            <a:ext cx="883526" cy="88549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indent="-233363" marL="233363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charset="0" panose="020b0604020202020204" pitchFamily="34" typeface="Arial"/>
              <a:buChar char="•"/>
            </a:pPr>
            <a:endParaRPr altLang="en-US" lang="zh-TW" sz="3200">
              <a:solidFill>
                <a:prstClr val="black"/>
              </a:solidFill>
              <a:latin charset="-78" panose="02040503050201020203" pitchFamily="18" typeface="Adobe Arabic"/>
              <a:ea charset="-122" panose="020b0503020204020204" pitchFamily="34" typeface="微软雅黑"/>
              <a:sym charset="-78" panose="02040503050201020203" pitchFamily="18" typeface="Adobe Arabic"/>
            </a:endParaRPr>
          </a:p>
        </p:txBody>
      </p:sp>
      <p:sp>
        <p:nvSpPr>
          <p:cNvPr id="49" name="MH_Other_5">
            <a:extLst>
              <a:ext uri="{FF2B5EF4-FFF2-40B4-BE49-F238E27FC236}">
                <a16:creationId xmlns:a16="http://schemas.microsoft.com/office/drawing/2014/main" id="{7BA28A63-E07F-44F6-A6CE-77F885B45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292" y="4562091"/>
            <a:ext cx="883526" cy="88549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indent="-233363" marL="233363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charset="0" panose="020b0604020202020204" pitchFamily="34" typeface="Arial"/>
              <a:buChar char="•"/>
            </a:pPr>
            <a:endParaRPr altLang="en-US" lang="zh-TW" sz="3200">
              <a:solidFill>
                <a:prstClr val="black"/>
              </a:solidFill>
              <a:latin charset="-78" panose="02040503050201020203" pitchFamily="18" typeface="Adobe Arabic"/>
              <a:ea charset="-122" panose="020b0503020204020204" pitchFamily="34" typeface="微软雅黑"/>
              <a:sym charset="-78" panose="02040503050201020203" pitchFamily="18" typeface="Adobe Arabic"/>
            </a:endParaRPr>
          </a:p>
        </p:txBody>
      </p:sp>
      <p:sp>
        <p:nvSpPr>
          <p:cNvPr id="50" name="MH_Other_5">
            <a:extLst>
              <a:ext uri="{FF2B5EF4-FFF2-40B4-BE49-F238E27FC236}">
                <a16:creationId xmlns:a16="http://schemas.microsoft.com/office/drawing/2014/main" id="{334A905A-2CBA-4158-A9CA-B2D0DF971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649" y="4608250"/>
            <a:ext cx="883526" cy="88549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indent="-233363" marL="233363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charset="0" panose="020b0604020202020204" pitchFamily="34" typeface="Arial"/>
              <a:buChar char="•"/>
            </a:pPr>
            <a:endParaRPr altLang="en-US" lang="zh-TW" sz="3200">
              <a:solidFill>
                <a:prstClr val="black"/>
              </a:solidFill>
              <a:latin charset="-78" panose="02040503050201020203" pitchFamily="18" typeface="Adobe Arabic"/>
              <a:ea charset="-122" panose="020b0503020204020204" pitchFamily="34" typeface="微软雅黑"/>
              <a:sym charset="-78" panose="02040503050201020203" pitchFamily="18" typeface="Adobe Arabic"/>
            </a:endParaRPr>
          </a:p>
        </p:txBody>
      </p:sp>
      <p:sp>
        <p:nvSpPr>
          <p:cNvPr id="51" name="MH_Other_5">
            <a:extLst>
              <a:ext uri="{FF2B5EF4-FFF2-40B4-BE49-F238E27FC236}">
                <a16:creationId xmlns:a16="http://schemas.microsoft.com/office/drawing/2014/main" id="{B855417D-F15F-4A5D-AED7-638392BD4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447" y="3518367"/>
            <a:ext cx="883526" cy="88549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indent="-233363" marL="233363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charset="0" panose="020b0604020202020204" pitchFamily="34" typeface="Arial"/>
              <a:buChar char="•"/>
            </a:pPr>
            <a:endParaRPr altLang="en-US" lang="zh-TW" sz="3200">
              <a:solidFill>
                <a:prstClr val="black"/>
              </a:solidFill>
              <a:latin charset="-78" panose="02040503050201020203" pitchFamily="18" typeface="Adobe Arabic"/>
              <a:ea charset="-122" panose="020b0503020204020204" pitchFamily="34" typeface="微软雅黑"/>
              <a:sym charset="-78" panose="02040503050201020203" pitchFamily="18" typeface="Adobe Arabic"/>
            </a:endParaRPr>
          </a:p>
        </p:txBody>
      </p:sp>
      <p:sp>
        <p:nvSpPr>
          <p:cNvPr id="52" name="MH_Other_5">
            <a:extLst>
              <a:ext uri="{FF2B5EF4-FFF2-40B4-BE49-F238E27FC236}">
                <a16:creationId xmlns:a16="http://schemas.microsoft.com/office/drawing/2014/main" id="{8A18EDE4-EDD1-421F-B4DA-B4E9647F0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359" y="2783537"/>
            <a:ext cx="883526" cy="88549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indent="-233363" marL="233363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charset="0" panose="020b0604020202020204" pitchFamily="34" typeface="Arial"/>
              <a:buChar char="•"/>
            </a:pPr>
            <a:endParaRPr altLang="en-US" lang="zh-TW" sz="3200">
              <a:solidFill>
                <a:prstClr val="black"/>
              </a:solidFill>
              <a:latin charset="-78" panose="02040503050201020203" pitchFamily="18" typeface="Adobe Arabic"/>
              <a:ea charset="-122" panose="020b0503020204020204" pitchFamily="34" typeface="微软雅黑"/>
              <a:sym charset="-78" panose="02040503050201020203" pitchFamily="18" typeface="Adobe Arabic"/>
            </a:endParaRPr>
          </a:p>
        </p:txBody>
      </p:sp>
      <p:sp>
        <p:nvSpPr>
          <p:cNvPr id="53" name="MH_Other_5">
            <a:extLst>
              <a:ext uri="{FF2B5EF4-FFF2-40B4-BE49-F238E27FC236}">
                <a16:creationId xmlns:a16="http://schemas.microsoft.com/office/drawing/2014/main" id="{FA112EFC-4D58-4F0E-BB53-75FB0432F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732" y="3099871"/>
            <a:ext cx="454233" cy="4552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indent="-233363" marL="233363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charset="0" panose="020b0604020202020204" pitchFamily="34" typeface="Arial"/>
              <a:buChar char="•"/>
            </a:pPr>
            <a:endParaRPr altLang="en-US" lang="zh-TW" sz="3200">
              <a:solidFill>
                <a:prstClr val="black"/>
              </a:solidFill>
              <a:latin charset="-78" panose="02040503050201020203" pitchFamily="18" typeface="Adobe Arabic"/>
              <a:ea charset="-122" panose="020b0503020204020204" pitchFamily="34" typeface="微软雅黑"/>
              <a:sym charset="-78" panose="02040503050201020203" pitchFamily="18" typeface="Adobe Arabic"/>
            </a:endParaRPr>
          </a:p>
        </p:txBody>
      </p:sp>
      <p:grpSp>
        <p:nvGrpSpPr>
          <p:cNvPr id="8" name="ïṣľîḋê">
            <a:extLst>
              <a:ext uri="{FF2B5EF4-FFF2-40B4-BE49-F238E27FC236}">
                <a16:creationId xmlns:a16="http://schemas.microsoft.com/office/drawing/2014/main" id="{72D47FEF-BBF7-4757-9A2B-1B06EDD231E2}"/>
              </a:ext>
            </a:extLst>
          </p:cNvPr>
          <p:cNvGrpSpPr/>
          <p:nvPr/>
        </p:nvGrpSpPr>
        <p:grpSpPr>
          <a:xfrm>
            <a:off x="3963282" y="1816288"/>
            <a:ext cx="3473914" cy="1261357"/>
            <a:chOff x="-518370" y="1267848"/>
            <a:chExt cx="3473914" cy="1261357"/>
          </a:xfrm>
        </p:grpSpPr>
        <p:grpSp>
          <p:nvGrpSpPr>
            <p:cNvPr id="27" name="ïŝḻiďe">
              <a:extLst>
                <a:ext uri="{FF2B5EF4-FFF2-40B4-BE49-F238E27FC236}">
                  <a16:creationId xmlns:a16="http://schemas.microsoft.com/office/drawing/2014/main" id="{20D41391-3FAD-428A-9FBC-EE3974D7A997}"/>
                </a:ext>
              </a:extLst>
            </p:cNvPr>
            <p:cNvGrpSpPr/>
            <p:nvPr/>
          </p:nvGrpSpPr>
          <p:grpSpPr>
            <a:xfrm>
              <a:off x="1432242" y="1753870"/>
              <a:ext cx="775335" cy="775335"/>
              <a:chOff x="7765" y="4580"/>
              <a:chExt cx="1221" cy="1221"/>
            </a:xfrm>
          </p:grpSpPr>
          <p:sp>
            <p:nvSpPr>
              <p:cNvPr id="30" name="ïšḻiḑe">
                <a:extLst>
                  <a:ext uri="{FF2B5EF4-FFF2-40B4-BE49-F238E27FC236}">
                    <a16:creationId xmlns:a16="http://schemas.microsoft.com/office/drawing/2014/main" id="{4F102BD6-63E8-4F6D-B5E8-6D09820D091A}"/>
                  </a:ext>
                </a:extLst>
              </p:cNvPr>
              <p:cNvSpPr/>
              <p:nvPr/>
            </p:nvSpPr>
            <p:spPr>
              <a:xfrm>
                <a:off x="7765" y="4580"/>
                <a:ext cx="1221" cy="1221"/>
              </a:xfrm>
              <a:prstGeom prst="ellipse">
                <a:avLst/>
              </a:prstGeom>
              <a:solidFill>
                <a:srgbClr val="F5AC4D"/>
              </a:solidFill>
              <a:ln cap="rnd" w="5715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endPara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endParaRPr>
              </a:p>
            </p:txBody>
          </p:sp>
          <p:sp>
            <p:nvSpPr>
              <p:cNvPr id="31" name="i$1îḋè">
                <a:extLst>
                  <a:ext uri="{FF2B5EF4-FFF2-40B4-BE49-F238E27FC236}">
                    <a16:creationId xmlns:a16="http://schemas.microsoft.com/office/drawing/2014/main" id="{D84C001F-79D3-4DD1-969B-3C4E43EED4DB}"/>
                  </a:ext>
                </a:extLst>
              </p:cNvPr>
              <p:cNvSpPr/>
              <p:nvPr/>
            </p:nvSpPr>
            <p:spPr>
              <a:xfrm>
                <a:off x="8062" y="4905"/>
                <a:ext cx="643" cy="584"/>
              </a:xfrm>
              <a:custGeom>
                <a:gdLst>
                  <a:gd fmla="*/ 308584 w 604251" name="connsiteX0"/>
                  <a:gd fmla="*/ 289801 h 548000" name="connsiteY0"/>
                  <a:gd fmla="*/ 347312 w 604251" name="connsiteX1"/>
                  <a:gd fmla="*/ 305261 h 548000" name="connsiteY1"/>
                  <a:gd fmla="*/ 362568 w 604251" name="connsiteX2"/>
                  <a:gd fmla="*/ 340867 h 548000" name="connsiteY2"/>
                  <a:gd fmla="*/ 345199 w 604251" name="connsiteX3"/>
                  <a:gd fmla="*/ 340867 h 548000" name="connsiteY3"/>
                  <a:gd fmla="*/ 333464 w 604251" name="connsiteX4"/>
                  <a:gd fmla="*/ 316974 h 548000" name="connsiteY4"/>
                  <a:gd fmla="*/ 308819 w 604251" name="connsiteX5"/>
                  <a:gd fmla="*/ 308072 h 548000" name="connsiteY5"/>
                  <a:gd fmla="*/ 277368 w 604251" name="connsiteX6"/>
                  <a:gd fmla="*/ 324235 h 548000" name="connsiteY6"/>
                  <a:gd fmla="*/ 267979 w 604251" name="connsiteX7"/>
                  <a:gd fmla="*/ 347425 h 548000" name="connsiteY7"/>
                  <a:gd fmla="*/ 327361 w 604251" name="connsiteX8"/>
                  <a:gd fmla="*/ 347425 h 548000" name="connsiteY8"/>
                  <a:gd fmla="*/ 322902 w 604251" name="connsiteX9"/>
                  <a:gd fmla="*/ 362417 h 548000" name="connsiteY9"/>
                  <a:gd fmla="*/ 265867 w 604251" name="connsiteX10"/>
                  <a:gd fmla="*/ 362417 h 548000" name="connsiteY10"/>
                  <a:gd fmla="*/ 265397 w 604251" name="connsiteX11"/>
                  <a:gd fmla="*/ 373895 h 548000" name="connsiteY11"/>
                  <a:gd fmla="*/ 265632 w 604251" name="connsiteX12"/>
                  <a:gd fmla="*/ 379283 h 548000" name="connsiteY12"/>
                  <a:gd fmla="*/ 327361 w 604251" name="connsiteX13"/>
                  <a:gd fmla="*/ 379283 h 548000" name="connsiteY13"/>
                  <a:gd fmla="*/ 322902 w 604251" name="connsiteX14"/>
                  <a:gd fmla="*/ 394275 h 548000" name="connsiteY14"/>
                  <a:gd fmla="*/ 267275 w 604251" name="connsiteX15"/>
                  <a:gd fmla="*/ 394275 h 548000" name="connsiteY15"/>
                  <a:gd fmla="*/ 276194 w 604251" name="connsiteX16"/>
                  <a:gd fmla="*/ 418402 h 548000" name="connsiteY16"/>
                  <a:gd fmla="*/ 308350 w 604251" name="connsiteX17"/>
                  <a:gd fmla="*/ 435502 h 548000" name="connsiteY17"/>
                  <a:gd fmla="*/ 338393 w 604251" name="connsiteX18"/>
                  <a:gd fmla="*/ 417465 h 548000" name="connsiteY18"/>
                  <a:gd fmla="*/ 346608 w 604251" name="connsiteX19"/>
                  <a:gd fmla="*/ 392635 h 548000" name="connsiteY19"/>
                  <a:gd fmla="*/ 363976 w 604251" name="connsiteX20"/>
                  <a:gd fmla="*/ 392635 h 548000" name="connsiteY20"/>
                  <a:gd fmla="*/ 348485 w 604251" name="connsiteX21"/>
                  <a:gd fmla="*/ 433862 h 548000" name="connsiteY21"/>
                  <a:gd fmla="*/ 306237 w 604251" name="connsiteX22"/>
                  <a:gd fmla="*/ 454007 h 548000" name="connsiteY22"/>
                  <a:gd fmla="*/ 267979 w 604251" name="connsiteX23"/>
                  <a:gd fmla="*/ 437610 h 548000" name="connsiteY23"/>
                  <a:gd fmla="*/ 249202 w 604251" name="connsiteX24"/>
                  <a:gd fmla="*/ 394275 h 548000" name="connsiteY24"/>
                  <a:gd fmla="*/ 222210 w 604251" name="connsiteX25"/>
                  <a:gd fmla="*/ 394275 h 548000" name="connsiteY25"/>
                  <a:gd fmla="*/ 226670 w 604251" name="connsiteX26"/>
                  <a:gd fmla="*/ 379283 h 548000" name="connsiteY26"/>
                  <a:gd fmla="*/ 247559 w 604251" name="connsiteX27"/>
                  <a:gd fmla="*/ 379283 h 548000" name="connsiteY27"/>
                  <a:gd fmla="*/ 247324 w 604251" name="connsiteX28"/>
                  <a:gd fmla="*/ 370382 h 548000" name="connsiteY28"/>
                  <a:gd fmla="*/ 247559 w 604251" name="connsiteX29"/>
                  <a:gd fmla="*/ 362417 h 548000" name="connsiteY29"/>
                  <a:gd fmla="*/ 222210 w 604251" name="connsiteX30"/>
                  <a:gd fmla="*/ 362417 h 548000" name="connsiteY30"/>
                  <a:gd fmla="*/ 226670 w 604251" name="connsiteX31"/>
                  <a:gd fmla="*/ 347425 h 548000" name="connsiteY31"/>
                  <a:gd fmla="*/ 249202 w 604251" name="connsiteX32"/>
                  <a:gd fmla="*/ 347425 h 548000" name="connsiteY32"/>
                  <a:gd fmla="*/ 262815 w 604251" name="connsiteX33"/>
                  <a:gd fmla="*/ 313694 h 548000" name="connsiteY33"/>
                  <a:gd fmla="*/ 308584 w 604251" name="connsiteX34"/>
                  <a:gd fmla="*/ 289801 h 548000" name="connsiteY34"/>
                  <a:gd fmla="*/ 302008 w 604251" name="connsiteX35"/>
                  <a:gd fmla="*/ 254609 h 548000" name="connsiteY35"/>
                  <a:gd fmla="*/ 184678 w 604251" name="connsiteX36"/>
                  <a:gd fmla="*/ 371778 h 548000" name="connsiteY36"/>
                  <a:gd fmla="*/ 302008 w 604251" name="connsiteX37"/>
                  <a:gd fmla="*/ 489181 h 548000" name="connsiteY37"/>
                  <a:gd fmla="*/ 419573 w 604251" name="connsiteX38"/>
                  <a:gd fmla="*/ 371778 h 548000" name="connsiteY38"/>
                  <a:gd fmla="*/ 302008 w 604251" name="connsiteX39"/>
                  <a:gd fmla="*/ 254609 h 548000" name="connsiteY39"/>
                  <a:gd fmla="*/ 259154 w 604251" name="connsiteX40"/>
                  <a:gd fmla="*/ 0 h 548000" name="connsiteY40"/>
                  <a:gd fmla="*/ 283940 w 604251" name="connsiteX41"/>
                  <a:gd fmla="*/ 10194 h 548000" name="connsiteY41"/>
                  <a:gd fmla="*/ 283940 w 604251" name="connsiteX42"/>
                  <a:gd fmla="*/ 59873 h 548000" name="connsiteY42"/>
                  <a:gd fmla="*/ 242639 w 604251" name="connsiteX43"/>
                  <a:gd fmla="*/ 65966 h 548000" name="connsiteY43"/>
                  <a:gd fmla="*/ 138919 w 604251" name="connsiteX44"/>
                  <a:gd fmla="*/ 169309 h 548000" name="connsiteY44"/>
                  <a:gd fmla="*/ 465332 w 604251" name="connsiteX45"/>
                  <a:gd fmla="*/ 169309 h 548000" name="connsiteY45"/>
                  <a:gd fmla="*/ 361612 w 604251" name="connsiteX46"/>
                  <a:gd fmla="*/ 65966 h 548000" name="connsiteY46"/>
                  <a:gd fmla="*/ 320077 w 604251" name="connsiteX47"/>
                  <a:gd fmla="*/ 59873 h 548000" name="connsiteY47"/>
                  <a:gd fmla="*/ 320077 w 604251" name="connsiteX48"/>
                  <a:gd fmla="*/ 10194 h 548000" name="connsiteY48"/>
                  <a:gd fmla="*/ 369825 w 604251" name="connsiteX49"/>
                  <a:gd fmla="*/ 10194 h 548000" name="connsiteY49"/>
                  <a:gd fmla="*/ 375926 w 604251" name="connsiteX50"/>
                  <a:gd fmla="*/ 51672 h 548000" name="connsiteY50"/>
                  <a:gd fmla="*/ 493726 w 604251" name="connsiteX51"/>
                  <a:gd fmla="*/ 169309 h 548000" name="connsiteY51"/>
                  <a:gd fmla="*/ 548167 w 604251" name="connsiteX52"/>
                  <a:gd fmla="*/ 169309 h 548000" name="connsiteY52"/>
                  <a:gd fmla="*/ 604251 w 604251" name="connsiteX53"/>
                  <a:gd fmla="*/ 210787 h 548000" name="connsiteY53"/>
                  <a:gd fmla="*/ 561778 w 604251" name="connsiteX54"/>
                  <a:gd fmla="*/ 250859 h 548000" name="connsiteY54"/>
                  <a:gd fmla="*/ 538546 w 604251" name="connsiteX55"/>
                  <a:gd fmla="*/ 492462 h 548000" name="connsiteY55"/>
                  <a:gd fmla="*/ 476361 w 604251" name="connsiteX56"/>
                  <a:gd fmla="*/ 548000 h 548000" name="connsiteY56"/>
                  <a:gd fmla="*/ 127890 w 604251" name="connsiteX57"/>
                  <a:gd fmla="*/ 548000 h 548000" name="connsiteY57"/>
                  <a:gd fmla="*/ 65705 w 604251" name="connsiteX58"/>
                  <a:gd fmla="*/ 492462 h 548000" name="connsiteY58"/>
                  <a:gd fmla="*/ 42474 w 604251" name="connsiteX59"/>
                  <a:gd fmla="*/ 250859 h 548000" name="connsiteY59"/>
                  <a:gd fmla="*/ 0 w 604251" name="connsiteX60"/>
                  <a:gd fmla="*/ 210787 h 548000" name="connsiteY60"/>
                  <a:gd fmla="*/ 56084 w 604251" name="connsiteX61"/>
                  <a:gd fmla="*/ 169309 h 548000" name="connsiteY61"/>
                  <a:gd fmla="*/ 110525 w 604251" name="connsiteX62"/>
                  <a:gd fmla="*/ 169309 h 548000" name="connsiteY62"/>
                  <a:gd fmla="*/ 228325 w 604251" name="connsiteX63"/>
                  <a:gd fmla="*/ 51672 h 548000" name="connsiteY63"/>
                  <a:gd fmla="*/ 234192 w 604251" name="connsiteX64"/>
                  <a:gd fmla="*/ 10194 h 548000" name="connsiteY64"/>
                  <a:gd fmla="*/ 259154 w 604251" name="connsiteX65"/>
                  <a:gd fmla="*/ 0 h 548000" name="connsiteY6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b="b" l="l" r="r" t="t"/>
                <a:pathLst>
                  <a:path h="548000" w="604251">
                    <a:moveTo>
                      <a:pt x="308584" y="289801"/>
                    </a:moveTo>
                    <a:cubicBezTo>
                      <a:pt x="325249" y="289801"/>
                      <a:pt x="338158" y="294955"/>
                      <a:pt x="347312" y="305261"/>
                    </a:cubicBezTo>
                    <a:cubicBezTo>
                      <a:pt x="356465" y="315802"/>
                      <a:pt x="361629" y="327515"/>
                      <a:pt x="362568" y="340867"/>
                    </a:cubicBezTo>
                    <a:lnTo>
                      <a:pt x="345199" y="340867"/>
                    </a:lnTo>
                    <a:cubicBezTo>
                      <a:pt x="343322" y="330794"/>
                      <a:pt x="339331" y="322830"/>
                      <a:pt x="333464" y="316974"/>
                    </a:cubicBezTo>
                    <a:cubicBezTo>
                      <a:pt x="327596" y="311117"/>
                      <a:pt x="319381" y="308072"/>
                      <a:pt x="308819" y="308072"/>
                    </a:cubicBezTo>
                    <a:cubicBezTo>
                      <a:pt x="295910" y="308072"/>
                      <a:pt x="285348" y="313460"/>
                      <a:pt x="277368" y="324235"/>
                    </a:cubicBezTo>
                    <a:cubicBezTo>
                      <a:pt x="272908" y="330326"/>
                      <a:pt x="269857" y="338056"/>
                      <a:pt x="267979" y="347425"/>
                    </a:cubicBezTo>
                    <a:lnTo>
                      <a:pt x="327361" y="347425"/>
                    </a:lnTo>
                    <a:lnTo>
                      <a:pt x="322902" y="362417"/>
                    </a:lnTo>
                    <a:lnTo>
                      <a:pt x="265867" y="362417"/>
                    </a:lnTo>
                    <a:cubicBezTo>
                      <a:pt x="265632" y="366165"/>
                      <a:pt x="265397" y="369913"/>
                      <a:pt x="265397" y="373895"/>
                    </a:cubicBezTo>
                    <a:cubicBezTo>
                      <a:pt x="265397" y="375769"/>
                      <a:pt x="265632" y="377409"/>
                      <a:pt x="265632" y="379283"/>
                    </a:cubicBezTo>
                    <a:lnTo>
                      <a:pt x="327361" y="379283"/>
                    </a:lnTo>
                    <a:lnTo>
                      <a:pt x="322902" y="394275"/>
                    </a:lnTo>
                    <a:lnTo>
                      <a:pt x="267275" y="394275"/>
                    </a:lnTo>
                    <a:cubicBezTo>
                      <a:pt x="268918" y="403644"/>
                      <a:pt x="271969" y="411609"/>
                      <a:pt x="276194" y="418402"/>
                    </a:cubicBezTo>
                    <a:cubicBezTo>
                      <a:pt x="283470" y="429646"/>
                      <a:pt x="294032" y="435502"/>
                      <a:pt x="308350" y="435502"/>
                    </a:cubicBezTo>
                    <a:cubicBezTo>
                      <a:pt x="321493" y="435502"/>
                      <a:pt x="331586" y="429411"/>
                      <a:pt x="338393" y="417465"/>
                    </a:cubicBezTo>
                    <a:cubicBezTo>
                      <a:pt x="341913" y="411140"/>
                      <a:pt x="344730" y="402942"/>
                      <a:pt x="346608" y="392635"/>
                    </a:cubicBezTo>
                    <a:lnTo>
                      <a:pt x="363976" y="392635"/>
                    </a:lnTo>
                    <a:cubicBezTo>
                      <a:pt x="362333" y="409032"/>
                      <a:pt x="357170" y="422852"/>
                      <a:pt x="348485" y="433862"/>
                    </a:cubicBezTo>
                    <a:cubicBezTo>
                      <a:pt x="338158" y="447448"/>
                      <a:pt x="324075" y="454007"/>
                      <a:pt x="306237" y="454007"/>
                    </a:cubicBezTo>
                    <a:cubicBezTo>
                      <a:pt x="291216" y="454007"/>
                      <a:pt x="278306" y="448619"/>
                      <a:pt x="267979" y="437610"/>
                    </a:cubicBezTo>
                    <a:cubicBezTo>
                      <a:pt x="258121" y="427303"/>
                      <a:pt x="251784" y="412780"/>
                      <a:pt x="249202" y="394275"/>
                    </a:cubicBezTo>
                    <a:lnTo>
                      <a:pt x="222210" y="394275"/>
                    </a:lnTo>
                    <a:lnTo>
                      <a:pt x="226670" y="379283"/>
                    </a:lnTo>
                    <a:lnTo>
                      <a:pt x="247559" y="379283"/>
                    </a:lnTo>
                    <a:cubicBezTo>
                      <a:pt x="247324" y="376472"/>
                      <a:pt x="247324" y="373427"/>
                      <a:pt x="247324" y="370382"/>
                    </a:cubicBezTo>
                    <a:cubicBezTo>
                      <a:pt x="247324" y="367805"/>
                      <a:pt x="247324" y="365228"/>
                      <a:pt x="247559" y="362417"/>
                    </a:cubicBezTo>
                    <a:lnTo>
                      <a:pt x="222210" y="362417"/>
                    </a:lnTo>
                    <a:lnTo>
                      <a:pt x="226670" y="347425"/>
                    </a:lnTo>
                    <a:lnTo>
                      <a:pt x="249202" y="347425"/>
                    </a:lnTo>
                    <a:cubicBezTo>
                      <a:pt x="251784" y="334542"/>
                      <a:pt x="256243" y="323298"/>
                      <a:pt x="262815" y="313694"/>
                    </a:cubicBezTo>
                    <a:cubicBezTo>
                      <a:pt x="273847" y="297765"/>
                      <a:pt x="289103" y="289801"/>
                      <a:pt x="308584" y="289801"/>
                    </a:cubicBezTo>
                    <a:close/>
                    <a:moveTo>
                      <a:pt x="302008" y="254609"/>
                    </a:moveTo>
                    <a:cubicBezTo>
                      <a:pt x="237242" y="254609"/>
                      <a:pt x="184678" y="307100"/>
                      <a:pt x="184678" y="371778"/>
                    </a:cubicBezTo>
                    <a:cubicBezTo>
                      <a:pt x="184678" y="436689"/>
                      <a:pt x="237242" y="489181"/>
                      <a:pt x="302008" y="489181"/>
                    </a:cubicBezTo>
                    <a:cubicBezTo>
                      <a:pt x="367009" y="489181"/>
                      <a:pt x="419573" y="436689"/>
                      <a:pt x="419573" y="371778"/>
                    </a:cubicBezTo>
                    <a:cubicBezTo>
                      <a:pt x="419573" y="307100"/>
                      <a:pt x="367009" y="254609"/>
                      <a:pt x="302008" y="254609"/>
                    </a:cubicBezTo>
                    <a:close/>
                    <a:moveTo>
                      <a:pt x="259154" y="0"/>
                    </a:moveTo>
                    <a:cubicBezTo>
                      <a:pt x="268159" y="0"/>
                      <a:pt x="277135" y="3398"/>
                      <a:pt x="283940" y="10194"/>
                    </a:cubicBezTo>
                    <a:cubicBezTo>
                      <a:pt x="297785" y="24020"/>
                      <a:pt x="297785" y="46282"/>
                      <a:pt x="283940" y="59873"/>
                    </a:cubicBezTo>
                    <a:cubicBezTo>
                      <a:pt x="272676" y="71122"/>
                      <a:pt x="255780" y="72996"/>
                      <a:pt x="242639" y="65966"/>
                    </a:cubicBezTo>
                    <a:lnTo>
                      <a:pt x="138919" y="169309"/>
                    </a:lnTo>
                    <a:lnTo>
                      <a:pt x="465332" y="169309"/>
                    </a:lnTo>
                    <a:lnTo>
                      <a:pt x="361612" y="65966"/>
                    </a:lnTo>
                    <a:cubicBezTo>
                      <a:pt x="348237" y="72996"/>
                      <a:pt x="331341" y="71122"/>
                      <a:pt x="320077" y="59873"/>
                    </a:cubicBezTo>
                    <a:cubicBezTo>
                      <a:pt x="306467" y="46282"/>
                      <a:pt x="306467" y="24020"/>
                      <a:pt x="320077" y="10194"/>
                    </a:cubicBezTo>
                    <a:cubicBezTo>
                      <a:pt x="333922" y="-3398"/>
                      <a:pt x="356215" y="-3398"/>
                      <a:pt x="369825" y="10194"/>
                    </a:cubicBezTo>
                    <a:cubicBezTo>
                      <a:pt x="381089" y="21442"/>
                      <a:pt x="382966" y="38314"/>
                      <a:pt x="375926" y="51672"/>
                    </a:cubicBezTo>
                    <a:lnTo>
                      <a:pt x="493726" y="169309"/>
                    </a:lnTo>
                    <a:lnTo>
                      <a:pt x="548167" y="169309"/>
                    </a:lnTo>
                    <a:cubicBezTo>
                      <a:pt x="578908" y="169309"/>
                      <a:pt x="604251" y="188057"/>
                      <a:pt x="604251" y="210787"/>
                    </a:cubicBezTo>
                    <a:cubicBezTo>
                      <a:pt x="604251" y="230003"/>
                      <a:pt x="586182" y="246172"/>
                      <a:pt x="561778" y="250859"/>
                    </a:cubicBezTo>
                    <a:lnTo>
                      <a:pt x="538546" y="492462"/>
                    </a:lnTo>
                    <a:cubicBezTo>
                      <a:pt x="535026" y="522926"/>
                      <a:pt x="507102" y="548000"/>
                      <a:pt x="476361" y="548000"/>
                    </a:cubicBezTo>
                    <a:lnTo>
                      <a:pt x="127890" y="548000"/>
                    </a:lnTo>
                    <a:cubicBezTo>
                      <a:pt x="97150" y="548000"/>
                      <a:pt x="69225" y="522926"/>
                      <a:pt x="65705" y="492462"/>
                    </a:cubicBezTo>
                    <a:lnTo>
                      <a:pt x="42474" y="250859"/>
                    </a:lnTo>
                    <a:cubicBezTo>
                      <a:pt x="18069" y="246172"/>
                      <a:pt x="0" y="230003"/>
                      <a:pt x="0" y="210787"/>
                    </a:cubicBezTo>
                    <a:cubicBezTo>
                      <a:pt x="0" y="188057"/>
                      <a:pt x="25109" y="169309"/>
                      <a:pt x="56084" y="169309"/>
                    </a:cubicBezTo>
                    <a:lnTo>
                      <a:pt x="110525" y="169309"/>
                    </a:lnTo>
                    <a:lnTo>
                      <a:pt x="228325" y="51672"/>
                    </a:lnTo>
                    <a:cubicBezTo>
                      <a:pt x="221051" y="38314"/>
                      <a:pt x="222928" y="21442"/>
                      <a:pt x="234192" y="10194"/>
                    </a:cubicBezTo>
                    <a:cubicBezTo>
                      <a:pt x="241114" y="3398"/>
                      <a:pt x="250148" y="0"/>
                      <a:pt x="2591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endParaRPr>
              </a:p>
            </p:txBody>
          </p:sp>
        </p:grpSp>
        <p:sp>
          <p:nvSpPr>
            <p:cNvPr id="28" name="ïşḻíḑe">
              <a:extLst>
                <a:ext uri="{FF2B5EF4-FFF2-40B4-BE49-F238E27FC236}">
                  <a16:creationId xmlns:a16="http://schemas.microsoft.com/office/drawing/2014/main" id="{67CC1BE8-ADBD-41B8-B0E8-F196381BB430}"/>
                </a:ext>
              </a:extLst>
            </p:cNvPr>
            <p:cNvSpPr/>
            <p:nvPr/>
          </p:nvSpPr>
          <p:spPr bwMode="auto">
            <a:xfrm>
              <a:off x="-518370" y="1303493"/>
              <a:ext cx="2107060" cy="7568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t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不去人群密集的地方</a:t>
              </a:r>
            </a:p>
          </p:txBody>
        </p:sp>
        <p:sp>
          <p:nvSpPr>
            <p:cNvPr id="29" name="iṩļídè">
              <a:extLst>
                <a:ext uri="{FF2B5EF4-FFF2-40B4-BE49-F238E27FC236}">
                  <a16:creationId xmlns:a16="http://schemas.microsoft.com/office/drawing/2014/main" id="{1DB20086-82BD-44D2-BD48-40DAD0039AB5}"/>
                </a:ext>
              </a:extLst>
            </p:cNvPr>
            <p:cNvSpPr txBox="1"/>
            <p:nvPr/>
          </p:nvSpPr>
          <p:spPr bwMode="auto">
            <a:xfrm>
              <a:off x="637159" y="1267848"/>
              <a:ext cx="2318385" cy="3993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不扎堆</a:t>
              </a:r>
            </a:p>
          </p:txBody>
        </p:sp>
      </p:grpSp>
      <p:grpSp>
        <p:nvGrpSpPr>
          <p:cNvPr id="6" name="íṥḻïḋê">
            <a:extLst>
              <a:ext uri="{FF2B5EF4-FFF2-40B4-BE49-F238E27FC236}">
                <a16:creationId xmlns:a16="http://schemas.microsoft.com/office/drawing/2014/main" id="{631F2BA8-D2E5-443E-80E8-FCE08900DA4A}"/>
              </a:ext>
            </a:extLst>
          </p:cNvPr>
          <p:cNvGrpSpPr/>
          <p:nvPr/>
        </p:nvGrpSpPr>
        <p:grpSpPr>
          <a:xfrm>
            <a:off x="1629592" y="4211375"/>
            <a:ext cx="3675855" cy="1168458"/>
            <a:chOff x="-774958" y="1364926"/>
            <a:chExt cx="3675855" cy="1168458"/>
          </a:xfrm>
        </p:grpSpPr>
        <p:grpSp>
          <p:nvGrpSpPr>
            <p:cNvPr id="37" name="íS1îḋê">
              <a:extLst>
                <a:ext uri="{FF2B5EF4-FFF2-40B4-BE49-F238E27FC236}">
                  <a16:creationId xmlns:a16="http://schemas.microsoft.com/office/drawing/2014/main" id="{79895BB3-D5F0-44FB-AC92-D25D1F01000B}"/>
                </a:ext>
              </a:extLst>
            </p:cNvPr>
            <p:cNvGrpSpPr/>
            <p:nvPr/>
          </p:nvGrpSpPr>
          <p:grpSpPr>
            <a:xfrm>
              <a:off x="1432242" y="1753870"/>
              <a:ext cx="775335" cy="775335"/>
              <a:chOff x="7765" y="4580"/>
              <a:chExt cx="1221" cy="1221"/>
            </a:xfrm>
          </p:grpSpPr>
          <p:sp>
            <p:nvSpPr>
              <p:cNvPr id="40" name="ïś1íḋè">
                <a:extLst>
                  <a:ext uri="{FF2B5EF4-FFF2-40B4-BE49-F238E27FC236}">
                    <a16:creationId xmlns:a16="http://schemas.microsoft.com/office/drawing/2014/main" id="{0828E86C-7554-4B11-9C9C-0114B7FC91A6}"/>
                  </a:ext>
                </a:extLst>
              </p:cNvPr>
              <p:cNvSpPr/>
              <p:nvPr/>
            </p:nvSpPr>
            <p:spPr>
              <a:xfrm>
                <a:off x="7765" y="4580"/>
                <a:ext cx="1221" cy="1221"/>
              </a:xfrm>
              <a:prstGeom prst="ellipse">
                <a:avLst/>
              </a:prstGeom>
              <a:solidFill>
                <a:srgbClr val="93E3ED"/>
              </a:solidFill>
              <a:ln cap="rnd" w="5715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endPara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endParaRPr>
              </a:p>
            </p:txBody>
          </p:sp>
          <p:sp>
            <p:nvSpPr>
              <p:cNvPr id="41" name="íṩḻïḍé">
                <a:extLst>
                  <a:ext uri="{FF2B5EF4-FFF2-40B4-BE49-F238E27FC236}">
                    <a16:creationId xmlns:a16="http://schemas.microsoft.com/office/drawing/2014/main" id="{01723E1B-6567-440B-8B40-73C6FC061684}"/>
                  </a:ext>
                </a:extLst>
              </p:cNvPr>
              <p:cNvSpPr/>
              <p:nvPr/>
            </p:nvSpPr>
            <p:spPr>
              <a:xfrm>
                <a:off x="8062" y="4905"/>
                <a:ext cx="643" cy="584"/>
              </a:xfrm>
              <a:custGeom>
                <a:gdLst>
                  <a:gd fmla="*/ 308584 w 604251" name="connsiteX0"/>
                  <a:gd fmla="*/ 289801 h 548000" name="connsiteY0"/>
                  <a:gd fmla="*/ 347312 w 604251" name="connsiteX1"/>
                  <a:gd fmla="*/ 305261 h 548000" name="connsiteY1"/>
                  <a:gd fmla="*/ 362568 w 604251" name="connsiteX2"/>
                  <a:gd fmla="*/ 340867 h 548000" name="connsiteY2"/>
                  <a:gd fmla="*/ 345199 w 604251" name="connsiteX3"/>
                  <a:gd fmla="*/ 340867 h 548000" name="connsiteY3"/>
                  <a:gd fmla="*/ 333464 w 604251" name="connsiteX4"/>
                  <a:gd fmla="*/ 316974 h 548000" name="connsiteY4"/>
                  <a:gd fmla="*/ 308819 w 604251" name="connsiteX5"/>
                  <a:gd fmla="*/ 308072 h 548000" name="connsiteY5"/>
                  <a:gd fmla="*/ 277368 w 604251" name="connsiteX6"/>
                  <a:gd fmla="*/ 324235 h 548000" name="connsiteY6"/>
                  <a:gd fmla="*/ 267979 w 604251" name="connsiteX7"/>
                  <a:gd fmla="*/ 347425 h 548000" name="connsiteY7"/>
                  <a:gd fmla="*/ 327361 w 604251" name="connsiteX8"/>
                  <a:gd fmla="*/ 347425 h 548000" name="connsiteY8"/>
                  <a:gd fmla="*/ 322902 w 604251" name="connsiteX9"/>
                  <a:gd fmla="*/ 362417 h 548000" name="connsiteY9"/>
                  <a:gd fmla="*/ 265867 w 604251" name="connsiteX10"/>
                  <a:gd fmla="*/ 362417 h 548000" name="connsiteY10"/>
                  <a:gd fmla="*/ 265397 w 604251" name="connsiteX11"/>
                  <a:gd fmla="*/ 373895 h 548000" name="connsiteY11"/>
                  <a:gd fmla="*/ 265632 w 604251" name="connsiteX12"/>
                  <a:gd fmla="*/ 379283 h 548000" name="connsiteY12"/>
                  <a:gd fmla="*/ 327361 w 604251" name="connsiteX13"/>
                  <a:gd fmla="*/ 379283 h 548000" name="connsiteY13"/>
                  <a:gd fmla="*/ 322902 w 604251" name="connsiteX14"/>
                  <a:gd fmla="*/ 394275 h 548000" name="connsiteY14"/>
                  <a:gd fmla="*/ 267275 w 604251" name="connsiteX15"/>
                  <a:gd fmla="*/ 394275 h 548000" name="connsiteY15"/>
                  <a:gd fmla="*/ 276194 w 604251" name="connsiteX16"/>
                  <a:gd fmla="*/ 418402 h 548000" name="connsiteY16"/>
                  <a:gd fmla="*/ 308350 w 604251" name="connsiteX17"/>
                  <a:gd fmla="*/ 435502 h 548000" name="connsiteY17"/>
                  <a:gd fmla="*/ 338393 w 604251" name="connsiteX18"/>
                  <a:gd fmla="*/ 417465 h 548000" name="connsiteY18"/>
                  <a:gd fmla="*/ 346608 w 604251" name="connsiteX19"/>
                  <a:gd fmla="*/ 392635 h 548000" name="connsiteY19"/>
                  <a:gd fmla="*/ 363976 w 604251" name="connsiteX20"/>
                  <a:gd fmla="*/ 392635 h 548000" name="connsiteY20"/>
                  <a:gd fmla="*/ 348485 w 604251" name="connsiteX21"/>
                  <a:gd fmla="*/ 433862 h 548000" name="connsiteY21"/>
                  <a:gd fmla="*/ 306237 w 604251" name="connsiteX22"/>
                  <a:gd fmla="*/ 454007 h 548000" name="connsiteY22"/>
                  <a:gd fmla="*/ 267979 w 604251" name="connsiteX23"/>
                  <a:gd fmla="*/ 437610 h 548000" name="connsiteY23"/>
                  <a:gd fmla="*/ 249202 w 604251" name="connsiteX24"/>
                  <a:gd fmla="*/ 394275 h 548000" name="connsiteY24"/>
                  <a:gd fmla="*/ 222210 w 604251" name="connsiteX25"/>
                  <a:gd fmla="*/ 394275 h 548000" name="connsiteY25"/>
                  <a:gd fmla="*/ 226670 w 604251" name="connsiteX26"/>
                  <a:gd fmla="*/ 379283 h 548000" name="connsiteY26"/>
                  <a:gd fmla="*/ 247559 w 604251" name="connsiteX27"/>
                  <a:gd fmla="*/ 379283 h 548000" name="connsiteY27"/>
                  <a:gd fmla="*/ 247324 w 604251" name="connsiteX28"/>
                  <a:gd fmla="*/ 370382 h 548000" name="connsiteY28"/>
                  <a:gd fmla="*/ 247559 w 604251" name="connsiteX29"/>
                  <a:gd fmla="*/ 362417 h 548000" name="connsiteY29"/>
                  <a:gd fmla="*/ 222210 w 604251" name="connsiteX30"/>
                  <a:gd fmla="*/ 362417 h 548000" name="connsiteY30"/>
                  <a:gd fmla="*/ 226670 w 604251" name="connsiteX31"/>
                  <a:gd fmla="*/ 347425 h 548000" name="connsiteY31"/>
                  <a:gd fmla="*/ 249202 w 604251" name="connsiteX32"/>
                  <a:gd fmla="*/ 347425 h 548000" name="connsiteY32"/>
                  <a:gd fmla="*/ 262815 w 604251" name="connsiteX33"/>
                  <a:gd fmla="*/ 313694 h 548000" name="connsiteY33"/>
                  <a:gd fmla="*/ 308584 w 604251" name="connsiteX34"/>
                  <a:gd fmla="*/ 289801 h 548000" name="connsiteY34"/>
                  <a:gd fmla="*/ 302008 w 604251" name="connsiteX35"/>
                  <a:gd fmla="*/ 254609 h 548000" name="connsiteY35"/>
                  <a:gd fmla="*/ 184678 w 604251" name="connsiteX36"/>
                  <a:gd fmla="*/ 371778 h 548000" name="connsiteY36"/>
                  <a:gd fmla="*/ 302008 w 604251" name="connsiteX37"/>
                  <a:gd fmla="*/ 489181 h 548000" name="connsiteY37"/>
                  <a:gd fmla="*/ 419573 w 604251" name="connsiteX38"/>
                  <a:gd fmla="*/ 371778 h 548000" name="connsiteY38"/>
                  <a:gd fmla="*/ 302008 w 604251" name="connsiteX39"/>
                  <a:gd fmla="*/ 254609 h 548000" name="connsiteY39"/>
                  <a:gd fmla="*/ 259154 w 604251" name="connsiteX40"/>
                  <a:gd fmla="*/ 0 h 548000" name="connsiteY40"/>
                  <a:gd fmla="*/ 283940 w 604251" name="connsiteX41"/>
                  <a:gd fmla="*/ 10194 h 548000" name="connsiteY41"/>
                  <a:gd fmla="*/ 283940 w 604251" name="connsiteX42"/>
                  <a:gd fmla="*/ 59873 h 548000" name="connsiteY42"/>
                  <a:gd fmla="*/ 242639 w 604251" name="connsiteX43"/>
                  <a:gd fmla="*/ 65966 h 548000" name="connsiteY43"/>
                  <a:gd fmla="*/ 138919 w 604251" name="connsiteX44"/>
                  <a:gd fmla="*/ 169309 h 548000" name="connsiteY44"/>
                  <a:gd fmla="*/ 465332 w 604251" name="connsiteX45"/>
                  <a:gd fmla="*/ 169309 h 548000" name="connsiteY45"/>
                  <a:gd fmla="*/ 361612 w 604251" name="connsiteX46"/>
                  <a:gd fmla="*/ 65966 h 548000" name="connsiteY46"/>
                  <a:gd fmla="*/ 320077 w 604251" name="connsiteX47"/>
                  <a:gd fmla="*/ 59873 h 548000" name="connsiteY47"/>
                  <a:gd fmla="*/ 320077 w 604251" name="connsiteX48"/>
                  <a:gd fmla="*/ 10194 h 548000" name="connsiteY48"/>
                  <a:gd fmla="*/ 369825 w 604251" name="connsiteX49"/>
                  <a:gd fmla="*/ 10194 h 548000" name="connsiteY49"/>
                  <a:gd fmla="*/ 375926 w 604251" name="connsiteX50"/>
                  <a:gd fmla="*/ 51672 h 548000" name="connsiteY50"/>
                  <a:gd fmla="*/ 493726 w 604251" name="connsiteX51"/>
                  <a:gd fmla="*/ 169309 h 548000" name="connsiteY51"/>
                  <a:gd fmla="*/ 548167 w 604251" name="connsiteX52"/>
                  <a:gd fmla="*/ 169309 h 548000" name="connsiteY52"/>
                  <a:gd fmla="*/ 604251 w 604251" name="connsiteX53"/>
                  <a:gd fmla="*/ 210787 h 548000" name="connsiteY53"/>
                  <a:gd fmla="*/ 561778 w 604251" name="connsiteX54"/>
                  <a:gd fmla="*/ 250859 h 548000" name="connsiteY54"/>
                  <a:gd fmla="*/ 538546 w 604251" name="connsiteX55"/>
                  <a:gd fmla="*/ 492462 h 548000" name="connsiteY55"/>
                  <a:gd fmla="*/ 476361 w 604251" name="connsiteX56"/>
                  <a:gd fmla="*/ 548000 h 548000" name="connsiteY56"/>
                  <a:gd fmla="*/ 127890 w 604251" name="connsiteX57"/>
                  <a:gd fmla="*/ 548000 h 548000" name="connsiteY57"/>
                  <a:gd fmla="*/ 65705 w 604251" name="connsiteX58"/>
                  <a:gd fmla="*/ 492462 h 548000" name="connsiteY58"/>
                  <a:gd fmla="*/ 42474 w 604251" name="connsiteX59"/>
                  <a:gd fmla="*/ 250859 h 548000" name="connsiteY59"/>
                  <a:gd fmla="*/ 0 w 604251" name="connsiteX60"/>
                  <a:gd fmla="*/ 210787 h 548000" name="connsiteY60"/>
                  <a:gd fmla="*/ 56084 w 604251" name="connsiteX61"/>
                  <a:gd fmla="*/ 169309 h 548000" name="connsiteY61"/>
                  <a:gd fmla="*/ 110525 w 604251" name="connsiteX62"/>
                  <a:gd fmla="*/ 169309 h 548000" name="connsiteY62"/>
                  <a:gd fmla="*/ 228325 w 604251" name="connsiteX63"/>
                  <a:gd fmla="*/ 51672 h 548000" name="connsiteY63"/>
                  <a:gd fmla="*/ 234192 w 604251" name="connsiteX64"/>
                  <a:gd fmla="*/ 10194 h 548000" name="connsiteY64"/>
                  <a:gd fmla="*/ 259154 w 604251" name="connsiteX65"/>
                  <a:gd fmla="*/ 0 h 548000" name="connsiteY6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b="b" l="l" r="r" t="t"/>
                <a:pathLst>
                  <a:path h="548000" w="604251">
                    <a:moveTo>
                      <a:pt x="308584" y="289801"/>
                    </a:moveTo>
                    <a:cubicBezTo>
                      <a:pt x="325249" y="289801"/>
                      <a:pt x="338158" y="294955"/>
                      <a:pt x="347312" y="305261"/>
                    </a:cubicBezTo>
                    <a:cubicBezTo>
                      <a:pt x="356465" y="315802"/>
                      <a:pt x="361629" y="327515"/>
                      <a:pt x="362568" y="340867"/>
                    </a:cubicBezTo>
                    <a:lnTo>
                      <a:pt x="345199" y="340867"/>
                    </a:lnTo>
                    <a:cubicBezTo>
                      <a:pt x="343322" y="330794"/>
                      <a:pt x="339331" y="322830"/>
                      <a:pt x="333464" y="316974"/>
                    </a:cubicBezTo>
                    <a:cubicBezTo>
                      <a:pt x="327596" y="311117"/>
                      <a:pt x="319381" y="308072"/>
                      <a:pt x="308819" y="308072"/>
                    </a:cubicBezTo>
                    <a:cubicBezTo>
                      <a:pt x="295910" y="308072"/>
                      <a:pt x="285348" y="313460"/>
                      <a:pt x="277368" y="324235"/>
                    </a:cubicBezTo>
                    <a:cubicBezTo>
                      <a:pt x="272908" y="330326"/>
                      <a:pt x="269857" y="338056"/>
                      <a:pt x="267979" y="347425"/>
                    </a:cubicBezTo>
                    <a:lnTo>
                      <a:pt x="327361" y="347425"/>
                    </a:lnTo>
                    <a:lnTo>
                      <a:pt x="322902" y="362417"/>
                    </a:lnTo>
                    <a:lnTo>
                      <a:pt x="265867" y="362417"/>
                    </a:lnTo>
                    <a:cubicBezTo>
                      <a:pt x="265632" y="366165"/>
                      <a:pt x="265397" y="369913"/>
                      <a:pt x="265397" y="373895"/>
                    </a:cubicBezTo>
                    <a:cubicBezTo>
                      <a:pt x="265397" y="375769"/>
                      <a:pt x="265632" y="377409"/>
                      <a:pt x="265632" y="379283"/>
                    </a:cubicBezTo>
                    <a:lnTo>
                      <a:pt x="327361" y="379283"/>
                    </a:lnTo>
                    <a:lnTo>
                      <a:pt x="322902" y="394275"/>
                    </a:lnTo>
                    <a:lnTo>
                      <a:pt x="267275" y="394275"/>
                    </a:lnTo>
                    <a:cubicBezTo>
                      <a:pt x="268918" y="403644"/>
                      <a:pt x="271969" y="411609"/>
                      <a:pt x="276194" y="418402"/>
                    </a:cubicBezTo>
                    <a:cubicBezTo>
                      <a:pt x="283470" y="429646"/>
                      <a:pt x="294032" y="435502"/>
                      <a:pt x="308350" y="435502"/>
                    </a:cubicBezTo>
                    <a:cubicBezTo>
                      <a:pt x="321493" y="435502"/>
                      <a:pt x="331586" y="429411"/>
                      <a:pt x="338393" y="417465"/>
                    </a:cubicBezTo>
                    <a:cubicBezTo>
                      <a:pt x="341913" y="411140"/>
                      <a:pt x="344730" y="402942"/>
                      <a:pt x="346608" y="392635"/>
                    </a:cubicBezTo>
                    <a:lnTo>
                      <a:pt x="363976" y="392635"/>
                    </a:lnTo>
                    <a:cubicBezTo>
                      <a:pt x="362333" y="409032"/>
                      <a:pt x="357170" y="422852"/>
                      <a:pt x="348485" y="433862"/>
                    </a:cubicBezTo>
                    <a:cubicBezTo>
                      <a:pt x="338158" y="447448"/>
                      <a:pt x="324075" y="454007"/>
                      <a:pt x="306237" y="454007"/>
                    </a:cubicBezTo>
                    <a:cubicBezTo>
                      <a:pt x="291216" y="454007"/>
                      <a:pt x="278306" y="448619"/>
                      <a:pt x="267979" y="437610"/>
                    </a:cubicBezTo>
                    <a:cubicBezTo>
                      <a:pt x="258121" y="427303"/>
                      <a:pt x="251784" y="412780"/>
                      <a:pt x="249202" y="394275"/>
                    </a:cubicBezTo>
                    <a:lnTo>
                      <a:pt x="222210" y="394275"/>
                    </a:lnTo>
                    <a:lnTo>
                      <a:pt x="226670" y="379283"/>
                    </a:lnTo>
                    <a:lnTo>
                      <a:pt x="247559" y="379283"/>
                    </a:lnTo>
                    <a:cubicBezTo>
                      <a:pt x="247324" y="376472"/>
                      <a:pt x="247324" y="373427"/>
                      <a:pt x="247324" y="370382"/>
                    </a:cubicBezTo>
                    <a:cubicBezTo>
                      <a:pt x="247324" y="367805"/>
                      <a:pt x="247324" y="365228"/>
                      <a:pt x="247559" y="362417"/>
                    </a:cubicBezTo>
                    <a:lnTo>
                      <a:pt x="222210" y="362417"/>
                    </a:lnTo>
                    <a:lnTo>
                      <a:pt x="226670" y="347425"/>
                    </a:lnTo>
                    <a:lnTo>
                      <a:pt x="249202" y="347425"/>
                    </a:lnTo>
                    <a:cubicBezTo>
                      <a:pt x="251784" y="334542"/>
                      <a:pt x="256243" y="323298"/>
                      <a:pt x="262815" y="313694"/>
                    </a:cubicBezTo>
                    <a:cubicBezTo>
                      <a:pt x="273847" y="297765"/>
                      <a:pt x="289103" y="289801"/>
                      <a:pt x="308584" y="289801"/>
                    </a:cubicBezTo>
                    <a:close/>
                    <a:moveTo>
                      <a:pt x="302008" y="254609"/>
                    </a:moveTo>
                    <a:cubicBezTo>
                      <a:pt x="237242" y="254609"/>
                      <a:pt x="184678" y="307100"/>
                      <a:pt x="184678" y="371778"/>
                    </a:cubicBezTo>
                    <a:cubicBezTo>
                      <a:pt x="184678" y="436689"/>
                      <a:pt x="237242" y="489181"/>
                      <a:pt x="302008" y="489181"/>
                    </a:cubicBezTo>
                    <a:cubicBezTo>
                      <a:pt x="367009" y="489181"/>
                      <a:pt x="419573" y="436689"/>
                      <a:pt x="419573" y="371778"/>
                    </a:cubicBezTo>
                    <a:cubicBezTo>
                      <a:pt x="419573" y="307100"/>
                      <a:pt x="367009" y="254609"/>
                      <a:pt x="302008" y="254609"/>
                    </a:cubicBezTo>
                    <a:close/>
                    <a:moveTo>
                      <a:pt x="259154" y="0"/>
                    </a:moveTo>
                    <a:cubicBezTo>
                      <a:pt x="268159" y="0"/>
                      <a:pt x="277135" y="3398"/>
                      <a:pt x="283940" y="10194"/>
                    </a:cubicBezTo>
                    <a:cubicBezTo>
                      <a:pt x="297785" y="24020"/>
                      <a:pt x="297785" y="46282"/>
                      <a:pt x="283940" y="59873"/>
                    </a:cubicBezTo>
                    <a:cubicBezTo>
                      <a:pt x="272676" y="71122"/>
                      <a:pt x="255780" y="72996"/>
                      <a:pt x="242639" y="65966"/>
                    </a:cubicBezTo>
                    <a:lnTo>
                      <a:pt x="138919" y="169309"/>
                    </a:lnTo>
                    <a:lnTo>
                      <a:pt x="465332" y="169309"/>
                    </a:lnTo>
                    <a:lnTo>
                      <a:pt x="361612" y="65966"/>
                    </a:lnTo>
                    <a:cubicBezTo>
                      <a:pt x="348237" y="72996"/>
                      <a:pt x="331341" y="71122"/>
                      <a:pt x="320077" y="59873"/>
                    </a:cubicBezTo>
                    <a:cubicBezTo>
                      <a:pt x="306467" y="46282"/>
                      <a:pt x="306467" y="24020"/>
                      <a:pt x="320077" y="10194"/>
                    </a:cubicBezTo>
                    <a:cubicBezTo>
                      <a:pt x="333922" y="-3398"/>
                      <a:pt x="356215" y="-3398"/>
                      <a:pt x="369825" y="10194"/>
                    </a:cubicBezTo>
                    <a:cubicBezTo>
                      <a:pt x="381089" y="21442"/>
                      <a:pt x="382966" y="38314"/>
                      <a:pt x="375926" y="51672"/>
                    </a:cubicBezTo>
                    <a:lnTo>
                      <a:pt x="493726" y="169309"/>
                    </a:lnTo>
                    <a:lnTo>
                      <a:pt x="548167" y="169309"/>
                    </a:lnTo>
                    <a:cubicBezTo>
                      <a:pt x="578908" y="169309"/>
                      <a:pt x="604251" y="188057"/>
                      <a:pt x="604251" y="210787"/>
                    </a:cubicBezTo>
                    <a:cubicBezTo>
                      <a:pt x="604251" y="230003"/>
                      <a:pt x="586182" y="246172"/>
                      <a:pt x="561778" y="250859"/>
                    </a:cubicBezTo>
                    <a:lnTo>
                      <a:pt x="538546" y="492462"/>
                    </a:lnTo>
                    <a:cubicBezTo>
                      <a:pt x="535026" y="522926"/>
                      <a:pt x="507102" y="548000"/>
                      <a:pt x="476361" y="548000"/>
                    </a:cubicBezTo>
                    <a:lnTo>
                      <a:pt x="127890" y="548000"/>
                    </a:lnTo>
                    <a:cubicBezTo>
                      <a:pt x="97150" y="548000"/>
                      <a:pt x="69225" y="522926"/>
                      <a:pt x="65705" y="492462"/>
                    </a:cubicBezTo>
                    <a:lnTo>
                      <a:pt x="42474" y="250859"/>
                    </a:lnTo>
                    <a:cubicBezTo>
                      <a:pt x="18069" y="246172"/>
                      <a:pt x="0" y="230003"/>
                      <a:pt x="0" y="210787"/>
                    </a:cubicBezTo>
                    <a:cubicBezTo>
                      <a:pt x="0" y="188057"/>
                      <a:pt x="25109" y="169309"/>
                      <a:pt x="56084" y="169309"/>
                    </a:cubicBezTo>
                    <a:lnTo>
                      <a:pt x="110525" y="169309"/>
                    </a:lnTo>
                    <a:lnTo>
                      <a:pt x="228325" y="51672"/>
                    </a:lnTo>
                    <a:cubicBezTo>
                      <a:pt x="221051" y="38314"/>
                      <a:pt x="222928" y="21442"/>
                      <a:pt x="234192" y="10194"/>
                    </a:cubicBezTo>
                    <a:cubicBezTo>
                      <a:pt x="241114" y="3398"/>
                      <a:pt x="250148" y="0"/>
                      <a:pt x="2591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endParaRPr>
              </a:p>
            </p:txBody>
          </p:sp>
        </p:grpSp>
        <p:sp>
          <p:nvSpPr>
            <p:cNvPr id="38" name="is1îḋê">
              <a:extLst>
                <a:ext uri="{FF2B5EF4-FFF2-40B4-BE49-F238E27FC236}">
                  <a16:creationId xmlns:a16="http://schemas.microsoft.com/office/drawing/2014/main" id="{DA8009C5-D791-4266-97D1-E03230E58615}"/>
                </a:ext>
              </a:extLst>
            </p:cNvPr>
            <p:cNvSpPr/>
            <p:nvPr/>
          </p:nvSpPr>
          <p:spPr bwMode="auto">
            <a:xfrm>
              <a:off x="-774958" y="1776500"/>
              <a:ext cx="2107060" cy="7568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t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用流动的水或肥皂水洗手至少15秒</a:t>
              </a:r>
            </a:p>
          </p:txBody>
        </p:sp>
        <p:sp>
          <p:nvSpPr>
            <p:cNvPr id="39" name="iŝľîḋè">
              <a:extLst>
                <a:ext uri="{FF2B5EF4-FFF2-40B4-BE49-F238E27FC236}">
                  <a16:creationId xmlns:a16="http://schemas.microsoft.com/office/drawing/2014/main" id="{7607C343-2EF7-4A5A-8506-DDB8529853FB}"/>
                </a:ext>
              </a:extLst>
            </p:cNvPr>
            <p:cNvSpPr txBox="1"/>
            <p:nvPr/>
          </p:nvSpPr>
          <p:spPr bwMode="auto">
            <a:xfrm>
              <a:off x="582512" y="1364926"/>
              <a:ext cx="2318385" cy="3993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勤洗手</a:t>
              </a:r>
            </a:p>
          </p:txBody>
        </p:sp>
      </p:grpSp>
      <p:grpSp>
        <p:nvGrpSpPr>
          <p:cNvPr id="7" name="işḻíḍè">
            <a:extLst>
              <a:ext uri="{FF2B5EF4-FFF2-40B4-BE49-F238E27FC236}">
                <a16:creationId xmlns:a16="http://schemas.microsoft.com/office/drawing/2014/main" id="{BF708EF4-AECF-4166-97DD-D6FC4297F7A9}"/>
              </a:ext>
            </a:extLst>
          </p:cNvPr>
          <p:cNvGrpSpPr/>
          <p:nvPr/>
        </p:nvGrpSpPr>
        <p:grpSpPr>
          <a:xfrm>
            <a:off x="2377446" y="2935128"/>
            <a:ext cx="3725043" cy="1166477"/>
            <a:chOff x="2137227" y="1362728"/>
            <a:chExt cx="3725043" cy="1166477"/>
          </a:xfrm>
        </p:grpSpPr>
        <p:grpSp>
          <p:nvGrpSpPr>
            <p:cNvPr id="32" name="i$1ïďe">
              <a:extLst>
                <a:ext uri="{FF2B5EF4-FFF2-40B4-BE49-F238E27FC236}">
                  <a16:creationId xmlns:a16="http://schemas.microsoft.com/office/drawing/2014/main" id="{C2A89E3E-F56F-4B54-95AF-1B20DC5F91C0}"/>
                </a:ext>
              </a:extLst>
            </p:cNvPr>
            <p:cNvGrpSpPr/>
            <p:nvPr/>
          </p:nvGrpSpPr>
          <p:grpSpPr>
            <a:xfrm>
              <a:off x="4278947" y="1753870"/>
              <a:ext cx="775335" cy="775335"/>
              <a:chOff x="7765" y="4580"/>
              <a:chExt cx="1221" cy="1221"/>
            </a:xfrm>
          </p:grpSpPr>
          <p:sp>
            <p:nvSpPr>
              <p:cNvPr id="35" name="iṧļíḍé">
                <a:extLst>
                  <a:ext uri="{FF2B5EF4-FFF2-40B4-BE49-F238E27FC236}">
                    <a16:creationId xmlns:a16="http://schemas.microsoft.com/office/drawing/2014/main" id="{6D776176-1D49-46A6-9C19-DF9DB45F31BB}"/>
                  </a:ext>
                </a:extLst>
              </p:cNvPr>
              <p:cNvSpPr/>
              <p:nvPr/>
            </p:nvSpPr>
            <p:spPr>
              <a:xfrm>
                <a:off x="7765" y="4580"/>
                <a:ext cx="1221" cy="1221"/>
              </a:xfrm>
              <a:prstGeom prst="ellipse">
                <a:avLst/>
              </a:prstGeom>
              <a:solidFill>
                <a:srgbClr val="D87E68"/>
              </a:solidFill>
              <a:ln cap="rnd" w="5715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endPara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endParaRPr>
              </a:p>
            </p:txBody>
          </p:sp>
          <p:sp>
            <p:nvSpPr>
              <p:cNvPr id="36" name="í$ľïḑé">
                <a:extLst>
                  <a:ext uri="{FF2B5EF4-FFF2-40B4-BE49-F238E27FC236}">
                    <a16:creationId xmlns:a16="http://schemas.microsoft.com/office/drawing/2014/main" id="{B8034AA8-A5CB-4DCF-AE74-7A6D1B118433}"/>
                  </a:ext>
                </a:extLst>
              </p:cNvPr>
              <p:cNvSpPr/>
              <p:nvPr/>
            </p:nvSpPr>
            <p:spPr>
              <a:xfrm>
                <a:off x="8062" y="4905"/>
                <a:ext cx="643" cy="584"/>
              </a:xfrm>
              <a:custGeom>
                <a:gdLst>
                  <a:gd fmla="*/ 308584 w 604251" name="connsiteX0"/>
                  <a:gd fmla="*/ 289801 h 548000" name="connsiteY0"/>
                  <a:gd fmla="*/ 347312 w 604251" name="connsiteX1"/>
                  <a:gd fmla="*/ 305261 h 548000" name="connsiteY1"/>
                  <a:gd fmla="*/ 362568 w 604251" name="connsiteX2"/>
                  <a:gd fmla="*/ 340867 h 548000" name="connsiteY2"/>
                  <a:gd fmla="*/ 345199 w 604251" name="connsiteX3"/>
                  <a:gd fmla="*/ 340867 h 548000" name="connsiteY3"/>
                  <a:gd fmla="*/ 333464 w 604251" name="connsiteX4"/>
                  <a:gd fmla="*/ 316974 h 548000" name="connsiteY4"/>
                  <a:gd fmla="*/ 308819 w 604251" name="connsiteX5"/>
                  <a:gd fmla="*/ 308072 h 548000" name="connsiteY5"/>
                  <a:gd fmla="*/ 277368 w 604251" name="connsiteX6"/>
                  <a:gd fmla="*/ 324235 h 548000" name="connsiteY6"/>
                  <a:gd fmla="*/ 267979 w 604251" name="connsiteX7"/>
                  <a:gd fmla="*/ 347425 h 548000" name="connsiteY7"/>
                  <a:gd fmla="*/ 327361 w 604251" name="connsiteX8"/>
                  <a:gd fmla="*/ 347425 h 548000" name="connsiteY8"/>
                  <a:gd fmla="*/ 322902 w 604251" name="connsiteX9"/>
                  <a:gd fmla="*/ 362417 h 548000" name="connsiteY9"/>
                  <a:gd fmla="*/ 265867 w 604251" name="connsiteX10"/>
                  <a:gd fmla="*/ 362417 h 548000" name="connsiteY10"/>
                  <a:gd fmla="*/ 265397 w 604251" name="connsiteX11"/>
                  <a:gd fmla="*/ 373895 h 548000" name="connsiteY11"/>
                  <a:gd fmla="*/ 265632 w 604251" name="connsiteX12"/>
                  <a:gd fmla="*/ 379283 h 548000" name="connsiteY12"/>
                  <a:gd fmla="*/ 327361 w 604251" name="connsiteX13"/>
                  <a:gd fmla="*/ 379283 h 548000" name="connsiteY13"/>
                  <a:gd fmla="*/ 322902 w 604251" name="connsiteX14"/>
                  <a:gd fmla="*/ 394275 h 548000" name="connsiteY14"/>
                  <a:gd fmla="*/ 267275 w 604251" name="connsiteX15"/>
                  <a:gd fmla="*/ 394275 h 548000" name="connsiteY15"/>
                  <a:gd fmla="*/ 276194 w 604251" name="connsiteX16"/>
                  <a:gd fmla="*/ 418402 h 548000" name="connsiteY16"/>
                  <a:gd fmla="*/ 308350 w 604251" name="connsiteX17"/>
                  <a:gd fmla="*/ 435502 h 548000" name="connsiteY17"/>
                  <a:gd fmla="*/ 338393 w 604251" name="connsiteX18"/>
                  <a:gd fmla="*/ 417465 h 548000" name="connsiteY18"/>
                  <a:gd fmla="*/ 346608 w 604251" name="connsiteX19"/>
                  <a:gd fmla="*/ 392635 h 548000" name="connsiteY19"/>
                  <a:gd fmla="*/ 363976 w 604251" name="connsiteX20"/>
                  <a:gd fmla="*/ 392635 h 548000" name="connsiteY20"/>
                  <a:gd fmla="*/ 348485 w 604251" name="connsiteX21"/>
                  <a:gd fmla="*/ 433862 h 548000" name="connsiteY21"/>
                  <a:gd fmla="*/ 306237 w 604251" name="connsiteX22"/>
                  <a:gd fmla="*/ 454007 h 548000" name="connsiteY22"/>
                  <a:gd fmla="*/ 267979 w 604251" name="connsiteX23"/>
                  <a:gd fmla="*/ 437610 h 548000" name="connsiteY23"/>
                  <a:gd fmla="*/ 249202 w 604251" name="connsiteX24"/>
                  <a:gd fmla="*/ 394275 h 548000" name="connsiteY24"/>
                  <a:gd fmla="*/ 222210 w 604251" name="connsiteX25"/>
                  <a:gd fmla="*/ 394275 h 548000" name="connsiteY25"/>
                  <a:gd fmla="*/ 226670 w 604251" name="connsiteX26"/>
                  <a:gd fmla="*/ 379283 h 548000" name="connsiteY26"/>
                  <a:gd fmla="*/ 247559 w 604251" name="connsiteX27"/>
                  <a:gd fmla="*/ 379283 h 548000" name="connsiteY27"/>
                  <a:gd fmla="*/ 247324 w 604251" name="connsiteX28"/>
                  <a:gd fmla="*/ 370382 h 548000" name="connsiteY28"/>
                  <a:gd fmla="*/ 247559 w 604251" name="connsiteX29"/>
                  <a:gd fmla="*/ 362417 h 548000" name="connsiteY29"/>
                  <a:gd fmla="*/ 222210 w 604251" name="connsiteX30"/>
                  <a:gd fmla="*/ 362417 h 548000" name="connsiteY30"/>
                  <a:gd fmla="*/ 226670 w 604251" name="connsiteX31"/>
                  <a:gd fmla="*/ 347425 h 548000" name="connsiteY31"/>
                  <a:gd fmla="*/ 249202 w 604251" name="connsiteX32"/>
                  <a:gd fmla="*/ 347425 h 548000" name="connsiteY32"/>
                  <a:gd fmla="*/ 262815 w 604251" name="connsiteX33"/>
                  <a:gd fmla="*/ 313694 h 548000" name="connsiteY33"/>
                  <a:gd fmla="*/ 308584 w 604251" name="connsiteX34"/>
                  <a:gd fmla="*/ 289801 h 548000" name="connsiteY34"/>
                  <a:gd fmla="*/ 302008 w 604251" name="connsiteX35"/>
                  <a:gd fmla="*/ 254609 h 548000" name="connsiteY35"/>
                  <a:gd fmla="*/ 184678 w 604251" name="connsiteX36"/>
                  <a:gd fmla="*/ 371778 h 548000" name="connsiteY36"/>
                  <a:gd fmla="*/ 302008 w 604251" name="connsiteX37"/>
                  <a:gd fmla="*/ 489181 h 548000" name="connsiteY37"/>
                  <a:gd fmla="*/ 419573 w 604251" name="connsiteX38"/>
                  <a:gd fmla="*/ 371778 h 548000" name="connsiteY38"/>
                  <a:gd fmla="*/ 302008 w 604251" name="connsiteX39"/>
                  <a:gd fmla="*/ 254609 h 548000" name="connsiteY39"/>
                  <a:gd fmla="*/ 259154 w 604251" name="connsiteX40"/>
                  <a:gd fmla="*/ 0 h 548000" name="connsiteY40"/>
                  <a:gd fmla="*/ 283940 w 604251" name="connsiteX41"/>
                  <a:gd fmla="*/ 10194 h 548000" name="connsiteY41"/>
                  <a:gd fmla="*/ 283940 w 604251" name="connsiteX42"/>
                  <a:gd fmla="*/ 59873 h 548000" name="connsiteY42"/>
                  <a:gd fmla="*/ 242639 w 604251" name="connsiteX43"/>
                  <a:gd fmla="*/ 65966 h 548000" name="connsiteY43"/>
                  <a:gd fmla="*/ 138919 w 604251" name="connsiteX44"/>
                  <a:gd fmla="*/ 169309 h 548000" name="connsiteY44"/>
                  <a:gd fmla="*/ 465332 w 604251" name="connsiteX45"/>
                  <a:gd fmla="*/ 169309 h 548000" name="connsiteY45"/>
                  <a:gd fmla="*/ 361612 w 604251" name="connsiteX46"/>
                  <a:gd fmla="*/ 65966 h 548000" name="connsiteY46"/>
                  <a:gd fmla="*/ 320077 w 604251" name="connsiteX47"/>
                  <a:gd fmla="*/ 59873 h 548000" name="connsiteY47"/>
                  <a:gd fmla="*/ 320077 w 604251" name="connsiteX48"/>
                  <a:gd fmla="*/ 10194 h 548000" name="connsiteY48"/>
                  <a:gd fmla="*/ 369825 w 604251" name="connsiteX49"/>
                  <a:gd fmla="*/ 10194 h 548000" name="connsiteY49"/>
                  <a:gd fmla="*/ 375926 w 604251" name="connsiteX50"/>
                  <a:gd fmla="*/ 51672 h 548000" name="connsiteY50"/>
                  <a:gd fmla="*/ 493726 w 604251" name="connsiteX51"/>
                  <a:gd fmla="*/ 169309 h 548000" name="connsiteY51"/>
                  <a:gd fmla="*/ 548167 w 604251" name="connsiteX52"/>
                  <a:gd fmla="*/ 169309 h 548000" name="connsiteY52"/>
                  <a:gd fmla="*/ 604251 w 604251" name="connsiteX53"/>
                  <a:gd fmla="*/ 210787 h 548000" name="connsiteY53"/>
                  <a:gd fmla="*/ 561778 w 604251" name="connsiteX54"/>
                  <a:gd fmla="*/ 250859 h 548000" name="connsiteY54"/>
                  <a:gd fmla="*/ 538546 w 604251" name="connsiteX55"/>
                  <a:gd fmla="*/ 492462 h 548000" name="connsiteY55"/>
                  <a:gd fmla="*/ 476361 w 604251" name="connsiteX56"/>
                  <a:gd fmla="*/ 548000 h 548000" name="connsiteY56"/>
                  <a:gd fmla="*/ 127890 w 604251" name="connsiteX57"/>
                  <a:gd fmla="*/ 548000 h 548000" name="connsiteY57"/>
                  <a:gd fmla="*/ 65705 w 604251" name="connsiteX58"/>
                  <a:gd fmla="*/ 492462 h 548000" name="connsiteY58"/>
                  <a:gd fmla="*/ 42474 w 604251" name="connsiteX59"/>
                  <a:gd fmla="*/ 250859 h 548000" name="connsiteY59"/>
                  <a:gd fmla="*/ 0 w 604251" name="connsiteX60"/>
                  <a:gd fmla="*/ 210787 h 548000" name="connsiteY60"/>
                  <a:gd fmla="*/ 56084 w 604251" name="connsiteX61"/>
                  <a:gd fmla="*/ 169309 h 548000" name="connsiteY61"/>
                  <a:gd fmla="*/ 110525 w 604251" name="connsiteX62"/>
                  <a:gd fmla="*/ 169309 h 548000" name="connsiteY62"/>
                  <a:gd fmla="*/ 228325 w 604251" name="connsiteX63"/>
                  <a:gd fmla="*/ 51672 h 548000" name="connsiteY63"/>
                  <a:gd fmla="*/ 234192 w 604251" name="connsiteX64"/>
                  <a:gd fmla="*/ 10194 h 548000" name="connsiteY64"/>
                  <a:gd fmla="*/ 259154 w 604251" name="connsiteX65"/>
                  <a:gd fmla="*/ 0 h 548000" name="connsiteY6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b="b" l="l" r="r" t="t"/>
                <a:pathLst>
                  <a:path h="548000" w="604251">
                    <a:moveTo>
                      <a:pt x="308584" y="289801"/>
                    </a:moveTo>
                    <a:cubicBezTo>
                      <a:pt x="325249" y="289801"/>
                      <a:pt x="338158" y="294955"/>
                      <a:pt x="347312" y="305261"/>
                    </a:cubicBezTo>
                    <a:cubicBezTo>
                      <a:pt x="356465" y="315802"/>
                      <a:pt x="361629" y="327515"/>
                      <a:pt x="362568" y="340867"/>
                    </a:cubicBezTo>
                    <a:lnTo>
                      <a:pt x="345199" y="340867"/>
                    </a:lnTo>
                    <a:cubicBezTo>
                      <a:pt x="343322" y="330794"/>
                      <a:pt x="339331" y="322830"/>
                      <a:pt x="333464" y="316974"/>
                    </a:cubicBezTo>
                    <a:cubicBezTo>
                      <a:pt x="327596" y="311117"/>
                      <a:pt x="319381" y="308072"/>
                      <a:pt x="308819" y="308072"/>
                    </a:cubicBezTo>
                    <a:cubicBezTo>
                      <a:pt x="295910" y="308072"/>
                      <a:pt x="285348" y="313460"/>
                      <a:pt x="277368" y="324235"/>
                    </a:cubicBezTo>
                    <a:cubicBezTo>
                      <a:pt x="272908" y="330326"/>
                      <a:pt x="269857" y="338056"/>
                      <a:pt x="267979" y="347425"/>
                    </a:cubicBezTo>
                    <a:lnTo>
                      <a:pt x="327361" y="347425"/>
                    </a:lnTo>
                    <a:lnTo>
                      <a:pt x="322902" y="362417"/>
                    </a:lnTo>
                    <a:lnTo>
                      <a:pt x="265867" y="362417"/>
                    </a:lnTo>
                    <a:cubicBezTo>
                      <a:pt x="265632" y="366165"/>
                      <a:pt x="265397" y="369913"/>
                      <a:pt x="265397" y="373895"/>
                    </a:cubicBezTo>
                    <a:cubicBezTo>
                      <a:pt x="265397" y="375769"/>
                      <a:pt x="265632" y="377409"/>
                      <a:pt x="265632" y="379283"/>
                    </a:cubicBezTo>
                    <a:lnTo>
                      <a:pt x="327361" y="379283"/>
                    </a:lnTo>
                    <a:lnTo>
                      <a:pt x="322902" y="394275"/>
                    </a:lnTo>
                    <a:lnTo>
                      <a:pt x="267275" y="394275"/>
                    </a:lnTo>
                    <a:cubicBezTo>
                      <a:pt x="268918" y="403644"/>
                      <a:pt x="271969" y="411609"/>
                      <a:pt x="276194" y="418402"/>
                    </a:cubicBezTo>
                    <a:cubicBezTo>
                      <a:pt x="283470" y="429646"/>
                      <a:pt x="294032" y="435502"/>
                      <a:pt x="308350" y="435502"/>
                    </a:cubicBezTo>
                    <a:cubicBezTo>
                      <a:pt x="321493" y="435502"/>
                      <a:pt x="331586" y="429411"/>
                      <a:pt x="338393" y="417465"/>
                    </a:cubicBezTo>
                    <a:cubicBezTo>
                      <a:pt x="341913" y="411140"/>
                      <a:pt x="344730" y="402942"/>
                      <a:pt x="346608" y="392635"/>
                    </a:cubicBezTo>
                    <a:lnTo>
                      <a:pt x="363976" y="392635"/>
                    </a:lnTo>
                    <a:cubicBezTo>
                      <a:pt x="362333" y="409032"/>
                      <a:pt x="357170" y="422852"/>
                      <a:pt x="348485" y="433862"/>
                    </a:cubicBezTo>
                    <a:cubicBezTo>
                      <a:pt x="338158" y="447448"/>
                      <a:pt x="324075" y="454007"/>
                      <a:pt x="306237" y="454007"/>
                    </a:cubicBezTo>
                    <a:cubicBezTo>
                      <a:pt x="291216" y="454007"/>
                      <a:pt x="278306" y="448619"/>
                      <a:pt x="267979" y="437610"/>
                    </a:cubicBezTo>
                    <a:cubicBezTo>
                      <a:pt x="258121" y="427303"/>
                      <a:pt x="251784" y="412780"/>
                      <a:pt x="249202" y="394275"/>
                    </a:cubicBezTo>
                    <a:lnTo>
                      <a:pt x="222210" y="394275"/>
                    </a:lnTo>
                    <a:lnTo>
                      <a:pt x="226670" y="379283"/>
                    </a:lnTo>
                    <a:lnTo>
                      <a:pt x="247559" y="379283"/>
                    </a:lnTo>
                    <a:cubicBezTo>
                      <a:pt x="247324" y="376472"/>
                      <a:pt x="247324" y="373427"/>
                      <a:pt x="247324" y="370382"/>
                    </a:cubicBezTo>
                    <a:cubicBezTo>
                      <a:pt x="247324" y="367805"/>
                      <a:pt x="247324" y="365228"/>
                      <a:pt x="247559" y="362417"/>
                    </a:cubicBezTo>
                    <a:lnTo>
                      <a:pt x="222210" y="362417"/>
                    </a:lnTo>
                    <a:lnTo>
                      <a:pt x="226670" y="347425"/>
                    </a:lnTo>
                    <a:lnTo>
                      <a:pt x="249202" y="347425"/>
                    </a:lnTo>
                    <a:cubicBezTo>
                      <a:pt x="251784" y="334542"/>
                      <a:pt x="256243" y="323298"/>
                      <a:pt x="262815" y="313694"/>
                    </a:cubicBezTo>
                    <a:cubicBezTo>
                      <a:pt x="273847" y="297765"/>
                      <a:pt x="289103" y="289801"/>
                      <a:pt x="308584" y="289801"/>
                    </a:cubicBezTo>
                    <a:close/>
                    <a:moveTo>
                      <a:pt x="302008" y="254609"/>
                    </a:moveTo>
                    <a:cubicBezTo>
                      <a:pt x="237242" y="254609"/>
                      <a:pt x="184678" y="307100"/>
                      <a:pt x="184678" y="371778"/>
                    </a:cubicBezTo>
                    <a:cubicBezTo>
                      <a:pt x="184678" y="436689"/>
                      <a:pt x="237242" y="489181"/>
                      <a:pt x="302008" y="489181"/>
                    </a:cubicBezTo>
                    <a:cubicBezTo>
                      <a:pt x="367009" y="489181"/>
                      <a:pt x="419573" y="436689"/>
                      <a:pt x="419573" y="371778"/>
                    </a:cubicBezTo>
                    <a:cubicBezTo>
                      <a:pt x="419573" y="307100"/>
                      <a:pt x="367009" y="254609"/>
                      <a:pt x="302008" y="254609"/>
                    </a:cubicBezTo>
                    <a:close/>
                    <a:moveTo>
                      <a:pt x="259154" y="0"/>
                    </a:moveTo>
                    <a:cubicBezTo>
                      <a:pt x="268159" y="0"/>
                      <a:pt x="277135" y="3398"/>
                      <a:pt x="283940" y="10194"/>
                    </a:cubicBezTo>
                    <a:cubicBezTo>
                      <a:pt x="297785" y="24020"/>
                      <a:pt x="297785" y="46282"/>
                      <a:pt x="283940" y="59873"/>
                    </a:cubicBezTo>
                    <a:cubicBezTo>
                      <a:pt x="272676" y="71122"/>
                      <a:pt x="255780" y="72996"/>
                      <a:pt x="242639" y="65966"/>
                    </a:cubicBezTo>
                    <a:lnTo>
                      <a:pt x="138919" y="169309"/>
                    </a:lnTo>
                    <a:lnTo>
                      <a:pt x="465332" y="169309"/>
                    </a:lnTo>
                    <a:lnTo>
                      <a:pt x="361612" y="65966"/>
                    </a:lnTo>
                    <a:cubicBezTo>
                      <a:pt x="348237" y="72996"/>
                      <a:pt x="331341" y="71122"/>
                      <a:pt x="320077" y="59873"/>
                    </a:cubicBezTo>
                    <a:cubicBezTo>
                      <a:pt x="306467" y="46282"/>
                      <a:pt x="306467" y="24020"/>
                      <a:pt x="320077" y="10194"/>
                    </a:cubicBezTo>
                    <a:cubicBezTo>
                      <a:pt x="333922" y="-3398"/>
                      <a:pt x="356215" y="-3398"/>
                      <a:pt x="369825" y="10194"/>
                    </a:cubicBezTo>
                    <a:cubicBezTo>
                      <a:pt x="381089" y="21442"/>
                      <a:pt x="382966" y="38314"/>
                      <a:pt x="375926" y="51672"/>
                    </a:cubicBezTo>
                    <a:lnTo>
                      <a:pt x="493726" y="169309"/>
                    </a:lnTo>
                    <a:lnTo>
                      <a:pt x="548167" y="169309"/>
                    </a:lnTo>
                    <a:cubicBezTo>
                      <a:pt x="578908" y="169309"/>
                      <a:pt x="604251" y="188057"/>
                      <a:pt x="604251" y="210787"/>
                    </a:cubicBezTo>
                    <a:cubicBezTo>
                      <a:pt x="604251" y="230003"/>
                      <a:pt x="586182" y="246172"/>
                      <a:pt x="561778" y="250859"/>
                    </a:cubicBezTo>
                    <a:lnTo>
                      <a:pt x="538546" y="492462"/>
                    </a:lnTo>
                    <a:cubicBezTo>
                      <a:pt x="535026" y="522926"/>
                      <a:pt x="507102" y="548000"/>
                      <a:pt x="476361" y="548000"/>
                    </a:cubicBezTo>
                    <a:lnTo>
                      <a:pt x="127890" y="548000"/>
                    </a:lnTo>
                    <a:cubicBezTo>
                      <a:pt x="97150" y="548000"/>
                      <a:pt x="69225" y="522926"/>
                      <a:pt x="65705" y="492462"/>
                    </a:cubicBezTo>
                    <a:lnTo>
                      <a:pt x="42474" y="250859"/>
                    </a:lnTo>
                    <a:cubicBezTo>
                      <a:pt x="18069" y="246172"/>
                      <a:pt x="0" y="230003"/>
                      <a:pt x="0" y="210787"/>
                    </a:cubicBezTo>
                    <a:cubicBezTo>
                      <a:pt x="0" y="188057"/>
                      <a:pt x="25109" y="169309"/>
                      <a:pt x="56084" y="169309"/>
                    </a:cubicBezTo>
                    <a:lnTo>
                      <a:pt x="110525" y="169309"/>
                    </a:lnTo>
                    <a:lnTo>
                      <a:pt x="228325" y="51672"/>
                    </a:lnTo>
                    <a:cubicBezTo>
                      <a:pt x="221051" y="38314"/>
                      <a:pt x="222928" y="21442"/>
                      <a:pt x="234192" y="10194"/>
                    </a:cubicBezTo>
                    <a:cubicBezTo>
                      <a:pt x="241114" y="3398"/>
                      <a:pt x="250148" y="0"/>
                      <a:pt x="2591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endParaRPr>
              </a:p>
            </p:txBody>
          </p:sp>
        </p:grpSp>
        <p:sp>
          <p:nvSpPr>
            <p:cNvPr id="33" name="îŝḻîḓe">
              <a:extLst>
                <a:ext uri="{FF2B5EF4-FFF2-40B4-BE49-F238E27FC236}">
                  <a16:creationId xmlns:a16="http://schemas.microsoft.com/office/drawing/2014/main" id="{42755A7E-1CA9-410F-8C43-5A999331ED64}"/>
                </a:ext>
              </a:extLst>
            </p:cNvPr>
            <p:cNvSpPr/>
            <p:nvPr/>
          </p:nvSpPr>
          <p:spPr bwMode="auto">
            <a:xfrm>
              <a:off x="2137227" y="1382748"/>
              <a:ext cx="2107060" cy="9308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t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不窜门、不聚餐、平安校园</a:t>
              </a:r>
            </a:p>
          </p:txBody>
        </p:sp>
        <p:sp>
          <p:nvSpPr>
            <p:cNvPr id="34" name="íṡḻîḍê">
              <a:extLst>
                <a:ext uri="{FF2B5EF4-FFF2-40B4-BE49-F238E27FC236}">
                  <a16:creationId xmlns:a16="http://schemas.microsoft.com/office/drawing/2014/main" id="{34C300E5-7617-420B-8870-65111D2094DE}"/>
                </a:ext>
              </a:extLst>
            </p:cNvPr>
            <p:cNvSpPr txBox="1"/>
            <p:nvPr/>
          </p:nvSpPr>
          <p:spPr bwMode="auto">
            <a:xfrm>
              <a:off x="3543885" y="1362728"/>
              <a:ext cx="2318385" cy="3993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不聚集</a:t>
              </a:r>
            </a:p>
          </p:txBody>
        </p:sp>
      </p:grpSp>
      <p:grpSp>
        <p:nvGrpSpPr>
          <p:cNvPr id="10" name="ïṥļiḑé">
            <a:extLst>
              <a:ext uri="{FF2B5EF4-FFF2-40B4-BE49-F238E27FC236}">
                <a16:creationId xmlns:a16="http://schemas.microsoft.com/office/drawing/2014/main" id="{D44E835D-D2FF-415D-80B2-F94A9EB7682F}"/>
              </a:ext>
            </a:extLst>
          </p:cNvPr>
          <p:cNvGrpSpPr/>
          <p:nvPr/>
        </p:nvGrpSpPr>
        <p:grpSpPr>
          <a:xfrm>
            <a:off x="7860124" y="4649584"/>
            <a:ext cx="2853542" cy="1175977"/>
            <a:chOff x="1429067" y="1769440"/>
            <a:chExt cx="2853542" cy="1175977"/>
          </a:xfrm>
        </p:grpSpPr>
        <p:grpSp>
          <p:nvGrpSpPr>
            <p:cNvPr id="17" name="îṩļïďé">
              <a:extLst>
                <a:ext uri="{FF2B5EF4-FFF2-40B4-BE49-F238E27FC236}">
                  <a16:creationId xmlns:a16="http://schemas.microsoft.com/office/drawing/2014/main" id="{A32CBB04-B2AE-4B54-B47C-2D5F90EC7FD3}"/>
                </a:ext>
              </a:extLst>
            </p:cNvPr>
            <p:cNvGrpSpPr/>
            <p:nvPr/>
          </p:nvGrpSpPr>
          <p:grpSpPr>
            <a:xfrm>
              <a:off x="1429067" y="1780540"/>
              <a:ext cx="775335" cy="775335"/>
              <a:chOff x="7760" y="4622"/>
              <a:chExt cx="1221" cy="1221"/>
            </a:xfrm>
          </p:grpSpPr>
          <p:sp>
            <p:nvSpPr>
              <p:cNvPr id="20" name="íşḷîḑê">
                <a:extLst>
                  <a:ext uri="{FF2B5EF4-FFF2-40B4-BE49-F238E27FC236}">
                    <a16:creationId xmlns:a16="http://schemas.microsoft.com/office/drawing/2014/main" id="{958F0492-6D8B-4D98-B117-6F2CC3C63B62}"/>
                  </a:ext>
                </a:extLst>
              </p:cNvPr>
              <p:cNvSpPr/>
              <p:nvPr/>
            </p:nvSpPr>
            <p:spPr>
              <a:xfrm>
                <a:off x="7760" y="4622"/>
                <a:ext cx="1221" cy="1221"/>
              </a:xfrm>
              <a:prstGeom prst="ellipse">
                <a:avLst/>
              </a:prstGeom>
              <a:solidFill>
                <a:srgbClr val="4ABBA7"/>
              </a:solidFill>
              <a:ln cap="rnd" w="5715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endPara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endParaRPr>
              </a:p>
            </p:txBody>
          </p:sp>
          <p:sp>
            <p:nvSpPr>
              <p:cNvPr id="21" name="iṣḷíďê">
                <a:extLst>
                  <a:ext uri="{FF2B5EF4-FFF2-40B4-BE49-F238E27FC236}">
                    <a16:creationId xmlns:a16="http://schemas.microsoft.com/office/drawing/2014/main" id="{7596BCCD-1C66-48CD-AB9B-44D4240D8A7B}"/>
                  </a:ext>
                </a:extLst>
              </p:cNvPr>
              <p:cNvSpPr/>
              <p:nvPr/>
            </p:nvSpPr>
            <p:spPr>
              <a:xfrm>
                <a:off x="8062" y="4905"/>
                <a:ext cx="643" cy="584"/>
              </a:xfrm>
              <a:custGeom>
                <a:gdLst>
                  <a:gd fmla="*/ 308584 w 604251" name="connsiteX0"/>
                  <a:gd fmla="*/ 289801 h 548000" name="connsiteY0"/>
                  <a:gd fmla="*/ 347312 w 604251" name="connsiteX1"/>
                  <a:gd fmla="*/ 305261 h 548000" name="connsiteY1"/>
                  <a:gd fmla="*/ 362568 w 604251" name="connsiteX2"/>
                  <a:gd fmla="*/ 340867 h 548000" name="connsiteY2"/>
                  <a:gd fmla="*/ 345199 w 604251" name="connsiteX3"/>
                  <a:gd fmla="*/ 340867 h 548000" name="connsiteY3"/>
                  <a:gd fmla="*/ 333464 w 604251" name="connsiteX4"/>
                  <a:gd fmla="*/ 316974 h 548000" name="connsiteY4"/>
                  <a:gd fmla="*/ 308819 w 604251" name="connsiteX5"/>
                  <a:gd fmla="*/ 308072 h 548000" name="connsiteY5"/>
                  <a:gd fmla="*/ 277368 w 604251" name="connsiteX6"/>
                  <a:gd fmla="*/ 324235 h 548000" name="connsiteY6"/>
                  <a:gd fmla="*/ 267979 w 604251" name="connsiteX7"/>
                  <a:gd fmla="*/ 347425 h 548000" name="connsiteY7"/>
                  <a:gd fmla="*/ 327361 w 604251" name="connsiteX8"/>
                  <a:gd fmla="*/ 347425 h 548000" name="connsiteY8"/>
                  <a:gd fmla="*/ 322902 w 604251" name="connsiteX9"/>
                  <a:gd fmla="*/ 362417 h 548000" name="connsiteY9"/>
                  <a:gd fmla="*/ 265867 w 604251" name="connsiteX10"/>
                  <a:gd fmla="*/ 362417 h 548000" name="connsiteY10"/>
                  <a:gd fmla="*/ 265397 w 604251" name="connsiteX11"/>
                  <a:gd fmla="*/ 373895 h 548000" name="connsiteY11"/>
                  <a:gd fmla="*/ 265632 w 604251" name="connsiteX12"/>
                  <a:gd fmla="*/ 379283 h 548000" name="connsiteY12"/>
                  <a:gd fmla="*/ 327361 w 604251" name="connsiteX13"/>
                  <a:gd fmla="*/ 379283 h 548000" name="connsiteY13"/>
                  <a:gd fmla="*/ 322902 w 604251" name="connsiteX14"/>
                  <a:gd fmla="*/ 394275 h 548000" name="connsiteY14"/>
                  <a:gd fmla="*/ 267275 w 604251" name="connsiteX15"/>
                  <a:gd fmla="*/ 394275 h 548000" name="connsiteY15"/>
                  <a:gd fmla="*/ 276194 w 604251" name="connsiteX16"/>
                  <a:gd fmla="*/ 418402 h 548000" name="connsiteY16"/>
                  <a:gd fmla="*/ 308350 w 604251" name="connsiteX17"/>
                  <a:gd fmla="*/ 435502 h 548000" name="connsiteY17"/>
                  <a:gd fmla="*/ 338393 w 604251" name="connsiteX18"/>
                  <a:gd fmla="*/ 417465 h 548000" name="connsiteY18"/>
                  <a:gd fmla="*/ 346608 w 604251" name="connsiteX19"/>
                  <a:gd fmla="*/ 392635 h 548000" name="connsiteY19"/>
                  <a:gd fmla="*/ 363976 w 604251" name="connsiteX20"/>
                  <a:gd fmla="*/ 392635 h 548000" name="connsiteY20"/>
                  <a:gd fmla="*/ 348485 w 604251" name="connsiteX21"/>
                  <a:gd fmla="*/ 433862 h 548000" name="connsiteY21"/>
                  <a:gd fmla="*/ 306237 w 604251" name="connsiteX22"/>
                  <a:gd fmla="*/ 454007 h 548000" name="connsiteY22"/>
                  <a:gd fmla="*/ 267979 w 604251" name="connsiteX23"/>
                  <a:gd fmla="*/ 437610 h 548000" name="connsiteY23"/>
                  <a:gd fmla="*/ 249202 w 604251" name="connsiteX24"/>
                  <a:gd fmla="*/ 394275 h 548000" name="connsiteY24"/>
                  <a:gd fmla="*/ 222210 w 604251" name="connsiteX25"/>
                  <a:gd fmla="*/ 394275 h 548000" name="connsiteY25"/>
                  <a:gd fmla="*/ 226670 w 604251" name="connsiteX26"/>
                  <a:gd fmla="*/ 379283 h 548000" name="connsiteY26"/>
                  <a:gd fmla="*/ 247559 w 604251" name="connsiteX27"/>
                  <a:gd fmla="*/ 379283 h 548000" name="connsiteY27"/>
                  <a:gd fmla="*/ 247324 w 604251" name="connsiteX28"/>
                  <a:gd fmla="*/ 370382 h 548000" name="connsiteY28"/>
                  <a:gd fmla="*/ 247559 w 604251" name="connsiteX29"/>
                  <a:gd fmla="*/ 362417 h 548000" name="connsiteY29"/>
                  <a:gd fmla="*/ 222210 w 604251" name="connsiteX30"/>
                  <a:gd fmla="*/ 362417 h 548000" name="connsiteY30"/>
                  <a:gd fmla="*/ 226670 w 604251" name="connsiteX31"/>
                  <a:gd fmla="*/ 347425 h 548000" name="connsiteY31"/>
                  <a:gd fmla="*/ 249202 w 604251" name="connsiteX32"/>
                  <a:gd fmla="*/ 347425 h 548000" name="connsiteY32"/>
                  <a:gd fmla="*/ 262815 w 604251" name="connsiteX33"/>
                  <a:gd fmla="*/ 313694 h 548000" name="connsiteY33"/>
                  <a:gd fmla="*/ 308584 w 604251" name="connsiteX34"/>
                  <a:gd fmla="*/ 289801 h 548000" name="connsiteY34"/>
                  <a:gd fmla="*/ 302008 w 604251" name="connsiteX35"/>
                  <a:gd fmla="*/ 254609 h 548000" name="connsiteY35"/>
                  <a:gd fmla="*/ 184678 w 604251" name="connsiteX36"/>
                  <a:gd fmla="*/ 371778 h 548000" name="connsiteY36"/>
                  <a:gd fmla="*/ 302008 w 604251" name="connsiteX37"/>
                  <a:gd fmla="*/ 489181 h 548000" name="connsiteY37"/>
                  <a:gd fmla="*/ 419573 w 604251" name="connsiteX38"/>
                  <a:gd fmla="*/ 371778 h 548000" name="connsiteY38"/>
                  <a:gd fmla="*/ 302008 w 604251" name="connsiteX39"/>
                  <a:gd fmla="*/ 254609 h 548000" name="connsiteY39"/>
                  <a:gd fmla="*/ 259154 w 604251" name="connsiteX40"/>
                  <a:gd fmla="*/ 0 h 548000" name="connsiteY40"/>
                  <a:gd fmla="*/ 283940 w 604251" name="connsiteX41"/>
                  <a:gd fmla="*/ 10194 h 548000" name="connsiteY41"/>
                  <a:gd fmla="*/ 283940 w 604251" name="connsiteX42"/>
                  <a:gd fmla="*/ 59873 h 548000" name="connsiteY42"/>
                  <a:gd fmla="*/ 242639 w 604251" name="connsiteX43"/>
                  <a:gd fmla="*/ 65966 h 548000" name="connsiteY43"/>
                  <a:gd fmla="*/ 138919 w 604251" name="connsiteX44"/>
                  <a:gd fmla="*/ 169309 h 548000" name="connsiteY44"/>
                  <a:gd fmla="*/ 465332 w 604251" name="connsiteX45"/>
                  <a:gd fmla="*/ 169309 h 548000" name="connsiteY45"/>
                  <a:gd fmla="*/ 361612 w 604251" name="connsiteX46"/>
                  <a:gd fmla="*/ 65966 h 548000" name="connsiteY46"/>
                  <a:gd fmla="*/ 320077 w 604251" name="connsiteX47"/>
                  <a:gd fmla="*/ 59873 h 548000" name="connsiteY47"/>
                  <a:gd fmla="*/ 320077 w 604251" name="connsiteX48"/>
                  <a:gd fmla="*/ 10194 h 548000" name="connsiteY48"/>
                  <a:gd fmla="*/ 369825 w 604251" name="connsiteX49"/>
                  <a:gd fmla="*/ 10194 h 548000" name="connsiteY49"/>
                  <a:gd fmla="*/ 375926 w 604251" name="connsiteX50"/>
                  <a:gd fmla="*/ 51672 h 548000" name="connsiteY50"/>
                  <a:gd fmla="*/ 493726 w 604251" name="connsiteX51"/>
                  <a:gd fmla="*/ 169309 h 548000" name="connsiteY51"/>
                  <a:gd fmla="*/ 548167 w 604251" name="connsiteX52"/>
                  <a:gd fmla="*/ 169309 h 548000" name="connsiteY52"/>
                  <a:gd fmla="*/ 604251 w 604251" name="connsiteX53"/>
                  <a:gd fmla="*/ 210787 h 548000" name="connsiteY53"/>
                  <a:gd fmla="*/ 561778 w 604251" name="connsiteX54"/>
                  <a:gd fmla="*/ 250859 h 548000" name="connsiteY54"/>
                  <a:gd fmla="*/ 538546 w 604251" name="connsiteX55"/>
                  <a:gd fmla="*/ 492462 h 548000" name="connsiteY55"/>
                  <a:gd fmla="*/ 476361 w 604251" name="connsiteX56"/>
                  <a:gd fmla="*/ 548000 h 548000" name="connsiteY56"/>
                  <a:gd fmla="*/ 127890 w 604251" name="connsiteX57"/>
                  <a:gd fmla="*/ 548000 h 548000" name="connsiteY57"/>
                  <a:gd fmla="*/ 65705 w 604251" name="connsiteX58"/>
                  <a:gd fmla="*/ 492462 h 548000" name="connsiteY58"/>
                  <a:gd fmla="*/ 42474 w 604251" name="connsiteX59"/>
                  <a:gd fmla="*/ 250859 h 548000" name="connsiteY59"/>
                  <a:gd fmla="*/ 0 w 604251" name="connsiteX60"/>
                  <a:gd fmla="*/ 210787 h 548000" name="connsiteY60"/>
                  <a:gd fmla="*/ 56084 w 604251" name="connsiteX61"/>
                  <a:gd fmla="*/ 169309 h 548000" name="connsiteY61"/>
                  <a:gd fmla="*/ 110525 w 604251" name="connsiteX62"/>
                  <a:gd fmla="*/ 169309 h 548000" name="connsiteY62"/>
                  <a:gd fmla="*/ 228325 w 604251" name="connsiteX63"/>
                  <a:gd fmla="*/ 51672 h 548000" name="connsiteY63"/>
                  <a:gd fmla="*/ 234192 w 604251" name="connsiteX64"/>
                  <a:gd fmla="*/ 10194 h 548000" name="connsiteY64"/>
                  <a:gd fmla="*/ 259154 w 604251" name="connsiteX65"/>
                  <a:gd fmla="*/ 0 h 548000" name="connsiteY6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b="b" l="l" r="r" t="t"/>
                <a:pathLst>
                  <a:path h="548000" w="604251">
                    <a:moveTo>
                      <a:pt x="308584" y="289801"/>
                    </a:moveTo>
                    <a:cubicBezTo>
                      <a:pt x="325249" y="289801"/>
                      <a:pt x="338158" y="294955"/>
                      <a:pt x="347312" y="305261"/>
                    </a:cubicBezTo>
                    <a:cubicBezTo>
                      <a:pt x="356465" y="315802"/>
                      <a:pt x="361629" y="327515"/>
                      <a:pt x="362568" y="340867"/>
                    </a:cubicBezTo>
                    <a:lnTo>
                      <a:pt x="345199" y="340867"/>
                    </a:lnTo>
                    <a:cubicBezTo>
                      <a:pt x="343322" y="330794"/>
                      <a:pt x="339331" y="322830"/>
                      <a:pt x="333464" y="316974"/>
                    </a:cubicBezTo>
                    <a:cubicBezTo>
                      <a:pt x="327596" y="311117"/>
                      <a:pt x="319381" y="308072"/>
                      <a:pt x="308819" y="308072"/>
                    </a:cubicBezTo>
                    <a:cubicBezTo>
                      <a:pt x="295910" y="308072"/>
                      <a:pt x="285348" y="313460"/>
                      <a:pt x="277368" y="324235"/>
                    </a:cubicBezTo>
                    <a:cubicBezTo>
                      <a:pt x="272908" y="330326"/>
                      <a:pt x="269857" y="338056"/>
                      <a:pt x="267979" y="347425"/>
                    </a:cubicBezTo>
                    <a:lnTo>
                      <a:pt x="327361" y="347425"/>
                    </a:lnTo>
                    <a:lnTo>
                      <a:pt x="322902" y="362417"/>
                    </a:lnTo>
                    <a:lnTo>
                      <a:pt x="265867" y="362417"/>
                    </a:lnTo>
                    <a:cubicBezTo>
                      <a:pt x="265632" y="366165"/>
                      <a:pt x="265397" y="369913"/>
                      <a:pt x="265397" y="373895"/>
                    </a:cubicBezTo>
                    <a:cubicBezTo>
                      <a:pt x="265397" y="375769"/>
                      <a:pt x="265632" y="377409"/>
                      <a:pt x="265632" y="379283"/>
                    </a:cubicBezTo>
                    <a:lnTo>
                      <a:pt x="327361" y="379283"/>
                    </a:lnTo>
                    <a:lnTo>
                      <a:pt x="322902" y="394275"/>
                    </a:lnTo>
                    <a:lnTo>
                      <a:pt x="267275" y="394275"/>
                    </a:lnTo>
                    <a:cubicBezTo>
                      <a:pt x="268918" y="403644"/>
                      <a:pt x="271969" y="411609"/>
                      <a:pt x="276194" y="418402"/>
                    </a:cubicBezTo>
                    <a:cubicBezTo>
                      <a:pt x="283470" y="429646"/>
                      <a:pt x="294032" y="435502"/>
                      <a:pt x="308350" y="435502"/>
                    </a:cubicBezTo>
                    <a:cubicBezTo>
                      <a:pt x="321493" y="435502"/>
                      <a:pt x="331586" y="429411"/>
                      <a:pt x="338393" y="417465"/>
                    </a:cubicBezTo>
                    <a:cubicBezTo>
                      <a:pt x="341913" y="411140"/>
                      <a:pt x="344730" y="402942"/>
                      <a:pt x="346608" y="392635"/>
                    </a:cubicBezTo>
                    <a:lnTo>
                      <a:pt x="363976" y="392635"/>
                    </a:lnTo>
                    <a:cubicBezTo>
                      <a:pt x="362333" y="409032"/>
                      <a:pt x="357170" y="422852"/>
                      <a:pt x="348485" y="433862"/>
                    </a:cubicBezTo>
                    <a:cubicBezTo>
                      <a:pt x="338158" y="447448"/>
                      <a:pt x="324075" y="454007"/>
                      <a:pt x="306237" y="454007"/>
                    </a:cubicBezTo>
                    <a:cubicBezTo>
                      <a:pt x="291216" y="454007"/>
                      <a:pt x="278306" y="448619"/>
                      <a:pt x="267979" y="437610"/>
                    </a:cubicBezTo>
                    <a:cubicBezTo>
                      <a:pt x="258121" y="427303"/>
                      <a:pt x="251784" y="412780"/>
                      <a:pt x="249202" y="394275"/>
                    </a:cubicBezTo>
                    <a:lnTo>
                      <a:pt x="222210" y="394275"/>
                    </a:lnTo>
                    <a:lnTo>
                      <a:pt x="226670" y="379283"/>
                    </a:lnTo>
                    <a:lnTo>
                      <a:pt x="247559" y="379283"/>
                    </a:lnTo>
                    <a:cubicBezTo>
                      <a:pt x="247324" y="376472"/>
                      <a:pt x="247324" y="373427"/>
                      <a:pt x="247324" y="370382"/>
                    </a:cubicBezTo>
                    <a:cubicBezTo>
                      <a:pt x="247324" y="367805"/>
                      <a:pt x="247324" y="365228"/>
                      <a:pt x="247559" y="362417"/>
                    </a:cubicBezTo>
                    <a:lnTo>
                      <a:pt x="222210" y="362417"/>
                    </a:lnTo>
                    <a:lnTo>
                      <a:pt x="226670" y="347425"/>
                    </a:lnTo>
                    <a:lnTo>
                      <a:pt x="249202" y="347425"/>
                    </a:lnTo>
                    <a:cubicBezTo>
                      <a:pt x="251784" y="334542"/>
                      <a:pt x="256243" y="323298"/>
                      <a:pt x="262815" y="313694"/>
                    </a:cubicBezTo>
                    <a:cubicBezTo>
                      <a:pt x="273847" y="297765"/>
                      <a:pt x="289103" y="289801"/>
                      <a:pt x="308584" y="289801"/>
                    </a:cubicBezTo>
                    <a:close/>
                    <a:moveTo>
                      <a:pt x="302008" y="254609"/>
                    </a:moveTo>
                    <a:cubicBezTo>
                      <a:pt x="237242" y="254609"/>
                      <a:pt x="184678" y="307100"/>
                      <a:pt x="184678" y="371778"/>
                    </a:cubicBezTo>
                    <a:cubicBezTo>
                      <a:pt x="184678" y="436689"/>
                      <a:pt x="237242" y="489181"/>
                      <a:pt x="302008" y="489181"/>
                    </a:cubicBezTo>
                    <a:cubicBezTo>
                      <a:pt x="367009" y="489181"/>
                      <a:pt x="419573" y="436689"/>
                      <a:pt x="419573" y="371778"/>
                    </a:cubicBezTo>
                    <a:cubicBezTo>
                      <a:pt x="419573" y="307100"/>
                      <a:pt x="367009" y="254609"/>
                      <a:pt x="302008" y="254609"/>
                    </a:cubicBezTo>
                    <a:close/>
                    <a:moveTo>
                      <a:pt x="259154" y="0"/>
                    </a:moveTo>
                    <a:cubicBezTo>
                      <a:pt x="268159" y="0"/>
                      <a:pt x="277135" y="3398"/>
                      <a:pt x="283940" y="10194"/>
                    </a:cubicBezTo>
                    <a:cubicBezTo>
                      <a:pt x="297785" y="24020"/>
                      <a:pt x="297785" y="46282"/>
                      <a:pt x="283940" y="59873"/>
                    </a:cubicBezTo>
                    <a:cubicBezTo>
                      <a:pt x="272676" y="71122"/>
                      <a:pt x="255780" y="72996"/>
                      <a:pt x="242639" y="65966"/>
                    </a:cubicBezTo>
                    <a:lnTo>
                      <a:pt x="138919" y="169309"/>
                    </a:lnTo>
                    <a:lnTo>
                      <a:pt x="465332" y="169309"/>
                    </a:lnTo>
                    <a:lnTo>
                      <a:pt x="361612" y="65966"/>
                    </a:lnTo>
                    <a:cubicBezTo>
                      <a:pt x="348237" y="72996"/>
                      <a:pt x="331341" y="71122"/>
                      <a:pt x="320077" y="59873"/>
                    </a:cubicBezTo>
                    <a:cubicBezTo>
                      <a:pt x="306467" y="46282"/>
                      <a:pt x="306467" y="24020"/>
                      <a:pt x="320077" y="10194"/>
                    </a:cubicBezTo>
                    <a:cubicBezTo>
                      <a:pt x="333922" y="-3398"/>
                      <a:pt x="356215" y="-3398"/>
                      <a:pt x="369825" y="10194"/>
                    </a:cubicBezTo>
                    <a:cubicBezTo>
                      <a:pt x="381089" y="21442"/>
                      <a:pt x="382966" y="38314"/>
                      <a:pt x="375926" y="51672"/>
                    </a:cubicBezTo>
                    <a:lnTo>
                      <a:pt x="493726" y="169309"/>
                    </a:lnTo>
                    <a:lnTo>
                      <a:pt x="548167" y="169309"/>
                    </a:lnTo>
                    <a:cubicBezTo>
                      <a:pt x="578908" y="169309"/>
                      <a:pt x="604251" y="188057"/>
                      <a:pt x="604251" y="210787"/>
                    </a:cubicBezTo>
                    <a:cubicBezTo>
                      <a:pt x="604251" y="230003"/>
                      <a:pt x="586182" y="246172"/>
                      <a:pt x="561778" y="250859"/>
                    </a:cubicBezTo>
                    <a:lnTo>
                      <a:pt x="538546" y="492462"/>
                    </a:lnTo>
                    <a:cubicBezTo>
                      <a:pt x="535026" y="522926"/>
                      <a:pt x="507102" y="548000"/>
                      <a:pt x="476361" y="548000"/>
                    </a:cubicBezTo>
                    <a:lnTo>
                      <a:pt x="127890" y="548000"/>
                    </a:lnTo>
                    <a:cubicBezTo>
                      <a:pt x="97150" y="548000"/>
                      <a:pt x="69225" y="522926"/>
                      <a:pt x="65705" y="492462"/>
                    </a:cubicBezTo>
                    <a:lnTo>
                      <a:pt x="42474" y="250859"/>
                    </a:lnTo>
                    <a:cubicBezTo>
                      <a:pt x="18069" y="246172"/>
                      <a:pt x="0" y="230003"/>
                      <a:pt x="0" y="210787"/>
                    </a:cubicBezTo>
                    <a:cubicBezTo>
                      <a:pt x="0" y="188057"/>
                      <a:pt x="25109" y="169309"/>
                      <a:pt x="56084" y="169309"/>
                    </a:cubicBezTo>
                    <a:lnTo>
                      <a:pt x="110525" y="169309"/>
                    </a:lnTo>
                    <a:lnTo>
                      <a:pt x="228325" y="51672"/>
                    </a:lnTo>
                    <a:cubicBezTo>
                      <a:pt x="221051" y="38314"/>
                      <a:pt x="222928" y="21442"/>
                      <a:pt x="234192" y="10194"/>
                    </a:cubicBezTo>
                    <a:cubicBezTo>
                      <a:pt x="241114" y="3398"/>
                      <a:pt x="250148" y="0"/>
                      <a:pt x="2591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endParaRPr>
              </a:p>
            </p:txBody>
          </p:sp>
        </p:grpSp>
        <p:sp>
          <p:nvSpPr>
            <p:cNvPr id="18" name="íş1idé">
              <a:extLst>
                <a:ext uri="{FF2B5EF4-FFF2-40B4-BE49-F238E27FC236}">
                  <a16:creationId xmlns:a16="http://schemas.microsoft.com/office/drawing/2014/main" id="{7F4D5B92-4098-4F4F-9FD0-F7D83B0E44AB}"/>
                </a:ext>
              </a:extLst>
            </p:cNvPr>
            <p:cNvSpPr/>
            <p:nvPr/>
          </p:nvSpPr>
          <p:spPr bwMode="auto">
            <a:xfrm>
              <a:off x="2175549" y="2188533"/>
              <a:ext cx="2107060" cy="7568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t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保护自己对他人负责</a:t>
              </a:r>
            </a:p>
          </p:txBody>
        </p:sp>
        <p:sp>
          <p:nvSpPr>
            <p:cNvPr id="19" name="iSľíďe">
              <a:extLst>
                <a:ext uri="{FF2B5EF4-FFF2-40B4-BE49-F238E27FC236}">
                  <a16:creationId xmlns:a16="http://schemas.microsoft.com/office/drawing/2014/main" id="{2429E2A7-2F6B-4B00-BC0C-4430572102F4}"/>
                </a:ext>
              </a:extLst>
            </p:cNvPr>
            <p:cNvSpPr txBox="1"/>
            <p:nvPr/>
          </p:nvSpPr>
          <p:spPr bwMode="auto">
            <a:xfrm>
              <a:off x="1604004" y="1769440"/>
              <a:ext cx="2318385" cy="3993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戴口罩</a:t>
              </a:r>
            </a:p>
          </p:txBody>
        </p:sp>
      </p:grpSp>
      <p:grpSp>
        <p:nvGrpSpPr>
          <p:cNvPr id="9" name="ísľiḓê">
            <a:extLst>
              <a:ext uri="{FF2B5EF4-FFF2-40B4-BE49-F238E27FC236}">
                <a16:creationId xmlns:a16="http://schemas.microsoft.com/office/drawing/2014/main" id="{6981BBE4-DFFA-4272-A713-C7C093CA488B}"/>
              </a:ext>
            </a:extLst>
          </p:cNvPr>
          <p:cNvGrpSpPr/>
          <p:nvPr/>
        </p:nvGrpSpPr>
        <p:grpSpPr>
          <a:xfrm>
            <a:off x="6853349" y="2746786"/>
            <a:ext cx="2889334" cy="1264781"/>
            <a:chOff x="4278947" y="1688744"/>
            <a:chExt cx="2889334" cy="1264781"/>
          </a:xfrm>
        </p:grpSpPr>
        <p:grpSp>
          <p:nvGrpSpPr>
            <p:cNvPr id="22" name="iṥḷïḋé">
              <a:extLst>
                <a:ext uri="{FF2B5EF4-FFF2-40B4-BE49-F238E27FC236}">
                  <a16:creationId xmlns:a16="http://schemas.microsoft.com/office/drawing/2014/main" id="{7147EE7D-9102-4272-8022-81F5BD8E2621}"/>
                </a:ext>
              </a:extLst>
            </p:cNvPr>
            <p:cNvGrpSpPr/>
            <p:nvPr/>
          </p:nvGrpSpPr>
          <p:grpSpPr>
            <a:xfrm>
              <a:off x="4278947" y="1753870"/>
              <a:ext cx="775335" cy="775335"/>
              <a:chOff x="7765" y="4580"/>
              <a:chExt cx="1221" cy="1221"/>
            </a:xfrm>
          </p:grpSpPr>
          <p:sp>
            <p:nvSpPr>
              <p:cNvPr id="25" name="iṥḻiḋê">
                <a:extLst>
                  <a:ext uri="{FF2B5EF4-FFF2-40B4-BE49-F238E27FC236}">
                    <a16:creationId xmlns:a16="http://schemas.microsoft.com/office/drawing/2014/main" id="{36EDC64E-3290-4655-A996-797160342844}"/>
                  </a:ext>
                </a:extLst>
              </p:cNvPr>
              <p:cNvSpPr/>
              <p:nvPr/>
            </p:nvSpPr>
            <p:spPr>
              <a:xfrm>
                <a:off x="7765" y="4580"/>
                <a:ext cx="1221" cy="1221"/>
              </a:xfrm>
              <a:prstGeom prst="ellipse">
                <a:avLst/>
              </a:prstGeom>
              <a:solidFill>
                <a:srgbClr val="597472"/>
              </a:solidFill>
              <a:ln cap="rnd" w="5715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endPara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endParaRPr>
              </a:p>
            </p:txBody>
          </p:sp>
          <p:sp>
            <p:nvSpPr>
              <p:cNvPr id="26" name="îṩľïḍé">
                <a:extLst>
                  <a:ext uri="{FF2B5EF4-FFF2-40B4-BE49-F238E27FC236}">
                    <a16:creationId xmlns:a16="http://schemas.microsoft.com/office/drawing/2014/main" id="{8B054A85-0C14-4C74-A45A-CE108A24DF1B}"/>
                  </a:ext>
                </a:extLst>
              </p:cNvPr>
              <p:cNvSpPr/>
              <p:nvPr/>
            </p:nvSpPr>
            <p:spPr>
              <a:xfrm>
                <a:off x="8062" y="4905"/>
                <a:ext cx="643" cy="584"/>
              </a:xfrm>
              <a:custGeom>
                <a:gdLst>
                  <a:gd fmla="*/ 308584 w 604251" name="connsiteX0"/>
                  <a:gd fmla="*/ 289801 h 548000" name="connsiteY0"/>
                  <a:gd fmla="*/ 347312 w 604251" name="connsiteX1"/>
                  <a:gd fmla="*/ 305261 h 548000" name="connsiteY1"/>
                  <a:gd fmla="*/ 362568 w 604251" name="connsiteX2"/>
                  <a:gd fmla="*/ 340867 h 548000" name="connsiteY2"/>
                  <a:gd fmla="*/ 345199 w 604251" name="connsiteX3"/>
                  <a:gd fmla="*/ 340867 h 548000" name="connsiteY3"/>
                  <a:gd fmla="*/ 333464 w 604251" name="connsiteX4"/>
                  <a:gd fmla="*/ 316974 h 548000" name="connsiteY4"/>
                  <a:gd fmla="*/ 308819 w 604251" name="connsiteX5"/>
                  <a:gd fmla="*/ 308072 h 548000" name="connsiteY5"/>
                  <a:gd fmla="*/ 277368 w 604251" name="connsiteX6"/>
                  <a:gd fmla="*/ 324235 h 548000" name="connsiteY6"/>
                  <a:gd fmla="*/ 267979 w 604251" name="connsiteX7"/>
                  <a:gd fmla="*/ 347425 h 548000" name="connsiteY7"/>
                  <a:gd fmla="*/ 327361 w 604251" name="connsiteX8"/>
                  <a:gd fmla="*/ 347425 h 548000" name="connsiteY8"/>
                  <a:gd fmla="*/ 322902 w 604251" name="connsiteX9"/>
                  <a:gd fmla="*/ 362417 h 548000" name="connsiteY9"/>
                  <a:gd fmla="*/ 265867 w 604251" name="connsiteX10"/>
                  <a:gd fmla="*/ 362417 h 548000" name="connsiteY10"/>
                  <a:gd fmla="*/ 265397 w 604251" name="connsiteX11"/>
                  <a:gd fmla="*/ 373895 h 548000" name="connsiteY11"/>
                  <a:gd fmla="*/ 265632 w 604251" name="connsiteX12"/>
                  <a:gd fmla="*/ 379283 h 548000" name="connsiteY12"/>
                  <a:gd fmla="*/ 327361 w 604251" name="connsiteX13"/>
                  <a:gd fmla="*/ 379283 h 548000" name="connsiteY13"/>
                  <a:gd fmla="*/ 322902 w 604251" name="connsiteX14"/>
                  <a:gd fmla="*/ 394275 h 548000" name="connsiteY14"/>
                  <a:gd fmla="*/ 267275 w 604251" name="connsiteX15"/>
                  <a:gd fmla="*/ 394275 h 548000" name="connsiteY15"/>
                  <a:gd fmla="*/ 276194 w 604251" name="connsiteX16"/>
                  <a:gd fmla="*/ 418402 h 548000" name="connsiteY16"/>
                  <a:gd fmla="*/ 308350 w 604251" name="connsiteX17"/>
                  <a:gd fmla="*/ 435502 h 548000" name="connsiteY17"/>
                  <a:gd fmla="*/ 338393 w 604251" name="connsiteX18"/>
                  <a:gd fmla="*/ 417465 h 548000" name="connsiteY18"/>
                  <a:gd fmla="*/ 346608 w 604251" name="connsiteX19"/>
                  <a:gd fmla="*/ 392635 h 548000" name="connsiteY19"/>
                  <a:gd fmla="*/ 363976 w 604251" name="connsiteX20"/>
                  <a:gd fmla="*/ 392635 h 548000" name="connsiteY20"/>
                  <a:gd fmla="*/ 348485 w 604251" name="connsiteX21"/>
                  <a:gd fmla="*/ 433862 h 548000" name="connsiteY21"/>
                  <a:gd fmla="*/ 306237 w 604251" name="connsiteX22"/>
                  <a:gd fmla="*/ 454007 h 548000" name="connsiteY22"/>
                  <a:gd fmla="*/ 267979 w 604251" name="connsiteX23"/>
                  <a:gd fmla="*/ 437610 h 548000" name="connsiteY23"/>
                  <a:gd fmla="*/ 249202 w 604251" name="connsiteX24"/>
                  <a:gd fmla="*/ 394275 h 548000" name="connsiteY24"/>
                  <a:gd fmla="*/ 222210 w 604251" name="connsiteX25"/>
                  <a:gd fmla="*/ 394275 h 548000" name="connsiteY25"/>
                  <a:gd fmla="*/ 226670 w 604251" name="connsiteX26"/>
                  <a:gd fmla="*/ 379283 h 548000" name="connsiteY26"/>
                  <a:gd fmla="*/ 247559 w 604251" name="connsiteX27"/>
                  <a:gd fmla="*/ 379283 h 548000" name="connsiteY27"/>
                  <a:gd fmla="*/ 247324 w 604251" name="connsiteX28"/>
                  <a:gd fmla="*/ 370382 h 548000" name="connsiteY28"/>
                  <a:gd fmla="*/ 247559 w 604251" name="connsiteX29"/>
                  <a:gd fmla="*/ 362417 h 548000" name="connsiteY29"/>
                  <a:gd fmla="*/ 222210 w 604251" name="connsiteX30"/>
                  <a:gd fmla="*/ 362417 h 548000" name="connsiteY30"/>
                  <a:gd fmla="*/ 226670 w 604251" name="connsiteX31"/>
                  <a:gd fmla="*/ 347425 h 548000" name="connsiteY31"/>
                  <a:gd fmla="*/ 249202 w 604251" name="connsiteX32"/>
                  <a:gd fmla="*/ 347425 h 548000" name="connsiteY32"/>
                  <a:gd fmla="*/ 262815 w 604251" name="connsiteX33"/>
                  <a:gd fmla="*/ 313694 h 548000" name="connsiteY33"/>
                  <a:gd fmla="*/ 308584 w 604251" name="connsiteX34"/>
                  <a:gd fmla="*/ 289801 h 548000" name="connsiteY34"/>
                  <a:gd fmla="*/ 302008 w 604251" name="connsiteX35"/>
                  <a:gd fmla="*/ 254609 h 548000" name="connsiteY35"/>
                  <a:gd fmla="*/ 184678 w 604251" name="connsiteX36"/>
                  <a:gd fmla="*/ 371778 h 548000" name="connsiteY36"/>
                  <a:gd fmla="*/ 302008 w 604251" name="connsiteX37"/>
                  <a:gd fmla="*/ 489181 h 548000" name="connsiteY37"/>
                  <a:gd fmla="*/ 419573 w 604251" name="connsiteX38"/>
                  <a:gd fmla="*/ 371778 h 548000" name="connsiteY38"/>
                  <a:gd fmla="*/ 302008 w 604251" name="connsiteX39"/>
                  <a:gd fmla="*/ 254609 h 548000" name="connsiteY39"/>
                  <a:gd fmla="*/ 259154 w 604251" name="connsiteX40"/>
                  <a:gd fmla="*/ 0 h 548000" name="connsiteY40"/>
                  <a:gd fmla="*/ 283940 w 604251" name="connsiteX41"/>
                  <a:gd fmla="*/ 10194 h 548000" name="connsiteY41"/>
                  <a:gd fmla="*/ 283940 w 604251" name="connsiteX42"/>
                  <a:gd fmla="*/ 59873 h 548000" name="connsiteY42"/>
                  <a:gd fmla="*/ 242639 w 604251" name="connsiteX43"/>
                  <a:gd fmla="*/ 65966 h 548000" name="connsiteY43"/>
                  <a:gd fmla="*/ 138919 w 604251" name="connsiteX44"/>
                  <a:gd fmla="*/ 169309 h 548000" name="connsiteY44"/>
                  <a:gd fmla="*/ 465332 w 604251" name="connsiteX45"/>
                  <a:gd fmla="*/ 169309 h 548000" name="connsiteY45"/>
                  <a:gd fmla="*/ 361612 w 604251" name="connsiteX46"/>
                  <a:gd fmla="*/ 65966 h 548000" name="connsiteY46"/>
                  <a:gd fmla="*/ 320077 w 604251" name="connsiteX47"/>
                  <a:gd fmla="*/ 59873 h 548000" name="connsiteY47"/>
                  <a:gd fmla="*/ 320077 w 604251" name="connsiteX48"/>
                  <a:gd fmla="*/ 10194 h 548000" name="connsiteY48"/>
                  <a:gd fmla="*/ 369825 w 604251" name="connsiteX49"/>
                  <a:gd fmla="*/ 10194 h 548000" name="connsiteY49"/>
                  <a:gd fmla="*/ 375926 w 604251" name="connsiteX50"/>
                  <a:gd fmla="*/ 51672 h 548000" name="connsiteY50"/>
                  <a:gd fmla="*/ 493726 w 604251" name="connsiteX51"/>
                  <a:gd fmla="*/ 169309 h 548000" name="connsiteY51"/>
                  <a:gd fmla="*/ 548167 w 604251" name="connsiteX52"/>
                  <a:gd fmla="*/ 169309 h 548000" name="connsiteY52"/>
                  <a:gd fmla="*/ 604251 w 604251" name="connsiteX53"/>
                  <a:gd fmla="*/ 210787 h 548000" name="connsiteY53"/>
                  <a:gd fmla="*/ 561778 w 604251" name="connsiteX54"/>
                  <a:gd fmla="*/ 250859 h 548000" name="connsiteY54"/>
                  <a:gd fmla="*/ 538546 w 604251" name="connsiteX55"/>
                  <a:gd fmla="*/ 492462 h 548000" name="connsiteY55"/>
                  <a:gd fmla="*/ 476361 w 604251" name="connsiteX56"/>
                  <a:gd fmla="*/ 548000 h 548000" name="connsiteY56"/>
                  <a:gd fmla="*/ 127890 w 604251" name="connsiteX57"/>
                  <a:gd fmla="*/ 548000 h 548000" name="connsiteY57"/>
                  <a:gd fmla="*/ 65705 w 604251" name="connsiteX58"/>
                  <a:gd fmla="*/ 492462 h 548000" name="connsiteY58"/>
                  <a:gd fmla="*/ 42474 w 604251" name="connsiteX59"/>
                  <a:gd fmla="*/ 250859 h 548000" name="connsiteY59"/>
                  <a:gd fmla="*/ 0 w 604251" name="connsiteX60"/>
                  <a:gd fmla="*/ 210787 h 548000" name="connsiteY60"/>
                  <a:gd fmla="*/ 56084 w 604251" name="connsiteX61"/>
                  <a:gd fmla="*/ 169309 h 548000" name="connsiteY61"/>
                  <a:gd fmla="*/ 110525 w 604251" name="connsiteX62"/>
                  <a:gd fmla="*/ 169309 h 548000" name="connsiteY62"/>
                  <a:gd fmla="*/ 228325 w 604251" name="connsiteX63"/>
                  <a:gd fmla="*/ 51672 h 548000" name="connsiteY63"/>
                  <a:gd fmla="*/ 234192 w 604251" name="connsiteX64"/>
                  <a:gd fmla="*/ 10194 h 548000" name="connsiteY64"/>
                  <a:gd fmla="*/ 259154 w 604251" name="connsiteX65"/>
                  <a:gd fmla="*/ 0 h 548000" name="connsiteY6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b="b" l="l" r="r" t="t"/>
                <a:pathLst>
                  <a:path h="548000" w="604251">
                    <a:moveTo>
                      <a:pt x="308584" y="289801"/>
                    </a:moveTo>
                    <a:cubicBezTo>
                      <a:pt x="325249" y="289801"/>
                      <a:pt x="338158" y="294955"/>
                      <a:pt x="347312" y="305261"/>
                    </a:cubicBezTo>
                    <a:cubicBezTo>
                      <a:pt x="356465" y="315802"/>
                      <a:pt x="361629" y="327515"/>
                      <a:pt x="362568" y="340867"/>
                    </a:cubicBezTo>
                    <a:lnTo>
                      <a:pt x="345199" y="340867"/>
                    </a:lnTo>
                    <a:cubicBezTo>
                      <a:pt x="343322" y="330794"/>
                      <a:pt x="339331" y="322830"/>
                      <a:pt x="333464" y="316974"/>
                    </a:cubicBezTo>
                    <a:cubicBezTo>
                      <a:pt x="327596" y="311117"/>
                      <a:pt x="319381" y="308072"/>
                      <a:pt x="308819" y="308072"/>
                    </a:cubicBezTo>
                    <a:cubicBezTo>
                      <a:pt x="295910" y="308072"/>
                      <a:pt x="285348" y="313460"/>
                      <a:pt x="277368" y="324235"/>
                    </a:cubicBezTo>
                    <a:cubicBezTo>
                      <a:pt x="272908" y="330326"/>
                      <a:pt x="269857" y="338056"/>
                      <a:pt x="267979" y="347425"/>
                    </a:cubicBezTo>
                    <a:lnTo>
                      <a:pt x="327361" y="347425"/>
                    </a:lnTo>
                    <a:lnTo>
                      <a:pt x="322902" y="362417"/>
                    </a:lnTo>
                    <a:lnTo>
                      <a:pt x="265867" y="362417"/>
                    </a:lnTo>
                    <a:cubicBezTo>
                      <a:pt x="265632" y="366165"/>
                      <a:pt x="265397" y="369913"/>
                      <a:pt x="265397" y="373895"/>
                    </a:cubicBezTo>
                    <a:cubicBezTo>
                      <a:pt x="265397" y="375769"/>
                      <a:pt x="265632" y="377409"/>
                      <a:pt x="265632" y="379283"/>
                    </a:cubicBezTo>
                    <a:lnTo>
                      <a:pt x="327361" y="379283"/>
                    </a:lnTo>
                    <a:lnTo>
                      <a:pt x="322902" y="394275"/>
                    </a:lnTo>
                    <a:lnTo>
                      <a:pt x="267275" y="394275"/>
                    </a:lnTo>
                    <a:cubicBezTo>
                      <a:pt x="268918" y="403644"/>
                      <a:pt x="271969" y="411609"/>
                      <a:pt x="276194" y="418402"/>
                    </a:cubicBezTo>
                    <a:cubicBezTo>
                      <a:pt x="283470" y="429646"/>
                      <a:pt x="294032" y="435502"/>
                      <a:pt x="308350" y="435502"/>
                    </a:cubicBezTo>
                    <a:cubicBezTo>
                      <a:pt x="321493" y="435502"/>
                      <a:pt x="331586" y="429411"/>
                      <a:pt x="338393" y="417465"/>
                    </a:cubicBezTo>
                    <a:cubicBezTo>
                      <a:pt x="341913" y="411140"/>
                      <a:pt x="344730" y="402942"/>
                      <a:pt x="346608" y="392635"/>
                    </a:cubicBezTo>
                    <a:lnTo>
                      <a:pt x="363976" y="392635"/>
                    </a:lnTo>
                    <a:cubicBezTo>
                      <a:pt x="362333" y="409032"/>
                      <a:pt x="357170" y="422852"/>
                      <a:pt x="348485" y="433862"/>
                    </a:cubicBezTo>
                    <a:cubicBezTo>
                      <a:pt x="338158" y="447448"/>
                      <a:pt x="324075" y="454007"/>
                      <a:pt x="306237" y="454007"/>
                    </a:cubicBezTo>
                    <a:cubicBezTo>
                      <a:pt x="291216" y="454007"/>
                      <a:pt x="278306" y="448619"/>
                      <a:pt x="267979" y="437610"/>
                    </a:cubicBezTo>
                    <a:cubicBezTo>
                      <a:pt x="258121" y="427303"/>
                      <a:pt x="251784" y="412780"/>
                      <a:pt x="249202" y="394275"/>
                    </a:cubicBezTo>
                    <a:lnTo>
                      <a:pt x="222210" y="394275"/>
                    </a:lnTo>
                    <a:lnTo>
                      <a:pt x="226670" y="379283"/>
                    </a:lnTo>
                    <a:lnTo>
                      <a:pt x="247559" y="379283"/>
                    </a:lnTo>
                    <a:cubicBezTo>
                      <a:pt x="247324" y="376472"/>
                      <a:pt x="247324" y="373427"/>
                      <a:pt x="247324" y="370382"/>
                    </a:cubicBezTo>
                    <a:cubicBezTo>
                      <a:pt x="247324" y="367805"/>
                      <a:pt x="247324" y="365228"/>
                      <a:pt x="247559" y="362417"/>
                    </a:cubicBezTo>
                    <a:lnTo>
                      <a:pt x="222210" y="362417"/>
                    </a:lnTo>
                    <a:lnTo>
                      <a:pt x="226670" y="347425"/>
                    </a:lnTo>
                    <a:lnTo>
                      <a:pt x="249202" y="347425"/>
                    </a:lnTo>
                    <a:cubicBezTo>
                      <a:pt x="251784" y="334542"/>
                      <a:pt x="256243" y="323298"/>
                      <a:pt x="262815" y="313694"/>
                    </a:cubicBezTo>
                    <a:cubicBezTo>
                      <a:pt x="273847" y="297765"/>
                      <a:pt x="289103" y="289801"/>
                      <a:pt x="308584" y="289801"/>
                    </a:cubicBezTo>
                    <a:close/>
                    <a:moveTo>
                      <a:pt x="302008" y="254609"/>
                    </a:moveTo>
                    <a:cubicBezTo>
                      <a:pt x="237242" y="254609"/>
                      <a:pt x="184678" y="307100"/>
                      <a:pt x="184678" y="371778"/>
                    </a:cubicBezTo>
                    <a:cubicBezTo>
                      <a:pt x="184678" y="436689"/>
                      <a:pt x="237242" y="489181"/>
                      <a:pt x="302008" y="489181"/>
                    </a:cubicBezTo>
                    <a:cubicBezTo>
                      <a:pt x="367009" y="489181"/>
                      <a:pt x="419573" y="436689"/>
                      <a:pt x="419573" y="371778"/>
                    </a:cubicBezTo>
                    <a:cubicBezTo>
                      <a:pt x="419573" y="307100"/>
                      <a:pt x="367009" y="254609"/>
                      <a:pt x="302008" y="254609"/>
                    </a:cubicBezTo>
                    <a:close/>
                    <a:moveTo>
                      <a:pt x="259154" y="0"/>
                    </a:moveTo>
                    <a:cubicBezTo>
                      <a:pt x="268159" y="0"/>
                      <a:pt x="277135" y="3398"/>
                      <a:pt x="283940" y="10194"/>
                    </a:cubicBezTo>
                    <a:cubicBezTo>
                      <a:pt x="297785" y="24020"/>
                      <a:pt x="297785" y="46282"/>
                      <a:pt x="283940" y="59873"/>
                    </a:cubicBezTo>
                    <a:cubicBezTo>
                      <a:pt x="272676" y="71122"/>
                      <a:pt x="255780" y="72996"/>
                      <a:pt x="242639" y="65966"/>
                    </a:cubicBezTo>
                    <a:lnTo>
                      <a:pt x="138919" y="169309"/>
                    </a:lnTo>
                    <a:lnTo>
                      <a:pt x="465332" y="169309"/>
                    </a:lnTo>
                    <a:lnTo>
                      <a:pt x="361612" y="65966"/>
                    </a:lnTo>
                    <a:cubicBezTo>
                      <a:pt x="348237" y="72996"/>
                      <a:pt x="331341" y="71122"/>
                      <a:pt x="320077" y="59873"/>
                    </a:cubicBezTo>
                    <a:cubicBezTo>
                      <a:pt x="306467" y="46282"/>
                      <a:pt x="306467" y="24020"/>
                      <a:pt x="320077" y="10194"/>
                    </a:cubicBezTo>
                    <a:cubicBezTo>
                      <a:pt x="333922" y="-3398"/>
                      <a:pt x="356215" y="-3398"/>
                      <a:pt x="369825" y="10194"/>
                    </a:cubicBezTo>
                    <a:cubicBezTo>
                      <a:pt x="381089" y="21442"/>
                      <a:pt x="382966" y="38314"/>
                      <a:pt x="375926" y="51672"/>
                    </a:cubicBezTo>
                    <a:lnTo>
                      <a:pt x="493726" y="169309"/>
                    </a:lnTo>
                    <a:lnTo>
                      <a:pt x="548167" y="169309"/>
                    </a:lnTo>
                    <a:cubicBezTo>
                      <a:pt x="578908" y="169309"/>
                      <a:pt x="604251" y="188057"/>
                      <a:pt x="604251" y="210787"/>
                    </a:cubicBezTo>
                    <a:cubicBezTo>
                      <a:pt x="604251" y="230003"/>
                      <a:pt x="586182" y="246172"/>
                      <a:pt x="561778" y="250859"/>
                    </a:cubicBezTo>
                    <a:lnTo>
                      <a:pt x="538546" y="492462"/>
                    </a:lnTo>
                    <a:cubicBezTo>
                      <a:pt x="535026" y="522926"/>
                      <a:pt x="507102" y="548000"/>
                      <a:pt x="476361" y="548000"/>
                    </a:cubicBezTo>
                    <a:lnTo>
                      <a:pt x="127890" y="548000"/>
                    </a:lnTo>
                    <a:cubicBezTo>
                      <a:pt x="97150" y="548000"/>
                      <a:pt x="69225" y="522926"/>
                      <a:pt x="65705" y="492462"/>
                    </a:cubicBezTo>
                    <a:lnTo>
                      <a:pt x="42474" y="250859"/>
                    </a:lnTo>
                    <a:cubicBezTo>
                      <a:pt x="18069" y="246172"/>
                      <a:pt x="0" y="230003"/>
                      <a:pt x="0" y="210787"/>
                    </a:cubicBezTo>
                    <a:cubicBezTo>
                      <a:pt x="0" y="188057"/>
                      <a:pt x="25109" y="169309"/>
                      <a:pt x="56084" y="169309"/>
                    </a:cubicBezTo>
                    <a:lnTo>
                      <a:pt x="110525" y="169309"/>
                    </a:lnTo>
                    <a:lnTo>
                      <a:pt x="228325" y="51672"/>
                    </a:lnTo>
                    <a:cubicBezTo>
                      <a:pt x="221051" y="38314"/>
                      <a:pt x="222928" y="21442"/>
                      <a:pt x="234192" y="10194"/>
                    </a:cubicBezTo>
                    <a:cubicBezTo>
                      <a:pt x="241114" y="3398"/>
                      <a:pt x="250148" y="0"/>
                      <a:pt x="2591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endParaRPr>
              </a:p>
            </p:txBody>
          </p:sp>
        </p:grpSp>
        <p:sp>
          <p:nvSpPr>
            <p:cNvPr id="23" name="îśḷiḑè">
              <a:extLst>
                <a:ext uri="{FF2B5EF4-FFF2-40B4-BE49-F238E27FC236}">
                  <a16:creationId xmlns:a16="http://schemas.microsoft.com/office/drawing/2014/main" id="{54E54F81-3C91-4DF5-BAFB-4D82507A8530}"/>
                </a:ext>
              </a:extLst>
            </p:cNvPr>
            <p:cNvSpPr/>
            <p:nvPr/>
          </p:nvSpPr>
          <p:spPr bwMode="auto">
            <a:xfrm>
              <a:off x="5061221" y="2022634"/>
              <a:ext cx="2107060" cy="9308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t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发热、乏力、干咳</a:t>
              </a:r>
            </a:p>
          </p:txBody>
        </p:sp>
        <p:sp>
          <p:nvSpPr>
            <p:cNvPr id="24" name="îšļíḓê">
              <a:extLst>
                <a:ext uri="{FF2B5EF4-FFF2-40B4-BE49-F238E27FC236}">
                  <a16:creationId xmlns:a16="http://schemas.microsoft.com/office/drawing/2014/main" id="{757B1E53-6C5F-46E6-A52C-2F081CD834DD}"/>
                </a:ext>
              </a:extLst>
            </p:cNvPr>
            <p:cNvSpPr txBox="1"/>
            <p:nvPr/>
          </p:nvSpPr>
          <p:spPr bwMode="auto">
            <a:xfrm>
              <a:off x="4574117" y="1688744"/>
              <a:ext cx="2318385" cy="3993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早就医</a:t>
              </a:r>
            </a:p>
          </p:txBody>
        </p:sp>
      </p:grpSp>
      <p:grpSp>
        <p:nvGrpSpPr>
          <p:cNvPr id="11" name="íŝḷíḓé">
            <a:extLst>
              <a:ext uri="{FF2B5EF4-FFF2-40B4-BE49-F238E27FC236}">
                <a16:creationId xmlns:a16="http://schemas.microsoft.com/office/drawing/2014/main" id="{EED4C10E-4CFF-4C07-B6E5-8E8864323F11}"/>
              </a:ext>
            </a:extLst>
          </p:cNvPr>
          <p:cNvGrpSpPr/>
          <p:nvPr/>
        </p:nvGrpSpPr>
        <p:grpSpPr>
          <a:xfrm>
            <a:off x="7644311" y="3562120"/>
            <a:ext cx="2770461" cy="1318558"/>
            <a:chOff x="4278947" y="1753870"/>
            <a:chExt cx="2770461" cy="1318558"/>
          </a:xfrm>
        </p:grpSpPr>
        <p:grpSp>
          <p:nvGrpSpPr>
            <p:cNvPr id="12" name="ïşḻïďè">
              <a:extLst>
                <a:ext uri="{FF2B5EF4-FFF2-40B4-BE49-F238E27FC236}">
                  <a16:creationId xmlns:a16="http://schemas.microsoft.com/office/drawing/2014/main" id="{4C5C549B-1092-4831-8A5B-4898C56FD1E7}"/>
                </a:ext>
              </a:extLst>
            </p:cNvPr>
            <p:cNvGrpSpPr/>
            <p:nvPr/>
          </p:nvGrpSpPr>
          <p:grpSpPr>
            <a:xfrm>
              <a:off x="4278947" y="1753870"/>
              <a:ext cx="775335" cy="775335"/>
              <a:chOff x="7765" y="4580"/>
              <a:chExt cx="1221" cy="1221"/>
            </a:xfrm>
          </p:grpSpPr>
          <p:sp>
            <p:nvSpPr>
              <p:cNvPr id="15" name="íṧḷíḓè">
                <a:extLst>
                  <a:ext uri="{FF2B5EF4-FFF2-40B4-BE49-F238E27FC236}">
                    <a16:creationId xmlns:a16="http://schemas.microsoft.com/office/drawing/2014/main" id="{E9CBCE27-4AD5-4D4A-A745-8C588F1A37A4}"/>
                  </a:ext>
                </a:extLst>
              </p:cNvPr>
              <p:cNvSpPr/>
              <p:nvPr/>
            </p:nvSpPr>
            <p:spPr>
              <a:xfrm>
                <a:off x="7765" y="4580"/>
                <a:ext cx="1221" cy="1221"/>
              </a:xfrm>
              <a:prstGeom prst="ellipse">
                <a:avLst/>
              </a:prstGeom>
              <a:solidFill>
                <a:srgbClr val="FCCF00"/>
              </a:solidFill>
              <a:ln cap="rnd" w="5715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endPara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endParaRPr>
              </a:p>
            </p:txBody>
          </p:sp>
          <p:sp>
            <p:nvSpPr>
              <p:cNvPr id="16" name="ïṣḷiďe">
                <a:extLst>
                  <a:ext uri="{FF2B5EF4-FFF2-40B4-BE49-F238E27FC236}">
                    <a16:creationId xmlns:a16="http://schemas.microsoft.com/office/drawing/2014/main" id="{09FC28B5-459F-4176-BB0E-3ABEFFC6EFB5}"/>
                  </a:ext>
                </a:extLst>
              </p:cNvPr>
              <p:cNvSpPr/>
              <p:nvPr/>
            </p:nvSpPr>
            <p:spPr>
              <a:xfrm>
                <a:off x="8062" y="4905"/>
                <a:ext cx="643" cy="584"/>
              </a:xfrm>
              <a:custGeom>
                <a:gdLst>
                  <a:gd fmla="*/ 308584 w 604251" name="connsiteX0"/>
                  <a:gd fmla="*/ 289801 h 548000" name="connsiteY0"/>
                  <a:gd fmla="*/ 347312 w 604251" name="connsiteX1"/>
                  <a:gd fmla="*/ 305261 h 548000" name="connsiteY1"/>
                  <a:gd fmla="*/ 362568 w 604251" name="connsiteX2"/>
                  <a:gd fmla="*/ 340867 h 548000" name="connsiteY2"/>
                  <a:gd fmla="*/ 345199 w 604251" name="connsiteX3"/>
                  <a:gd fmla="*/ 340867 h 548000" name="connsiteY3"/>
                  <a:gd fmla="*/ 333464 w 604251" name="connsiteX4"/>
                  <a:gd fmla="*/ 316974 h 548000" name="connsiteY4"/>
                  <a:gd fmla="*/ 308819 w 604251" name="connsiteX5"/>
                  <a:gd fmla="*/ 308072 h 548000" name="connsiteY5"/>
                  <a:gd fmla="*/ 277368 w 604251" name="connsiteX6"/>
                  <a:gd fmla="*/ 324235 h 548000" name="connsiteY6"/>
                  <a:gd fmla="*/ 267979 w 604251" name="connsiteX7"/>
                  <a:gd fmla="*/ 347425 h 548000" name="connsiteY7"/>
                  <a:gd fmla="*/ 327361 w 604251" name="connsiteX8"/>
                  <a:gd fmla="*/ 347425 h 548000" name="connsiteY8"/>
                  <a:gd fmla="*/ 322902 w 604251" name="connsiteX9"/>
                  <a:gd fmla="*/ 362417 h 548000" name="connsiteY9"/>
                  <a:gd fmla="*/ 265867 w 604251" name="connsiteX10"/>
                  <a:gd fmla="*/ 362417 h 548000" name="connsiteY10"/>
                  <a:gd fmla="*/ 265397 w 604251" name="connsiteX11"/>
                  <a:gd fmla="*/ 373895 h 548000" name="connsiteY11"/>
                  <a:gd fmla="*/ 265632 w 604251" name="connsiteX12"/>
                  <a:gd fmla="*/ 379283 h 548000" name="connsiteY12"/>
                  <a:gd fmla="*/ 327361 w 604251" name="connsiteX13"/>
                  <a:gd fmla="*/ 379283 h 548000" name="connsiteY13"/>
                  <a:gd fmla="*/ 322902 w 604251" name="connsiteX14"/>
                  <a:gd fmla="*/ 394275 h 548000" name="connsiteY14"/>
                  <a:gd fmla="*/ 267275 w 604251" name="connsiteX15"/>
                  <a:gd fmla="*/ 394275 h 548000" name="connsiteY15"/>
                  <a:gd fmla="*/ 276194 w 604251" name="connsiteX16"/>
                  <a:gd fmla="*/ 418402 h 548000" name="connsiteY16"/>
                  <a:gd fmla="*/ 308350 w 604251" name="connsiteX17"/>
                  <a:gd fmla="*/ 435502 h 548000" name="connsiteY17"/>
                  <a:gd fmla="*/ 338393 w 604251" name="connsiteX18"/>
                  <a:gd fmla="*/ 417465 h 548000" name="connsiteY18"/>
                  <a:gd fmla="*/ 346608 w 604251" name="connsiteX19"/>
                  <a:gd fmla="*/ 392635 h 548000" name="connsiteY19"/>
                  <a:gd fmla="*/ 363976 w 604251" name="connsiteX20"/>
                  <a:gd fmla="*/ 392635 h 548000" name="connsiteY20"/>
                  <a:gd fmla="*/ 348485 w 604251" name="connsiteX21"/>
                  <a:gd fmla="*/ 433862 h 548000" name="connsiteY21"/>
                  <a:gd fmla="*/ 306237 w 604251" name="connsiteX22"/>
                  <a:gd fmla="*/ 454007 h 548000" name="connsiteY22"/>
                  <a:gd fmla="*/ 267979 w 604251" name="connsiteX23"/>
                  <a:gd fmla="*/ 437610 h 548000" name="connsiteY23"/>
                  <a:gd fmla="*/ 249202 w 604251" name="connsiteX24"/>
                  <a:gd fmla="*/ 394275 h 548000" name="connsiteY24"/>
                  <a:gd fmla="*/ 222210 w 604251" name="connsiteX25"/>
                  <a:gd fmla="*/ 394275 h 548000" name="connsiteY25"/>
                  <a:gd fmla="*/ 226670 w 604251" name="connsiteX26"/>
                  <a:gd fmla="*/ 379283 h 548000" name="connsiteY26"/>
                  <a:gd fmla="*/ 247559 w 604251" name="connsiteX27"/>
                  <a:gd fmla="*/ 379283 h 548000" name="connsiteY27"/>
                  <a:gd fmla="*/ 247324 w 604251" name="connsiteX28"/>
                  <a:gd fmla="*/ 370382 h 548000" name="connsiteY28"/>
                  <a:gd fmla="*/ 247559 w 604251" name="connsiteX29"/>
                  <a:gd fmla="*/ 362417 h 548000" name="connsiteY29"/>
                  <a:gd fmla="*/ 222210 w 604251" name="connsiteX30"/>
                  <a:gd fmla="*/ 362417 h 548000" name="connsiteY30"/>
                  <a:gd fmla="*/ 226670 w 604251" name="connsiteX31"/>
                  <a:gd fmla="*/ 347425 h 548000" name="connsiteY31"/>
                  <a:gd fmla="*/ 249202 w 604251" name="connsiteX32"/>
                  <a:gd fmla="*/ 347425 h 548000" name="connsiteY32"/>
                  <a:gd fmla="*/ 262815 w 604251" name="connsiteX33"/>
                  <a:gd fmla="*/ 313694 h 548000" name="connsiteY33"/>
                  <a:gd fmla="*/ 308584 w 604251" name="connsiteX34"/>
                  <a:gd fmla="*/ 289801 h 548000" name="connsiteY34"/>
                  <a:gd fmla="*/ 302008 w 604251" name="connsiteX35"/>
                  <a:gd fmla="*/ 254609 h 548000" name="connsiteY35"/>
                  <a:gd fmla="*/ 184678 w 604251" name="connsiteX36"/>
                  <a:gd fmla="*/ 371778 h 548000" name="connsiteY36"/>
                  <a:gd fmla="*/ 302008 w 604251" name="connsiteX37"/>
                  <a:gd fmla="*/ 489181 h 548000" name="connsiteY37"/>
                  <a:gd fmla="*/ 419573 w 604251" name="connsiteX38"/>
                  <a:gd fmla="*/ 371778 h 548000" name="connsiteY38"/>
                  <a:gd fmla="*/ 302008 w 604251" name="connsiteX39"/>
                  <a:gd fmla="*/ 254609 h 548000" name="connsiteY39"/>
                  <a:gd fmla="*/ 259154 w 604251" name="connsiteX40"/>
                  <a:gd fmla="*/ 0 h 548000" name="connsiteY40"/>
                  <a:gd fmla="*/ 283940 w 604251" name="connsiteX41"/>
                  <a:gd fmla="*/ 10194 h 548000" name="connsiteY41"/>
                  <a:gd fmla="*/ 283940 w 604251" name="connsiteX42"/>
                  <a:gd fmla="*/ 59873 h 548000" name="connsiteY42"/>
                  <a:gd fmla="*/ 242639 w 604251" name="connsiteX43"/>
                  <a:gd fmla="*/ 65966 h 548000" name="connsiteY43"/>
                  <a:gd fmla="*/ 138919 w 604251" name="connsiteX44"/>
                  <a:gd fmla="*/ 169309 h 548000" name="connsiteY44"/>
                  <a:gd fmla="*/ 465332 w 604251" name="connsiteX45"/>
                  <a:gd fmla="*/ 169309 h 548000" name="connsiteY45"/>
                  <a:gd fmla="*/ 361612 w 604251" name="connsiteX46"/>
                  <a:gd fmla="*/ 65966 h 548000" name="connsiteY46"/>
                  <a:gd fmla="*/ 320077 w 604251" name="connsiteX47"/>
                  <a:gd fmla="*/ 59873 h 548000" name="connsiteY47"/>
                  <a:gd fmla="*/ 320077 w 604251" name="connsiteX48"/>
                  <a:gd fmla="*/ 10194 h 548000" name="connsiteY48"/>
                  <a:gd fmla="*/ 369825 w 604251" name="connsiteX49"/>
                  <a:gd fmla="*/ 10194 h 548000" name="connsiteY49"/>
                  <a:gd fmla="*/ 375926 w 604251" name="connsiteX50"/>
                  <a:gd fmla="*/ 51672 h 548000" name="connsiteY50"/>
                  <a:gd fmla="*/ 493726 w 604251" name="connsiteX51"/>
                  <a:gd fmla="*/ 169309 h 548000" name="connsiteY51"/>
                  <a:gd fmla="*/ 548167 w 604251" name="connsiteX52"/>
                  <a:gd fmla="*/ 169309 h 548000" name="connsiteY52"/>
                  <a:gd fmla="*/ 604251 w 604251" name="connsiteX53"/>
                  <a:gd fmla="*/ 210787 h 548000" name="connsiteY53"/>
                  <a:gd fmla="*/ 561778 w 604251" name="connsiteX54"/>
                  <a:gd fmla="*/ 250859 h 548000" name="connsiteY54"/>
                  <a:gd fmla="*/ 538546 w 604251" name="connsiteX55"/>
                  <a:gd fmla="*/ 492462 h 548000" name="connsiteY55"/>
                  <a:gd fmla="*/ 476361 w 604251" name="connsiteX56"/>
                  <a:gd fmla="*/ 548000 h 548000" name="connsiteY56"/>
                  <a:gd fmla="*/ 127890 w 604251" name="connsiteX57"/>
                  <a:gd fmla="*/ 548000 h 548000" name="connsiteY57"/>
                  <a:gd fmla="*/ 65705 w 604251" name="connsiteX58"/>
                  <a:gd fmla="*/ 492462 h 548000" name="connsiteY58"/>
                  <a:gd fmla="*/ 42474 w 604251" name="connsiteX59"/>
                  <a:gd fmla="*/ 250859 h 548000" name="connsiteY59"/>
                  <a:gd fmla="*/ 0 w 604251" name="connsiteX60"/>
                  <a:gd fmla="*/ 210787 h 548000" name="connsiteY60"/>
                  <a:gd fmla="*/ 56084 w 604251" name="connsiteX61"/>
                  <a:gd fmla="*/ 169309 h 548000" name="connsiteY61"/>
                  <a:gd fmla="*/ 110525 w 604251" name="connsiteX62"/>
                  <a:gd fmla="*/ 169309 h 548000" name="connsiteY62"/>
                  <a:gd fmla="*/ 228325 w 604251" name="connsiteX63"/>
                  <a:gd fmla="*/ 51672 h 548000" name="connsiteY63"/>
                  <a:gd fmla="*/ 234192 w 604251" name="connsiteX64"/>
                  <a:gd fmla="*/ 10194 h 548000" name="connsiteY64"/>
                  <a:gd fmla="*/ 259154 w 604251" name="connsiteX65"/>
                  <a:gd fmla="*/ 0 h 548000" name="connsiteY6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b="b" l="l" r="r" t="t"/>
                <a:pathLst>
                  <a:path h="548000" w="604251">
                    <a:moveTo>
                      <a:pt x="308584" y="289801"/>
                    </a:moveTo>
                    <a:cubicBezTo>
                      <a:pt x="325249" y="289801"/>
                      <a:pt x="338158" y="294955"/>
                      <a:pt x="347312" y="305261"/>
                    </a:cubicBezTo>
                    <a:cubicBezTo>
                      <a:pt x="356465" y="315802"/>
                      <a:pt x="361629" y="327515"/>
                      <a:pt x="362568" y="340867"/>
                    </a:cubicBezTo>
                    <a:lnTo>
                      <a:pt x="345199" y="340867"/>
                    </a:lnTo>
                    <a:cubicBezTo>
                      <a:pt x="343322" y="330794"/>
                      <a:pt x="339331" y="322830"/>
                      <a:pt x="333464" y="316974"/>
                    </a:cubicBezTo>
                    <a:cubicBezTo>
                      <a:pt x="327596" y="311117"/>
                      <a:pt x="319381" y="308072"/>
                      <a:pt x="308819" y="308072"/>
                    </a:cubicBezTo>
                    <a:cubicBezTo>
                      <a:pt x="295910" y="308072"/>
                      <a:pt x="285348" y="313460"/>
                      <a:pt x="277368" y="324235"/>
                    </a:cubicBezTo>
                    <a:cubicBezTo>
                      <a:pt x="272908" y="330326"/>
                      <a:pt x="269857" y="338056"/>
                      <a:pt x="267979" y="347425"/>
                    </a:cubicBezTo>
                    <a:lnTo>
                      <a:pt x="327361" y="347425"/>
                    </a:lnTo>
                    <a:lnTo>
                      <a:pt x="322902" y="362417"/>
                    </a:lnTo>
                    <a:lnTo>
                      <a:pt x="265867" y="362417"/>
                    </a:lnTo>
                    <a:cubicBezTo>
                      <a:pt x="265632" y="366165"/>
                      <a:pt x="265397" y="369913"/>
                      <a:pt x="265397" y="373895"/>
                    </a:cubicBezTo>
                    <a:cubicBezTo>
                      <a:pt x="265397" y="375769"/>
                      <a:pt x="265632" y="377409"/>
                      <a:pt x="265632" y="379283"/>
                    </a:cubicBezTo>
                    <a:lnTo>
                      <a:pt x="327361" y="379283"/>
                    </a:lnTo>
                    <a:lnTo>
                      <a:pt x="322902" y="394275"/>
                    </a:lnTo>
                    <a:lnTo>
                      <a:pt x="267275" y="394275"/>
                    </a:lnTo>
                    <a:cubicBezTo>
                      <a:pt x="268918" y="403644"/>
                      <a:pt x="271969" y="411609"/>
                      <a:pt x="276194" y="418402"/>
                    </a:cubicBezTo>
                    <a:cubicBezTo>
                      <a:pt x="283470" y="429646"/>
                      <a:pt x="294032" y="435502"/>
                      <a:pt x="308350" y="435502"/>
                    </a:cubicBezTo>
                    <a:cubicBezTo>
                      <a:pt x="321493" y="435502"/>
                      <a:pt x="331586" y="429411"/>
                      <a:pt x="338393" y="417465"/>
                    </a:cubicBezTo>
                    <a:cubicBezTo>
                      <a:pt x="341913" y="411140"/>
                      <a:pt x="344730" y="402942"/>
                      <a:pt x="346608" y="392635"/>
                    </a:cubicBezTo>
                    <a:lnTo>
                      <a:pt x="363976" y="392635"/>
                    </a:lnTo>
                    <a:cubicBezTo>
                      <a:pt x="362333" y="409032"/>
                      <a:pt x="357170" y="422852"/>
                      <a:pt x="348485" y="433862"/>
                    </a:cubicBezTo>
                    <a:cubicBezTo>
                      <a:pt x="338158" y="447448"/>
                      <a:pt x="324075" y="454007"/>
                      <a:pt x="306237" y="454007"/>
                    </a:cubicBezTo>
                    <a:cubicBezTo>
                      <a:pt x="291216" y="454007"/>
                      <a:pt x="278306" y="448619"/>
                      <a:pt x="267979" y="437610"/>
                    </a:cubicBezTo>
                    <a:cubicBezTo>
                      <a:pt x="258121" y="427303"/>
                      <a:pt x="251784" y="412780"/>
                      <a:pt x="249202" y="394275"/>
                    </a:cubicBezTo>
                    <a:lnTo>
                      <a:pt x="222210" y="394275"/>
                    </a:lnTo>
                    <a:lnTo>
                      <a:pt x="226670" y="379283"/>
                    </a:lnTo>
                    <a:lnTo>
                      <a:pt x="247559" y="379283"/>
                    </a:lnTo>
                    <a:cubicBezTo>
                      <a:pt x="247324" y="376472"/>
                      <a:pt x="247324" y="373427"/>
                      <a:pt x="247324" y="370382"/>
                    </a:cubicBezTo>
                    <a:cubicBezTo>
                      <a:pt x="247324" y="367805"/>
                      <a:pt x="247324" y="365228"/>
                      <a:pt x="247559" y="362417"/>
                    </a:cubicBezTo>
                    <a:lnTo>
                      <a:pt x="222210" y="362417"/>
                    </a:lnTo>
                    <a:lnTo>
                      <a:pt x="226670" y="347425"/>
                    </a:lnTo>
                    <a:lnTo>
                      <a:pt x="249202" y="347425"/>
                    </a:lnTo>
                    <a:cubicBezTo>
                      <a:pt x="251784" y="334542"/>
                      <a:pt x="256243" y="323298"/>
                      <a:pt x="262815" y="313694"/>
                    </a:cubicBezTo>
                    <a:cubicBezTo>
                      <a:pt x="273847" y="297765"/>
                      <a:pt x="289103" y="289801"/>
                      <a:pt x="308584" y="289801"/>
                    </a:cubicBezTo>
                    <a:close/>
                    <a:moveTo>
                      <a:pt x="302008" y="254609"/>
                    </a:moveTo>
                    <a:cubicBezTo>
                      <a:pt x="237242" y="254609"/>
                      <a:pt x="184678" y="307100"/>
                      <a:pt x="184678" y="371778"/>
                    </a:cubicBezTo>
                    <a:cubicBezTo>
                      <a:pt x="184678" y="436689"/>
                      <a:pt x="237242" y="489181"/>
                      <a:pt x="302008" y="489181"/>
                    </a:cubicBezTo>
                    <a:cubicBezTo>
                      <a:pt x="367009" y="489181"/>
                      <a:pt x="419573" y="436689"/>
                      <a:pt x="419573" y="371778"/>
                    </a:cubicBezTo>
                    <a:cubicBezTo>
                      <a:pt x="419573" y="307100"/>
                      <a:pt x="367009" y="254609"/>
                      <a:pt x="302008" y="254609"/>
                    </a:cubicBezTo>
                    <a:close/>
                    <a:moveTo>
                      <a:pt x="259154" y="0"/>
                    </a:moveTo>
                    <a:cubicBezTo>
                      <a:pt x="268159" y="0"/>
                      <a:pt x="277135" y="3398"/>
                      <a:pt x="283940" y="10194"/>
                    </a:cubicBezTo>
                    <a:cubicBezTo>
                      <a:pt x="297785" y="24020"/>
                      <a:pt x="297785" y="46282"/>
                      <a:pt x="283940" y="59873"/>
                    </a:cubicBezTo>
                    <a:cubicBezTo>
                      <a:pt x="272676" y="71122"/>
                      <a:pt x="255780" y="72996"/>
                      <a:pt x="242639" y="65966"/>
                    </a:cubicBezTo>
                    <a:lnTo>
                      <a:pt x="138919" y="169309"/>
                    </a:lnTo>
                    <a:lnTo>
                      <a:pt x="465332" y="169309"/>
                    </a:lnTo>
                    <a:lnTo>
                      <a:pt x="361612" y="65966"/>
                    </a:lnTo>
                    <a:cubicBezTo>
                      <a:pt x="348237" y="72996"/>
                      <a:pt x="331341" y="71122"/>
                      <a:pt x="320077" y="59873"/>
                    </a:cubicBezTo>
                    <a:cubicBezTo>
                      <a:pt x="306467" y="46282"/>
                      <a:pt x="306467" y="24020"/>
                      <a:pt x="320077" y="10194"/>
                    </a:cubicBezTo>
                    <a:cubicBezTo>
                      <a:pt x="333922" y="-3398"/>
                      <a:pt x="356215" y="-3398"/>
                      <a:pt x="369825" y="10194"/>
                    </a:cubicBezTo>
                    <a:cubicBezTo>
                      <a:pt x="381089" y="21442"/>
                      <a:pt x="382966" y="38314"/>
                      <a:pt x="375926" y="51672"/>
                    </a:cubicBezTo>
                    <a:lnTo>
                      <a:pt x="493726" y="169309"/>
                    </a:lnTo>
                    <a:lnTo>
                      <a:pt x="548167" y="169309"/>
                    </a:lnTo>
                    <a:cubicBezTo>
                      <a:pt x="578908" y="169309"/>
                      <a:pt x="604251" y="188057"/>
                      <a:pt x="604251" y="210787"/>
                    </a:cubicBezTo>
                    <a:cubicBezTo>
                      <a:pt x="604251" y="230003"/>
                      <a:pt x="586182" y="246172"/>
                      <a:pt x="561778" y="250859"/>
                    </a:cubicBezTo>
                    <a:lnTo>
                      <a:pt x="538546" y="492462"/>
                    </a:lnTo>
                    <a:cubicBezTo>
                      <a:pt x="535026" y="522926"/>
                      <a:pt x="507102" y="548000"/>
                      <a:pt x="476361" y="548000"/>
                    </a:cubicBezTo>
                    <a:lnTo>
                      <a:pt x="127890" y="548000"/>
                    </a:lnTo>
                    <a:cubicBezTo>
                      <a:pt x="97150" y="548000"/>
                      <a:pt x="69225" y="522926"/>
                      <a:pt x="65705" y="492462"/>
                    </a:cubicBezTo>
                    <a:lnTo>
                      <a:pt x="42474" y="250859"/>
                    </a:lnTo>
                    <a:cubicBezTo>
                      <a:pt x="18069" y="246172"/>
                      <a:pt x="0" y="230003"/>
                      <a:pt x="0" y="210787"/>
                    </a:cubicBezTo>
                    <a:cubicBezTo>
                      <a:pt x="0" y="188057"/>
                      <a:pt x="25109" y="169309"/>
                      <a:pt x="56084" y="169309"/>
                    </a:cubicBezTo>
                    <a:lnTo>
                      <a:pt x="110525" y="169309"/>
                    </a:lnTo>
                    <a:lnTo>
                      <a:pt x="228325" y="51672"/>
                    </a:lnTo>
                    <a:cubicBezTo>
                      <a:pt x="221051" y="38314"/>
                      <a:pt x="222928" y="21442"/>
                      <a:pt x="234192" y="10194"/>
                    </a:cubicBezTo>
                    <a:cubicBezTo>
                      <a:pt x="241114" y="3398"/>
                      <a:pt x="250148" y="0"/>
                      <a:pt x="2591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endParaRPr>
              </a:p>
            </p:txBody>
          </p:sp>
        </p:grpSp>
        <p:sp>
          <p:nvSpPr>
            <p:cNvPr id="13" name="işḷíḑê">
              <a:extLst>
                <a:ext uri="{FF2B5EF4-FFF2-40B4-BE49-F238E27FC236}">
                  <a16:creationId xmlns:a16="http://schemas.microsoft.com/office/drawing/2014/main" id="{FB99A63C-5E2A-46D4-B3C8-B98176B2CCD7}"/>
                </a:ext>
              </a:extLst>
            </p:cNvPr>
            <p:cNvSpPr/>
            <p:nvPr/>
          </p:nvSpPr>
          <p:spPr bwMode="auto">
            <a:xfrm>
              <a:off x="4942348" y="2141537"/>
              <a:ext cx="2107060" cy="9308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t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适时通风，注意保暖</a:t>
              </a:r>
            </a:p>
          </p:txBody>
        </p:sp>
        <p:sp>
          <p:nvSpPr>
            <p:cNvPr id="14" name="ïsľïďé">
              <a:extLst>
                <a:ext uri="{FF2B5EF4-FFF2-40B4-BE49-F238E27FC236}">
                  <a16:creationId xmlns:a16="http://schemas.microsoft.com/office/drawing/2014/main" id="{4323FD1E-AA86-40BF-AB0D-98852EE1CE33}"/>
                </a:ext>
              </a:extLst>
            </p:cNvPr>
            <p:cNvSpPr txBox="1"/>
            <p:nvPr/>
          </p:nvSpPr>
          <p:spPr bwMode="auto">
            <a:xfrm>
              <a:off x="4325468" y="1831050"/>
              <a:ext cx="2318385" cy="3993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常通风</a:t>
              </a:r>
            </a:p>
          </p:txBody>
        </p:sp>
      </p:grpSp>
      <p:grpSp>
        <p:nvGrpSpPr>
          <p:cNvPr id="54" name="PA-组合 53">
            <a:extLst>
              <a:ext uri="{FF2B5EF4-FFF2-40B4-BE49-F238E27FC236}">
                <a16:creationId xmlns:a16="http://schemas.microsoft.com/office/drawing/2014/main" id="{C1A70E61-3D28-4C18-8663-37B98313ED0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433714" y="500508"/>
            <a:ext cx="4947138" cy="1259584"/>
            <a:chOff x="3341077" y="500508"/>
            <a:chExt cx="4947138" cy="1259584"/>
          </a:xfrm>
        </p:grpSpPr>
        <p:cxnSp>
          <p:nvCxnSpPr>
            <p:cNvPr id="55" name="PA-直接连接符 54">
              <a:extLst>
                <a:ext uri="{FF2B5EF4-FFF2-40B4-BE49-F238E27FC236}">
                  <a16:creationId xmlns:a16="http://schemas.microsoft.com/office/drawing/2014/main" id="{5B08F691-987D-4ACF-82F8-70FD62781C41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A-直接连接符 55">
              <a:extLst>
                <a:ext uri="{FF2B5EF4-FFF2-40B4-BE49-F238E27FC236}">
                  <a16:creationId xmlns:a16="http://schemas.microsoft.com/office/drawing/2014/main" id="{5A63AAB8-5A40-4560-8FB8-E5659C2D7CE0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A-直接连接符 56">
              <a:extLst>
                <a:ext uri="{FF2B5EF4-FFF2-40B4-BE49-F238E27FC236}">
                  <a16:creationId xmlns:a16="http://schemas.microsoft.com/office/drawing/2014/main" id="{E66E60D7-9BE2-4C9F-A710-6CC58CF04CC1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A-直接连接符 57">
              <a:extLst>
                <a:ext uri="{FF2B5EF4-FFF2-40B4-BE49-F238E27FC236}">
                  <a16:creationId xmlns:a16="http://schemas.microsoft.com/office/drawing/2014/main" id="{7139BEAF-1F93-47E2-AF62-6DDEE5A1F8A2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92264889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4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4" id="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4" id="3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4" id="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  <p:cond delay="0" evt="onBegin">
                          <p:tn val="47"/>
                        </p:cond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4" id="5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4" id="5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  <p:cond delay="0" evt="onBegin">
                          <p:tn val="58"/>
                        </p:cond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4" id="6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6"/>
      <p:bldP grpId="4" spid="47"/>
      <p:bldP grpId="4" spid="48"/>
      <p:bldP grpId="4" spid="49"/>
      <p:bldP grpId="4" spid="50"/>
      <p:bldP grpId="4" spid="51"/>
      <p:bldP grpId="4" spid="52"/>
      <p:bldP grpId="4" spid="5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42073" y="717723"/>
            <a:ext cx="641751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02.个人日常注意事项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A00799B-D381-4032-BE73-8D7114007F7E}"/>
              </a:ext>
            </a:extLst>
          </p:cNvPr>
          <p:cNvGrpSpPr/>
          <p:nvPr/>
        </p:nvGrpSpPr>
        <p:grpSpPr>
          <a:xfrm>
            <a:off x="1208452" y="2157063"/>
            <a:ext cx="2577875" cy="903988"/>
            <a:chOff x="6666333" y="2023568"/>
            <a:chExt cx="4852567" cy="903988"/>
          </a:xfrm>
        </p:grpSpPr>
        <p:sp>
          <p:nvSpPr>
            <p:cNvPr id="16" name="îšḻiḋé">
              <a:extLst>
                <a:ext uri="{FF2B5EF4-FFF2-40B4-BE49-F238E27FC236}">
                  <a16:creationId xmlns:a16="http://schemas.microsoft.com/office/drawing/2014/main" id="{78C66C6D-0F92-48D5-A495-79CB69D5B8D6}"/>
                </a:ext>
              </a:extLst>
            </p:cNvPr>
            <p:cNvSpPr/>
            <p:nvPr/>
          </p:nvSpPr>
          <p:spPr>
            <a:xfrm>
              <a:off x="6666333" y="2400745"/>
              <a:ext cx="4852567" cy="526811"/>
            </a:xfrm>
            <a:prstGeom prst="rect">
              <a:avLst/>
            </a:prstGeom>
          </p:spPr>
          <p:txBody>
            <a:bodyPr anchor="t" anchorCtr="0" bIns="45720" lIns="91440" rIns="91440" tIns="45720" wrap="square">
              <a:normAutofit fontScale="92500" lnSpcReduction="200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病毒会通过接触传播，所以要用流动的水或肥皂水洗手。</a:t>
              </a:r>
            </a:p>
          </p:txBody>
        </p:sp>
        <p:sp>
          <p:nvSpPr>
            <p:cNvPr id="17" name="iŝḻîďè">
              <a:extLst>
                <a:ext uri="{FF2B5EF4-FFF2-40B4-BE49-F238E27FC236}">
                  <a16:creationId xmlns:a16="http://schemas.microsoft.com/office/drawing/2014/main" id="{A3A0AA8E-B76B-4516-BE05-8FF7BF2151C3}"/>
                </a:ext>
              </a:extLst>
            </p:cNvPr>
            <p:cNvSpPr txBox="1"/>
            <p:nvPr/>
          </p:nvSpPr>
          <p:spPr>
            <a:xfrm>
              <a:off x="6671814" y="2023568"/>
              <a:ext cx="4663384" cy="377177"/>
            </a:xfrm>
            <a:prstGeom prst="rect">
              <a:avLst/>
            </a:prstGeom>
            <a:noFill/>
          </p:spPr>
          <p:txBody>
            <a:bodyPr anchor="b" anchorCtr="0" bIns="45720" lIns="91440" rIns="91440" tIns="45720" wrap="square">
              <a:normAutofit fontScale="87500" lnSpcReduction="20000"/>
            </a:bodyPr>
            <a:lstStyle/>
            <a:p>
              <a:pPr algn="just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勤快洗手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A5F39D6-4335-406C-A165-BC303B3945C3}"/>
              </a:ext>
            </a:extLst>
          </p:cNvPr>
          <p:cNvGrpSpPr/>
          <p:nvPr/>
        </p:nvGrpSpPr>
        <p:grpSpPr>
          <a:xfrm>
            <a:off x="1235272" y="4232980"/>
            <a:ext cx="2477374" cy="903989"/>
            <a:chOff x="6666333" y="3173607"/>
            <a:chExt cx="4668865" cy="903989"/>
          </a:xfrm>
        </p:grpSpPr>
        <p:sp>
          <p:nvSpPr>
            <p:cNvPr id="18" name="ïṥ1íḍè">
              <a:extLst>
                <a:ext uri="{FF2B5EF4-FFF2-40B4-BE49-F238E27FC236}">
                  <a16:creationId xmlns:a16="http://schemas.microsoft.com/office/drawing/2014/main" id="{1DBBCFF0-6C51-474B-B0D7-AAC7434DA1BF}"/>
                </a:ext>
              </a:extLst>
            </p:cNvPr>
            <p:cNvSpPr/>
            <p:nvPr/>
          </p:nvSpPr>
          <p:spPr>
            <a:xfrm>
              <a:off x="6666333" y="3495892"/>
              <a:ext cx="4663385" cy="581704"/>
            </a:xfrm>
            <a:prstGeom prst="rect">
              <a:avLst/>
            </a:prstGeom>
          </p:spPr>
          <p:txBody>
            <a:bodyPr anchor="t" anchorCtr="0" bIns="45720" lIns="91440" rIns="91440" tIns="45720" wrap="square">
              <a:normAutofit fontScale="92500" lnSpcReduction="10000"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不去野味、海鲜、活禽市场或农场。</a:t>
              </a:r>
            </a:p>
          </p:txBody>
        </p:sp>
        <p:sp>
          <p:nvSpPr>
            <p:cNvPr id="19" name="isļïďe">
              <a:extLst>
                <a:ext uri="{FF2B5EF4-FFF2-40B4-BE49-F238E27FC236}">
                  <a16:creationId xmlns:a16="http://schemas.microsoft.com/office/drawing/2014/main" id="{8FC7A596-6716-444C-8DFA-EE038E9E7FEA}"/>
                </a:ext>
              </a:extLst>
            </p:cNvPr>
            <p:cNvSpPr txBox="1"/>
            <p:nvPr/>
          </p:nvSpPr>
          <p:spPr>
            <a:xfrm>
              <a:off x="6671814" y="3173607"/>
              <a:ext cx="4663384" cy="377177"/>
            </a:xfrm>
            <a:prstGeom prst="rect">
              <a:avLst/>
            </a:prstGeom>
            <a:noFill/>
          </p:spPr>
          <p:txBody>
            <a:bodyPr anchor="b" anchorCtr="0" bIns="45720" lIns="91440" rIns="91440" tIns="45720" wrap="square">
              <a:normAutofit fontScale="87500" lnSpcReduction="20000"/>
            </a:bodyPr>
            <a:lstStyle/>
            <a:p>
              <a:pPr algn="just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不碰野味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9978133-6B21-4DE4-A9EA-687C8BCBE535}"/>
              </a:ext>
            </a:extLst>
          </p:cNvPr>
          <p:cNvGrpSpPr/>
          <p:nvPr/>
        </p:nvGrpSpPr>
        <p:grpSpPr>
          <a:xfrm>
            <a:off x="8706991" y="2278709"/>
            <a:ext cx="2771946" cy="895515"/>
            <a:chOff x="6666333" y="4305014"/>
            <a:chExt cx="4852567" cy="895515"/>
          </a:xfrm>
        </p:grpSpPr>
        <p:sp>
          <p:nvSpPr>
            <p:cNvPr id="20" name="ïsḻíḋé">
              <a:extLst>
                <a:ext uri="{FF2B5EF4-FFF2-40B4-BE49-F238E27FC236}">
                  <a16:creationId xmlns:a16="http://schemas.microsoft.com/office/drawing/2014/main" id="{632BDB48-1F8F-48C0-A31D-6A8CF2403F65}"/>
                </a:ext>
              </a:extLst>
            </p:cNvPr>
            <p:cNvSpPr/>
            <p:nvPr/>
          </p:nvSpPr>
          <p:spPr>
            <a:xfrm>
              <a:off x="6666333" y="4682191"/>
              <a:ext cx="4852567" cy="518338"/>
            </a:xfrm>
            <a:prstGeom prst="rect">
              <a:avLst/>
            </a:prstGeom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不吃生冷、奶、菌、肉类要彻底煮熟。</a:t>
              </a:r>
            </a:p>
          </p:txBody>
        </p:sp>
        <p:sp>
          <p:nvSpPr>
            <p:cNvPr id="21" name="išlîḍé">
              <a:extLst>
                <a:ext uri="{FF2B5EF4-FFF2-40B4-BE49-F238E27FC236}">
                  <a16:creationId xmlns:a16="http://schemas.microsoft.com/office/drawing/2014/main" id="{8B434589-4486-4681-B7EB-62118112CF3B}"/>
                </a:ext>
              </a:extLst>
            </p:cNvPr>
            <p:cNvSpPr txBox="1"/>
            <p:nvPr/>
          </p:nvSpPr>
          <p:spPr>
            <a:xfrm>
              <a:off x="6671814" y="4305014"/>
              <a:ext cx="4663384" cy="377177"/>
            </a:xfrm>
            <a:prstGeom prst="rect">
              <a:avLst/>
            </a:prstGeom>
            <a:noFill/>
          </p:spPr>
          <p:txBody>
            <a:bodyPr anchor="b" anchorCtr="0" bIns="45720" lIns="91440" rIns="91440" tIns="45720" wrap="square">
              <a:normAutofit fontScale="87500" lnSpcReduction="20000"/>
            </a:bodyPr>
            <a:lstStyle/>
            <a:p>
              <a:pPr algn="just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煮熟食物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618F7CB-268C-45E3-9DB1-16A8500D6F62}"/>
              </a:ext>
            </a:extLst>
          </p:cNvPr>
          <p:cNvGrpSpPr/>
          <p:nvPr/>
        </p:nvGrpSpPr>
        <p:grpSpPr>
          <a:xfrm>
            <a:off x="8430459" y="4408015"/>
            <a:ext cx="3061729" cy="895515"/>
            <a:chOff x="6666333" y="5443623"/>
            <a:chExt cx="4852567" cy="895515"/>
          </a:xfrm>
        </p:grpSpPr>
        <p:sp>
          <p:nvSpPr>
            <p:cNvPr id="22" name="i$1íďé">
              <a:extLst>
                <a:ext uri="{FF2B5EF4-FFF2-40B4-BE49-F238E27FC236}">
                  <a16:creationId xmlns:a16="http://schemas.microsoft.com/office/drawing/2014/main" id="{947A2C6B-3C75-4195-8DB9-D976ECC54A73}"/>
                </a:ext>
              </a:extLst>
            </p:cNvPr>
            <p:cNvSpPr/>
            <p:nvPr/>
          </p:nvSpPr>
          <p:spPr>
            <a:xfrm>
              <a:off x="6666333" y="5820800"/>
              <a:ext cx="4852567" cy="518338"/>
            </a:xfrm>
            <a:prstGeom prst="rect">
              <a:avLst/>
            </a:prstGeom>
          </p:spPr>
          <p:txBody>
            <a:bodyPr anchor="t" anchorCtr="0" bIns="45720" lIns="91440" rIns="91440" tIns="45720" wrap="square">
              <a:normAutofit fontScale="92500" lnSpcReduction="200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全国上下都在严密防控，不信谣、不传谣。</a:t>
              </a:r>
            </a:p>
          </p:txBody>
        </p:sp>
        <p:sp>
          <p:nvSpPr>
            <p:cNvPr id="23" name="işḷiḓé">
              <a:extLst>
                <a:ext uri="{FF2B5EF4-FFF2-40B4-BE49-F238E27FC236}">
                  <a16:creationId xmlns:a16="http://schemas.microsoft.com/office/drawing/2014/main" id="{307D56ED-DE7C-419C-9062-F8C7760FAA76}"/>
                </a:ext>
              </a:extLst>
            </p:cNvPr>
            <p:cNvSpPr txBox="1"/>
            <p:nvPr/>
          </p:nvSpPr>
          <p:spPr>
            <a:xfrm>
              <a:off x="6671814" y="5443623"/>
              <a:ext cx="4663384" cy="377177"/>
            </a:xfrm>
            <a:prstGeom prst="rect">
              <a:avLst/>
            </a:prstGeom>
            <a:noFill/>
          </p:spPr>
          <p:txBody>
            <a:bodyPr anchor="b" anchorCtr="0" bIns="45720" lIns="91440" rIns="91440" tIns="45720" wrap="square">
              <a:normAutofit fontScale="87500" lnSpcReduction="20000"/>
            </a:bodyPr>
            <a:lstStyle/>
            <a:p>
              <a:pPr algn="just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不要恐慌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87A9EE0-DD4E-4198-8F48-943EBDF1C747}"/>
              </a:ext>
            </a:extLst>
          </p:cNvPr>
          <p:cNvGrpSpPr/>
          <p:nvPr/>
        </p:nvGrpSpPr>
        <p:grpSpPr>
          <a:xfrm>
            <a:off x="3908806" y="1821851"/>
            <a:ext cx="4762620" cy="4603301"/>
            <a:chOff x="3908806" y="1821851"/>
            <a:chExt cx="4762620" cy="460330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1901967-C23F-438C-AD06-9B148A4C370B}"/>
                </a:ext>
              </a:extLst>
            </p:cNvPr>
            <p:cNvGrpSpPr/>
            <p:nvPr/>
          </p:nvGrpSpPr>
          <p:grpSpPr>
            <a:xfrm rot="2409666">
              <a:off x="4233049" y="2155549"/>
              <a:ext cx="2077553" cy="1756812"/>
              <a:chOff x="1923668" y="1509631"/>
              <a:chExt cx="2443610" cy="2066356"/>
            </a:xfrm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椭圆 2">
                <a:extLst>
                  <a:ext uri="{FF2B5EF4-FFF2-40B4-BE49-F238E27FC236}">
                    <a16:creationId xmlns:a16="http://schemas.microsoft.com/office/drawing/2014/main" id="{FCCCCC44-1576-420A-BE25-FE99C8FB71B0}"/>
                  </a:ext>
                </a:extLst>
              </p:cNvPr>
              <p:cNvSpPr/>
              <p:nvPr/>
            </p:nvSpPr>
            <p:spPr>
              <a:xfrm flipH="1" rot="16200000">
                <a:off x="2112295" y="1321004"/>
                <a:ext cx="2066356" cy="2443610"/>
              </a:xfrm>
              <a:custGeom>
                <a:gdLst>
                  <a:gd fmla="*/ 6 w 1265270" name="connsiteX0"/>
                  <a:gd fmla="*/ 632632 h 1496270" name="connsiteY0"/>
                  <a:gd fmla="*/ 632638 w 1265270" name="connsiteX1"/>
                  <a:gd fmla="*/ 0 h 1496270" name="connsiteY1"/>
                  <a:gd fmla="*/ 1265270 w 1265270" name="connsiteX2"/>
                  <a:gd fmla="*/ 632632 h 1496270" name="connsiteY2"/>
                  <a:gd fmla="*/ 642263 w 1265270" name="connsiteX3"/>
                  <a:gd fmla="*/ 1496270 h 1496270" name="connsiteY3"/>
                  <a:gd fmla="*/ 6 w 1265270" name="connsiteX4"/>
                  <a:gd fmla="*/ 632632 h 149627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96270" w="1265270">
                    <a:moveTo>
                      <a:pt x="6" y="632632"/>
                    </a:moveTo>
                    <a:cubicBezTo>
                      <a:pt x="-1598" y="383254"/>
                      <a:pt x="283245" y="0"/>
                      <a:pt x="632638" y="0"/>
                    </a:cubicBezTo>
                    <a:cubicBezTo>
                      <a:pt x="982031" y="0"/>
                      <a:pt x="1265270" y="283239"/>
                      <a:pt x="1265270" y="632632"/>
                    </a:cubicBezTo>
                    <a:cubicBezTo>
                      <a:pt x="1265270" y="982025"/>
                      <a:pt x="799152" y="1197887"/>
                      <a:pt x="642263" y="1496270"/>
                    </a:cubicBezTo>
                    <a:cubicBezTo>
                      <a:pt x="446874" y="1188262"/>
                      <a:pt x="1610" y="882010"/>
                      <a:pt x="6" y="63263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78" panose="02040503050201020203" pitchFamily="18" typeface="Adobe Arabic"/>
                  <a:ea charset="-122" panose="020b0503020204020204" pitchFamily="34" typeface="微软雅黑"/>
                  <a:sym charset="-78" panose="02040503050201020203" pitchFamily="18" typeface="Adobe Arabic"/>
                </a:endParaRPr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8FEA6519-A565-43D3-BB6A-9B20137B7E54}"/>
                  </a:ext>
                </a:extLst>
              </p:cNvPr>
              <p:cNvSpPr/>
              <p:nvPr/>
            </p:nvSpPr>
            <p:spPr>
              <a:xfrm rot="16200000">
                <a:off x="2497050" y="1623409"/>
                <a:ext cx="1645925" cy="1946421"/>
              </a:xfrm>
              <a:custGeom>
                <a:gdLst>
                  <a:gd fmla="*/ 6 w 1265270" name="connsiteX0"/>
                  <a:gd fmla="*/ 632632 h 1496270" name="connsiteY0"/>
                  <a:gd fmla="*/ 632638 w 1265270" name="connsiteX1"/>
                  <a:gd fmla="*/ 0 h 1496270" name="connsiteY1"/>
                  <a:gd fmla="*/ 1265270 w 1265270" name="connsiteX2"/>
                  <a:gd fmla="*/ 632632 h 1496270" name="connsiteY2"/>
                  <a:gd fmla="*/ 642263 w 1265270" name="connsiteX3"/>
                  <a:gd fmla="*/ 1496270 h 1496270" name="connsiteY3"/>
                  <a:gd fmla="*/ 6 w 1265270" name="connsiteX4"/>
                  <a:gd fmla="*/ 632632 h 149627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96270" w="1265270">
                    <a:moveTo>
                      <a:pt x="6" y="632632"/>
                    </a:moveTo>
                    <a:cubicBezTo>
                      <a:pt x="-1598" y="383254"/>
                      <a:pt x="283245" y="0"/>
                      <a:pt x="632638" y="0"/>
                    </a:cubicBezTo>
                    <a:cubicBezTo>
                      <a:pt x="982031" y="0"/>
                      <a:pt x="1265270" y="283239"/>
                      <a:pt x="1265270" y="632632"/>
                    </a:cubicBezTo>
                    <a:cubicBezTo>
                      <a:pt x="1265270" y="982025"/>
                      <a:pt x="799152" y="1197887"/>
                      <a:pt x="642263" y="1496270"/>
                    </a:cubicBezTo>
                    <a:cubicBezTo>
                      <a:pt x="446874" y="1188262"/>
                      <a:pt x="1610" y="882010"/>
                      <a:pt x="6" y="632632"/>
                    </a:cubicBezTo>
                    <a:close/>
                  </a:path>
                </a:pathLst>
              </a:custGeom>
              <a:solidFill>
                <a:srgbClr val="F5AC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78" panose="02040503050201020203" pitchFamily="18" typeface="Adobe Arabic"/>
                  <a:ea charset="-122" panose="020b0503020204020204" pitchFamily="34" typeface="微软雅黑"/>
                  <a:sym charset="-78" panose="02040503050201020203" pitchFamily="18" typeface="Adobe Arabic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5939BA89-8C43-4092-A0D6-ED348BAEA557}"/>
                </a:ext>
              </a:extLst>
            </p:cNvPr>
            <p:cNvGrpSpPr/>
            <p:nvPr/>
          </p:nvGrpSpPr>
          <p:grpSpPr>
            <a:xfrm flipH="1" rot="2333501">
              <a:off x="6018680" y="3744645"/>
              <a:ext cx="1991552" cy="1762166"/>
              <a:chOff x="1923668" y="1509631"/>
              <a:chExt cx="2443610" cy="2066356"/>
            </a:xfrm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椭圆 2">
                <a:extLst>
                  <a:ext uri="{FF2B5EF4-FFF2-40B4-BE49-F238E27FC236}">
                    <a16:creationId xmlns:a16="http://schemas.microsoft.com/office/drawing/2014/main" id="{1D0D6C26-B2CB-446A-80EC-16DAC22227BC}"/>
                  </a:ext>
                </a:extLst>
              </p:cNvPr>
              <p:cNvSpPr/>
              <p:nvPr/>
            </p:nvSpPr>
            <p:spPr>
              <a:xfrm flipH="1" rot="16200000">
                <a:off x="2112295" y="1321004"/>
                <a:ext cx="2066356" cy="2443610"/>
              </a:xfrm>
              <a:custGeom>
                <a:gdLst>
                  <a:gd fmla="*/ 6 w 1265270" name="connsiteX0"/>
                  <a:gd fmla="*/ 632632 h 1496270" name="connsiteY0"/>
                  <a:gd fmla="*/ 632638 w 1265270" name="connsiteX1"/>
                  <a:gd fmla="*/ 0 h 1496270" name="connsiteY1"/>
                  <a:gd fmla="*/ 1265270 w 1265270" name="connsiteX2"/>
                  <a:gd fmla="*/ 632632 h 1496270" name="connsiteY2"/>
                  <a:gd fmla="*/ 642263 w 1265270" name="connsiteX3"/>
                  <a:gd fmla="*/ 1496270 h 1496270" name="connsiteY3"/>
                  <a:gd fmla="*/ 6 w 1265270" name="connsiteX4"/>
                  <a:gd fmla="*/ 632632 h 149627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96270" w="1265270">
                    <a:moveTo>
                      <a:pt x="6" y="632632"/>
                    </a:moveTo>
                    <a:cubicBezTo>
                      <a:pt x="-1598" y="383254"/>
                      <a:pt x="283245" y="0"/>
                      <a:pt x="632638" y="0"/>
                    </a:cubicBezTo>
                    <a:cubicBezTo>
                      <a:pt x="982031" y="0"/>
                      <a:pt x="1265270" y="283239"/>
                      <a:pt x="1265270" y="632632"/>
                    </a:cubicBezTo>
                    <a:cubicBezTo>
                      <a:pt x="1265270" y="982025"/>
                      <a:pt x="799152" y="1197887"/>
                      <a:pt x="642263" y="1496270"/>
                    </a:cubicBezTo>
                    <a:cubicBezTo>
                      <a:pt x="446874" y="1188262"/>
                      <a:pt x="1610" y="882010"/>
                      <a:pt x="6" y="63263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78" panose="02040503050201020203" pitchFamily="18" typeface="Adobe Arabic"/>
                  <a:ea charset="-122" panose="020b0503020204020204" pitchFamily="34" typeface="微软雅黑"/>
                  <a:sym charset="-78" panose="02040503050201020203" pitchFamily="18" typeface="Adobe Arabic"/>
                </a:endParaRPr>
              </a:p>
            </p:txBody>
          </p:sp>
          <p:sp>
            <p:nvSpPr>
              <p:cNvPr id="42" name="椭圆 2">
                <a:extLst>
                  <a:ext uri="{FF2B5EF4-FFF2-40B4-BE49-F238E27FC236}">
                    <a16:creationId xmlns:a16="http://schemas.microsoft.com/office/drawing/2014/main" id="{53274AFD-7FD8-442B-AE20-7D2750462BE6}"/>
                  </a:ext>
                </a:extLst>
              </p:cNvPr>
              <p:cNvSpPr/>
              <p:nvPr/>
            </p:nvSpPr>
            <p:spPr>
              <a:xfrm rot="16200000">
                <a:off x="2497050" y="1623409"/>
                <a:ext cx="1645925" cy="1946421"/>
              </a:xfrm>
              <a:custGeom>
                <a:gdLst>
                  <a:gd fmla="*/ 6 w 1265270" name="connsiteX0"/>
                  <a:gd fmla="*/ 632632 h 1496270" name="connsiteY0"/>
                  <a:gd fmla="*/ 632638 w 1265270" name="connsiteX1"/>
                  <a:gd fmla="*/ 0 h 1496270" name="connsiteY1"/>
                  <a:gd fmla="*/ 1265270 w 1265270" name="connsiteX2"/>
                  <a:gd fmla="*/ 632632 h 1496270" name="connsiteY2"/>
                  <a:gd fmla="*/ 642263 w 1265270" name="connsiteX3"/>
                  <a:gd fmla="*/ 1496270 h 1496270" name="connsiteY3"/>
                  <a:gd fmla="*/ 6 w 1265270" name="connsiteX4"/>
                  <a:gd fmla="*/ 632632 h 149627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96270" w="1265270">
                    <a:moveTo>
                      <a:pt x="6" y="632632"/>
                    </a:moveTo>
                    <a:cubicBezTo>
                      <a:pt x="-1598" y="383254"/>
                      <a:pt x="283245" y="0"/>
                      <a:pt x="632638" y="0"/>
                    </a:cubicBezTo>
                    <a:cubicBezTo>
                      <a:pt x="982031" y="0"/>
                      <a:pt x="1265270" y="283239"/>
                      <a:pt x="1265270" y="632632"/>
                    </a:cubicBezTo>
                    <a:cubicBezTo>
                      <a:pt x="1265270" y="982025"/>
                      <a:pt x="799152" y="1197887"/>
                      <a:pt x="642263" y="1496270"/>
                    </a:cubicBezTo>
                    <a:cubicBezTo>
                      <a:pt x="446874" y="1188262"/>
                      <a:pt x="1610" y="882010"/>
                      <a:pt x="6" y="632632"/>
                    </a:cubicBezTo>
                    <a:close/>
                  </a:path>
                </a:pathLst>
              </a:custGeom>
              <a:solidFill>
                <a:srgbClr val="4ABB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78" panose="02040503050201020203" pitchFamily="18" typeface="Adobe Arabic"/>
                  <a:ea charset="-122" panose="020b0503020204020204" pitchFamily="34" typeface="微软雅黑"/>
                  <a:sym charset="-78" panose="02040503050201020203" pitchFamily="18" typeface="Adobe Arabic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3E8E0343-6CDF-4C0F-95BA-16A348FCC4C2}"/>
                </a:ext>
              </a:extLst>
            </p:cNvPr>
            <p:cNvGrpSpPr/>
            <p:nvPr/>
          </p:nvGrpSpPr>
          <p:grpSpPr>
            <a:xfrm rot="18486188">
              <a:off x="3631578" y="3748514"/>
              <a:ext cx="2953866" cy="2399410"/>
              <a:chOff x="1923668" y="1509631"/>
              <a:chExt cx="2443610" cy="2066356"/>
            </a:xfrm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椭圆 2">
                <a:extLst>
                  <a:ext uri="{FF2B5EF4-FFF2-40B4-BE49-F238E27FC236}">
                    <a16:creationId xmlns:a16="http://schemas.microsoft.com/office/drawing/2014/main" id="{183DC552-1CD5-4800-8BA3-A11E56BA233E}"/>
                  </a:ext>
                </a:extLst>
              </p:cNvPr>
              <p:cNvSpPr/>
              <p:nvPr/>
            </p:nvSpPr>
            <p:spPr>
              <a:xfrm flipH="1" rot="16200000">
                <a:off x="2112295" y="1321004"/>
                <a:ext cx="2066356" cy="2443610"/>
              </a:xfrm>
              <a:custGeom>
                <a:gdLst>
                  <a:gd fmla="*/ 6 w 1265270" name="connsiteX0"/>
                  <a:gd fmla="*/ 632632 h 1496270" name="connsiteY0"/>
                  <a:gd fmla="*/ 632638 w 1265270" name="connsiteX1"/>
                  <a:gd fmla="*/ 0 h 1496270" name="connsiteY1"/>
                  <a:gd fmla="*/ 1265270 w 1265270" name="connsiteX2"/>
                  <a:gd fmla="*/ 632632 h 1496270" name="connsiteY2"/>
                  <a:gd fmla="*/ 642263 w 1265270" name="connsiteX3"/>
                  <a:gd fmla="*/ 1496270 h 1496270" name="connsiteY3"/>
                  <a:gd fmla="*/ 6 w 1265270" name="connsiteX4"/>
                  <a:gd fmla="*/ 632632 h 149627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96270" w="1265270">
                    <a:moveTo>
                      <a:pt x="6" y="632632"/>
                    </a:moveTo>
                    <a:cubicBezTo>
                      <a:pt x="-1598" y="383254"/>
                      <a:pt x="283245" y="0"/>
                      <a:pt x="632638" y="0"/>
                    </a:cubicBezTo>
                    <a:cubicBezTo>
                      <a:pt x="982031" y="0"/>
                      <a:pt x="1265270" y="283239"/>
                      <a:pt x="1265270" y="632632"/>
                    </a:cubicBezTo>
                    <a:cubicBezTo>
                      <a:pt x="1265270" y="982025"/>
                      <a:pt x="799152" y="1197887"/>
                      <a:pt x="642263" y="1496270"/>
                    </a:cubicBezTo>
                    <a:cubicBezTo>
                      <a:pt x="446874" y="1188262"/>
                      <a:pt x="1610" y="882010"/>
                      <a:pt x="6" y="63263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78" panose="02040503050201020203" pitchFamily="18" typeface="Adobe Arabic"/>
                  <a:ea charset="-122" panose="020b0503020204020204" pitchFamily="34" typeface="微软雅黑"/>
                  <a:sym charset="-78" panose="02040503050201020203" pitchFamily="18" typeface="Adobe Arabic"/>
                </a:endParaRPr>
              </a:p>
            </p:txBody>
          </p:sp>
          <p:sp>
            <p:nvSpPr>
              <p:cNvPr id="45" name="椭圆 2">
                <a:extLst>
                  <a:ext uri="{FF2B5EF4-FFF2-40B4-BE49-F238E27FC236}">
                    <a16:creationId xmlns:a16="http://schemas.microsoft.com/office/drawing/2014/main" id="{840777D8-2CAA-4268-A334-B4E9970730ED}"/>
                  </a:ext>
                </a:extLst>
              </p:cNvPr>
              <p:cNvSpPr/>
              <p:nvPr/>
            </p:nvSpPr>
            <p:spPr>
              <a:xfrm rot="16200000">
                <a:off x="2497050" y="1623409"/>
                <a:ext cx="1645925" cy="1946421"/>
              </a:xfrm>
              <a:custGeom>
                <a:gdLst>
                  <a:gd fmla="*/ 6 w 1265270" name="connsiteX0"/>
                  <a:gd fmla="*/ 632632 h 1496270" name="connsiteY0"/>
                  <a:gd fmla="*/ 632638 w 1265270" name="connsiteX1"/>
                  <a:gd fmla="*/ 0 h 1496270" name="connsiteY1"/>
                  <a:gd fmla="*/ 1265270 w 1265270" name="connsiteX2"/>
                  <a:gd fmla="*/ 632632 h 1496270" name="connsiteY2"/>
                  <a:gd fmla="*/ 642263 w 1265270" name="connsiteX3"/>
                  <a:gd fmla="*/ 1496270 h 1496270" name="connsiteY3"/>
                  <a:gd fmla="*/ 6 w 1265270" name="connsiteX4"/>
                  <a:gd fmla="*/ 632632 h 149627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96270" w="1265270">
                    <a:moveTo>
                      <a:pt x="6" y="632632"/>
                    </a:moveTo>
                    <a:cubicBezTo>
                      <a:pt x="-1598" y="383254"/>
                      <a:pt x="283245" y="0"/>
                      <a:pt x="632638" y="0"/>
                    </a:cubicBezTo>
                    <a:cubicBezTo>
                      <a:pt x="982031" y="0"/>
                      <a:pt x="1265270" y="283239"/>
                      <a:pt x="1265270" y="632632"/>
                    </a:cubicBezTo>
                    <a:cubicBezTo>
                      <a:pt x="1265270" y="982025"/>
                      <a:pt x="799152" y="1197887"/>
                      <a:pt x="642263" y="1496270"/>
                    </a:cubicBezTo>
                    <a:cubicBezTo>
                      <a:pt x="446874" y="1188262"/>
                      <a:pt x="1610" y="882010"/>
                      <a:pt x="6" y="632632"/>
                    </a:cubicBezTo>
                    <a:close/>
                  </a:path>
                </a:pathLst>
              </a:custGeom>
              <a:solidFill>
                <a:srgbClr val="EA75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78" panose="02040503050201020203" pitchFamily="18" typeface="Adobe Arabic"/>
                  <a:ea charset="-122" panose="020b0503020204020204" pitchFamily="34" typeface="微软雅黑"/>
                  <a:sym charset="-78" panose="02040503050201020203" pitchFamily="18" typeface="Adobe Arabic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89C1A2EB-7C0B-4A85-8071-1F8495794431}"/>
                </a:ext>
              </a:extLst>
            </p:cNvPr>
            <p:cNvGrpSpPr/>
            <p:nvPr/>
          </p:nvGrpSpPr>
          <p:grpSpPr>
            <a:xfrm rot="8573282">
              <a:off x="5941704" y="1821851"/>
              <a:ext cx="2729722" cy="2308297"/>
              <a:chOff x="1923668" y="1509631"/>
              <a:chExt cx="2443610" cy="2066356"/>
            </a:xfrm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椭圆 2">
                <a:extLst>
                  <a:ext uri="{FF2B5EF4-FFF2-40B4-BE49-F238E27FC236}">
                    <a16:creationId xmlns:a16="http://schemas.microsoft.com/office/drawing/2014/main" id="{1E9D29D1-DC2E-4E20-90D1-48E10F0F4845}"/>
                  </a:ext>
                </a:extLst>
              </p:cNvPr>
              <p:cNvSpPr/>
              <p:nvPr/>
            </p:nvSpPr>
            <p:spPr>
              <a:xfrm flipH="1" rot="16200000">
                <a:off x="2112295" y="1321004"/>
                <a:ext cx="2066356" cy="2443610"/>
              </a:xfrm>
              <a:custGeom>
                <a:gdLst>
                  <a:gd fmla="*/ 6 w 1265270" name="connsiteX0"/>
                  <a:gd fmla="*/ 632632 h 1496270" name="connsiteY0"/>
                  <a:gd fmla="*/ 632638 w 1265270" name="connsiteX1"/>
                  <a:gd fmla="*/ 0 h 1496270" name="connsiteY1"/>
                  <a:gd fmla="*/ 1265270 w 1265270" name="connsiteX2"/>
                  <a:gd fmla="*/ 632632 h 1496270" name="connsiteY2"/>
                  <a:gd fmla="*/ 642263 w 1265270" name="connsiteX3"/>
                  <a:gd fmla="*/ 1496270 h 1496270" name="connsiteY3"/>
                  <a:gd fmla="*/ 6 w 1265270" name="connsiteX4"/>
                  <a:gd fmla="*/ 632632 h 149627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96270" w="1265270">
                    <a:moveTo>
                      <a:pt x="6" y="632632"/>
                    </a:moveTo>
                    <a:cubicBezTo>
                      <a:pt x="-1598" y="383254"/>
                      <a:pt x="283245" y="0"/>
                      <a:pt x="632638" y="0"/>
                    </a:cubicBezTo>
                    <a:cubicBezTo>
                      <a:pt x="982031" y="0"/>
                      <a:pt x="1265270" y="283239"/>
                      <a:pt x="1265270" y="632632"/>
                    </a:cubicBezTo>
                    <a:cubicBezTo>
                      <a:pt x="1265270" y="982025"/>
                      <a:pt x="799152" y="1197887"/>
                      <a:pt x="642263" y="1496270"/>
                    </a:cubicBezTo>
                    <a:cubicBezTo>
                      <a:pt x="446874" y="1188262"/>
                      <a:pt x="1610" y="882010"/>
                      <a:pt x="6" y="63263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78" panose="02040503050201020203" pitchFamily="18" typeface="Adobe Arabic"/>
                  <a:ea charset="-122" panose="020b0503020204020204" pitchFamily="34" typeface="微软雅黑"/>
                  <a:sym charset="-78" panose="02040503050201020203" pitchFamily="18" typeface="Adobe Arabic"/>
                </a:endParaRPr>
              </a:p>
            </p:txBody>
          </p:sp>
          <p:sp>
            <p:nvSpPr>
              <p:cNvPr id="48" name="椭圆 2">
                <a:extLst>
                  <a:ext uri="{FF2B5EF4-FFF2-40B4-BE49-F238E27FC236}">
                    <a16:creationId xmlns:a16="http://schemas.microsoft.com/office/drawing/2014/main" id="{BACD48D1-216F-4BCB-8D76-00F893E3B010}"/>
                  </a:ext>
                </a:extLst>
              </p:cNvPr>
              <p:cNvSpPr/>
              <p:nvPr/>
            </p:nvSpPr>
            <p:spPr>
              <a:xfrm rot="16200000">
                <a:off x="2497050" y="1623409"/>
                <a:ext cx="1645925" cy="1946421"/>
              </a:xfrm>
              <a:custGeom>
                <a:gdLst>
                  <a:gd fmla="*/ 6 w 1265270" name="connsiteX0"/>
                  <a:gd fmla="*/ 632632 h 1496270" name="connsiteY0"/>
                  <a:gd fmla="*/ 632638 w 1265270" name="connsiteX1"/>
                  <a:gd fmla="*/ 0 h 1496270" name="connsiteY1"/>
                  <a:gd fmla="*/ 1265270 w 1265270" name="connsiteX2"/>
                  <a:gd fmla="*/ 632632 h 1496270" name="connsiteY2"/>
                  <a:gd fmla="*/ 642263 w 1265270" name="connsiteX3"/>
                  <a:gd fmla="*/ 1496270 h 1496270" name="connsiteY3"/>
                  <a:gd fmla="*/ 6 w 1265270" name="connsiteX4"/>
                  <a:gd fmla="*/ 632632 h 149627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96270" w="1265270">
                    <a:moveTo>
                      <a:pt x="6" y="632632"/>
                    </a:moveTo>
                    <a:cubicBezTo>
                      <a:pt x="-1598" y="383254"/>
                      <a:pt x="283245" y="0"/>
                      <a:pt x="632638" y="0"/>
                    </a:cubicBezTo>
                    <a:cubicBezTo>
                      <a:pt x="982031" y="0"/>
                      <a:pt x="1265270" y="283239"/>
                      <a:pt x="1265270" y="632632"/>
                    </a:cubicBezTo>
                    <a:cubicBezTo>
                      <a:pt x="1265270" y="982025"/>
                      <a:pt x="799152" y="1197887"/>
                      <a:pt x="642263" y="1496270"/>
                    </a:cubicBezTo>
                    <a:cubicBezTo>
                      <a:pt x="446874" y="1188262"/>
                      <a:pt x="1610" y="882010"/>
                      <a:pt x="6" y="632632"/>
                    </a:cubicBezTo>
                    <a:close/>
                  </a:path>
                </a:pathLst>
              </a:custGeom>
              <a:solidFill>
                <a:srgbClr val="5974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78" panose="02040503050201020203" pitchFamily="18" typeface="Adobe Arabic"/>
                  <a:ea charset="-122" panose="020b0503020204020204" pitchFamily="34" typeface="微软雅黑"/>
                  <a:sym charset="-78" panose="02040503050201020203" pitchFamily="18" typeface="Adobe Arabic"/>
                </a:endParaRPr>
              </a:p>
            </p:txBody>
          </p:sp>
        </p:grpSp>
      </p:grpSp>
      <p:grpSp>
        <p:nvGrpSpPr>
          <p:cNvPr id="33" name="PA-组合 32">
            <a:extLst>
              <a:ext uri="{FF2B5EF4-FFF2-40B4-BE49-F238E27FC236}">
                <a16:creationId xmlns:a16="http://schemas.microsoft.com/office/drawing/2014/main" id="{34640E3E-FD40-4F7A-B10D-0D40156AA2D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341077" y="500508"/>
            <a:ext cx="4947138" cy="1259584"/>
            <a:chOff x="3341077" y="500508"/>
            <a:chExt cx="4947138" cy="1259584"/>
          </a:xfrm>
        </p:grpSpPr>
        <p:cxnSp>
          <p:nvCxnSpPr>
            <p:cNvPr id="36" name="PA-直接连接符 35">
              <a:extLst>
                <a:ext uri="{FF2B5EF4-FFF2-40B4-BE49-F238E27FC236}">
                  <a16:creationId xmlns:a16="http://schemas.microsoft.com/office/drawing/2014/main" id="{08ED15F6-FB32-4E40-B7B2-3AB064641A46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A-直接连接符 36">
              <a:extLst>
                <a:ext uri="{FF2B5EF4-FFF2-40B4-BE49-F238E27FC236}">
                  <a16:creationId xmlns:a16="http://schemas.microsoft.com/office/drawing/2014/main" id="{3A04AEB9-B247-47EF-95E2-EE1741F5B205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A-直接连接符 37">
              <a:extLst>
                <a:ext uri="{FF2B5EF4-FFF2-40B4-BE49-F238E27FC236}">
                  <a16:creationId xmlns:a16="http://schemas.microsoft.com/office/drawing/2014/main" id="{EA62A962-A525-4000-928E-9FD286AD214F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A-直接连接符 48">
              <a:extLst>
                <a:ext uri="{FF2B5EF4-FFF2-40B4-BE49-F238E27FC236}">
                  <a16:creationId xmlns:a16="http://schemas.microsoft.com/office/drawing/2014/main" id="{4CA9E45E-B45D-427E-A6AA-B0665C51F53E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84292061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E28B4B2-7B47-47E7-BD86-B4142B224049}"/>
              </a:ext>
            </a:extLst>
          </p:cNvPr>
          <p:cNvGrpSpPr/>
          <p:nvPr/>
        </p:nvGrpSpPr>
        <p:grpSpPr>
          <a:xfrm>
            <a:off x="1178169" y="817386"/>
            <a:ext cx="9841523" cy="3966220"/>
            <a:chOff x="1186137" y="474953"/>
            <a:chExt cx="10366984" cy="42390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AA596CB-9DEB-41EC-A25A-3EAC20EB1CE8}"/>
                </a:ext>
              </a:extLst>
            </p:cNvPr>
            <p:cNvGrpSpPr/>
            <p:nvPr/>
          </p:nvGrpSpPr>
          <p:grpSpPr>
            <a:xfrm>
              <a:off x="1305260" y="474953"/>
              <a:ext cx="10128739" cy="4195076"/>
              <a:chOff x="1113693" y="627269"/>
              <a:chExt cx="10128739" cy="4195076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5E4E372-AF1E-49AD-9033-01341D149011}"/>
                  </a:ext>
                </a:extLst>
              </p:cNvPr>
              <p:cNvSpPr/>
              <p:nvPr/>
            </p:nvSpPr>
            <p:spPr>
              <a:xfrm>
                <a:off x="1148863" y="681724"/>
                <a:ext cx="10058400" cy="4086167"/>
              </a:xfrm>
              <a:prstGeom prst="rect">
                <a:avLst/>
              </a:prstGeom>
              <a:solidFill>
                <a:srgbClr val="597472"/>
              </a:solidFill>
              <a:ln w="76200">
                <a:solidFill>
                  <a:srgbClr val="D87E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图文框 13">
                <a:extLst>
                  <a:ext uri="{FF2B5EF4-FFF2-40B4-BE49-F238E27FC236}">
                    <a16:creationId xmlns:a16="http://schemas.microsoft.com/office/drawing/2014/main" id="{4DA9B8D4-B367-4FCB-A41D-BD9394DC1B5E}"/>
                  </a:ext>
                </a:extLst>
              </p:cNvPr>
              <p:cNvSpPr/>
              <p:nvPr/>
            </p:nvSpPr>
            <p:spPr>
              <a:xfrm>
                <a:off x="1113693" y="627269"/>
                <a:ext cx="10128739" cy="4195076"/>
              </a:xfrm>
              <a:prstGeom prst="frame">
                <a:avLst>
                  <a:gd fmla="val 2160" name="adj1"/>
                </a:avLst>
              </a:prstGeom>
              <a:solidFill>
                <a:srgbClr val="D87E68"/>
              </a:solidFill>
              <a:ln w="28575">
                <a:solidFill>
                  <a:srgbClr val="A949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B3B9435-48CA-4B38-99AA-DD018682E781}"/>
                </a:ext>
              </a:extLst>
            </p:cNvPr>
            <p:cNvSpPr/>
            <p:nvPr/>
          </p:nvSpPr>
          <p:spPr>
            <a:xfrm>
              <a:off x="1186137" y="4544284"/>
              <a:ext cx="10366984" cy="169669"/>
            </a:xfrm>
            <a:prstGeom prst="roundRect">
              <a:avLst>
                <a:gd fmla="val 50000" name="adj"/>
              </a:avLst>
            </a:prstGeom>
            <a:solidFill>
              <a:srgbClr val="D87E68"/>
            </a:solidFill>
            <a:ln>
              <a:solidFill>
                <a:srgbClr val="A9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E8A9A3E1-DF6E-435B-8341-34E68D459273}"/>
              </a:ext>
            </a:extLst>
          </p:cNvPr>
          <p:cNvSpPr/>
          <p:nvPr/>
        </p:nvSpPr>
        <p:spPr>
          <a:xfrm>
            <a:off x="5063146" y="2739304"/>
            <a:ext cx="4988676" cy="14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pc="-300" sz="44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学校开学后校园疫情预防该怎么做</a:t>
            </a:r>
          </a:p>
        </p:txBody>
      </p:sp>
      <p:pic>
        <p:nvPicPr>
          <p:cNvPr descr="手机屏幕的截图  描述已自动生成" id="15" name="图片 14">
            <a:extLst>
              <a:ext uri="{FF2B5EF4-FFF2-40B4-BE49-F238E27FC236}">
                <a16:creationId xmlns:a16="http://schemas.microsoft.com/office/drawing/2014/main" id="{13B0ECEB-A9EF-4FBC-B558-5DA1E723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3419" t="24444"/>
          <a:stretch>
            <a:fillRect/>
          </a:stretch>
        </p:blipFill>
        <p:spPr>
          <a:xfrm>
            <a:off x="3131466" y="-60617"/>
            <a:ext cx="6346440" cy="115537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9A7C6327-9077-454B-80D7-77B0BF2B09FC}"/>
              </a:ext>
            </a:extLst>
          </p:cNvPr>
          <p:cNvSpPr/>
          <p:nvPr/>
        </p:nvSpPr>
        <p:spPr>
          <a:xfrm>
            <a:off x="-18131" y="5982449"/>
            <a:ext cx="12228261" cy="8884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游戏机, 房间  描述已自动生成" id="22" name="图片 21">
            <a:extLst>
              <a:ext uri="{FF2B5EF4-FFF2-40B4-BE49-F238E27FC236}">
                <a16:creationId xmlns:a16="http://schemas.microsoft.com/office/drawing/2014/main" id="{941BA58A-11FD-4C83-92E1-C3F006A64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0486" l="31456" r="33966"/>
          <a:stretch>
            <a:fillRect/>
          </a:stretch>
        </p:blipFill>
        <p:spPr>
          <a:xfrm>
            <a:off x="-591015" y="4067663"/>
            <a:ext cx="2502829" cy="2168037"/>
          </a:xfrm>
          <a:prstGeom prst="rect">
            <a:avLst/>
          </a:prstGeom>
        </p:spPr>
      </p:pic>
      <p:pic>
        <p:nvPicPr>
          <p:cNvPr descr="图片包含 游戏机, 窗户  描述已自动生成" id="23" name="图片 22">
            <a:extLst>
              <a:ext uri="{FF2B5EF4-FFF2-40B4-BE49-F238E27FC236}">
                <a16:creationId xmlns:a16="http://schemas.microsoft.com/office/drawing/2014/main" id="{8CBD9C3F-A301-41B6-BEC7-55D942312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8607"/>
          <a:stretch>
            <a:fillRect/>
          </a:stretch>
        </p:blipFill>
        <p:spPr>
          <a:xfrm>
            <a:off x="5456616" y="1017501"/>
            <a:ext cx="3614841" cy="1799063"/>
          </a:xfrm>
          <a:prstGeom prst="rect">
            <a:avLst/>
          </a:prstGeom>
        </p:spPr>
      </p:pic>
      <p:pic>
        <p:nvPicPr>
          <p:cNvPr descr="图片包含 游戏机, 房间  描述已自动生成" id="24" name="图片 23">
            <a:extLst>
              <a:ext uri="{FF2B5EF4-FFF2-40B4-BE49-F238E27FC236}">
                <a16:creationId xmlns:a16="http://schemas.microsoft.com/office/drawing/2014/main" id="{C82C65A5-36D8-4CB4-B7F4-CF78EABA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7573" l="67049" r="1570" t="2912"/>
          <a:stretch>
            <a:fillRect/>
          </a:stretch>
        </p:blipFill>
        <p:spPr>
          <a:xfrm>
            <a:off x="10654146" y="4828538"/>
            <a:ext cx="1408604" cy="1341714"/>
          </a:xfrm>
          <a:prstGeom prst="rect">
            <a:avLst/>
          </a:prstGeom>
        </p:spPr>
      </p:pic>
      <p:pic>
        <p:nvPicPr>
          <p:cNvPr descr="卡通人物  描述已自动生成" id="4" name="图片 3">
            <a:extLst>
              <a:ext uri="{FF2B5EF4-FFF2-40B4-BE49-F238E27FC236}">
                <a16:creationId xmlns:a16="http://schemas.microsoft.com/office/drawing/2014/main" id="{74CB8236-5525-4B9E-B570-93DC8E9F0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17128" y="1094760"/>
            <a:ext cx="2101405" cy="2145893"/>
          </a:xfrm>
          <a:prstGeom prst="rect">
            <a:avLst/>
          </a:prstGeom>
        </p:spPr>
      </p:pic>
      <p:pic>
        <p:nvPicPr>
          <p:cNvPr descr="图片包含 游戏机, 桌子, 标志, 电脑  描述已自动生成" id="16" name="图片 15">
            <a:extLst>
              <a:ext uri="{FF2B5EF4-FFF2-40B4-BE49-F238E27FC236}">
                <a16:creationId xmlns:a16="http://schemas.microsoft.com/office/drawing/2014/main" id="{1FA63B41-B90B-448F-B456-3BADF160C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r:embed="rId7">
                    <a14:imgEffect>
                      <a14:backgroundRemoval b="84370" l="21260" r="92126" t="40630">
                        <a14:foregroundMark x1="76075" x2="66142" y1="46002" y2="42771"/>
                        <a14:foregroundMark x1="66142" x2="64870" y1="42771" y2="43376"/>
                        <a14:foregroundMark x1="69897" x2="66626" y1="41155" y2="41317"/>
                        <a14:foregroundMark x1="29013" x2="30406" y1="75606" y2="82835"/>
                        <a14:foregroundMark x1="30406" x2="67232" y1="82835" y2="84410"/>
                        <a14:foregroundMark x1="67232" x2="74500" y1="84410" y2="81745"/>
                        <a14:foregroundMark x1="41127" x2="55179" y1="79120" y2="81906"/>
                        <a14:foregroundMark x1="75591" x2="75409" y1="80291" y2="81745"/>
                        <a14:foregroundMark x1="27014" x2="27680" y1="75323" y2="82189"/>
                        <a14:foregroundMark x1="23743" x2="25500" y1="79281" y2="79402"/>
                        <a14:foregroundMark x1="79623" x2="78922" y1="58941" y2="66680"/>
                        <a14:foregroundMark x1="78922" x2="79668" y1="66680" y2="67870"/>
                        <a14:foregroundMark x1="43186" x2="44640" y1="50525" y2="51939"/>
                        <a14:foregroundMark x1="41490" x2="43186" y1="48748" y2="50162"/>
                        <a14:foregroundMark x1="38704" x2="41732" y1="45194" y2="49031"/>
                        <a14:foregroundMark x1="56329" x2="65536" y1="64984" y2="69023"/>
                        <a14:foregroundMark x1="65536" x2="64749" y1="69023" y2="69103"/>
                        <a14:foregroundMark x1="54876" x2="44458" y1="73586" y2="73506"/>
                        <a14:foregroundMark x1="44458" x2="43428" y1="73506" y2="73748"/>
                        <a14:foregroundMark x1="44094" x2="43973" y1="74637" y2="76535"/>
                        <a14:foregroundMark x1="42823" x2="53907" y1="73465" y2="74556"/>
                        <a14:foregroundMark x1="53907" x2="54634" y1="74556" y2="74798"/>
                        <a14:foregroundMark x1="34888" x2="31375" y1="75606" y2="77342"/>
                        <a14:foregroundMark x1="26490" x2="28346" y1="71514" y2="74192"/>
                        <a14:foregroundMark x1="25742" x2="26439" y1="70436" y2="71441"/>
                        <a14:foregroundMark x1="24652" x2="30164" y1="67165" y2="67973"/>
                        <a14:foregroundMark x1="41127" x2="42156" y1="65670" y2="67973"/>
                        <a14:foregroundMark x1="43186" x2="43307" y1="65549" y2="66721"/>
                        <a14:foregroundMark x1="39552" x2="40279" y1="65549" y2="66478"/>
                        <a14:foregroundMark x1="47426" x2="50878" y1="68780" y2="68861"/>
                        <a14:foregroundMark x1="23804" x2="29982" y1="68538" y2="68861"/>
                        <a14:foregroundMark x1="41914" x2="44034" y1="49233" y2="51898"/>
                        <a14:foregroundMark x1="38522" x2="40339" y1="45396" y2="47819"/>
                        <a14:foregroundMark x1="39188" x2="44458" y1="45800" y2="51494"/>
                        <a14:foregroundMark x1="71472" x2="69170" y1="41115" y2="40953"/>
                        <a14:foregroundMark x1="69352" x2="61538" y1="40994" y2="42649"/>
                        <a14:foregroundMark x1="61538" x2="60993" y1="42649" y2="43013"/>
                        <a14:foregroundMark x1="69231" x2="73349" y1="40994" y2="41801"/>
                        <a14:foregroundMark x1="68625" x2="60569" y1="40913" y2="42649"/>
                        <a14:foregroundMark x1="60569" x2="57662" y1="42649" y2="47577"/>
                        <a14:foregroundMark x1="57662" x2="58571" y1="47577" y2="49637"/>
                        <a14:foregroundMark x1="58873" x2="58147" y1="45073" y2="48910"/>
                        <a14:foregroundMark x1="59964" x2="67171" y1="43013" y2="40630"/>
                        <a14:foregroundMark x1="67171" x2="74864" y1="40630" y2="42367"/>
                        <a14:foregroundMark x1="74864" x2="79830" y1="42367" y2="45840"/>
                        <a14:foregroundMark x1="40157" x2="43852" y1="47496" y2="52262"/>
                        <a14:foregroundMark x1="43852" x2="43792" y1="52262" y2="51575"/>
                        <a14:foregroundMark x1="43973" x2="43792" y1="51575" y2="51898"/>
                        <a14:foregroundMark x1="43671" x2="44821" y1="52100" y2="55008"/>
                        <a14:foregroundMark x1="45548" x2="43549" y1="54847" y2="52262"/>
                        <a14:foregroundMark x1="45245" x2="43428" y1="54766" y2="52221"/>
                        <a14:foregroundMark x1="43489" x2="46154" y1="52060" y2="55008"/>
                        <a14:foregroundMark x1="44640" x2="43731" y1="54402" y2="52868"/>
                        <a14:backgroundMark x1="34585" x2="46941" y1="69669" y2="70113"/>
                        <a14:backgroundMark x1="19685" x2="24470" y1="69911" y2="69911"/>
                        <a14:backgroundMark x1="24470" x2="25015" y1="70032" y2="70477"/>
                        <a14:backgroundMark x1="75348" x2="84434" y1="70032" y2="70032"/>
                        <a14:backgroundMark x1="35130" x2="36342" y1="70032" y2="71284"/>
                        <a14:backgroundMark x1="34403" x2="38886" y1="68296" y2="71284"/>
                        <a14:backgroundMark x1="38522" x2="56087" y1="70477" y2="70921"/>
                        <a14:backgroundMark x1="56087" x2="57904" y1="70921" y2="70800"/>
                        <a14:backgroundMark x1="27075" x2="35615" y1="70800" y2="71123"/>
                        <a14:backgroundMark x1="35615" x2="35796" y1="71123" y2="71163"/>
                        <a14:backgroundMark x1="46275" x2="54573" y1="70032" y2="70800"/>
                        <a14:backgroundMark x1="54573" x2="50306" y1="70800" y2="69448"/>
                        <a14:backgroundMark x1="56208" x2="56511" y1="70234" y2="71405"/>
                        <a14:backgroundMark x1="57359" x2="57723" y1="70113" y2="71284"/>
                        <a14:backgroundMark x1="77226" x2="79285" y1="68296" y2="71971"/>
                        <a14:backgroundMark x1="75712" x2="75167" y1="69346" y2="70598"/>
                        <a14:backgroundMark x1="76196" x2="83041" y1="69225" y2="70234"/>
                        <a14:backgroundMark x1="26893" x2="35615" y1="70719" y2="70719"/>
                        <a14:backgroundMark x1="58268" x2="58268" y1="70315" y2="71082"/>
                        <a14:backgroundMark x1="74743" x2="74864" y1="70396" y2="70921"/>
                        <a14:backgroundMark x1="78740" x2="80073" y1="68174" y2="69830"/>
                        <a14:backgroundMark x1="76439" x2="76620" y1="69023" y2="69548"/>
                        <a14:backgroundMark x1="75712" x2="75167" y1="68942" y2="69588"/>
                        <a14:backgroundMark x1="75288" x2="74985" y1="68942" y2="69507"/>
                        <a14:backgroundMark x1="58389" x2="58389" y1="70557" y2="70840"/>
                        <a14:backgroundMark x1="80921" x2="82859" y1="68659" y2="69184"/>
                        <a14:backgroundMark x1="80921" x2="82011" y1="67003" y2="55695"/>
                        <a14:backgroundMark x1="81102" x2="81829" y1="64216" y2="58966"/>
                        <a14:backgroundMark x1="81829" x2="81526" y1="58966" y2="58441"/>
                        <a14:backgroundMark x1="81163" x2="81405" y1="55493" y2="63691"/>
                        <a14:backgroundMark x1="80981" x2="81587" y1="56866" y2="62197"/>
                        <a14:backgroundMark x1="81587" x2="81042" y1="62197" y2="63530"/>
                        <a14:backgroundMark x1="80860" x2="80981" y1="58926" y2="63530"/>
                        <a14:backgroundMark x1="82132" x2="82193" y1="49515" y2="55210"/>
                        <a14:backgroundMark x1="80921" x2="82314" y1="47698" y2="49394"/>
                        <a14:backgroundMark x1="80921" x2="81405" y1="48183" y2="48950"/>
                        <a14:backgroundMark x1="80981" x2="81284" y1="48788" y2="49273"/>
                        <a14:backgroundMark x1="81224" x2="81345" y1="49313" y2="49717"/>
                        <a14:backgroundMark x1="80921" x2="81345" y1="46082" y2="4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5032" l="21767" t="39560"/>
          <a:stretch>
            <a:fillRect/>
          </a:stretch>
        </p:blipFill>
        <p:spPr>
          <a:xfrm flipH="1">
            <a:off x="317350" y="1903496"/>
            <a:ext cx="4693244" cy="40861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BF0CD45-0E49-4DD4-AA6E-7B9BD23FC1B9}"/>
              </a:ext>
            </a:extLst>
          </p:cNvPr>
          <p:cNvSpPr txBox="1"/>
          <p:nvPr/>
        </p:nvSpPr>
        <p:spPr>
          <a:xfrm>
            <a:off x="5851752" y="948237"/>
            <a:ext cx="3614842" cy="3596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sym charset="-78" panose="02040503050201020203" pitchFamily="18" typeface="Adobe Arabic"/>
              </a:rPr>
              <a:t>Part 3.</a:t>
            </a:r>
          </a:p>
        </p:txBody>
      </p:sp>
    </p:spTree>
    <p:extLst>
      <p:ext uri="{BB962C8B-B14F-4D97-AF65-F5344CB8AC3E}">
        <p14:creationId val="7908107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1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6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77067" y="714722"/>
            <a:ext cx="641751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03.上下学期间如何做好预防</a:t>
            </a: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5AA1C656-5623-4C68-B7D2-85706FE294F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33091" y="2835302"/>
            <a:ext cx="6785810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勤洗手后佩戴一次性医用口罩，尽量不要坐公共交通工具。</a:t>
            </a:r>
          </a:p>
          <a:p>
            <a:pPr algn="just"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建议步行、骑行或乘坐私家车上学。如果必须乘坐校车等公共交通工具时，请务必全程戴口罩，其中尽量避免用手接触公共交通工具的物品。</a:t>
            </a:r>
          </a:p>
        </p:txBody>
      </p:sp>
      <p:sp>
        <p:nvSpPr>
          <p:cNvPr id="18" name="PA-圆角矩形 17">
            <a:extLst>
              <a:ext uri="{FF2B5EF4-FFF2-40B4-BE49-F238E27FC236}">
                <a16:creationId xmlns:a16="http://schemas.microsoft.com/office/drawing/2014/main" id="{3DB2F7DF-5CCC-4A00-9441-4B920E73879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42050" y="2069081"/>
            <a:ext cx="3698657" cy="61307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F0CF6629-3586-4D77-9F64-61D2C063BC2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42050" y="2216247"/>
            <a:ext cx="34875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/>
            <a:r>
              <a:rPr altLang="zh-CN" b="1" lang="en-US" spc="300" sz="24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01.上学期间预防</a:t>
            </a:r>
          </a:p>
        </p:txBody>
      </p:sp>
      <p:sp>
        <p:nvSpPr>
          <p:cNvPr id="10" name="PA-矩形 9">
            <a:extLst>
              <a:ext uri="{FF2B5EF4-FFF2-40B4-BE49-F238E27FC236}">
                <a16:creationId xmlns:a16="http://schemas.microsoft.com/office/drawing/2014/main" id="{1697C999-9808-4593-8575-F89B52D12C4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733091" y="5306435"/>
            <a:ext cx="6785810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放学回家不在外面溜达，不触碰动物，回家换掉口罩后马上洗手、消毒。</a:t>
            </a:r>
          </a:p>
        </p:txBody>
      </p:sp>
      <p:sp>
        <p:nvSpPr>
          <p:cNvPr id="19" name="PA-圆角矩形 18">
            <a:extLst>
              <a:ext uri="{FF2B5EF4-FFF2-40B4-BE49-F238E27FC236}">
                <a16:creationId xmlns:a16="http://schemas.microsoft.com/office/drawing/2014/main" id="{F1236D0F-02E0-4033-9D7D-7BB1E917EF3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742050" y="4634469"/>
            <a:ext cx="3698657" cy="61307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sp>
        <p:nvSpPr>
          <p:cNvPr id="14" name="PA-矩形 13">
            <a:extLst>
              <a:ext uri="{FF2B5EF4-FFF2-40B4-BE49-F238E27FC236}">
                <a16:creationId xmlns:a16="http://schemas.microsoft.com/office/drawing/2014/main" id="{65845D2F-2ECC-4146-A5CC-6B08F178D56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742050" y="4687381"/>
            <a:ext cx="34875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/>
            <a:r>
              <a:rPr altLang="zh-CN" b="1" lang="en-US" spc="300" sz="24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02.放学期间预防</a:t>
            </a:r>
          </a:p>
        </p:txBody>
      </p:sp>
      <p:pic>
        <p:nvPicPr>
          <p:cNvPr descr="图片包含 桌子, 蛋糕, 看着, 制作  描述已自动生成" id="20" name="PA-图片 19">
            <a:extLst>
              <a:ext uri="{FF2B5EF4-FFF2-40B4-BE49-F238E27FC236}">
                <a16:creationId xmlns:a16="http://schemas.microsoft.com/office/drawing/2014/main" id="{362992B0-BA10-49BD-BDBE-5F1793CA323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9183" y="1451511"/>
            <a:ext cx="4509436" cy="4509436"/>
          </a:xfrm>
          <a:prstGeom prst="rect">
            <a:avLst/>
          </a:prstGeom>
        </p:spPr>
      </p:pic>
      <p:grpSp>
        <p:nvGrpSpPr>
          <p:cNvPr id="13" name="PA-组合 12">
            <a:extLst>
              <a:ext uri="{FF2B5EF4-FFF2-40B4-BE49-F238E27FC236}">
                <a16:creationId xmlns:a16="http://schemas.microsoft.com/office/drawing/2014/main" id="{AC713273-04F2-4E33-A3EC-7A487D6FF1CE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801814" y="500508"/>
            <a:ext cx="6107723" cy="1259584"/>
            <a:chOff x="3341077" y="500508"/>
            <a:chExt cx="4947138" cy="1259584"/>
          </a:xfrm>
        </p:grpSpPr>
        <p:cxnSp>
          <p:nvCxnSpPr>
            <p:cNvPr id="21" name="PA-直接连接符 20">
              <a:extLst>
                <a:ext uri="{FF2B5EF4-FFF2-40B4-BE49-F238E27FC236}">
                  <a16:creationId xmlns:a16="http://schemas.microsoft.com/office/drawing/2014/main" id="{97BEF8D0-89B7-4A7E-A205-936B129879C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A-直接连接符 21">
              <a:extLst>
                <a:ext uri="{FF2B5EF4-FFF2-40B4-BE49-F238E27FC236}">
                  <a16:creationId xmlns:a16="http://schemas.microsoft.com/office/drawing/2014/main" id="{224E669D-56E0-406B-A47E-86B45F9EB0C7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A-直接连接符 22">
              <a:extLst>
                <a:ext uri="{FF2B5EF4-FFF2-40B4-BE49-F238E27FC236}">
                  <a16:creationId xmlns:a16="http://schemas.microsoft.com/office/drawing/2014/main" id="{67EE51E1-407E-4197-9C86-FD88D9834C2C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A-直接连接符 23">
              <a:extLst>
                <a:ext uri="{FF2B5EF4-FFF2-40B4-BE49-F238E27FC236}">
                  <a16:creationId xmlns:a16="http://schemas.microsoft.com/office/drawing/2014/main" id="{FDC0DD2E-CBFF-4BFE-826E-7E2CA13B9916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559686204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8"/>
      <p:bldP grpId="0" spid="9"/>
      <p:bldP grpId="0" spid="10"/>
      <p:bldP grpId="0" spid="19"/>
      <p:bldP grpId="0" spid="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74451" y="633566"/>
            <a:ext cx="641751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03.进入校园如何做好预防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F36F027-8A25-428F-A90A-5E71C03CE39D}"/>
              </a:ext>
            </a:extLst>
          </p:cNvPr>
          <p:cNvGrpSpPr/>
          <p:nvPr/>
        </p:nvGrpSpPr>
        <p:grpSpPr>
          <a:xfrm>
            <a:off x="880384" y="2205986"/>
            <a:ext cx="5628105" cy="3289230"/>
            <a:chOff x="467895" y="2535308"/>
            <a:chExt cx="5628105" cy="3289230"/>
          </a:xfrm>
          <a:solidFill>
            <a:srgbClr val="F9E79C"/>
          </a:solidFill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15" name="云形 14">
              <a:extLst>
                <a:ext uri="{FF2B5EF4-FFF2-40B4-BE49-F238E27FC236}">
                  <a16:creationId xmlns:a16="http://schemas.microsoft.com/office/drawing/2014/main" id="{DDBE6C61-6326-4F59-BDC9-09FEA5033F9F}"/>
                </a:ext>
              </a:extLst>
            </p:cNvPr>
            <p:cNvSpPr/>
            <p:nvPr/>
          </p:nvSpPr>
          <p:spPr>
            <a:xfrm>
              <a:off x="467895" y="2562379"/>
              <a:ext cx="5628105" cy="3262159"/>
            </a:xfrm>
            <a:prstGeom prst="cloud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endParaRPr>
            </a:p>
          </p:txBody>
        </p:sp>
        <p:sp>
          <p:nvSpPr>
            <p:cNvPr id="16" name="云形 15">
              <a:extLst>
                <a:ext uri="{FF2B5EF4-FFF2-40B4-BE49-F238E27FC236}">
                  <a16:creationId xmlns:a16="http://schemas.microsoft.com/office/drawing/2014/main" id="{57DFBFB3-64AC-41E6-81A5-56B38DDA4BE0}"/>
                </a:ext>
              </a:extLst>
            </p:cNvPr>
            <p:cNvSpPr/>
            <p:nvPr/>
          </p:nvSpPr>
          <p:spPr>
            <a:xfrm>
              <a:off x="467895" y="2535308"/>
              <a:ext cx="5628105" cy="3262159"/>
            </a:xfrm>
            <a:prstGeom prst="cloud">
              <a:avLst/>
            </a:prstGeom>
            <a:solidFill>
              <a:srgbClr val="F9E79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597C0F07-9008-459E-B581-F0CCFCD0ACB3}"/>
              </a:ext>
            </a:extLst>
          </p:cNvPr>
          <p:cNvSpPr/>
          <p:nvPr/>
        </p:nvSpPr>
        <p:spPr>
          <a:xfrm>
            <a:off x="1801585" y="3135878"/>
            <a:ext cx="3414296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进校前自觉接受体温测试，体温超过37.3度时请在家自行隔离并报告指定医疗机构。</a:t>
            </a:r>
          </a:p>
        </p:txBody>
      </p:sp>
      <p:pic>
        <p:nvPicPr>
          <p:cNvPr descr="图片包含 游戏机, 伞, 房间  描述已自动生成" id="8" name="PA-图片 7">
            <a:extLst>
              <a:ext uri="{FF2B5EF4-FFF2-40B4-BE49-F238E27FC236}">
                <a16:creationId xmlns:a16="http://schemas.microsoft.com/office/drawing/2014/main" id="{8749A031-07FE-4B4C-9B70-CC067E3AD3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683209" y="1469659"/>
            <a:ext cx="4193338" cy="4193338"/>
          </a:xfrm>
          <a:prstGeom prst="rect">
            <a:avLst/>
          </a:prstGeom>
        </p:spPr>
      </p:pic>
      <p:grpSp>
        <p:nvGrpSpPr>
          <p:cNvPr id="11" name="PA-组合 10">
            <a:extLst>
              <a:ext uri="{FF2B5EF4-FFF2-40B4-BE49-F238E27FC236}">
                <a16:creationId xmlns:a16="http://schemas.microsoft.com/office/drawing/2014/main" id="{DCF9878C-4A9D-4E53-932B-5633B66BC3A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918339" y="452580"/>
            <a:ext cx="5861539" cy="1259584"/>
            <a:chOff x="3341077" y="500508"/>
            <a:chExt cx="4947138" cy="1259584"/>
          </a:xfrm>
        </p:grpSpPr>
        <p:cxnSp>
          <p:nvCxnSpPr>
            <p:cNvPr id="17" name="PA-直接连接符 16">
              <a:extLst>
                <a:ext uri="{FF2B5EF4-FFF2-40B4-BE49-F238E27FC236}">
                  <a16:creationId xmlns:a16="http://schemas.microsoft.com/office/drawing/2014/main" id="{5ED518A5-3F5B-43DB-9267-5ACC34634C5D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A-直接连接符 17">
              <a:extLst>
                <a:ext uri="{FF2B5EF4-FFF2-40B4-BE49-F238E27FC236}">
                  <a16:creationId xmlns:a16="http://schemas.microsoft.com/office/drawing/2014/main" id="{BA9B5B68-E372-40DC-9C7E-E2F42C67BD8D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A-直接连接符 18">
              <a:extLst>
                <a:ext uri="{FF2B5EF4-FFF2-40B4-BE49-F238E27FC236}">
                  <a16:creationId xmlns:a16="http://schemas.microsoft.com/office/drawing/2014/main" id="{2F16023C-18A4-4667-9870-54DE9A828374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A-直接连接符 19">
              <a:extLst>
                <a:ext uri="{FF2B5EF4-FFF2-40B4-BE49-F238E27FC236}">
                  <a16:creationId xmlns:a16="http://schemas.microsoft.com/office/drawing/2014/main" id="{8024FD35-FFA2-4892-9D94-910AC6BC2B0C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14805690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41127" y="719972"/>
            <a:ext cx="641751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03.家长来访如何做好预防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6088E19-D91A-48BB-ADEB-EBB2468FF930}"/>
              </a:ext>
            </a:extLst>
          </p:cNvPr>
          <p:cNvGrpSpPr/>
          <p:nvPr/>
        </p:nvGrpSpPr>
        <p:grpSpPr>
          <a:xfrm>
            <a:off x="5778060" y="2503849"/>
            <a:ext cx="5628105" cy="3289230"/>
            <a:chOff x="467895" y="2535308"/>
            <a:chExt cx="5628105" cy="3289230"/>
          </a:xfrm>
          <a:solidFill>
            <a:srgbClr val="F9E79C"/>
          </a:solidFill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8" name="云形 7">
              <a:extLst>
                <a:ext uri="{FF2B5EF4-FFF2-40B4-BE49-F238E27FC236}">
                  <a16:creationId xmlns:a16="http://schemas.microsoft.com/office/drawing/2014/main" id="{92E50D43-06E2-40A8-8928-BFA87442D8C8}"/>
                </a:ext>
              </a:extLst>
            </p:cNvPr>
            <p:cNvSpPr/>
            <p:nvPr/>
          </p:nvSpPr>
          <p:spPr>
            <a:xfrm>
              <a:off x="467895" y="2562379"/>
              <a:ext cx="5628105" cy="3262159"/>
            </a:xfrm>
            <a:prstGeom prst="cloud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endParaRPr>
            </a:p>
          </p:txBody>
        </p:sp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A2ACE5CA-DD47-4527-8DD9-C15A00616B28}"/>
                </a:ext>
              </a:extLst>
            </p:cNvPr>
            <p:cNvSpPr/>
            <p:nvPr/>
          </p:nvSpPr>
          <p:spPr>
            <a:xfrm>
              <a:off x="467895" y="2535308"/>
              <a:ext cx="5628105" cy="3262159"/>
            </a:xfrm>
            <a:prstGeom prst="clou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4D253E9C-8660-4A7A-9D00-ECB72719EE11}"/>
              </a:ext>
            </a:extLst>
          </p:cNvPr>
          <p:cNvSpPr/>
          <p:nvPr/>
        </p:nvSpPr>
        <p:spPr>
          <a:xfrm>
            <a:off x="6444246" y="3130261"/>
            <a:ext cx="452120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疫情防控期间，学校不允许任何外来人员进入校园。如是家长来访，教师和家长双方佩戴口罩，在指定地点接待，接待后消毒，或者教师和家长在校门外沟通。</a:t>
            </a:r>
          </a:p>
        </p:txBody>
      </p:sp>
      <p:pic>
        <p:nvPicPr>
          <p:cNvPr descr="图片包含 游戏机, 桌子, 电脑  描述已自动生成" id="4" name="PA-图片 3">
            <a:extLst>
              <a:ext uri="{FF2B5EF4-FFF2-40B4-BE49-F238E27FC236}">
                <a16:creationId xmlns:a16="http://schemas.microsoft.com/office/drawing/2014/main" id="{AC83B784-3D54-46DE-AF47-2B15C384503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1830" y="1462011"/>
            <a:ext cx="5183204" cy="5183204"/>
          </a:xfrm>
          <a:prstGeom prst="rect">
            <a:avLst/>
          </a:prstGeom>
        </p:spPr>
      </p:pic>
      <p:grpSp>
        <p:nvGrpSpPr>
          <p:cNvPr id="15" name="PA-组合 14">
            <a:extLst>
              <a:ext uri="{FF2B5EF4-FFF2-40B4-BE49-F238E27FC236}">
                <a16:creationId xmlns:a16="http://schemas.microsoft.com/office/drawing/2014/main" id="{BDC4E135-6DAB-4D1F-8F5C-DFE3C494301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105011" y="500508"/>
            <a:ext cx="5628104" cy="1259584"/>
            <a:chOff x="3341077" y="500508"/>
            <a:chExt cx="4947138" cy="1259584"/>
          </a:xfrm>
        </p:grpSpPr>
        <p:cxnSp>
          <p:nvCxnSpPr>
            <p:cNvPr id="16" name="PA-直接连接符 15">
              <a:extLst>
                <a:ext uri="{FF2B5EF4-FFF2-40B4-BE49-F238E27FC236}">
                  <a16:creationId xmlns:a16="http://schemas.microsoft.com/office/drawing/2014/main" id="{99B1325A-9059-4621-ABC7-74B97450FE0D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A-直接连接符 16">
              <a:extLst>
                <a:ext uri="{FF2B5EF4-FFF2-40B4-BE49-F238E27FC236}">
                  <a16:creationId xmlns:a16="http://schemas.microsoft.com/office/drawing/2014/main" id="{B42EA235-370D-4F5E-9520-C59069935F75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A-直接连接符 17">
              <a:extLst>
                <a:ext uri="{FF2B5EF4-FFF2-40B4-BE49-F238E27FC236}">
                  <a16:creationId xmlns:a16="http://schemas.microsoft.com/office/drawing/2014/main" id="{626A9967-A31E-40EA-B4E3-E2AEF2DBD8B4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A-直接连接符 18">
              <a:extLst>
                <a:ext uri="{FF2B5EF4-FFF2-40B4-BE49-F238E27FC236}">
                  <a16:creationId xmlns:a16="http://schemas.microsoft.com/office/drawing/2014/main" id="{234B145F-770D-4457-AAA7-661971C3027F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134913977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15868" y="695881"/>
            <a:ext cx="641751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03.学校教工办公防护礼仪</a:t>
            </a: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9A91DDEE-DD3D-49D6-8D79-7B833A402377}"/>
              </a:ext>
            </a:extLst>
          </p:cNvPr>
          <p:cNvSpPr/>
          <p:nvPr/>
        </p:nvSpPr>
        <p:spPr>
          <a:xfrm>
            <a:off x="894458" y="4274148"/>
            <a:ext cx="3242668" cy="1120504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6F9D0295-64C5-4B91-A040-BB05CD066485}"/>
              </a:ext>
            </a:extLst>
          </p:cNvPr>
          <p:cNvSpPr/>
          <p:nvPr/>
        </p:nvSpPr>
        <p:spPr>
          <a:xfrm>
            <a:off x="894458" y="2046462"/>
            <a:ext cx="3242668" cy="1120504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grpSp>
        <p:nvGrpSpPr>
          <p:cNvPr id="6" name="îṩ1ïḍé">
            <a:extLst>
              <a:ext uri="{FF2B5EF4-FFF2-40B4-BE49-F238E27FC236}">
                <a16:creationId xmlns:a16="http://schemas.microsoft.com/office/drawing/2014/main" id="{F6353C67-04F3-4577-8E01-EC5F368F97D1}"/>
              </a:ext>
            </a:extLst>
          </p:cNvPr>
          <p:cNvGrpSpPr/>
          <p:nvPr/>
        </p:nvGrpSpPr>
        <p:grpSpPr>
          <a:xfrm>
            <a:off x="767711" y="2065879"/>
            <a:ext cx="3410373" cy="3828193"/>
            <a:chOff x="668532" y="1880899"/>
            <a:chExt cx="3410373" cy="3828193"/>
          </a:xfrm>
        </p:grpSpPr>
        <p:sp>
          <p:nvSpPr>
            <p:cNvPr id="28" name="íṧḻiḋê">
              <a:extLst>
                <a:ext uri="{FF2B5EF4-FFF2-40B4-BE49-F238E27FC236}">
                  <a16:creationId xmlns:a16="http://schemas.microsoft.com/office/drawing/2014/main" id="{BAF01F38-5DC7-41B9-8CC4-1E782FB4C9F1}"/>
                </a:ext>
              </a:extLst>
            </p:cNvPr>
            <p:cNvSpPr/>
            <p:nvPr/>
          </p:nvSpPr>
          <p:spPr>
            <a:xfrm>
              <a:off x="1619887" y="1880899"/>
              <a:ext cx="2459018" cy="388996"/>
            </a:xfrm>
            <a:prstGeom prst="rect">
              <a:avLst/>
            </a:prstGeom>
            <a:noFill/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问候礼仪</a:t>
              </a:r>
            </a:p>
          </p:txBody>
        </p:sp>
        <p:sp>
          <p:nvSpPr>
            <p:cNvPr id="29" name="íṧ1îde">
              <a:extLst>
                <a:ext uri="{FF2B5EF4-FFF2-40B4-BE49-F238E27FC236}">
                  <a16:creationId xmlns:a16="http://schemas.microsoft.com/office/drawing/2014/main" id="{93E2A9C3-07D8-4157-9187-E46C01C1598C}"/>
                </a:ext>
              </a:extLst>
            </p:cNvPr>
            <p:cNvSpPr/>
            <p:nvPr/>
          </p:nvSpPr>
          <p:spPr bwMode="auto">
            <a:xfrm>
              <a:off x="668532" y="2281355"/>
              <a:ext cx="3410373" cy="112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 indent="-285750" marL="285750">
                <a:lnSpc>
                  <a:spcPct val="130000"/>
                </a:lnSpc>
                <a:buFont charset="0" panose="020b0604020202020204" pitchFamily="34" typeface="Arial"/>
                <a:buChar char="•"/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见面不握手，保持一米距离点头问好就可以。</a:t>
              </a:r>
            </a:p>
          </p:txBody>
        </p:sp>
        <p:sp>
          <p:nvSpPr>
            <p:cNvPr id="30" name="îšľiḍe">
              <a:extLst>
                <a:ext uri="{FF2B5EF4-FFF2-40B4-BE49-F238E27FC236}">
                  <a16:creationId xmlns:a16="http://schemas.microsoft.com/office/drawing/2014/main" id="{306905D8-7211-424A-9626-35A224D72760}"/>
                </a:ext>
              </a:extLst>
            </p:cNvPr>
            <p:cNvSpPr/>
            <p:nvPr/>
          </p:nvSpPr>
          <p:spPr>
            <a:xfrm>
              <a:off x="1619887" y="4132684"/>
              <a:ext cx="2459018" cy="388996"/>
            </a:xfrm>
            <a:prstGeom prst="rect">
              <a:avLst/>
            </a:prstGeom>
            <a:noFill/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咳嗽礼仪</a:t>
              </a:r>
            </a:p>
          </p:txBody>
        </p:sp>
        <p:sp>
          <p:nvSpPr>
            <p:cNvPr id="31" name="ïSlíḋe">
              <a:extLst>
                <a:ext uri="{FF2B5EF4-FFF2-40B4-BE49-F238E27FC236}">
                  <a16:creationId xmlns:a16="http://schemas.microsoft.com/office/drawing/2014/main" id="{119CB914-99CE-4ECB-A841-0BCD4AD58A97}"/>
                </a:ext>
              </a:extLst>
            </p:cNvPr>
            <p:cNvSpPr/>
            <p:nvPr/>
          </p:nvSpPr>
          <p:spPr bwMode="auto">
            <a:xfrm>
              <a:off x="1173010" y="4521679"/>
              <a:ext cx="2905895" cy="118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 indent="-285750" marL="285750">
                <a:lnSpc>
                  <a:spcPct val="130000"/>
                </a:lnSpc>
                <a:buFont charset="0" panose="020b0604020202020204" pitchFamily="34" typeface="Arial"/>
                <a:buChar char="•"/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别用手掌捂，用手肘或纸巾遮挡住。</a:t>
              </a:r>
            </a:p>
          </p:txBody>
        </p: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DB46B830-A908-4930-8017-DDD80D2E82FF}"/>
              </a:ext>
            </a:extLst>
          </p:cNvPr>
          <p:cNvSpPr/>
          <p:nvPr/>
        </p:nvSpPr>
        <p:spPr>
          <a:xfrm>
            <a:off x="8105850" y="2072636"/>
            <a:ext cx="3242668" cy="1120504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7DE6EED3-13DE-4EFA-BBDE-00D9BC542555}"/>
              </a:ext>
            </a:extLst>
          </p:cNvPr>
          <p:cNvSpPr/>
          <p:nvPr/>
        </p:nvSpPr>
        <p:spPr>
          <a:xfrm>
            <a:off x="8105850" y="4274148"/>
            <a:ext cx="3242668" cy="1120504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grpSp>
        <p:nvGrpSpPr>
          <p:cNvPr id="7" name="iSļiḍè">
            <a:extLst>
              <a:ext uri="{FF2B5EF4-FFF2-40B4-BE49-F238E27FC236}">
                <a16:creationId xmlns:a16="http://schemas.microsoft.com/office/drawing/2014/main" id="{F9DACAE2-D2B7-4886-B1A0-61F47D9E5FCB}"/>
              </a:ext>
            </a:extLst>
          </p:cNvPr>
          <p:cNvGrpSpPr/>
          <p:nvPr/>
        </p:nvGrpSpPr>
        <p:grpSpPr>
          <a:xfrm>
            <a:off x="8042477" y="2168657"/>
            <a:ext cx="3381812" cy="3828193"/>
            <a:chOff x="8357484" y="1762791"/>
            <a:chExt cx="3381812" cy="3828193"/>
          </a:xfrm>
        </p:grpSpPr>
        <p:sp>
          <p:nvSpPr>
            <p:cNvPr id="24" name="iṧliďê">
              <a:extLst>
                <a:ext uri="{FF2B5EF4-FFF2-40B4-BE49-F238E27FC236}">
                  <a16:creationId xmlns:a16="http://schemas.microsoft.com/office/drawing/2014/main" id="{C2FEC84F-F234-432F-BF7A-2D915E097B9F}"/>
                </a:ext>
              </a:extLst>
            </p:cNvPr>
            <p:cNvSpPr/>
            <p:nvPr/>
          </p:nvSpPr>
          <p:spPr>
            <a:xfrm>
              <a:off x="8369882" y="1762791"/>
              <a:ext cx="2459018" cy="388996"/>
            </a:xfrm>
            <a:prstGeom prst="rect">
              <a:avLst/>
            </a:prstGeom>
            <a:noFill/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会议礼仪</a:t>
              </a:r>
            </a:p>
          </p:txBody>
        </p:sp>
        <p:sp>
          <p:nvSpPr>
            <p:cNvPr id="25" name="íšľíďè">
              <a:extLst>
                <a:ext uri="{FF2B5EF4-FFF2-40B4-BE49-F238E27FC236}">
                  <a16:creationId xmlns:a16="http://schemas.microsoft.com/office/drawing/2014/main" id="{29CC2A63-1F43-424E-8AB2-7A67E2281378}"/>
                </a:ext>
              </a:extLst>
            </p:cNvPr>
            <p:cNvSpPr/>
            <p:nvPr/>
          </p:nvSpPr>
          <p:spPr bwMode="auto">
            <a:xfrm>
              <a:off x="8357484" y="2287410"/>
              <a:ext cx="3369415" cy="112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just" indent="-285750" marL="285750">
                <a:lnSpc>
                  <a:spcPct val="130000"/>
                </a:lnSpc>
                <a:buFont charset="0" panose="020b0604020202020204" pitchFamily="34" typeface="Arial"/>
                <a:buChar char="•"/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减少面对面讨论会议多用线上视频。</a:t>
              </a:r>
            </a:p>
          </p:txBody>
        </p:sp>
        <p:sp>
          <p:nvSpPr>
            <p:cNvPr id="26" name="ïSḷíḋé">
              <a:extLst>
                <a:ext uri="{FF2B5EF4-FFF2-40B4-BE49-F238E27FC236}">
                  <a16:creationId xmlns:a16="http://schemas.microsoft.com/office/drawing/2014/main" id="{6233946A-5EA5-4547-8B22-681DB36A0456}"/>
                </a:ext>
              </a:extLst>
            </p:cNvPr>
            <p:cNvSpPr/>
            <p:nvPr/>
          </p:nvSpPr>
          <p:spPr>
            <a:xfrm>
              <a:off x="8369882" y="4014576"/>
              <a:ext cx="2459018" cy="388996"/>
            </a:xfrm>
            <a:prstGeom prst="rect">
              <a:avLst/>
            </a:prstGeom>
            <a:noFill/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办公礼仪</a:t>
              </a:r>
            </a:p>
          </p:txBody>
        </p:sp>
        <p:sp>
          <p:nvSpPr>
            <p:cNvPr id="27" name="îṡ1iḓe">
              <a:extLst>
                <a:ext uri="{FF2B5EF4-FFF2-40B4-BE49-F238E27FC236}">
                  <a16:creationId xmlns:a16="http://schemas.microsoft.com/office/drawing/2014/main" id="{43BA9931-984E-4558-BB01-7E378155135F}"/>
                </a:ext>
              </a:extLst>
            </p:cNvPr>
            <p:cNvSpPr/>
            <p:nvPr/>
          </p:nvSpPr>
          <p:spPr bwMode="auto">
            <a:xfrm>
              <a:off x="8369881" y="4403571"/>
              <a:ext cx="3369415" cy="118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285750" marL="285750">
                <a:lnSpc>
                  <a:spcPct val="150000"/>
                </a:lnSpc>
                <a:spcBef>
                  <a:spcPct val="0"/>
                </a:spcBef>
                <a:buFont charset="0" panose="020b0604020202020204" pitchFamily="34" typeface="Arial"/>
                <a:buChar char="•"/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戴口罩，常通风，用酒精擦办公用品。</a:t>
              </a:r>
            </a:p>
          </p:txBody>
        </p:sp>
      </p:grpSp>
      <p:sp>
        <p:nvSpPr>
          <p:cNvPr id="10" name="íṣḷïďê">
            <a:extLst>
              <a:ext uri="{FF2B5EF4-FFF2-40B4-BE49-F238E27FC236}">
                <a16:creationId xmlns:a16="http://schemas.microsoft.com/office/drawing/2014/main" id="{6311A741-C23B-4650-8D88-19F43DA9481C}"/>
              </a:ext>
            </a:extLst>
          </p:cNvPr>
          <p:cNvSpPr/>
          <p:nvPr/>
        </p:nvSpPr>
        <p:spPr>
          <a:xfrm>
            <a:off x="8128660" y="3439563"/>
            <a:ext cx="85184" cy="8518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Autofit/>
          </a:bodyPr>
          <a:lstStyle/>
          <a:p>
            <a:pPr algn="ctr"/>
            <a:endParaRPr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sp>
        <p:nvSpPr>
          <p:cNvPr id="11" name="ï$liḑê">
            <a:extLst>
              <a:ext uri="{FF2B5EF4-FFF2-40B4-BE49-F238E27FC236}">
                <a16:creationId xmlns:a16="http://schemas.microsoft.com/office/drawing/2014/main" id="{52E7EE33-9C07-43E5-8DE9-47686EDB81C3}"/>
              </a:ext>
            </a:extLst>
          </p:cNvPr>
          <p:cNvSpPr/>
          <p:nvPr/>
        </p:nvSpPr>
        <p:spPr>
          <a:xfrm>
            <a:off x="3997294" y="3439563"/>
            <a:ext cx="85184" cy="8518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Autofit/>
          </a:bodyPr>
          <a:lstStyle/>
          <a:p>
            <a:pPr algn="ctr"/>
            <a:endParaRPr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pic>
        <p:nvPicPr>
          <p:cNvPr descr="图片包含 游戏机  描述已自动生成" id="4" name="PA-图片 3">
            <a:extLst>
              <a:ext uri="{FF2B5EF4-FFF2-40B4-BE49-F238E27FC236}">
                <a16:creationId xmlns:a16="http://schemas.microsoft.com/office/drawing/2014/main" id="{4F31E130-6B53-497C-8807-04CED065DE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73444" y="1776284"/>
            <a:ext cx="3748034" cy="3748034"/>
          </a:xfrm>
          <a:prstGeom prst="rect">
            <a:avLst/>
          </a:prstGeom>
        </p:spPr>
      </p:pic>
      <p:grpSp>
        <p:nvGrpSpPr>
          <p:cNvPr id="23" name="PA-组合 22">
            <a:extLst>
              <a:ext uri="{FF2B5EF4-FFF2-40B4-BE49-F238E27FC236}">
                <a16:creationId xmlns:a16="http://schemas.microsoft.com/office/drawing/2014/main" id="{A3201FCC-1619-4BCE-91D9-1C6F0A8200F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977662" y="500508"/>
            <a:ext cx="5580184" cy="1259584"/>
            <a:chOff x="3341077" y="500508"/>
            <a:chExt cx="4947138" cy="1259584"/>
          </a:xfrm>
        </p:grpSpPr>
        <p:cxnSp>
          <p:nvCxnSpPr>
            <p:cNvPr id="34" name="PA-直接连接符 33">
              <a:extLst>
                <a:ext uri="{FF2B5EF4-FFF2-40B4-BE49-F238E27FC236}">
                  <a16:creationId xmlns:a16="http://schemas.microsoft.com/office/drawing/2014/main" id="{6931A354-1FDB-4C9B-9BAE-92547C15D5F1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A-直接连接符 35">
              <a:extLst>
                <a:ext uri="{FF2B5EF4-FFF2-40B4-BE49-F238E27FC236}">
                  <a16:creationId xmlns:a16="http://schemas.microsoft.com/office/drawing/2014/main" id="{6F8C8095-A35E-4549-98BC-A69FD2AA2269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A-直接连接符 37">
              <a:extLst>
                <a:ext uri="{FF2B5EF4-FFF2-40B4-BE49-F238E27FC236}">
                  <a16:creationId xmlns:a16="http://schemas.microsoft.com/office/drawing/2014/main" id="{B62BDEEC-7012-4003-B3EA-535355724E9F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A-直接连接符 38">
              <a:extLst>
                <a:ext uri="{FF2B5EF4-FFF2-40B4-BE49-F238E27FC236}">
                  <a16:creationId xmlns:a16="http://schemas.microsoft.com/office/drawing/2014/main" id="{9151ED01-7731-4904-B6B3-5FBD7F219336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4492271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4"/>
      <p:bldP grpId="0" spid="51"/>
      <p:bldP grpId="0" spid="37"/>
      <p:bldP grpId="0" spid="4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58577" y="716903"/>
            <a:ext cx="641751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03.学校教工办公防护礼仪</a:t>
            </a: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D1D1485C-C1B5-474C-9D2F-5971E54F250A}"/>
              </a:ext>
            </a:extLst>
          </p:cNvPr>
          <p:cNvSpPr/>
          <p:nvPr/>
        </p:nvSpPr>
        <p:spPr>
          <a:xfrm>
            <a:off x="811530" y="2024063"/>
            <a:ext cx="3242668" cy="112831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9339846C-D147-4E11-9948-11604AE6BB8F}"/>
              </a:ext>
            </a:extLst>
          </p:cNvPr>
          <p:cNvSpPr/>
          <p:nvPr/>
        </p:nvSpPr>
        <p:spPr>
          <a:xfrm>
            <a:off x="811530" y="4321690"/>
            <a:ext cx="3242668" cy="112831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0649C70-A2DC-41C7-B10C-7E0A4152C3A7}"/>
              </a:ext>
            </a:extLst>
          </p:cNvPr>
          <p:cNvSpPr/>
          <p:nvPr/>
        </p:nvSpPr>
        <p:spPr>
          <a:xfrm>
            <a:off x="8185627" y="4321690"/>
            <a:ext cx="3242668" cy="112831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sp>
        <p:nvSpPr>
          <p:cNvPr id="88" name="矩形: 圆角 87">
            <a:extLst>
              <a:ext uri="{FF2B5EF4-FFF2-40B4-BE49-F238E27FC236}">
                <a16:creationId xmlns:a16="http://schemas.microsoft.com/office/drawing/2014/main" id="{8E0FFC1A-568F-476D-8B1F-48940E9AE552}"/>
              </a:ext>
            </a:extLst>
          </p:cNvPr>
          <p:cNvSpPr/>
          <p:nvPr/>
        </p:nvSpPr>
        <p:spPr>
          <a:xfrm>
            <a:off x="8185627" y="2064247"/>
            <a:ext cx="3242668" cy="112831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grpSp>
        <p:nvGrpSpPr>
          <p:cNvPr id="5" name="ísļîḓé">
            <a:extLst>
              <a:ext uri="{FF2B5EF4-FFF2-40B4-BE49-F238E27FC236}">
                <a16:creationId xmlns:a16="http://schemas.microsoft.com/office/drawing/2014/main" id="{47DBF78C-D205-406E-95F8-D3BE71BFFABC}"/>
              </a:ext>
            </a:extLst>
          </p:cNvPr>
          <p:cNvGrpSpPr/>
          <p:nvPr/>
        </p:nvGrpSpPr>
        <p:grpSpPr>
          <a:xfrm>
            <a:off x="660400" y="2230284"/>
            <a:ext cx="10858500" cy="3175224"/>
            <a:chOff x="660400" y="2171208"/>
            <a:chExt cx="10858500" cy="3175224"/>
          </a:xfrm>
        </p:grpSpPr>
        <p:grpSp>
          <p:nvGrpSpPr>
            <p:cNvPr id="58" name="iŝḻídè">
              <a:extLst>
                <a:ext uri="{FF2B5EF4-FFF2-40B4-BE49-F238E27FC236}">
                  <a16:creationId xmlns:a16="http://schemas.microsoft.com/office/drawing/2014/main" id="{88CD47F8-EDCD-4653-AECC-9F87EF20840C}"/>
                </a:ext>
              </a:extLst>
            </p:cNvPr>
            <p:cNvGrpSpPr/>
            <p:nvPr/>
          </p:nvGrpSpPr>
          <p:grpSpPr>
            <a:xfrm>
              <a:off x="660400" y="2171208"/>
              <a:ext cx="3098317" cy="3175224"/>
              <a:chOff x="660400" y="2171208"/>
              <a:chExt cx="3098317" cy="3175224"/>
            </a:xfrm>
          </p:grpSpPr>
          <p:sp>
            <p:nvSpPr>
              <p:cNvPr id="70" name="î$ḷíḓe">
                <a:extLst>
                  <a:ext uri="{FF2B5EF4-FFF2-40B4-BE49-F238E27FC236}">
                    <a16:creationId xmlns:a16="http://schemas.microsoft.com/office/drawing/2014/main" id="{ED1F4F81-086D-4628-99E2-F8501D1307E5}"/>
                  </a:ext>
                </a:extLst>
              </p:cNvPr>
              <p:cNvSpPr/>
              <p:nvPr/>
            </p:nvSpPr>
            <p:spPr>
              <a:xfrm>
                <a:off x="660400" y="4792434"/>
                <a:ext cx="3098317" cy="553998"/>
              </a:xfrm>
              <a:prstGeom prst="rect">
                <a:avLst/>
              </a:prstGeom>
            </p:spPr>
            <p:txBody>
              <a:bodyPr anchor="t" anchorCtr="0" bIns="45720" lIns="91440" rIns="91440" tIns="45720" wrap="square">
                <a:normAutofit/>
              </a:bodyPr>
              <a:lstStyle/>
              <a:p>
                <a:pPr algn="r" indent="-285750" marL="285750">
                  <a:lnSpc>
                    <a:spcPct val="130000"/>
                  </a:lnSpc>
                  <a:buFont charset="0" panose="020b0604020202020204" pitchFamily="34" typeface="Arial"/>
                  <a:buChar char="•"/>
                </a:pPr>
                <a:r>
                  <a:rPr altLang="en-US" lang="zh-CN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78" panose="02040503050201020203" pitchFamily="18" typeface="Adobe Arabic"/>
                    <a:ea charset="-122" panose="020b0503020204020204" pitchFamily="34" typeface="微软雅黑"/>
                    <a:cs typeface="+mn-ea"/>
                    <a:sym charset="-78" panose="02040503050201020203" pitchFamily="18" typeface="Adobe Arabic"/>
                  </a:rPr>
                  <a:t>用纸巾触碰水龙头避免二次污染，</a:t>
                </a:r>
              </a:p>
            </p:txBody>
          </p:sp>
          <p:sp>
            <p:nvSpPr>
              <p:cNvPr id="71" name="íṧḷíḍè">
                <a:extLst>
                  <a:ext uri="{FF2B5EF4-FFF2-40B4-BE49-F238E27FC236}">
                    <a16:creationId xmlns:a16="http://schemas.microsoft.com/office/drawing/2014/main" id="{CB4E3BF0-BEFF-494D-A395-6137DED469FC}"/>
                  </a:ext>
                </a:extLst>
              </p:cNvPr>
              <p:cNvSpPr txBox="1"/>
              <p:nvPr/>
            </p:nvSpPr>
            <p:spPr>
              <a:xfrm>
                <a:off x="1364370" y="4484657"/>
                <a:ext cx="2390062" cy="307777"/>
              </a:xfrm>
              <a:prstGeom prst="rect">
                <a:avLst/>
              </a:prstGeom>
              <a:noFill/>
            </p:spPr>
            <p:txBody>
              <a:bodyPr anchor="t" anchorCtr="0" bIns="45720" lIns="91440" rIns="91440" tIns="45720" wrap="square">
                <a:noAutofit/>
              </a:bodyPr>
              <a:lstStyle/>
              <a:p>
                <a:pPr algn="r"/>
                <a:r>
                  <a:rPr altLang="en-US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78" panose="02040503050201020203" pitchFamily="18" typeface="Adobe Arabic"/>
                    <a:ea charset="-122" panose="020b0503020204020204" pitchFamily="34" typeface="微软雅黑"/>
                    <a:cs typeface="+mn-ea"/>
                    <a:sym charset="-78" panose="02040503050201020203" pitchFamily="18" typeface="Adobe Arabic"/>
                  </a:rPr>
                  <a:t>洗手礼仪</a:t>
                </a:r>
              </a:p>
            </p:txBody>
          </p:sp>
          <p:sp>
            <p:nvSpPr>
              <p:cNvPr id="72" name="isḻîdè">
                <a:extLst>
                  <a:ext uri="{FF2B5EF4-FFF2-40B4-BE49-F238E27FC236}">
                    <a16:creationId xmlns:a16="http://schemas.microsoft.com/office/drawing/2014/main" id="{7A2279A1-F8D9-46F7-AD4A-1D380692E09B}"/>
                  </a:ext>
                </a:extLst>
              </p:cNvPr>
              <p:cNvSpPr/>
              <p:nvPr/>
            </p:nvSpPr>
            <p:spPr>
              <a:xfrm>
                <a:off x="660400" y="2478985"/>
                <a:ext cx="3098317" cy="553998"/>
              </a:xfrm>
              <a:prstGeom prst="rect">
                <a:avLst/>
              </a:prstGeom>
            </p:spPr>
            <p:txBody>
              <a:bodyPr anchor="t" anchorCtr="0" bIns="45720" lIns="91440" rIns="91440" tIns="45720" wrap="square">
                <a:normAutofit/>
              </a:bodyPr>
              <a:lstStyle/>
              <a:p>
                <a:pPr algn="r" indent="-285750" marL="285750">
                  <a:lnSpc>
                    <a:spcPct val="130000"/>
                  </a:lnSpc>
                  <a:buFont charset="0" panose="020b0604020202020204" pitchFamily="34" typeface="Arial"/>
                  <a:buChar char="•"/>
                </a:pPr>
                <a:r>
                  <a:rPr altLang="en-US" lang="zh-CN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78" panose="02040503050201020203" pitchFamily="18" typeface="Adobe Arabic"/>
                    <a:ea charset="-122" panose="020b0503020204020204" pitchFamily="34" typeface="微软雅黑"/>
                    <a:cs typeface="+mn-ea"/>
                    <a:sym charset="-78" panose="02040503050201020203" pitchFamily="18" typeface="Adobe Arabic"/>
                  </a:rPr>
                  <a:t>错峰用餐，隔位而坐少说快吃。</a:t>
                </a:r>
              </a:p>
            </p:txBody>
          </p:sp>
          <p:sp>
            <p:nvSpPr>
              <p:cNvPr id="73" name="íšḻiďe">
                <a:extLst>
                  <a:ext uri="{FF2B5EF4-FFF2-40B4-BE49-F238E27FC236}">
                    <a16:creationId xmlns:a16="http://schemas.microsoft.com/office/drawing/2014/main" id="{404F0CA4-BE0D-4BED-8EBA-8F5A57D9BE9F}"/>
                  </a:ext>
                </a:extLst>
              </p:cNvPr>
              <p:cNvSpPr txBox="1"/>
              <p:nvPr/>
            </p:nvSpPr>
            <p:spPr>
              <a:xfrm>
                <a:off x="1364370" y="2171208"/>
                <a:ext cx="2390062" cy="307777"/>
              </a:xfrm>
              <a:prstGeom prst="rect">
                <a:avLst/>
              </a:prstGeom>
              <a:noFill/>
            </p:spPr>
            <p:txBody>
              <a:bodyPr anchor="t" anchorCtr="0" bIns="45720" lIns="91440" rIns="91440" tIns="45720" wrap="square">
                <a:noAutofit/>
              </a:bodyPr>
              <a:lstStyle/>
              <a:p>
                <a:pPr algn="r"/>
                <a:r>
                  <a:rPr altLang="en-US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78" panose="02040503050201020203" pitchFamily="18" typeface="Adobe Arabic"/>
                    <a:ea charset="-122" panose="020b0503020204020204" pitchFamily="34" typeface="微软雅黑"/>
                    <a:cs typeface="+mn-ea"/>
                    <a:sym charset="-78" panose="02040503050201020203" pitchFamily="18" typeface="Adobe Arabic"/>
                  </a:rPr>
                  <a:t>就餐礼仪</a:t>
                </a:r>
              </a:p>
            </p:txBody>
          </p:sp>
        </p:grpSp>
        <p:grpSp>
          <p:nvGrpSpPr>
            <p:cNvPr id="59" name="íSļíďe">
              <a:extLst>
                <a:ext uri="{FF2B5EF4-FFF2-40B4-BE49-F238E27FC236}">
                  <a16:creationId xmlns:a16="http://schemas.microsoft.com/office/drawing/2014/main" id="{B6CCA030-E12E-4C36-B659-C1919C1397FF}"/>
                </a:ext>
              </a:extLst>
            </p:cNvPr>
            <p:cNvGrpSpPr/>
            <p:nvPr/>
          </p:nvGrpSpPr>
          <p:grpSpPr>
            <a:xfrm>
              <a:off x="8433284" y="2171208"/>
              <a:ext cx="3085616" cy="3148037"/>
              <a:chOff x="8433284" y="2171208"/>
              <a:chExt cx="3085616" cy="3148037"/>
            </a:xfrm>
          </p:grpSpPr>
          <p:sp>
            <p:nvSpPr>
              <p:cNvPr id="62" name="iŝlïďe">
                <a:extLst>
                  <a:ext uri="{FF2B5EF4-FFF2-40B4-BE49-F238E27FC236}">
                    <a16:creationId xmlns:a16="http://schemas.microsoft.com/office/drawing/2014/main" id="{8837F844-201C-47F5-93D2-244AF4D54EC5}"/>
                  </a:ext>
                </a:extLst>
              </p:cNvPr>
              <p:cNvSpPr/>
              <p:nvPr/>
            </p:nvSpPr>
            <p:spPr>
              <a:xfrm>
                <a:off x="8433284" y="2498035"/>
                <a:ext cx="3085616" cy="526811"/>
              </a:xfrm>
              <a:prstGeom prst="rect">
                <a:avLst/>
              </a:prstGeom>
            </p:spPr>
            <p:txBody>
              <a:bodyPr anchor="t" anchorCtr="0" bIns="45720" lIns="91440" rIns="91440" tIns="45720" wrap="square">
                <a:noAutofit/>
              </a:bodyPr>
              <a:lstStyle/>
              <a:p>
                <a:pPr algn="just" indent="-285750" marL="285750">
                  <a:lnSpc>
                    <a:spcPct val="130000"/>
                  </a:lnSpc>
                  <a:buFont charset="0" panose="020b0604020202020204" pitchFamily="34" typeface="Arial"/>
                  <a:buChar char="•"/>
                </a:pPr>
                <a:r>
                  <a:rPr altLang="en-US" lang="zh-CN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78" panose="02040503050201020203" pitchFamily="18" typeface="Adobe Arabic"/>
                    <a:ea charset="-122" panose="020b0503020204020204" pitchFamily="34" typeface="微软雅黑"/>
                    <a:cs typeface="+mn-ea"/>
                    <a:sym charset="-78" panose="02040503050201020203" pitchFamily="18" typeface="Adobe Arabic"/>
                  </a:rPr>
                  <a:t>用面巾纸按电梯或用手按后勤洗手。</a:t>
                </a:r>
              </a:p>
            </p:txBody>
          </p:sp>
          <p:sp>
            <p:nvSpPr>
              <p:cNvPr id="63" name="íślîḑê">
                <a:extLst>
                  <a:ext uri="{FF2B5EF4-FFF2-40B4-BE49-F238E27FC236}">
                    <a16:creationId xmlns:a16="http://schemas.microsoft.com/office/drawing/2014/main" id="{788B7643-EA31-4D62-BF67-81C690F8015E}"/>
                  </a:ext>
                </a:extLst>
              </p:cNvPr>
              <p:cNvSpPr txBox="1"/>
              <p:nvPr/>
            </p:nvSpPr>
            <p:spPr>
              <a:xfrm>
                <a:off x="8437568" y="2171208"/>
                <a:ext cx="2390062" cy="307777"/>
              </a:xfrm>
              <a:prstGeom prst="rect">
                <a:avLst/>
              </a:prstGeom>
              <a:noFill/>
            </p:spPr>
            <p:txBody>
              <a:bodyPr anchor="b" anchorCtr="0" bIns="45720" lIns="91440" rIns="91440" tIns="45720" wrap="square">
                <a:no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78" panose="02040503050201020203" pitchFamily="18" typeface="Adobe Arabic"/>
                    <a:ea charset="-122" panose="020b0503020204020204" pitchFamily="34" typeface="微软雅黑"/>
                    <a:cs typeface="+mn-ea"/>
                    <a:sym charset="-78" panose="02040503050201020203" pitchFamily="18" typeface="Adobe Arabic"/>
                  </a:rPr>
                  <a:t>电梯礼仪</a:t>
                </a:r>
              </a:p>
            </p:txBody>
          </p:sp>
          <p:sp>
            <p:nvSpPr>
              <p:cNvPr id="64" name="ïšlidè">
                <a:extLst>
                  <a:ext uri="{FF2B5EF4-FFF2-40B4-BE49-F238E27FC236}">
                    <a16:creationId xmlns:a16="http://schemas.microsoft.com/office/drawing/2014/main" id="{7D36FA37-73BA-46F8-8774-4BB4497961FB}"/>
                  </a:ext>
                </a:extLst>
              </p:cNvPr>
              <p:cNvSpPr/>
              <p:nvPr/>
            </p:nvSpPr>
            <p:spPr>
              <a:xfrm>
                <a:off x="8433284" y="4792434"/>
                <a:ext cx="3085616" cy="526811"/>
              </a:xfrm>
              <a:prstGeom prst="rect">
                <a:avLst/>
              </a:prstGeom>
            </p:spPr>
            <p:txBody>
              <a:bodyPr anchor="t" anchorCtr="0" bIns="45720" lIns="91440" rIns="91440" tIns="45720" wrap="square">
                <a:normAutofit/>
              </a:bodyPr>
              <a:lstStyle/>
              <a:p>
                <a:pPr indent="-285750" marL="285750">
                  <a:lnSpc>
                    <a:spcPct val="120000"/>
                  </a:lnSpc>
                  <a:buFont charset="0" panose="020b0604020202020204" pitchFamily="34" typeface="Arial"/>
                  <a:buChar char="•"/>
                </a:pPr>
                <a:r>
                  <a:rPr altLang="en-US" lang="zh-CN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78" panose="02040503050201020203" pitchFamily="18" typeface="Adobe Arabic"/>
                    <a:ea charset="-122" panose="020b0503020204020204" pitchFamily="34" typeface="微软雅黑"/>
                    <a:cs typeface="+mn-ea"/>
                    <a:sym charset="-78" panose="02040503050201020203" pitchFamily="18" typeface="Adobe Arabic"/>
                  </a:rPr>
                  <a:t>勤洗手，盖好马桶盖再冲水。</a:t>
                </a:r>
              </a:p>
            </p:txBody>
          </p:sp>
          <p:sp>
            <p:nvSpPr>
              <p:cNvPr id="65" name="í$ḷiḍè">
                <a:extLst>
                  <a:ext uri="{FF2B5EF4-FFF2-40B4-BE49-F238E27FC236}">
                    <a16:creationId xmlns:a16="http://schemas.microsoft.com/office/drawing/2014/main" id="{798070FD-9FD2-49CE-A67D-B1E34931342F}"/>
                  </a:ext>
                </a:extLst>
              </p:cNvPr>
              <p:cNvSpPr txBox="1"/>
              <p:nvPr/>
            </p:nvSpPr>
            <p:spPr>
              <a:xfrm>
                <a:off x="8437568" y="4484657"/>
                <a:ext cx="2390062" cy="307777"/>
              </a:xfrm>
              <a:prstGeom prst="rect">
                <a:avLst/>
              </a:prstGeom>
              <a:noFill/>
            </p:spPr>
            <p:txBody>
              <a:bodyPr anchor="b" anchorCtr="0" bIns="45720" lIns="91440" rIns="91440" tIns="45720" wrap="square">
                <a:no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78" panose="02040503050201020203" pitchFamily="18" typeface="Adobe Arabic"/>
                    <a:ea charset="-122" panose="020b0503020204020204" pitchFamily="34" typeface="微软雅黑"/>
                    <a:cs typeface="+mn-ea"/>
                    <a:sym charset="-78" panose="02040503050201020203" pitchFamily="18" typeface="Adobe Arabic"/>
                  </a:rPr>
                  <a:t>卫生礼仪</a:t>
                </a:r>
              </a:p>
            </p:txBody>
          </p:sp>
        </p:grpSp>
      </p:grpSp>
      <p:pic>
        <p:nvPicPr>
          <p:cNvPr descr="图片包含 游戏机, 房间, 桌子, 电脑  描述已自动生成" id="4" name="PA-图片 3">
            <a:extLst>
              <a:ext uri="{FF2B5EF4-FFF2-40B4-BE49-F238E27FC236}">
                <a16:creationId xmlns:a16="http://schemas.microsoft.com/office/drawing/2014/main" id="{5955AE29-A96A-4E9C-95AD-EB35DD4358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8763" y="1379562"/>
            <a:ext cx="3998759" cy="3998759"/>
          </a:xfrm>
          <a:prstGeom prst="rect">
            <a:avLst/>
          </a:prstGeom>
        </p:spPr>
      </p:pic>
      <p:grpSp>
        <p:nvGrpSpPr>
          <p:cNvPr id="22" name="PA-组合 21">
            <a:extLst>
              <a:ext uri="{FF2B5EF4-FFF2-40B4-BE49-F238E27FC236}">
                <a16:creationId xmlns:a16="http://schemas.microsoft.com/office/drawing/2014/main" id="{2F770500-4537-480A-82D9-FF2EDF20D89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153508" y="500508"/>
            <a:ext cx="5615354" cy="1259584"/>
            <a:chOff x="3341077" y="500508"/>
            <a:chExt cx="4947138" cy="1259584"/>
          </a:xfrm>
        </p:grpSpPr>
        <p:cxnSp>
          <p:nvCxnSpPr>
            <p:cNvPr id="23" name="PA-直接连接符 22">
              <a:extLst>
                <a:ext uri="{FF2B5EF4-FFF2-40B4-BE49-F238E27FC236}">
                  <a16:creationId xmlns:a16="http://schemas.microsoft.com/office/drawing/2014/main" id="{F9E9DA87-CC07-4A62-B68F-073A0380673A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A-直接连接符 23">
              <a:extLst>
                <a:ext uri="{FF2B5EF4-FFF2-40B4-BE49-F238E27FC236}">
                  <a16:creationId xmlns:a16="http://schemas.microsoft.com/office/drawing/2014/main" id="{795D78A3-647A-42D3-AC88-6884A820E7ED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A-直接连接符 24">
              <a:extLst>
                <a:ext uri="{FF2B5EF4-FFF2-40B4-BE49-F238E27FC236}">
                  <a16:creationId xmlns:a16="http://schemas.microsoft.com/office/drawing/2014/main" id="{8C2A7A6F-A5F8-4F6F-BE5A-AA074A12C1F7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A-直接连接符 25">
              <a:extLst>
                <a:ext uri="{FF2B5EF4-FFF2-40B4-BE49-F238E27FC236}">
                  <a16:creationId xmlns:a16="http://schemas.microsoft.com/office/drawing/2014/main" id="{34748913-D2FF-4A5A-9C55-233FF9ECF1DD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160157478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  <p:cond delay="0" evt="onBegin">
                          <p:tn val="37"/>
                        </p:cond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85"/>
      <p:bldP grpId="0" spid="86"/>
      <p:bldP grpId="0" spid="87"/>
      <p:bldP grpId="0" spid="8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E28B4B2-7B47-47E7-BD86-B4142B224049}"/>
              </a:ext>
            </a:extLst>
          </p:cNvPr>
          <p:cNvGrpSpPr/>
          <p:nvPr/>
        </p:nvGrpSpPr>
        <p:grpSpPr>
          <a:xfrm>
            <a:off x="1178169" y="817386"/>
            <a:ext cx="9841523" cy="3966220"/>
            <a:chOff x="1186137" y="474953"/>
            <a:chExt cx="10366984" cy="42390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AA596CB-9DEB-41EC-A25A-3EAC20EB1CE8}"/>
                </a:ext>
              </a:extLst>
            </p:cNvPr>
            <p:cNvGrpSpPr/>
            <p:nvPr/>
          </p:nvGrpSpPr>
          <p:grpSpPr>
            <a:xfrm>
              <a:off x="1305260" y="474953"/>
              <a:ext cx="10128739" cy="4195076"/>
              <a:chOff x="1113693" y="627269"/>
              <a:chExt cx="10128739" cy="4195076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5E4E372-AF1E-49AD-9033-01341D149011}"/>
                  </a:ext>
                </a:extLst>
              </p:cNvPr>
              <p:cNvSpPr/>
              <p:nvPr/>
            </p:nvSpPr>
            <p:spPr>
              <a:xfrm>
                <a:off x="1148863" y="681724"/>
                <a:ext cx="10058400" cy="4086167"/>
              </a:xfrm>
              <a:prstGeom prst="rect">
                <a:avLst/>
              </a:prstGeom>
              <a:solidFill>
                <a:srgbClr val="597472"/>
              </a:solidFill>
              <a:ln w="76200">
                <a:solidFill>
                  <a:srgbClr val="D87E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图文框 13">
                <a:extLst>
                  <a:ext uri="{FF2B5EF4-FFF2-40B4-BE49-F238E27FC236}">
                    <a16:creationId xmlns:a16="http://schemas.microsoft.com/office/drawing/2014/main" id="{4DA9B8D4-B367-4FCB-A41D-BD9394DC1B5E}"/>
                  </a:ext>
                </a:extLst>
              </p:cNvPr>
              <p:cNvSpPr/>
              <p:nvPr/>
            </p:nvSpPr>
            <p:spPr>
              <a:xfrm>
                <a:off x="1113693" y="627269"/>
                <a:ext cx="10128739" cy="4195076"/>
              </a:xfrm>
              <a:prstGeom prst="frame">
                <a:avLst>
                  <a:gd fmla="val 2160" name="adj1"/>
                </a:avLst>
              </a:prstGeom>
              <a:solidFill>
                <a:srgbClr val="D87E68"/>
              </a:solidFill>
              <a:ln w="28575">
                <a:solidFill>
                  <a:srgbClr val="A949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B3B9435-48CA-4B38-99AA-DD018682E781}"/>
                </a:ext>
              </a:extLst>
            </p:cNvPr>
            <p:cNvSpPr/>
            <p:nvPr/>
          </p:nvSpPr>
          <p:spPr>
            <a:xfrm>
              <a:off x="1186137" y="4544284"/>
              <a:ext cx="10366984" cy="169669"/>
            </a:xfrm>
            <a:prstGeom prst="roundRect">
              <a:avLst>
                <a:gd fmla="val 50000" name="adj"/>
              </a:avLst>
            </a:prstGeom>
            <a:solidFill>
              <a:srgbClr val="D87E68"/>
            </a:solidFill>
            <a:ln>
              <a:solidFill>
                <a:srgbClr val="A9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E8A9A3E1-DF6E-435B-8341-34E68D459273}"/>
              </a:ext>
            </a:extLst>
          </p:cNvPr>
          <p:cNvSpPr/>
          <p:nvPr/>
        </p:nvSpPr>
        <p:spPr>
          <a:xfrm>
            <a:off x="5063146" y="2739304"/>
            <a:ext cx="4693244" cy="14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pc="-300" sz="44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学生疫情复学心理教育</a:t>
            </a:r>
          </a:p>
        </p:txBody>
      </p:sp>
      <p:pic>
        <p:nvPicPr>
          <p:cNvPr descr="手机屏幕的截图  描述已自动生成" id="15" name="图片 14">
            <a:extLst>
              <a:ext uri="{FF2B5EF4-FFF2-40B4-BE49-F238E27FC236}">
                <a16:creationId xmlns:a16="http://schemas.microsoft.com/office/drawing/2014/main" id="{13B0ECEB-A9EF-4FBC-B558-5DA1E723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3419" t="24444"/>
          <a:stretch>
            <a:fillRect/>
          </a:stretch>
        </p:blipFill>
        <p:spPr>
          <a:xfrm>
            <a:off x="3131466" y="-60617"/>
            <a:ext cx="6346440" cy="115537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9A7C6327-9077-454B-80D7-77B0BF2B09FC}"/>
              </a:ext>
            </a:extLst>
          </p:cNvPr>
          <p:cNvSpPr/>
          <p:nvPr/>
        </p:nvSpPr>
        <p:spPr>
          <a:xfrm>
            <a:off x="-18131" y="5982449"/>
            <a:ext cx="12228261" cy="8884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游戏机, 房间  描述已自动生成" id="22" name="图片 21">
            <a:extLst>
              <a:ext uri="{FF2B5EF4-FFF2-40B4-BE49-F238E27FC236}">
                <a16:creationId xmlns:a16="http://schemas.microsoft.com/office/drawing/2014/main" id="{941BA58A-11FD-4C83-92E1-C3F006A64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0486" l="31456" r="33966"/>
          <a:stretch>
            <a:fillRect/>
          </a:stretch>
        </p:blipFill>
        <p:spPr>
          <a:xfrm>
            <a:off x="-591015" y="4067663"/>
            <a:ext cx="2502829" cy="2168037"/>
          </a:xfrm>
          <a:prstGeom prst="rect">
            <a:avLst/>
          </a:prstGeom>
        </p:spPr>
      </p:pic>
      <p:pic>
        <p:nvPicPr>
          <p:cNvPr descr="图片包含 游戏机, 窗户  描述已自动生成" id="23" name="图片 22">
            <a:extLst>
              <a:ext uri="{FF2B5EF4-FFF2-40B4-BE49-F238E27FC236}">
                <a16:creationId xmlns:a16="http://schemas.microsoft.com/office/drawing/2014/main" id="{8CBD9C3F-A301-41B6-BEC7-55D942312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8607"/>
          <a:stretch>
            <a:fillRect/>
          </a:stretch>
        </p:blipFill>
        <p:spPr>
          <a:xfrm>
            <a:off x="5456616" y="1017501"/>
            <a:ext cx="3614841" cy="1799063"/>
          </a:xfrm>
          <a:prstGeom prst="rect">
            <a:avLst/>
          </a:prstGeom>
        </p:spPr>
      </p:pic>
      <p:pic>
        <p:nvPicPr>
          <p:cNvPr descr="图片包含 游戏机, 房间  描述已自动生成" id="24" name="图片 23">
            <a:extLst>
              <a:ext uri="{FF2B5EF4-FFF2-40B4-BE49-F238E27FC236}">
                <a16:creationId xmlns:a16="http://schemas.microsoft.com/office/drawing/2014/main" id="{C82C65A5-36D8-4CB4-B7F4-CF78EABA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7573" l="67049" r="1570" t="2912"/>
          <a:stretch>
            <a:fillRect/>
          </a:stretch>
        </p:blipFill>
        <p:spPr>
          <a:xfrm>
            <a:off x="10654146" y="4828538"/>
            <a:ext cx="1408604" cy="1341714"/>
          </a:xfrm>
          <a:prstGeom prst="rect">
            <a:avLst/>
          </a:prstGeom>
        </p:spPr>
      </p:pic>
      <p:pic>
        <p:nvPicPr>
          <p:cNvPr descr="卡通人物  描述已自动生成" id="4" name="图片 3">
            <a:extLst>
              <a:ext uri="{FF2B5EF4-FFF2-40B4-BE49-F238E27FC236}">
                <a16:creationId xmlns:a16="http://schemas.microsoft.com/office/drawing/2014/main" id="{74CB8236-5525-4B9E-B570-93DC8E9F0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17128" y="1094760"/>
            <a:ext cx="2101405" cy="2145893"/>
          </a:xfrm>
          <a:prstGeom prst="rect">
            <a:avLst/>
          </a:prstGeom>
        </p:spPr>
      </p:pic>
      <p:pic>
        <p:nvPicPr>
          <p:cNvPr descr="图片包含 游戏机, 桌子, 标志, 电脑  描述已自动生成" id="16" name="图片 15">
            <a:extLst>
              <a:ext uri="{FF2B5EF4-FFF2-40B4-BE49-F238E27FC236}">
                <a16:creationId xmlns:a16="http://schemas.microsoft.com/office/drawing/2014/main" id="{1FA63B41-B90B-448F-B456-3BADF160C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r:embed="rId7">
                    <a14:imgEffect>
                      <a14:backgroundRemoval b="84370" l="21260" r="92126" t="40630">
                        <a14:foregroundMark x1="76075" x2="66142" y1="46002" y2="42771"/>
                        <a14:foregroundMark x1="66142" x2="64870" y1="42771" y2="43376"/>
                        <a14:foregroundMark x1="69897" x2="66626" y1="41155" y2="41317"/>
                        <a14:foregroundMark x1="29013" x2="30406" y1="75606" y2="82835"/>
                        <a14:foregroundMark x1="30406" x2="67232" y1="82835" y2="84410"/>
                        <a14:foregroundMark x1="67232" x2="74500" y1="84410" y2="81745"/>
                        <a14:foregroundMark x1="41127" x2="55179" y1="79120" y2="81906"/>
                        <a14:foregroundMark x1="75591" x2="75409" y1="80291" y2="81745"/>
                        <a14:foregroundMark x1="27014" x2="27680" y1="75323" y2="82189"/>
                        <a14:foregroundMark x1="23743" x2="25500" y1="79281" y2="79402"/>
                        <a14:foregroundMark x1="79623" x2="78922" y1="58941" y2="66680"/>
                        <a14:foregroundMark x1="78922" x2="79668" y1="66680" y2="67870"/>
                        <a14:foregroundMark x1="43186" x2="44640" y1="50525" y2="51939"/>
                        <a14:foregroundMark x1="41490" x2="43186" y1="48748" y2="50162"/>
                        <a14:foregroundMark x1="38704" x2="41732" y1="45194" y2="49031"/>
                        <a14:foregroundMark x1="56329" x2="65536" y1="64984" y2="69023"/>
                        <a14:foregroundMark x1="65536" x2="64749" y1="69023" y2="69103"/>
                        <a14:foregroundMark x1="54876" x2="44458" y1="73586" y2="73506"/>
                        <a14:foregroundMark x1="44458" x2="43428" y1="73506" y2="73748"/>
                        <a14:foregroundMark x1="44094" x2="43973" y1="74637" y2="76535"/>
                        <a14:foregroundMark x1="42823" x2="53907" y1="73465" y2="74556"/>
                        <a14:foregroundMark x1="53907" x2="54634" y1="74556" y2="74798"/>
                        <a14:foregroundMark x1="34888" x2="31375" y1="75606" y2="77342"/>
                        <a14:foregroundMark x1="26490" x2="28346" y1="71514" y2="74192"/>
                        <a14:foregroundMark x1="25742" x2="26439" y1="70436" y2="71441"/>
                        <a14:foregroundMark x1="24652" x2="30164" y1="67165" y2="67973"/>
                        <a14:foregroundMark x1="41127" x2="42156" y1="65670" y2="67973"/>
                        <a14:foregroundMark x1="43186" x2="43307" y1="65549" y2="66721"/>
                        <a14:foregroundMark x1="39552" x2="40279" y1="65549" y2="66478"/>
                        <a14:foregroundMark x1="47426" x2="50878" y1="68780" y2="68861"/>
                        <a14:foregroundMark x1="23804" x2="29982" y1="68538" y2="68861"/>
                        <a14:foregroundMark x1="41914" x2="44034" y1="49233" y2="51898"/>
                        <a14:foregroundMark x1="38522" x2="40339" y1="45396" y2="47819"/>
                        <a14:foregroundMark x1="39188" x2="44458" y1="45800" y2="51494"/>
                        <a14:foregroundMark x1="71472" x2="69170" y1="41115" y2="40953"/>
                        <a14:foregroundMark x1="69352" x2="61538" y1="40994" y2="42649"/>
                        <a14:foregroundMark x1="61538" x2="60993" y1="42649" y2="43013"/>
                        <a14:foregroundMark x1="69231" x2="73349" y1="40994" y2="41801"/>
                        <a14:foregroundMark x1="68625" x2="60569" y1="40913" y2="42649"/>
                        <a14:foregroundMark x1="60569" x2="57662" y1="42649" y2="47577"/>
                        <a14:foregroundMark x1="57662" x2="58571" y1="47577" y2="49637"/>
                        <a14:foregroundMark x1="58873" x2="58147" y1="45073" y2="48910"/>
                        <a14:foregroundMark x1="59964" x2="67171" y1="43013" y2="40630"/>
                        <a14:foregroundMark x1="67171" x2="74864" y1="40630" y2="42367"/>
                        <a14:foregroundMark x1="74864" x2="79830" y1="42367" y2="45840"/>
                        <a14:foregroundMark x1="40157" x2="43852" y1="47496" y2="52262"/>
                        <a14:foregroundMark x1="43852" x2="43792" y1="52262" y2="51575"/>
                        <a14:foregroundMark x1="43973" x2="43792" y1="51575" y2="51898"/>
                        <a14:foregroundMark x1="43671" x2="44821" y1="52100" y2="55008"/>
                        <a14:foregroundMark x1="45548" x2="43549" y1="54847" y2="52262"/>
                        <a14:foregroundMark x1="45245" x2="43428" y1="54766" y2="52221"/>
                        <a14:foregroundMark x1="43489" x2="46154" y1="52060" y2="55008"/>
                        <a14:foregroundMark x1="44640" x2="43731" y1="54402" y2="52868"/>
                        <a14:backgroundMark x1="34585" x2="46941" y1="69669" y2="70113"/>
                        <a14:backgroundMark x1="19685" x2="24470" y1="69911" y2="69911"/>
                        <a14:backgroundMark x1="24470" x2="25015" y1="70032" y2="70477"/>
                        <a14:backgroundMark x1="75348" x2="84434" y1="70032" y2="70032"/>
                        <a14:backgroundMark x1="35130" x2="36342" y1="70032" y2="71284"/>
                        <a14:backgroundMark x1="34403" x2="38886" y1="68296" y2="71284"/>
                        <a14:backgroundMark x1="38522" x2="56087" y1="70477" y2="70921"/>
                        <a14:backgroundMark x1="56087" x2="57904" y1="70921" y2="70800"/>
                        <a14:backgroundMark x1="27075" x2="35615" y1="70800" y2="71123"/>
                        <a14:backgroundMark x1="35615" x2="35796" y1="71123" y2="71163"/>
                        <a14:backgroundMark x1="46275" x2="54573" y1="70032" y2="70800"/>
                        <a14:backgroundMark x1="54573" x2="50306" y1="70800" y2="69448"/>
                        <a14:backgroundMark x1="56208" x2="56511" y1="70234" y2="71405"/>
                        <a14:backgroundMark x1="57359" x2="57723" y1="70113" y2="71284"/>
                        <a14:backgroundMark x1="77226" x2="79285" y1="68296" y2="71971"/>
                        <a14:backgroundMark x1="75712" x2="75167" y1="69346" y2="70598"/>
                        <a14:backgroundMark x1="76196" x2="83041" y1="69225" y2="70234"/>
                        <a14:backgroundMark x1="26893" x2="35615" y1="70719" y2="70719"/>
                        <a14:backgroundMark x1="58268" x2="58268" y1="70315" y2="71082"/>
                        <a14:backgroundMark x1="74743" x2="74864" y1="70396" y2="70921"/>
                        <a14:backgroundMark x1="78740" x2="80073" y1="68174" y2="69830"/>
                        <a14:backgroundMark x1="76439" x2="76620" y1="69023" y2="69548"/>
                        <a14:backgroundMark x1="75712" x2="75167" y1="68942" y2="69588"/>
                        <a14:backgroundMark x1="75288" x2="74985" y1="68942" y2="69507"/>
                        <a14:backgroundMark x1="58389" x2="58389" y1="70557" y2="70840"/>
                        <a14:backgroundMark x1="80921" x2="82859" y1="68659" y2="69184"/>
                        <a14:backgroundMark x1="80921" x2="82011" y1="67003" y2="55695"/>
                        <a14:backgroundMark x1="81102" x2="81829" y1="64216" y2="58966"/>
                        <a14:backgroundMark x1="81829" x2="81526" y1="58966" y2="58441"/>
                        <a14:backgroundMark x1="81163" x2="81405" y1="55493" y2="63691"/>
                        <a14:backgroundMark x1="80981" x2="81587" y1="56866" y2="62197"/>
                        <a14:backgroundMark x1="81587" x2="81042" y1="62197" y2="63530"/>
                        <a14:backgroundMark x1="80860" x2="80981" y1="58926" y2="63530"/>
                        <a14:backgroundMark x1="82132" x2="82193" y1="49515" y2="55210"/>
                        <a14:backgroundMark x1="80921" x2="82314" y1="47698" y2="49394"/>
                        <a14:backgroundMark x1="80921" x2="81405" y1="48183" y2="48950"/>
                        <a14:backgroundMark x1="80981" x2="81284" y1="48788" y2="49273"/>
                        <a14:backgroundMark x1="81224" x2="81345" y1="49313" y2="49717"/>
                        <a14:backgroundMark x1="80921" x2="81345" y1="46082" y2="4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5032" l="21767" t="39560"/>
          <a:stretch>
            <a:fillRect/>
          </a:stretch>
        </p:blipFill>
        <p:spPr>
          <a:xfrm flipH="1">
            <a:off x="317350" y="1903496"/>
            <a:ext cx="4693244" cy="40861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BF0CD45-0E49-4DD4-AA6E-7B9BD23FC1B9}"/>
              </a:ext>
            </a:extLst>
          </p:cNvPr>
          <p:cNvSpPr txBox="1"/>
          <p:nvPr/>
        </p:nvSpPr>
        <p:spPr>
          <a:xfrm>
            <a:off x="5851752" y="948237"/>
            <a:ext cx="3614842" cy="3596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sym charset="-78" panose="02040503050201020203" pitchFamily="18" typeface="Adobe Arabic"/>
              </a:rPr>
              <a:t>Part 4.</a:t>
            </a:r>
          </a:p>
        </p:txBody>
      </p:sp>
    </p:spTree>
    <p:extLst>
      <p:ext uri="{BB962C8B-B14F-4D97-AF65-F5344CB8AC3E}">
        <p14:creationId val="287593789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1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6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27351" y="668324"/>
            <a:ext cx="710578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04.培养时间思维，看到希望的未来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A1C656-5623-4C68-B7D2-85706FE294FD}"/>
              </a:ext>
            </a:extLst>
          </p:cNvPr>
          <p:cNvSpPr/>
          <p:nvPr/>
        </p:nvSpPr>
        <p:spPr>
          <a:xfrm>
            <a:off x="721457" y="2637245"/>
            <a:ext cx="6790643" cy="80467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>
                <a:solidFill>
                  <a:srgbClr val="000000">
                    <a:lumMod val="85000"/>
                    <a:lumOff val="15000"/>
                  </a:srgb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一是把人生延伸来看，我们会发现每一种经历都是一种成长，每一次挫折都是一笔财富。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E766B69-96E6-44D8-B435-C99ABE566C0B}"/>
              </a:ext>
            </a:extLst>
          </p:cNvPr>
          <p:cNvSpPr/>
          <p:nvPr/>
        </p:nvSpPr>
        <p:spPr>
          <a:xfrm>
            <a:off x="845822" y="1965965"/>
            <a:ext cx="4815941" cy="61307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sp>
        <p:nvSpPr>
          <p:cNvPr id="7" name="PA-矩形 6">
            <a:extLst>
              <a:ext uri="{FF2B5EF4-FFF2-40B4-BE49-F238E27FC236}">
                <a16:creationId xmlns:a16="http://schemas.microsoft.com/office/drawing/2014/main" id="{CE1FCDB7-6835-49E8-AFF8-0F0F403386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5823" y="2041668"/>
            <a:ext cx="641979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/>
            <a:r>
              <a:rPr altLang="en-US" lang="zh-CN" spc="300" sz="2400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时间思维三种重要的思考角度：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EF9AFF-543B-46A3-A25C-2DACB81E9DF9}"/>
              </a:ext>
            </a:extLst>
          </p:cNvPr>
          <p:cNvSpPr/>
          <p:nvPr/>
        </p:nvSpPr>
        <p:spPr>
          <a:xfrm>
            <a:off x="721457" y="3629262"/>
            <a:ext cx="7729621" cy="80467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 indent="-285750" lvl="0" marL="285750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>
                <a:solidFill>
                  <a:srgbClr val="000000">
                    <a:lumMod val="85000"/>
                    <a:lumOff val="15000"/>
                  </a:srgb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二是假设未来法。假设在一段时间以后，你把当下的困扰解决了，你会如何感谢现在的自己？这样的思考非常有力量，可以增添信心与希望。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021BEC-1837-40B0-AE66-B4B1AD591F87}"/>
              </a:ext>
            </a:extLst>
          </p:cNvPr>
          <p:cNvSpPr/>
          <p:nvPr/>
        </p:nvSpPr>
        <p:spPr>
          <a:xfrm>
            <a:off x="721457" y="4621279"/>
            <a:ext cx="10858500" cy="116128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>
                <a:solidFill>
                  <a:srgbClr val="000000">
                    <a:lumMod val="85000"/>
                    <a:lumOff val="15000"/>
                  </a:srgb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三是关注过去的资源。“过去遇到类似的烦恼，是怎么应对的？”“现在情绪这么糟糕，在过去的时间里，有没有一些比较好的时候，那时是怎么做到的？”人类大脑会有一种“快乐启动”的反应，回想过去愉快的事情会带来美好的体验。</a:t>
            </a:r>
          </a:p>
        </p:txBody>
      </p:sp>
      <p:pic>
        <p:nvPicPr>
          <p:cNvPr descr="图片包含 游戏机  描述已自动生成" id="19" name="PA-图片 18">
            <a:extLst>
              <a:ext uri="{FF2B5EF4-FFF2-40B4-BE49-F238E27FC236}">
                <a16:creationId xmlns:a16="http://schemas.microsoft.com/office/drawing/2014/main" id="{D1EA5277-96C0-40E0-951A-000B218B9F6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13821" y="1145795"/>
            <a:ext cx="3566561" cy="3566561"/>
          </a:xfrm>
          <a:prstGeom prst="rect">
            <a:avLst/>
          </a:prstGeom>
        </p:spPr>
      </p:pic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0838D663-4132-488A-B9AC-444FA5C8729F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403231" y="500508"/>
            <a:ext cx="7362092" cy="1259584"/>
            <a:chOff x="3341077" y="500508"/>
            <a:chExt cx="4947138" cy="1259584"/>
          </a:xfrm>
        </p:grpSpPr>
        <p:cxnSp>
          <p:nvCxnSpPr>
            <p:cNvPr id="17" name="PA-直接连接符 16">
              <a:extLst>
                <a:ext uri="{FF2B5EF4-FFF2-40B4-BE49-F238E27FC236}">
                  <a16:creationId xmlns:a16="http://schemas.microsoft.com/office/drawing/2014/main" id="{F7CDBC13-8519-476F-811E-407CAB1C7556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A-直接连接符 17">
              <a:extLst>
                <a:ext uri="{FF2B5EF4-FFF2-40B4-BE49-F238E27FC236}">
                  <a16:creationId xmlns:a16="http://schemas.microsoft.com/office/drawing/2014/main" id="{CFF5180D-A8F5-4FCA-875A-DF92EBED2106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A-直接连接符 19">
              <a:extLst>
                <a:ext uri="{FF2B5EF4-FFF2-40B4-BE49-F238E27FC236}">
                  <a16:creationId xmlns:a16="http://schemas.microsoft.com/office/drawing/2014/main" id="{B54CB972-2783-45ED-9E70-1C1EC0552FD0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A-直接连接符 20">
              <a:extLst>
                <a:ext uri="{FF2B5EF4-FFF2-40B4-BE49-F238E27FC236}">
                  <a16:creationId xmlns:a16="http://schemas.microsoft.com/office/drawing/2014/main" id="{18D55ADA-7675-4FF6-8C08-47CEF4088172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18054681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5"/>
      <p:bldP grpId="0" spid="7"/>
      <p:bldP grpId="0" spid="8"/>
      <p:bldP grpId="0" spid="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09E3388B-0323-4310-9D07-326F853B92B0}"/>
              </a:ext>
            </a:extLst>
          </p:cNvPr>
          <p:cNvGrpSpPr/>
          <p:nvPr/>
        </p:nvGrpSpPr>
        <p:grpSpPr>
          <a:xfrm>
            <a:off x="1055010" y="986145"/>
            <a:ext cx="9835662" cy="3986548"/>
            <a:chOff x="1186137" y="474953"/>
            <a:chExt cx="10366984" cy="4239000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02A3C317-08C3-4743-9B43-F24CD25EFC77}"/>
                </a:ext>
              </a:extLst>
            </p:cNvPr>
            <p:cNvGrpSpPr/>
            <p:nvPr/>
          </p:nvGrpSpPr>
          <p:grpSpPr>
            <a:xfrm>
              <a:off x="1305260" y="474953"/>
              <a:ext cx="10128739" cy="4195076"/>
              <a:chOff x="1113693" y="627269"/>
              <a:chExt cx="10128739" cy="4195076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A638B9CE-0B2C-4143-A904-3B7E39095D69}"/>
                  </a:ext>
                </a:extLst>
              </p:cNvPr>
              <p:cNvSpPr/>
              <p:nvPr/>
            </p:nvSpPr>
            <p:spPr>
              <a:xfrm>
                <a:off x="1148863" y="681724"/>
                <a:ext cx="10058400" cy="4086167"/>
              </a:xfrm>
              <a:prstGeom prst="rect">
                <a:avLst/>
              </a:prstGeom>
              <a:solidFill>
                <a:srgbClr val="597472"/>
              </a:solidFill>
              <a:ln w="76200">
                <a:solidFill>
                  <a:srgbClr val="D87E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图文框 34">
                <a:extLst>
                  <a:ext uri="{FF2B5EF4-FFF2-40B4-BE49-F238E27FC236}">
                    <a16:creationId xmlns:a16="http://schemas.microsoft.com/office/drawing/2014/main" id="{1D585E8A-AB72-4EA6-BE43-D007243850C4}"/>
                  </a:ext>
                </a:extLst>
              </p:cNvPr>
              <p:cNvSpPr/>
              <p:nvPr/>
            </p:nvSpPr>
            <p:spPr>
              <a:xfrm>
                <a:off x="1113693" y="627269"/>
                <a:ext cx="10128739" cy="4195076"/>
              </a:xfrm>
              <a:prstGeom prst="frame">
                <a:avLst>
                  <a:gd fmla="val 2160" name="adj1"/>
                </a:avLst>
              </a:prstGeom>
              <a:solidFill>
                <a:srgbClr val="D87E68"/>
              </a:solidFill>
              <a:ln w="28575">
                <a:solidFill>
                  <a:srgbClr val="A949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550F362A-2CC3-4432-A79C-AE8E9E9FAE0E}"/>
                </a:ext>
              </a:extLst>
            </p:cNvPr>
            <p:cNvSpPr/>
            <p:nvPr/>
          </p:nvSpPr>
          <p:spPr>
            <a:xfrm>
              <a:off x="1186137" y="4544284"/>
              <a:ext cx="10366984" cy="169669"/>
            </a:xfrm>
            <a:prstGeom prst="roundRect">
              <a:avLst>
                <a:gd fmla="val 50000" name="adj"/>
              </a:avLst>
            </a:prstGeom>
            <a:solidFill>
              <a:srgbClr val="D87E68"/>
            </a:solidFill>
            <a:ln>
              <a:solidFill>
                <a:srgbClr val="A9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图片包含 游戏机, 窗户  描述已自动生成" id="23" name="图片 22">
            <a:extLst>
              <a:ext uri="{FF2B5EF4-FFF2-40B4-BE49-F238E27FC236}">
                <a16:creationId xmlns:a16="http://schemas.microsoft.com/office/drawing/2014/main" id="{9072A09A-A6B8-4832-A4B9-F795B1CC7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8607"/>
          <a:stretch>
            <a:fillRect/>
          </a:stretch>
        </p:blipFill>
        <p:spPr>
          <a:xfrm rot="16200000">
            <a:off x="750200" y="1789996"/>
            <a:ext cx="3147314" cy="1704594"/>
          </a:xfrm>
          <a:prstGeom prst="rect">
            <a:avLst/>
          </a:prstGeom>
        </p:spPr>
      </p:pic>
      <p:pic>
        <p:nvPicPr>
          <p:cNvPr descr="手机屏幕的截图  描述已自动生成" id="36" name="图片 35">
            <a:extLst>
              <a:ext uri="{FF2B5EF4-FFF2-40B4-BE49-F238E27FC236}">
                <a16:creationId xmlns:a16="http://schemas.microsoft.com/office/drawing/2014/main" id="{B708F3E6-9B45-4860-A86A-448CF19F8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3419" t="24444"/>
          <a:stretch>
            <a:fillRect/>
          </a:stretch>
        </p:blipFill>
        <p:spPr>
          <a:xfrm>
            <a:off x="3131466" y="-60617"/>
            <a:ext cx="6346440" cy="115537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EF2D476-457C-412D-8F58-66B71A39EDF3}"/>
              </a:ext>
            </a:extLst>
          </p:cNvPr>
          <p:cNvSpPr txBox="1"/>
          <p:nvPr/>
        </p:nvSpPr>
        <p:spPr>
          <a:xfrm>
            <a:off x="1445172" y="1331204"/>
            <a:ext cx="1731519" cy="2468880"/>
          </a:xfrm>
          <a:prstGeom prst="rect">
            <a:avLst/>
          </a:prstGeom>
          <a:noFill/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-300" sz="78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目录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7657B5-D5C0-42F4-9C99-B2F9DB797FED}"/>
              </a:ext>
            </a:extLst>
          </p:cNvPr>
          <p:cNvSpPr/>
          <p:nvPr/>
        </p:nvSpPr>
        <p:spPr>
          <a:xfrm>
            <a:off x="3309264" y="1588515"/>
            <a:ext cx="641751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24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01.新型冠状病毒是什么及相关症状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4C6BF01-5522-4E51-873B-79052FD6B986}"/>
              </a:ext>
            </a:extLst>
          </p:cNvPr>
          <p:cNvSpPr/>
          <p:nvPr/>
        </p:nvSpPr>
        <p:spPr>
          <a:xfrm>
            <a:off x="3309264" y="2414379"/>
            <a:ext cx="641751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24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02.复学时学校及学生防护指南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C055D8F-C342-4C51-A57A-59417519EBE6}"/>
              </a:ext>
            </a:extLst>
          </p:cNvPr>
          <p:cNvSpPr/>
          <p:nvPr/>
        </p:nvSpPr>
        <p:spPr>
          <a:xfrm>
            <a:off x="3309264" y="3240243"/>
            <a:ext cx="677111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24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03.学校开学后校园疫情预防具体该怎么做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FA094F2-942F-403C-A021-C7D815FE870C}"/>
              </a:ext>
            </a:extLst>
          </p:cNvPr>
          <p:cNvSpPr/>
          <p:nvPr/>
        </p:nvSpPr>
        <p:spPr>
          <a:xfrm>
            <a:off x="3309264" y="4066106"/>
            <a:ext cx="641751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24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04.学生疫情复学心理教育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9B1534-2D57-4965-93BC-F9BD91B00381}"/>
              </a:ext>
            </a:extLst>
          </p:cNvPr>
          <p:cNvSpPr/>
          <p:nvPr/>
        </p:nvSpPr>
        <p:spPr>
          <a:xfrm>
            <a:off x="0" y="5969505"/>
            <a:ext cx="12228261" cy="8884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游戏机  描述已自动生成" id="28" name="图片 27">
            <a:extLst>
              <a:ext uri="{FF2B5EF4-FFF2-40B4-BE49-F238E27FC236}">
                <a16:creationId xmlns:a16="http://schemas.microsoft.com/office/drawing/2014/main" id="{E8AA32A3-0F78-4F91-BC1B-2B5AEA8D2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10800000">
            <a:off x="9179753" y="2287657"/>
            <a:ext cx="3229171" cy="3678197"/>
          </a:xfrm>
          <a:prstGeom prst="rect">
            <a:avLst/>
          </a:prstGeom>
          <a:ln>
            <a:noFill/>
          </a:ln>
        </p:spPr>
      </p:pic>
      <p:pic>
        <p:nvPicPr>
          <p:cNvPr descr="图片包含 游戏机, 标志, 钟表  描述已自动生成" id="3" name="图片 2">
            <a:extLst>
              <a:ext uri="{FF2B5EF4-FFF2-40B4-BE49-F238E27FC236}">
                <a16:creationId xmlns:a16="http://schemas.microsoft.com/office/drawing/2014/main" id="{5BF7266E-CBAA-42D7-B6A0-C2CB03AF7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70368" l="64239"/>
          <a:stretch>
            <a:fillRect/>
          </a:stretch>
        </p:blipFill>
        <p:spPr>
          <a:xfrm>
            <a:off x="697208" y="1179358"/>
            <a:ext cx="1577219" cy="940960"/>
          </a:xfrm>
          <a:prstGeom prst="rect">
            <a:avLst/>
          </a:prstGeom>
        </p:spPr>
      </p:pic>
      <p:pic>
        <p:nvPicPr>
          <p:cNvPr descr="图片包含 游戏机, 房间  描述已自动生成" id="25" name="图片 24">
            <a:extLst>
              <a:ext uri="{FF2B5EF4-FFF2-40B4-BE49-F238E27FC236}">
                <a16:creationId xmlns:a16="http://schemas.microsoft.com/office/drawing/2014/main" id="{FF7BBDB1-B30E-4A29-9951-E6C46CF01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r="49571" t="31323"/>
          <a:stretch>
            <a:fillRect/>
          </a:stretch>
        </p:blipFill>
        <p:spPr>
          <a:xfrm>
            <a:off x="0" y="4126756"/>
            <a:ext cx="3622431" cy="1854172"/>
          </a:xfrm>
          <a:prstGeom prst="rect">
            <a:avLst/>
          </a:prstGeom>
        </p:spPr>
      </p:pic>
    </p:spTree>
    <p:extLst>
      <p:ext uri="{BB962C8B-B14F-4D97-AF65-F5344CB8AC3E}">
        <p14:creationId val="703425574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44"/>
      <p:bldP grpId="0" spid="48"/>
      <p:bldP grpId="0" spid="52"/>
      <p:bldP grpId="0" spid="5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PA-矩形 13">
            <a:extLst>
              <a:ext uri="{FF2B5EF4-FFF2-40B4-BE49-F238E27FC236}">
                <a16:creationId xmlns:a16="http://schemas.microsoft.com/office/drawing/2014/main" id="{C972AD29-325C-4DB3-ACD4-159E4C0D4CB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27351" y="668324"/>
            <a:ext cx="710578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04.培养时间思维，看到希望的未来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7DE5285-459B-49D6-A793-E40C3CE8BEDF}"/>
              </a:ext>
            </a:extLst>
          </p:cNvPr>
          <p:cNvGrpSpPr/>
          <p:nvPr/>
        </p:nvGrpSpPr>
        <p:grpSpPr>
          <a:xfrm>
            <a:off x="880384" y="2205985"/>
            <a:ext cx="5628105" cy="3886839"/>
            <a:chOff x="467895" y="2535308"/>
            <a:chExt cx="5628105" cy="3289230"/>
          </a:xfrm>
          <a:solidFill>
            <a:srgbClr val="F9E79C"/>
          </a:solidFill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18" name="云形 17">
              <a:extLst>
                <a:ext uri="{FF2B5EF4-FFF2-40B4-BE49-F238E27FC236}">
                  <a16:creationId xmlns:a16="http://schemas.microsoft.com/office/drawing/2014/main" id="{CBC47E4E-A142-4EFB-83D8-E78EE5591605}"/>
                </a:ext>
              </a:extLst>
            </p:cNvPr>
            <p:cNvSpPr/>
            <p:nvPr/>
          </p:nvSpPr>
          <p:spPr>
            <a:xfrm>
              <a:off x="467895" y="2562379"/>
              <a:ext cx="5628105" cy="3262159"/>
            </a:xfrm>
            <a:prstGeom prst="cloud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endParaRPr>
            </a:p>
          </p:txBody>
        </p:sp>
        <p:sp>
          <p:nvSpPr>
            <p:cNvPr id="19" name="云形 18">
              <a:extLst>
                <a:ext uri="{FF2B5EF4-FFF2-40B4-BE49-F238E27FC236}">
                  <a16:creationId xmlns:a16="http://schemas.microsoft.com/office/drawing/2014/main" id="{C6B0F821-049E-47A9-A447-DE5EF20D6EEC}"/>
                </a:ext>
              </a:extLst>
            </p:cNvPr>
            <p:cNvSpPr/>
            <p:nvPr/>
          </p:nvSpPr>
          <p:spPr>
            <a:xfrm>
              <a:off x="467895" y="2535308"/>
              <a:ext cx="5628105" cy="3262159"/>
            </a:xfrm>
            <a:prstGeom prst="clou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6FF87FC0-9D90-4116-B4AD-0CE5CA18858E}"/>
              </a:ext>
            </a:extLst>
          </p:cNvPr>
          <p:cNvSpPr/>
          <p:nvPr/>
        </p:nvSpPr>
        <p:spPr>
          <a:xfrm>
            <a:off x="1962319" y="2543553"/>
            <a:ext cx="3385222" cy="294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每个人内心都有正负能量，我们进行心理状态的提升，不是要减少负性能量的部分，而是要增加正性情绪。学会在生活中不断寻找有意义的事情，发掘内在的资源。比如情绪低落时，不是要试图控制负面情绪，而是要多做一些积极有意义的事情。</a:t>
            </a:r>
          </a:p>
        </p:txBody>
      </p:sp>
      <p:pic>
        <p:nvPicPr>
          <p:cNvPr descr="图片包含 游戏机, 玩具, 乐高, 食物  描述已自动生成" id="4" name="PA-图片 3">
            <a:extLst>
              <a:ext uri="{FF2B5EF4-FFF2-40B4-BE49-F238E27FC236}">
                <a16:creationId xmlns:a16="http://schemas.microsoft.com/office/drawing/2014/main" id="{F933A712-592D-44E5-9431-D3F7AFF0285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767655" y="1240511"/>
            <a:ext cx="4376978" cy="4376978"/>
          </a:xfrm>
          <a:prstGeom prst="rect">
            <a:avLst/>
          </a:prstGeom>
        </p:spPr>
      </p:pic>
      <p:grpSp>
        <p:nvGrpSpPr>
          <p:cNvPr id="20" name="PA-组合 19">
            <a:extLst>
              <a:ext uri="{FF2B5EF4-FFF2-40B4-BE49-F238E27FC236}">
                <a16:creationId xmlns:a16="http://schemas.microsoft.com/office/drawing/2014/main" id="{E64CE89B-E4FC-473D-B36C-8EBB961DAD8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403230" y="500508"/>
            <a:ext cx="7420707" cy="1259584"/>
            <a:chOff x="3341077" y="500508"/>
            <a:chExt cx="4947138" cy="1259584"/>
          </a:xfrm>
        </p:grpSpPr>
        <p:cxnSp>
          <p:nvCxnSpPr>
            <p:cNvPr id="21" name="PA-直接连接符 20">
              <a:extLst>
                <a:ext uri="{FF2B5EF4-FFF2-40B4-BE49-F238E27FC236}">
                  <a16:creationId xmlns:a16="http://schemas.microsoft.com/office/drawing/2014/main" id="{390E4C46-4CD5-4CB6-844E-2CA0231EEC18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A-直接连接符 21">
              <a:extLst>
                <a:ext uri="{FF2B5EF4-FFF2-40B4-BE49-F238E27FC236}">
                  <a16:creationId xmlns:a16="http://schemas.microsoft.com/office/drawing/2014/main" id="{F12F1293-FADA-4E61-A9A2-DE98BD917E01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A-直接连接符 22">
              <a:extLst>
                <a:ext uri="{FF2B5EF4-FFF2-40B4-BE49-F238E27FC236}">
                  <a16:creationId xmlns:a16="http://schemas.microsoft.com/office/drawing/2014/main" id="{BB3B901A-3445-4E0A-AD33-EDF968C46D8E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A-直接连接符 23">
              <a:extLst>
                <a:ext uri="{FF2B5EF4-FFF2-40B4-BE49-F238E27FC236}">
                  <a16:creationId xmlns:a16="http://schemas.microsoft.com/office/drawing/2014/main" id="{9F383249-1174-4E62-90A3-4EC9D998D76E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263428292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PA-矩形 15">
            <a:extLst>
              <a:ext uri="{FF2B5EF4-FFF2-40B4-BE49-F238E27FC236}">
                <a16:creationId xmlns:a16="http://schemas.microsoft.com/office/drawing/2014/main" id="{F1A5AE50-E102-4E51-AB1B-70709D3DC6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27351" y="668324"/>
            <a:ext cx="710578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04.培养时间思维，看到希望的未来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3405E2B-5155-43EC-BC48-F076165F368A}"/>
              </a:ext>
            </a:extLst>
          </p:cNvPr>
          <p:cNvGrpSpPr/>
          <p:nvPr/>
        </p:nvGrpSpPr>
        <p:grpSpPr>
          <a:xfrm>
            <a:off x="5753009" y="2578761"/>
            <a:ext cx="5628105" cy="3289230"/>
            <a:chOff x="467895" y="2535308"/>
            <a:chExt cx="5628105" cy="3289230"/>
          </a:xfrm>
          <a:solidFill>
            <a:srgbClr val="F9E79C"/>
          </a:solidFill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20" name="云形 19">
              <a:extLst>
                <a:ext uri="{FF2B5EF4-FFF2-40B4-BE49-F238E27FC236}">
                  <a16:creationId xmlns:a16="http://schemas.microsoft.com/office/drawing/2014/main" id="{B244BBBB-E883-4BED-A35A-A1E19701D187}"/>
                </a:ext>
              </a:extLst>
            </p:cNvPr>
            <p:cNvSpPr/>
            <p:nvPr/>
          </p:nvSpPr>
          <p:spPr>
            <a:xfrm>
              <a:off x="467895" y="2562379"/>
              <a:ext cx="5628105" cy="3262159"/>
            </a:xfrm>
            <a:prstGeom prst="cloud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endParaRPr>
            </a:p>
          </p:txBody>
        </p:sp>
        <p:sp>
          <p:nvSpPr>
            <p:cNvPr id="21" name="云形 20">
              <a:extLst>
                <a:ext uri="{FF2B5EF4-FFF2-40B4-BE49-F238E27FC236}">
                  <a16:creationId xmlns:a16="http://schemas.microsoft.com/office/drawing/2014/main" id="{D2E19134-CC88-4588-8045-41253478BE30}"/>
                </a:ext>
              </a:extLst>
            </p:cNvPr>
            <p:cNvSpPr/>
            <p:nvPr/>
          </p:nvSpPr>
          <p:spPr>
            <a:xfrm>
              <a:off x="467895" y="2535308"/>
              <a:ext cx="5628105" cy="3262159"/>
            </a:xfrm>
            <a:prstGeom prst="clou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C415D6B4-C925-4BAB-87F6-01E512D6DA9E}"/>
              </a:ext>
            </a:extLst>
          </p:cNvPr>
          <p:cNvSpPr/>
          <p:nvPr/>
        </p:nvSpPr>
        <p:spPr>
          <a:xfrm>
            <a:off x="6737686" y="3004957"/>
            <a:ext cx="3945692" cy="2587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因疫情防控的原因，我们都隔离在家，切断与外界的联系，会使人变得孤独，生命本来就是一个开放的系统，一旦阻断就会产生焦虑与抑郁。要尝试多与人交流，在与人交谈时，建立的情感联结可以消除孤独感，获得内心的安宁，满足归属与爱的需求。</a:t>
            </a:r>
          </a:p>
        </p:txBody>
      </p:sp>
      <p:pic>
        <p:nvPicPr>
          <p:cNvPr descr="图片包含 游戏机, 玩具, 乐高  描述已自动生成" id="4" name="PA-图片 3">
            <a:extLst>
              <a:ext uri="{FF2B5EF4-FFF2-40B4-BE49-F238E27FC236}">
                <a16:creationId xmlns:a16="http://schemas.microsoft.com/office/drawing/2014/main" id="{48604506-4B00-4DBB-A53C-7E3907B92E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4013" y="1561723"/>
            <a:ext cx="4798996" cy="4798996"/>
          </a:xfrm>
          <a:prstGeom prst="rect">
            <a:avLst/>
          </a:prstGeom>
        </p:spPr>
      </p:pic>
      <p:grpSp>
        <p:nvGrpSpPr>
          <p:cNvPr id="12" name="PA-组合 11">
            <a:extLst>
              <a:ext uri="{FF2B5EF4-FFF2-40B4-BE49-F238E27FC236}">
                <a16:creationId xmlns:a16="http://schemas.microsoft.com/office/drawing/2014/main" id="{2AD9144E-FCD6-426E-B065-A898AC7D1E7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450123" y="500508"/>
            <a:ext cx="7397262" cy="1259584"/>
            <a:chOff x="3341077" y="500508"/>
            <a:chExt cx="4947138" cy="1259584"/>
          </a:xfrm>
        </p:grpSpPr>
        <p:cxnSp>
          <p:nvCxnSpPr>
            <p:cNvPr id="13" name="PA-直接连接符 12">
              <a:extLst>
                <a:ext uri="{FF2B5EF4-FFF2-40B4-BE49-F238E27FC236}">
                  <a16:creationId xmlns:a16="http://schemas.microsoft.com/office/drawing/2014/main" id="{E0D14B8A-201B-4D85-959B-431DC5D6B8B5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A-直接连接符 21">
              <a:extLst>
                <a:ext uri="{FF2B5EF4-FFF2-40B4-BE49-F238E27FC236}">
                  <a16:creationId xmlns:a16="http://schemas.microsoft.com/office/drawing/2014/main" id="{AADF3637-A4AA-4D94-806B-7440089AE4F2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A-直接连接符 22">
              <a:extLst>
                <a:ext uri="{FF2B5EF4-FFF2-40B4-BE49-F238E27FC236}">
                  <a16:creationId xmlns:a16="http://schemas.microsoft.com/office/drawing/2014/main" id="{732E35DC-BD65-4E19-BA79-16DC87E0C81D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A-直接连接符 23">
              <a:extLst>
                <a:ext uri="{FF2B5EF4-FFF2-40B4-BE49-F238E27FC236}">
                  <a16:creationId xmlns:a16="http://schemas.microsoft.com/office/drawing/2014/main" id="{4DC8676A-2A0A-4234-8718-B5744E9D15E0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69487997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A-矩形 12">
            <a:extLst>
              <a:ext uri="{FF2B5EF4-FFF2-40B4-BE49-F238E27FC236}">
                <a16:creationId xmlns:a16="http://schemas.microsoft.com/office/drawing/2014/main" id="{43AB7686-D706-4154-A67E-57053CC36F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27351" y="668324"/>
            <a:ext cx="710578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04.培养时间思维，看到希望的未来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9AF133B-8F8F-4BB4-AE84-5A0BBABD99BB}"/>
              </a:ext>
            </a:extLst>
          </p:cNvPr>
          <p:cNvGrpSpPr/>
          <p:nvPr/>
        </p:nvGrpSpPr>
        <p:grpSpPr>
          <a:xfrm>
            <a:off x="291660" y="1662068"/>
            <a:ext cx="6246926" cy="4242117"/>
            <a:chOff x="467895" y="2535308"/>
            <a:chExt cx="5628105" cy="3289230"/>
          </a:xfrm>
          <a:solidFill>
            <a:srgbClr val="F9E79C"/>
          </a:solidFill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17" name="云形 16">
              <a:extLst>
                <a:ext uri="{FF2B5EF4-FFF2-40B4-BE49-F238E27FC236}">
                  <a16:creationId xmlns:a16="http://schemas.microsoft.com/office/drawing/2014/main" id="{C7849D0F-FF3D-4506-AC04-DDEF6368C0CA}"/>
                </a:ext>
              </a:extLst>
            </p:cNvPr>
            <p:cNvSpPr/>
            <p:nvPr/>
          </p:nvSpPr>
          <p:spPr>
            <a:xfrm>
              <a:off x="467895" y="2562379"/>
              <a:ext cx="5628105" cy="3262159"/>
            </a:xfrm>
            <a:prstGeom prst="cloud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endParaRPr>
            </a:p>
          </p:txBody>
        </p:sp>
        <p:sp>
          <p:nvSpPr>
            <p:cNvPr id="18" name="云形 17">
              <a:extLst>
                <a:ext uri="{FF2B5EF4-FFF2-40B4-BE49-F238E27FC236}">
                  <a16:creationId xmlns:a16="http://schemas.microsoft.com/office/drawing/2014/main" id="{5280D726-E8AD-49BC-8124-F9B7FFF33A4B}"/>
                </a:ext>
              </a:extLst>
            </p:cNvPr>
            <p:cNvSpPr/>
            <p:nvPr/>
          </p:nvSpPr>
          <p:spPr>
            <a:xfrm>
              <a:off x="467895" y="2535308"/>
              <a:ext cx="5628105" cy="3262159"/>
            </a:xfrm>
            <a:prstGeom prst="clou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2718B6F4-4A49-43D9-BF99-3C3AFBC5C5C1}"/>
              </a:ext>
            </a:extLst>
          </p:cNvPr>
          <p:cNvSpPr/>
          <p:nvPr/>
        </p:nvSpPr>
        <p:spPr>
          <a:xfrm>
            <a:off x="1207632" y="2141011"/>
            <a:ext cx="4909558" cy="3300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现实思维就是遵循客观规律，因疫情延误了学业，出现焦虑情绪是正常的反应。在现实总是阴阳是并存，有高兴就有痛苦，有完美就有缺憾，正如每个人的人生都期待像一张完整的纸，完美无瑕。但事实上，每个人都会这样或那样的缺憾与不足。有些人会不断盯住自己的</a:t>
            </a:r>
          </a:p>
          <a:p>
            <a:pPr algn="just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问题，从而放大了困境与磨难，哀叹自己</a:t>
            </a:r>
          </a:p>
          <a:p>
            <a:pPr algn="just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的不幸。我们应该看到这张纸虽有</a:t>
            </a:r>
          </a:p>
          <a:p>
            <a:pPr algn="just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瑕疵，但并不影响这张纸整体的价值。</a:t>
            </a:r>
          </a:p>
        </p:txBody>
      </p:sp>
      <p:pic>
        <p:nvPicPr>
          <p:cNvPr descr="卡通人物  描述已自动生成" id="4" name="PA-图片 3">
            <a:extLst>
              <a:ext uri="{FF2B5EF4-FFF2-40B4-BE49-F238E27FC236}">
                <a16:creationId xmlns:a16="http://schemas.microsoft.com/office/drawing/2014/main" id="{2F8085A2-4B31-416F-86F8-CF272B7B8FE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33975" y="1253099"/>
            <a:ext cx="4894109" cy="4894109"/>
          </a:xfrm>
          <a:prstGeom prst="rect">
            <a:avLst/>
          </a:prstGeom>
        </p:spPr>
      </p:pic>
      <p:grpSp>
        <p:nvGrpSpPr>
          <p:cNvPr id="19" name="PA-组合 18">
            <a:extLst>
              <a:ext uri="{FF2B5EF4-FFF2-40B4-BE49-F238E27FC236}">
                <a16:creationId xmlns:a16="http://schemas.microsoft.com/office/drawing/2014/main" id="{B48B0F99-1113-479A-8E55-6A81903CC40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461846" y="500508"/>
            <a:ext cx="7256585" cy="1259584"/>
            <a:chOff x="3341077" y="500508"/>
            <a:chExt cx="4947138" cy="1259584"/>
          </a:xfrm>
        </p:grpSpPr>
        <p:cxnSp>
          <p:nvCxnSpPr>
            <p:cNvPr id="20" name="PA-直接连接符 19">
              <a:extLst>
                <a:ext uri="{FF2B5EF4-FFF2-40B4-BE49-F238E27FC236}">
                  <a16:creationId xmlns:a16="http://schemas.microsoft.com/office/drawing/2014/main" id="{54910280-12B8-4334-AA66-B23DE3E9E8DA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A-直接连接符 20">
              <a:extLst>
                <a:ext uri="{FF2B5EF4-FFF2-40B4-BE49-F238E27FC236}">
                  <a16:creationId xmlns:a16="http://schemas.microsoft.com/office/drawing/2014/main" id="{345C5F06-4EE4-4D7F-96A3-C8169F46AB10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A-直接连接符 21">
              <a:extLst>
                <a:ext uri="{FF2B5EF4-FFF2-40B4-BE49-F238E27FC236}">
                  <a16:creationId xmlns:a16="http://schemas.microsoft.com/office/drawing/2014/main" id="{341340EE-362E-4993-A300-D834500BD335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A-直接连接符 22">
              <a:extLst>
                <a:ext uri="{FF2B5EF4-FFF2-40B4-BE49-F238E27FC236}">
                  <a16:creationId xmlns:a16="http://schemas.microsoft.com/office/drawing/2014/main" id="{E1E1B0E2-237F-4D8E-9816-E1217F1D55A5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656411173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游戏机  描述已自动生成" id="12" name="图片 11">
            <a:extLst>
              <a:ext uri="{FF2B5EF4-FFF2-40B4-BE49-F238E27FC236}">
                <a16:creationId xmlns:a16="http://schemas.microsoft.com/office/drawing/2014/main" id="{7EC1174B-0A82-49C4-B642-91929AB8C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10800000">
            <a:off x="-807324" y="2311466"/>
            <a:ext cx="3229171" cy="3678197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8A162D04-C944-4FEA-9B1A-972B63CF0988}"/>
              </a:ext>
            </a:extLst>
          </p:cNvPr>
          <p:cNvGrpSpPr/>
          <p:nvPr/>
        </p:nvGrpSpPr>
        <p:grpSpPr>
          <a:xfrm>
            <a:off x="1178169" y="817386"/>
            <a:ext cx="9835662" cy="3966220"/>
            <a:chOff x="1186137" y="474953"/>
            <a:chExt cx="10366984" cy="4239000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7E1CABE-100E-4A1E-ACCD-FB893D295978}"/>
                </a:ext>
              </a:extLst>
            </p:cNvPr>
            <p:cNvGrpSpPr/>
            <p:nvPr/>
          </p:nvGrpSpPr>
          <p:grpSpPr>
            <a:xfrm>
              <a:off x="1305260" y="474953"/>
              <a:ext cx="10128739" cy="4195076"/>
              <a:chOff x="1113693" y="627269"/>
              <a:chExt cx="10128739" cy="4195076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9B8A8DE-4F16-4F60-8631-F24FAD2039E2}"/>
                  </a:ext>
                </a:extLst>
              </p:cNvPr>
              <p:cNvSpPr/>
              <p:nvPr/>
            </p:nvSpPr>
            <p:spPr>
              <a:xfrm>
                <a:off x="1148863" y="681724"/>
                <a:ext cx="10058400" cy="4086167"/>
              </a:xfrm>
              <a:prstGeom prst="rect">
                <a:avLst/>
              </a:prstGeom>
              <a:solidFill>
                <a:srgbClr val="597472"/>
              </a:solidFill>
              <a:ln w="76200">
                <a:solidFill>
                  <a:srgbClr val="D87E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图文框 22">
                <a:extLst>
                  <a:ext uri="{FF2B5EF4-FFF2-40B4-BE49-F238E27FC236}">
                    <a16:creationId xmlns:a16="http://schemas.microsoft.com/office/drawing/2014/main" id="{C2E3CA48-6CEC-47B5-9E85-4CCC4EF1EE03}"/>
                  </a:ext>
                </a:extLst>
              </p:cNvPr>
              <p:cNvSpPr/>
              <p:nvPr/>
            </p:nvSpPr>
            <p:spPr>
              <a:xfrm>
                <a:off x="1113693" y="627269"/>
                <a:ext cx="10128739" cy="4195076"/>
              </a:xfrm>
              <a:prstGeom prst="frame">
                <a:avLst>
                  <a:gd fmla="val 2160" name="adj1"/>
                </a:avLst>
              </a:prstGeom>
              <a:solidFill>
                <a:srgbClr val="D87E68"/>
              </a:solidFill>
              <a:ln w="28575">
                <a:solidFill>
                  <a:srgbClr val="A949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BBABA5A3-71EE-443C-9710-A8E0D4261131}"/>
                </a:ext>
              </a:extLst>
            </p:cNvPr>
            <p:cNvSpPr/>
            <p:nvPr/>
          </p:nvSpPr>
          <p:spPr>
            <a:xfrm>
              <a:off x="1186137" y="4544284"/>
              <a:ext cx="10366984" cy="169669"/>
            </a:xfrm>
            <a:prstGeom prst="roundRect">
              <a:avLst>
                <a:gd fmla="val 50000" name="adj"/>
              </a:avLst>
            </a:prstGeom>
            <a:solidFill>
              <a:srgbClr val="D87E68"/>
            </a:solidFill>
            <a:ln>
              <a:solidFill>
                <a:srgbClr val="A9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图片包含 风筝, 飞行, 空气, 男人  描述已自动生成" id="33" name="图片 32">
            <a:extLst>
              <a:ext uri="{FF2B5EF4-FFF2-40B4-BE49-F238E27FC236}">
                <a16:creationId xmlns:a16="http://schemas.microsoft.com/office/drawing/2014/main" id="{E3DBACE9-D820-4EB8-957A-3705F8E27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6700" r="76531" t="26248"/>
          <a:stretch>
            <a:fillRect/>
          </a:stretch>
        </p:blipFill>
        <p:spPr>
          <a:xfrm rot="16370663">
            <a:off x="2838441" y="4206486"/>
            <a:ext cx="1072997" cy="1855223"/>
          </a:xfrm>
          <a:prstGeom prst="rect">
            <a:avLst/>
          </a:prstGeom>
        </p:spPr>
      </p:pic>
      <p:pic>
        <p:nvPicPr>
          <p:cNvPr descr="手机屏幕的截图  描述已自动生成" id="35" name="图片 34">
            <a:extLst>
              <a:ext uri="{FF2B5EF4-FFF2-40B4-BE49-F238E27FC236}">
                <a16:creationId xmlns:a16="http://schemas.microsoft.com/office/drawing/2014/main" id="{5C2C73A6-66C0-4016-A985-0E2B2F2CA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86736"/>
          <a:stretch>
            <a:fillRect/>
          </a:stretch>
        </p:blipFill>
        <p:spPr>
          <a:xfrm>
            <a:off x="3314960" y="6023546"/>
            <a:ext cx="5495731" cy="1093422"/>
          </a:xfrm>
          <a:prstGeom prst="rect">
            <a:avLst/>
          </a:prstGeom>
        </p:spPr>
      </p:pic>
      <p:pic>
        <p:nvPicPr>
          <p:cNvPr descr="图片包含 游戏机, 标志, 钟表  描述已自动生成" id="44" name="图片 43">
            <a:extLst>
              <a:ext uri="{FF2B5EF4-FFF2-40B4-BE49-F238E27FC236}">
                <a16:creationId xmlns:a16="http://schemas.microsoft.com/office/drawing/2014/main" id="{72238519-A68A-4F44-8385-1DEFF812E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0368" l="64239"/>
          <a:stretch>
            <a:fillRect/>
          </a:stretch>
        </p:blipFill>
        <p:spPr>
          <a:xfrm>
            <a:off x="635670" y="301160"/>
            <a:ext cx="1290397" cy="769844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13D01E4F-1A61-470C-97A5-61E7CCFB60D0}"/>
              </a:ext>
            </a:extLst>
          </p:cNvPr>
          <p:cNvSpPr/>
          <p:nvPr/>
        </p:nvSpPr>
        <p:spPr>
          <a:xfrm>
            <a:off x="3435615" y="3197596"/>
            <a:ext cx="51012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开学第一课加强疫情防控共建平安校园</a:t>
            </a:r>
          </a:p>
        </p:txBody>
      </p:sp>
      <p:pic>
        <p:nvPicPr>
          <p:cNvPr descr="手机屏幕的截图  描述已自动生成" id="43" name="图片 42">
            <a:extLst>
              <a:ext uri="{FF2B5EF4-FFF2-40B4-BE49-F238E27FC236}">
                <a16:creationId xmlns:a16="http://schemas.microsoft.com/office/drawing/2014/main" id="{82DD5FE9-45D1-44BA-AEBA-8384350ED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3419" t="24444"/>
          <a:stretch>
            <a:fillRect/>
          </a:stretch>
        </p:blipFill>
        <p:spPr>
          <a:xfrm>
            <a:off x="3131466" y="-60617"/>
            <a:ext cx="6346440" cy="1155377"/>
          </a:xfrm>
          <a:prstGeom prst="rect">
            <a:avLst/>
          </a:prstGeom>
        </p:spPr>
      </p:pic>
      <p:pic>
        <p:nvPicPr>
          <p:cNvPr descr="图片包含 游戏机, 机械, 链  描述已自动生成" id="55" name="图片 54">
            <a:extLst>
              <a:ext uri="{FF2B5EF4-FFF2-40B4-BE49-F238E27FC236}">
                <a16:creationId xmlns:a16="http://schemas.microsoft.com/office/drawing/2014/main" id="{77214777-D5EF-462E-B07F-23D28FD9101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280868" y="1178290"/>
            <a:ext cx="4693244" cy="3061439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6094C06C-6A14-415E-AF23-40944CE72FFE}"/>
              </a:ext>
            </a:extLst>
          </p:cNvPr>
          <p:cNvSpPr/>
          <p:nvPr/>
        </p:nvSpPr>
        <p:spPr>
          <a:xfrm>
            <a:off x="2078277" y="1797217"/>
            <a:ext cx="742823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b="1" lang="zh-CN" spc="-300" sz="7200">
                <a:solidFill>
                  <a:schemeClr val="bg1"/>
                </a:solidFill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ea"/>
                <a:sym charset="-78" panose="02040503050201020203" pitchFamily="18" typeface="Adobe Arabic"/>
              </a:rPr>
              <a:t>复课开学 防控疫情</a:t>
            </a:r>
          </a:p>
        </p:txBody>
      </p:sp>
      <p:pic>
        <p:nvPicPr>
          <p:cNvPr descr="图片包含 游戏机, 桌子, 标志, 电脑  描述已自动生成" id="25" name="图片 24">
            <a:extLst>
              <a:ext uri="{FF2B5EF4-FFF2-40B4-BE49-F238E27FC236}">
                <a16:creationId xmlns:a16="http://schemas.microsoft.com/office/drawing/2014/main" id="{95C5F7A7-ACA3-4185-B3A3-B0D480A7DE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r:embed="rId9">
                    <a14:imgEffect>
                      <a14:backgroundRemoval b="84370" l="21260" r="92126" t="40630">
                        <a14:foregroundMark x1="76075" x2="66142" y1="46002" y2="42771"/>
                        <a14:foregroundMark x1="66142" x2="64870" y1="42771" y2="43376"/>
                        <a14:foregroundMark x1="69897" x2="66626" y1="41155" y2="41317"/>
                        <a14:foregroundMark x1="29013" x2="30406" y1="75606" y2="82835"/>
                        <a14:foregroundMark x1="30406" x2="67232" y1="82835" y2="84410"/>
                        <a14:foregroundMark x1="67232" x2="74500" y1="84410" y2="81745"/>
                        <a14:foregroundMark x1="41127" x2="55179" y1="79120" y2="81906"/>
                        <a14:foregroundMark x1="75591" x2="75409" y1="80291" y2="81745"/>
                        <a14:foregroundMark x1="27014" x2="27680" y1="75323" y2="82189"/>
                        <a14:foregroundMark x1="23743" x2="25500" y1="79281" y2="79402"/>
                        <a14:foregroundMark x1="79623" x2="78922" y1="58941" y2="66680"/>
                        <a14:foregroundMark x1="78922" x2="79668" y1="66680" y2="67870"/>
                        <a14:foregroundMark x1="43186" x2="44640" y1="50525" y2="51939"/>
                        <a14:foregroundMark x1="41490" x2="43186" y1="48748" y2="50162"/>
                        <a14:foregroundMark x1="38704" x2="41732" y1="45194" y2="49031"/>
                        <a14:foregroundMark x1="56329" x2="65536" y1="64984" y2="69023"/>
                        <a14:foregroundMark x1="65536" x2="64749" y1="69023" y2="69103"/>
                        <a14:foregroundMark x1="54876" x2="44458" y1="73586" y2="73506"/>
                        <a14:foregroundMark x1="44458" x2="43428" y1="73506" y2="73748"/>
                        <a14:foregroundMark x1="44094" x2="43973" y1="74637" y2="76535"/>
                        <a14:foregroundMark x1="42823" x2="53907" y1="73465" y2="74556"/>
                        <a14:foregroundMark x1="53907" x2="54634" y1="74556" y2="74798"/>
                        <a14:foregroundMark x1="34888" x2="31375" y1="75606" y2="77342"/>
                        <a14:foregroundMark x1="26490" x2="28346" y1="71514" y2="74192"/>
                        <a14:foregroundMark x1="25742" x2="26439" y1="70436" y2="71441"/>
                        <a14:foregroundMark x1="24652" x2="30164" y1="67165" y2="67973"/>
                        <a14:foregroundMark x1="41127" x2="42156" y1="65670" y2="67973"/>
                        <a14:foregroundMark x1="43186" x2="43307" y1="65549" y2="66721"/>
                        <a14:foregroundMark x1="39552" x2="40279" y1="65549" y2="66478"/>
                        <a14:foregroundMark x1="47426" x2="50878" y1="68780" y2="68861"/>
                        <a14:foregroundMark x1="23804" x2="29982" y1="68538" y2="68861"/>
                        <a14:foregroundMark x1="41914" x2="44034" y1="49233" y2="51898"/>
                        <a14:foregroundMark x1="38522" x2="40339" y1="45396" y2="47819"/>
                        <a14:foregroundMark x1="39188" x2="44458" y1="45800" y2="51494"/>
                        <a14:foregroundMark x1="71472" x2="69170" y1="41115" y2="40953"/>
                        <a14:foregroundMark x1="69352" x2="61538" y1="40994" y2="42649"/>
                        <a14:foregroundMark x1="61538" x2="60993" y1="42649" y2="43013"/>
                        <a14:foregroundMark x1="69231" x2="73349" y1="40994" y2="41801"/>
                        <a14:foregroundMark x1="68625" x2="60569" y1="40913" y2="42649"/>
                        <a14:foregroundMark x1="60569" x2="57662" y1="42649" y2="47577"/>
                        <a14:foregroundMark x1="57662" x2="58571" y1="47577" y2="49637"/>
                        <a14:foregroundMark x1="58873" x2="58147" y1="45073" y2="48910"/>
                        <a14:foregroundMark x1="59964" x2="67171" y1="43013" y2="40630"/>
                        <a14:foregroundMark x1="67171" x2="74864" y1="40630" y2="42367"/>
                        <a14:foregroundMark x1="74864" x2="79830" y1="42367" y2="45840"/>
                        <a14:foregroundMark x1="40157" x2="43852" y1="47496" y2="52262"/>
                        <a14:foregroundMark x1="43852" x2="43792" y1="52262" y2="51575"/>
                        <a14:foregroundMark x1="43973" x2="43792" y1="51575" y2="51898"/>
                        <a14:foregroundMark x1="43671" x2="44821" y1="52100" y2="55008"/>
                        <a14:foregroundMark x1="45548" x2="43549" y1="54847" y2="52262"/>
                        <a14:foregroundMark x1="45245" x2="43428" y1="54766" y2="52221"/>
                        <a14:foregroundMark x1="43489" x2="46154" y1="52060" y2="55008"/>
                        <a14:foregroundMark x1="44640" x2="43731" y1="54402" y2="52868"/>
                        <a14:backgroundMark x1="34585" x2="46941" y1="69669" y2="70113"/>
                        <a14:backgroundMark x1="19685" x2="24470" y1="69911" y2="69911"/>
                        <a14:backgroundMark x1="24470" x2="25015" y1="70032" y2="70477"/>
                        <a14:backgroundMark x1="75348" x2="84434" y1="70032" y2="70032"/>
                        <a14:backgroundMark x1="35130" x2="36342" y1="70032" y2="71284"/>
                        <a14:backgroundMark x1="34403" x2="38886" y1="68296" y2="71284"/>
                        <a14:backgroundMark x1="38522" x2="56087" y1="70477" y2="70921"/>
                        <a14:backgroundMark x1="56087" x2="57904" y1="70921" y2="70800"/>
                        <a14:backgroundMark x1="27075" x2="35615" y1="70800" y2="71123"/>
                        <a14:backgroundMark x1="35615" x2="35796" y1="71123" y2="71163"/>
                        <a14:backgroundMark x1="46275" x2="54573" y1="70032" y2="70800"/>
                        <a14:backgroundMark x1="54573" x2="50306" y1="70800" y2="69448"/>
                        <a14:backgroundMark x1="56208" x2="56511" y1="70234" y2="71405"/>
                        <a14:backgroundMark x1="57359" x2="57723" y1="70113" y2="71284"/>
                        <a14:backgroundMark x1="77226" x2="79285" y1="68296" y2="71971"/>
                        <a14:backgroundMark x1="75712" x2="75167" y1="69346" y2="70598"/>
                        <a14:backgroundMark x1="76196" x2="83041" y1="69225" y2="70234"/>
                        <a14:backgroundMark x1="26893" x2="35615" y1="70719" y2="70719"/>
                        <a14:backgroundMark x1="58268" x2="58268" y1="70315" y2="71082"/>
                        <a14:backgroundMark x1="74743" x2="74864" y1="70396" y2="70921"/>
                        <a14:backgroundMark x1="78740" x2="80073" y1="68174" y2="69830"/>
                        <a14:backgroundMark x1="76439" x2="76620" y1="69023" y2="69548"/>
                        <a14:backgroundMark x1="75712" x2="75167" y1="68942" y2="69588"/>
                        <a14:backgroundMark x1="75288" x2="74985" y1="68942" y2="69507"/>
                        <a14:backgroundMark x1="58389" x2="58389" y1="70557" y2="70840"/>
                        <a14:backgroundMark x1="80921" x2="82859" y1="68659" y2="69184"/>
                        <a14:backgroundMark x1="80921" x2="82011" y1="67003" y2="55695"/>
                        <a14:backgroundMark x1="81102" x2="81829" y1="64216" y2="58966"/>
                        <a14:backgroundMark x1="81829" x2="81526" y1="58966" y2="58441"/>
                        <a14:backgroundMark x1="81163" x2="81405" y1="55493" y2="63691"/>
                        <a14:backgroundMark x1="80981" x2="81587" y1="56866" y2="62197"/>
                        <a14:backgroundMark x1="81587" x2="81042" y1="62197" y2="63530"/>
                        <a14:backgroundMark x1="80860" x2="80981" y1="58926" y2="63530"/>
                        <a14:backgroundMark x1="82132" x2="82193" y1="49515" y2="55210"/>
                        <a14:backgroundMark x1="80921" x2="82314" y1="47698" y2="49394"/>
                        <a14:backgroundMark x1="80921" x2="81405" y1="48183" y2="48950"/>
                        <a14:backgroundMark x1="80981" x2="81284" y1="48788" y2="49273"/>
                        <a14:backgroundMark x1="81224" x2="81345" y1="49313" y2="49717"/>
                        <a14:backgroundMark x1="80921" x2="81345" y1="46082" y2="4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5032" l="21767" t="39560"/>
          <a:stretch>
            <a:fillRect/>
          </a:stretch>
        </p:blipFill>
        <p:spPr>
          <a:xfrm>
            <a:off x="7257411" y="1964277"/>
            <a:ext cx="4693244" cy="4086167"/>
          </a:xfrm>
          <a:prstGeom prst="rect">
            <a:avLst/>
          </a:prstGeom>
        </p:spPr>
      </p:pic>
      <p:pic>
        <p:nvPicPr>
          <p:cNvPr descr="图片包含 游戏机, 房间  描述已自动生成" id="60" name="图片 59">
            <a:extLst>
              <a:ext uri="{FF2B5EF4-FFF2-40B4-BE49-F238E27FC236}">
                <a16:creationId xmlns:a16="http://schemas.microsoft.com/office/drawing/2014/main" id="{982B3B97-B655-496C-8809-D67AA5557E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67573" l="67049" r="1570" t="2912"/>
          <a:stretch>
            <a:fillRect/>
          </a:stretch>
        </p:blipFill>
        <p:spPr>
          <a:xfrm>
            <a:off x="1524639" y="4965827"/>
            <a:ext cx="1275465" cy="121489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1A0F79FA-C417-46E5-84F3-6D6F863794A7}"/>
              </a:ext>
            </a:extLst>
          </p:cNvPr>
          <p:cNvSpPr/>
          <p:nvPr/>
        </p:nvSpPr>
        <p:spPr>
          <a:xfrm>
            <a:off x="-18131" y="5982449"/>
            <a:ext cx="12228261" cy="8884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游戏机, 房间  描述已自动生成" id="62" name="图片 61">
            <a:extLst>
              <a:ext uri="{FF2B5EF4-FFF2-40B4-BE49-F238E27FC236}">
                <a16:creationId xmlns:a16="http://schemas.microsoft.com/office/drawing/2014/main" id="{20F7F576-27B1-4040-BEBD-6A8B5988AA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70486" l="31456" r="33966"/>
          <a:stretch>
            <a:fillRect/>
          </a:stretch>
        </p:blipFill>
        <p:spPr>
          <a:xfrm flipH="1">
            <a:off x="10298148" y="4032738"/>
            <a:ext cx="2502829" cy="2168037"/>
          </a:xfrm>
          <a:prstGeom prst="rect">
            <a:avLst/>
          </a:prstGeom>
        </p:spPr>
      </p:pic>
    </p:spTree>
    <p:extLst>
      <p:ext uri="{BB962C8B-B14F-4D97-AF65-F5344CB8AC3E}">
        <p14:creationId val="3242480958"/>
      </p:ext>
    </p:extLst>
  </p:cSld>
  <p:clrMapOvr>
    <a:masterClrMapping/>
  </p:clrMapOvr>
  <mc:AlternateContent>
    <mc:Choice Requires="p15">
      <p:transition advTm="9000" p14:dur="2000" spd="slow">
        <p15:prstTrans prst="prestige"/>
      </p:transition>
    </mc:Choice>
    <mc:Fallback>
      <p:transition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00" id="4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3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E28B4B2-7B47-47E7-BD86-B4142B224049}"/>
              </a:ext>
            </a:extLst>
          </p:cNvPr>
          <p:cNvGrpSpPr/>
          <p:nvPr/>
        </p:nvGrpSpPr>
        <p:grpSpPr>
          <a:xfrm>
            <a:off x="1178169" y="817386"/>
            <a:ext cx="9841523" cy="3966220"/>
            <a:chOff x="1186137" y="474953"/>
            <a:chExt cx="10366984" cy="42390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AA596CB-9DEB-41EC-A25A-3EAC20EB1CE8}"/>
                </a:ext>
              </a:extLst>
            </p:cNvPr>
            <p:cNvGrpSpPr/>
            <p:nvPr/>
          </p:nvGrpSpPr>
          <p:grpSpPr>
            <a:xfrm>
              <a:off x="1305260" y="474953"/>
              <a:ext cx="10128739" cy="4195076"/>
              <a:chOff x="1113693" y="627269"/>
              <a:chExt cx="10128739" cy="4195076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5E4E372-AF1E-49AD-9033-01341D149011}"/>
                  </a:ext>
                </a:extLst>
              </p:cNvPr>
              <p:cNvSpPr/>
              <p:nvPr/>
            </p:nvSpPr>
            <p:spPr>
              <a:xfrm>
                <a:off x="1148863" y="681724"/>
                <a:ext cx="10058400" cy="4086167"/>
              </a:xfrm>
              <a:prstGeom prst="rect">
                <a:avLst/>
              </a:prstGeom>
              <a:solidFill>
                <a:srgbClr val="597472"/>
              </a:solidFill>
              <a:ln w="76200">
                <a:solidFill>
                  <a:srgbClr val="D87E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图文框 13">
                <a:extLst>
                  <a:ext uri="{FF2B5EF4-FFF2-40B4-BE49-F238E27FC236}">
                    <a16:creationId xmlns:a16="http://schemas.microsoft.com/office/drawing/2014/main" id="{4DA9B8D4-B367-4FCB-A41D-BD9394DC1B5E}"/>
                  </a:ext>
                </a:extLst>
              </p:cNvPr>
              <p:cNvSpPr/>
              <p:nvPr/>
            </p:nvSpPr>
            <p:spPr>
              <a:xfrm>
                <a:off x="1113693" y="627269"/>
                <a:ext cx="10128739" cy="4195076"/>
              </a:xfrm>
              <a:prstGeom prst="frame">
                <a:avLst>
                  <a:gd fmla="val 2160" name="adj1"/>
                </a:avLst>
              </a:prstGeom>
              <a:solidFill>
                <a:srgbClr val="D87E68"/>
              </a:solidFill>
              <a:ln w="28575">
                <a:solidFill>
                  <a:srgbClr val="A949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B3B9435-48CA-4B38-99AA-DD018682E781}"/>
                </a:ext>
              </a:extLst>
            </p:cNvPr>
            <p:cNvSpPr/>
            <p:nvPr/>
          </p:nvSpPr>
          <p:spPr>
            <a:xfrm>
              <a:off x="1186137" y="4544284"/>
              <a:ext cx="10366984" cy="169669"/>
            </a:xfrm>
            <a:prstGeom prst="roundRect">
              <a:avLst>
                <a:gd fmla="val 50000" name="adj"/>
              </a:avLst>
            </a:prstGeom>
            <a:solidFill>
              <a:srgbClr val="D87E68"/>
            </a:solidFill>
            <a:ln>
              <a:solidFill>
                <a:srgbClr val="A9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E8A9A3E1-DF6E-435B-8341-34E68D459273}"/>
              </a:ext>
            </a:extLst>
          </p:cNvPr>
          <p:cNvSpPr/>
          <p:nvPr/>
        </p:nvSpPr>
        <p:spPr>
          <a:xfrm>
            <a:off x="5063146" y="2739304"/>
            <a:ext cx="4988676" cy="14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pc="-300" sz="44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新型冠状病毒是什么及相关症状</a:t>
            </a:r>
          </a:p>
        </p:txBody>
      </p:sp>
      <p:pic>
        <p:nvPicPr>
          <p:cNvPr descr="手机屏幕的截图  描述已自动生成" id="15" name="图片 14">
            <a:extLst>
              <a:ext uri="{FF2B5EF4-FFF2-40B4-BE49-F238E27FC236}">
                <a16:creationId xmlns:a16="http://schemas.microsoft.com/office/drawing/2014/main" id="{13B0ECEB-A9EF-4FBC-B558-5DA1E723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3419" t="24444"/>
          <a:stretch>
            <a:fillRect/>
          </a:stretch>
        </p:blipFill>
        <p:spPr>
          <a:xfrm>
            <a:off x="3131466" y="-60617"/>
            <a:ext cx="6346440" cy="115537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9A7C6327-9077-454B-80D7-77B0BF2B09FC}"/>
              </a:ext>
            </a:extLst>
          </p:cNvPr>
          <p:cNvSpPr/>
          <p:nvPr/>
        </p:nvSpPr>
        <p:spPr>
          <a:xfrm>
            <a:off x="-18131" y="5982449"/>
            <a:ext cx="12228261" cy="8884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游戏机, 房间  描述已自动生成" id="22" name="图片 21">
            <a:extLst>
              <a:ext uri="{FF2B5EF4-FFF2-40B4-BE49-F238E27FC236}">
                <a16:creationId xmlns:a16="http://schemas.microsoft.com/office/drawing/2014/main" id="{941BA58A-11FD-4C83-92E1-C3F006A64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0486" l="31456" r="33966"/>
          <a:stretch>
            <a:fillRect/>
          </a:stretch>
        </p:blipFill>
        <p:spPr>
          <a:xfrm>
            <a:off x="-591015" y="4067663"/>
            <a:ext cx="2502829" cy="2168037"/>
          </a:xfrm>
          <a:prstGeom prst="rect">
            <a:avLst/>
          </a:prstGeom>
        </p:spPr>
      </p:pic>
      <p:pic>
        <p:nvPicPr>
          <p:cNvPr descr="图片包含 游戏机, 窗户  描述已自动生成" id="23" name="图片 22">
            <a:extLst>
              <a:ext uri="{FF2B5EF4-FFF2-40B4-BE49-F238E27FC236}">
                <a16:creationId xmlns:a16="http://schemas.microsoft.com/office/drawing/2014/main" id="{8CBD9C3F-A301-41B6-BEC7-55D942312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8607"/>
          <a:stretch>
            <a:fillRect/>
          </a:stretch>
        </p:blipFill>
        <p:spPr>
          <a:xfrm>
            <a:off x="5456616" y="1017501"/>
            <a:ext cx="3614841" cy="1799063"/>
          </a:xfrm>
          <a:prstGeom prst="rect">
            <a:avLst/>
          </a:prstGeom>
        </p:spPr>
      </p:pic>
      <p:pic>
        <p:nvPicPr>
          <p:cNvPr descr="图片包含 游戏机, 房间  描述已自动生成" id="24" name="图片 23">
            <a:extLst>
              <a:ext uri="{FF2B5EF4-FFF2-40B4-BE49-F238E27FC236}">
                <a16:creationId xmlns:a16="http://schemas.microsoft.com/office/drawing/2014/main" id="{C82C65A5-36D8-4CB4-B7F4-CF78EABA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7573" l="67049" r="1570" t="2912"/>
          <a:stretch>
            <a:fillRect/>
          </a:stretch>
        </p:blipFill>
        <p:spPr>
          <a:xfrm>
            <a:off x="10654146" y="4828538"/>
            <a:ext cx="1408604" cy="1341714"/>
          </a:xfrm>
          <a:prstGeom prst="rect">
            <a:avLst/>
          </a:prstGeom>
        </p:spPr>
      </p:pic>
      <p:pic>
        <p:nvPicPr>
          <p:cNvPr descr="卡通人物  描述已自动生成" id="4" name="图片 3">
            <a:extLst>
              <a:ext uri="{FF2B5EF4-FFF2-40B4-BE49-F238E27FC236}">
                <a16:creationId xmlns:a16="http://schemas.microsoft.com/office/drawing/2014/main" id="{74CB8236-5525-4B9E-B570-93DC8E9F0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17128" y="1094760"/>
            <a:ext cx="2101405" cy="2145893"/>
          </a:xfrm>
          <a:prstGeom prst="rect">
            <a:avLst/>
          </a:prstGeom>
        </p:spPr>
      </p:pic>
      <p:pic>
        <p:nvPicPr>
          <p:cNvPr descr="图片包含 游戏机, 桌子, 标志, 电脑  描述已自动生成" id="16" name="图片 15">
            <a:extLst>
              <a:ext uri="{FF2B5EF4-FFF2-40B4-BE49-F238E27FC236}">
                <a16:creationId xmlns:a16="http://schemas.microsoft.com/office/drawing/2014/main" id="{1FA63B41-B90B-448F-B456-3BADF160C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r:embed="rId7">
                    <a14:imgEffect>
                      <a14:backgroundRemoval b="84370" l="21260" r="92126" t="40630">
                        <a14:foregroundMark x1="76075" x2="66142" y1="46002" y2="42771"/>
                        <a14:foregroundMark x1="66142" x2="64870" y1="42771" y2="43376"/>
                        <a14:foregroundMark x1="69897" x2="66626" y1="41155" y2="41317"/>
                        <a14:foregroundMark x1="29013" x2="30406" y1="75606" y2="82835"/>
                        <a14:foregroundMark x1="30406" x2="67232" y1="82835" y2="84410"/>
                        <a14:foregroundMark x1="67232" x2="74500" y1="84410" y2="81745"/>
                        <a14:foregroundMark x1="41127" x2="55179" y1="79120" y2="81906"/>
                        <a14:foregroundMark x1="75591" x2="75409" y1="80291" y2="81745"/>
                        <a14:foregroundMark x1="27014" x2="27680" y1="75323" y2="82189"/>
                        <a14:foregroundMark x1="23743" x2="25500" y1="79281" y2="79402"/>
                        <a14:foregroundMark x1="79623" x2="78922" y1="58941" y2="66680"/>
                        <a14:foregroundMark x1="78922" x2="79668" y1="66680" y2="67870"/>
                        <a14:foregroundMark x1="43186" x2="44640" y1="50525" y2="51939"/>
                        <a14:foregroundMark x1="41490" x2="43186" y1="48748" y2="50162"/>
                        <a14:foregroundMark x1="38704" x2="41732" y1="45194" y2="49031"/>
                        <a14:foregroundMark x1="56329" x2="65536" y1="64984" y2="69023"/>
                        <a14:foregroundMark x1="65536" x2="64749" y1="69023" y2="69103"/>
                        <a14:foregroundMark x1="54876" x2="44458" y1="73586" y2="73506"/>
                        <a14:foregroundMark x1="44458" x2="43428" y1="73506" y2="73748"/>
                        <a14:foregroundMark x1="44094" x2="43973" y1="74637" y2="76535"/>
                        <a14:foregroundMark x1="42823" x2="53907" y1="73465" y2="74556"/>
                        <a14:foregroundMark x1="53907" x2="54634" y1="74556" y2="74798"/>
                        <a14:foregroundMark x1="34888" x2="31375" y1="75606" y2="77342"/>
                        <a14:foregroundMark x1="26490" x2="28346" y1="71514" y2="74192"/>
                        <a14:foregroundMark x1="25742" x2="26439" y1="70436" y2="71441"/>
                        <a14:foregroundMark x1="24652" x2="30164" y1="67165" y2="67973"/>
                        <a14:foregroundMark x1="41127" x2="42156" y1="65670" y2="67973"/>
                        <a14:foregroundMark x1="43186" x2="43307" y1="65549" y2="66721"/>
                        <a14:foregroundMark x1="39552" x2="40279" y1="65549" y2="66478"/>
                        <a14:foregroundMark x1="47426" x2="50878" y1="68780" y2="68861"/>
                        <a14:foregroundMark x1="23804" x2="29982" y1="68538" y2="68861"/>
                        <a14:foregroundMark x1="41914" x2="44034" y1="49233" y2="51898"/>
                        <a14:foregroundMark x1="38522" x2="40339" y1="45396" y2="47819"/>
                        <a14:foregroundMark x1="39188" x2="44458" y1="45800" y2="51494"/>
                        <a14:foregroundMark x1="71472" x2="69170" y1="41115" y2="40953"/>
                        <a14:foregroundMark x1="69352" x2="61538" y1="40994" y2="42649"/>
                        <a14:foregroundMark x1="61538" x2="60993" y1="42649" y2="43013"/>
                        <a14:foregroundMark x1="69231" x2="73349" y1="40994" y2="41801"/>
                        <a14:foregroundMark x1="68625" x2="60569" y1="40913" y2="42649"/>
                        <a14:foregroundMark x1="60569" x2="57662" y1="42649" y2="47577"/>
                        <a14:foregroundMark x1="57662" x2="58571" y1="47577" y2="49637"/>
                        <a14:foregroundMark x1="58873" x2="58147" y1="45073" y2="48910"/>
                        <a14:foregroundMark x1="59964" x2="67171" y1="43013" y2="40630"/>
                        <a14:foregroundMark x1="67171" x2="74864" y1="40630" y2="42367"/>
                        <a14:foregroundMark x1="74864" x2="79830" y1="42367" y2="45840"/>
                        <a14:foregroundMark x1="40157" x2="43852" y1="47496" y2="52262"/>
                        <a14:foregroundMark x1="43852" x2="43792" y1="52262" y2="51575"/>
                        <a14:foregroundMark x1="43973" x2="43792" y1="51575" y2="51898"/>
                        <a14:foregroundMark x1="43671" x2="44821" y1="52100" y2="55008"/>
                        <a14:foregroundMark x1="45548" x2="43549" y1="54847" y2="52262"/>
                        <a14:foregroundMark x1="45245" x2="43428" y1="54766" y2="52221"/>
                        <a14:foregroundMark x1="43489" x2="46154" y1="52060" y2="55008"/>
                        <a14:foregroundMark x1="44640" x2="43731" y1="54402" y2="52868"/>
                        <a14:backgroundMark x1="34585" x2="46941" y1="69669" y2="70113"/>
                        <a14:backgroundMark x1="19685" x2="24470" y1="69911" y2="69911"/>
                        <a14:backgroundMark x1="24470" x2="25015" y1="70032" y2="70477"/>
                        <a14:backgroundMark x1="75348" x2="84434" y1="70032" y2="70032"/>
                        <a14:backgroundMark x1="35130" x2="36342" y1="70032" y2="71284"/>
                        <a14:backgroundMark x1="34403" x2="38886" y1="68296" y2="71284"/>
                        <a14:backgroundMark x1="38522" x2="56087" y1="70477" y2="70921"/>
                        <a14:backgroundMark x1="56087" x2="57904" y1="70921" y2="70800"/>
                        <a14:backgroundMark x1="27075" x2="35615" y1="70800" y2="71123"/>
                        <a14:backgroundMark x1="35615" x2="35796" y1="71123" y2="71163"/>
                        <a14:backgroundMark x1="46275" x2="54573" y1="70032" y2="70800"/>
                        <a14:backgroundMark x1="54573" x2="50306" y1="70800" y2="69448"/>
                        <a14:backgroundMark x1="56208" x2="56511" y1="70234" y2="71405"/>
                        <a14:backgroundMark x1="57359" x2="57723" y1="70113" y2="71284"/>
                        <a14:backgroundMark x1="77226" x2="79285" y1="68296" y2="71971"/>
                        <a14:backgroundMark x1="75712" x2="75167" y1="69346" y2="70598"/>
                        <a14:backgroundMark x1="76196" x2="83041" y1="69225" y2="70234"/>
                        <a14:backgroundMark x1="26893" x2="35615" y1="70719" y2="70719"/>
                        <a14:backgroundMark x1="58268" x2="58268" y1="70315" y2="71082"/>
                        <a14:backgroundMark x1="74743" x2="74864" y1="70396" y2="70921"/>
                        <a14:backgroundMark x1="78740" x2="80073" y1="68174" y2="69830"/>
                        <a14:backgroundMark x1="76439" x2="76620" y1="69023" y2="69548"/>
                        <a14:backgroundMark x1="75712" x2="75167" y1="68942" y2="69588"/>
                        <a14:backgroundMark x1="75288" x2="74985" y1="68942" y2="69507"/>
                        <a14:backgroundMark x1="58389" x2="58389" y1="70557" y2="70840"/>
                        <a14:backgroundMark x1="80921" x2="82859" y1="68659" y2="69184"/>
                        <a14:backgroundMark x1="80921" x2="82011" y1="67003" y2="55695"/>
                        <a14:backgroundMark x1="81102" x2="81829" y1="64216" y2="58966"/>
                        <a14:backgroundMark x1="81829" x2="81526" y1="58966" y2="58441"/>
                        <a14:backgroundMark x1="81163" x2="81405" y1="55493" y2="63691"/>
                        <a14:backgroundMark x1="80981" x2="81587" y1="56866" y2="62197"/>
                        <a14:backgroundMark x1="81587" x2="81042" y1="62197" y2="63530"/>
                        <a14:backgroundMark x1="80860" x2="80981" y1="58926" y2="63530"/>
                        <a14:backgroundMark x1="82132" x2="82193" y1="49515" y2="55210"/>
                        <a14:backgroundMark x1="80921" x2="82314" y1="47698" y2="49394"/>
                        <a14:backgroundMark x1="80921" x2="81405" y1="48183" y2="48950"/>
                        <a14:backgroundMark x1="80981" x2="81284" y1="48788" y2="49273"/>
                        <a14:backgroundMark x1="81224" x2="81345" y1="49313" y2="49717"/>
                        <a14:backgroundMark x1="80921" x2="81345" y1="46082" y2="4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5032" l="21767" t="39560"/>
          <a:stretch>
            <a:fillRect/>
          </a:stretch>
        </p:blipFill>
        <p:spPr>
          <a:xfrm flipH="1">
            <a:off x="317350" y="1903496"/>
            <a:ext cx="4693244" cy="40861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BF0CD45-0E49-4DD4-AA6E-7B9BD23FC1B9}"/>
              </a:ext>
            </a:extLst>
          </p:cNvPr>
          <p:cNvSpPr txBox="1"/>
          <p:nvPr/>
        </p:nvSpPr>
        <p:spPr>
          <a:xfrm>
            <a:off x="5851752" y="948237"/>
            <a:ext cx="3614842" cy="3596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sym charset="-78" panose="02040503050201020203" pitchFamily="18" typeface="Adobe Arabic"/>
              </a:rPr>
              <a:t>Part 1.</a:t>
            </a:r>
          </a:p>
        </p:txBody>
      </p:sp>
    </p:spTree>
    <p:extLst>
      <p:ext uri="{BB962C8B-B14F-4D97-AF65-F5344CB8AC3E}">
        <p14:creationId val="111977750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1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6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A-矩形 2">
            <a:extLst>
              <a:ext uri="{FF2B5EF4-FFF2-40B4-BE49-F238E27FC236}">
                <a16:creationId xmlns:a16="http://schemas.microsoft.com/office/drawing/2014/main" id="{5AA1C656-5623-4C68-B7D2-85706FE294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53477" y="2957778"/>
            <a:ext cx="5142523" cy="2587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是以前从未在人体中发现的冠状病毒新毒株。除本次发现的新型冠状病毒外，已知感染人的冠状病毒还有6种。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其中4种在人群中较为常见，致病性较低，一般仅引起类似普通感冒的轻微呼吸道症状；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另外2种是我们熟知的SARS冠状病毒和MERS冠状病毒。</a:t>
            </a:r>
          </a:p>
        </p:txBody>
      </p:sp>
      <p:sp>
        <p:nvSpPr>
          <p:cNvPr id="7" name="PA-矩形 6">
            <a:extLst>
              <a:ext uri="{FF2B5EF4-FFF2-40B4-BE49-F238E27FC236}">
                <a16:creationId xmlns:a16="http://schemas.microsoft.com/office/drawing/2014/main" id="{7C0658DE-FF70-470C-B6D0-31F4E8044A0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94154" y="2337211"/>
            <a:ext cx="3133827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600" sz="28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新型冠状病毒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/>
        </p:nvSpPr>
        <p:spPr>
          <a:xfrm>
            <a:off x="3627940" y="736312"/>
            <a:ext cx="641751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01.新型冠状病毒是什么</a:t>
            </a:r>
          </a:p>
        </p:txBody>
      </p:sp>
      <p:pic>
        <p:nvPicPr>
          <p:cNvPr descr="图片包含 游戏机  描述已自动生成" id="16" name="PA-图片 15">
            <a:extLst>
              <a:ext uri="{FF2B5EF4-FFF2-40B4-BE49-F238E27FC236}">
                <a16:creationId xmlns:a16="http://schemas.microsoft.com/office/drawing/2014/main" id="{694B400A-314A-4E24-A216-6950BF7A595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32015" y="1468922"/>
            <a:ext cx="5191867" cy="4326556"/>
          </a:xfrm>
          <a:prstGeom prst="rect">
            <a:avLst/>
          </a:prstGeom>
        </p:spPr>
      </p:pic>
      <p:grpSp>
        <p:nvGrpSpPr>
          <p:cNvPr id="56" name="PA-组合 55">
            <a:extLst>
              <a:ext uri="{FF2B5EF4-FFF2-40B4-BE49-F238E27FC236}">
                <a16:creationId xmlns:a16="http://schemas.microsoft.com/office/drawing/2014/main" id="{C3948F61-AF4C-46BC-BBE8-17881F8E657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341077" y="500508"/>
            <a:ext cx="4947138" cy="1259584"/>
            <a:chOff x="3341077" y="500508"/>
            <a:chExt cx="4947138" cy="1259584"/>
          </a:xfrm>
        </p:grpSpPr>
        <p:cxnSp>
          <p:nvCxnSpPr>
            <p:cNvPr id="35" name="PA-直接连接符 34">
              <a:extLst>
                <a:ext uri="{FF2B5EF4-FFF2-40B4-BE49-F238E27FC236}">
                  <a16:creationId xmlns:a16="http://schemas.microsoft.com/office/drawing/2014/main" id="{F01CE1C2-9C11-4AF2-9821-97EF0F9D15EA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A-直接连接符 35">
              <a:extLst>
                <a:ext uri="{FF2B5EF4-FFF2-40B4-BE49-F238E27FC236}">
                  <a16:creationId xmlns:a16="http://schemas.microsoft.com/office/drawing/2014/main" id="{49C3DE7D-E183-4136-96AF-10899B884B84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A-直接连接符 37">
              <a:extLst>
                <a:ext uri="{FF2B5EF4-FFF2-40B4-BE49-F238E27FC236}">
                  <a16:creationId xmlns:a16="http://schemas.microsoft.com/office/drawing/2014/main" id="{9FF29B67-815D-46A1-98A7-D0A46C60F2DF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A-直接连接符 42">
              <a:extLst>
                <a:ext uri="{FF2B5EF4-FFF2-40B4-BE49-F238E27FC236}">
                  <a16:creationId xmlns:a16="http://schemas.microsoft.com/office/drawing/2014/main" id="{F0500D30-402F-4887-9590-D1A23DDFF225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363579254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97675" y="944563"/>
            <a:ext cx="641751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01.新型冠状病毒相关症状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18D9F06-94A8-4DD8-AAF5-1D20DD8F7732}"/>
              </a:ext>
            </a:extLst>
          </p:cNvPr>
          <p:cNvSpPr/>
          <p:nvPr/>
        </p:nvSpPr>
        <p:spPr>
          <a:xfrm>
            <a:off x="932585" y="2361355"/>
            <a:ext cx="1706880" cy="4876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 lvl="0">
              <a:lnSpc>
                <a:spcPct val="130000"/>
              </a:lnSpc>
            </a:pPr>
            <a:r>
              <a:rPr altLang="en-US" lang="zh-CN" sz="20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身体感觉无力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8F8802B-FE5E-4F4B-A988-273417908432}"/>
              </a:ext>
            </a:extLst>
          </p:cNvPr>
          <p:cNvSpPr/>
          <p:nvPr/>
        </p:nvSpPr>
        <p:spPr>
          <a:xfrm>
            <a:off x="2023013" y="4543252"/>
            <a:ext cx="1960880" cy="3962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altLang="en-US" lang="zh-CN" sz="20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咳嗽，或者干咳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5C1F8E0-6BC4-47D1-99B0-58552C7FD4FB}"/>
              </a:ext>
            </a:extLst>
          </p:cNvPr>
          <p:cNvSpPr/>
          <p:nvPr/>
        </p:nvSpPr>
        <p:spPr>
          <a:xfrm>
            <a:off x="3932995" y="2472904"/>
            <a:ext cx="1198880" cy="3962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altLang="en-US" lang="zh-CN" sz="20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高烧不退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3ED56D7-D167-449B-889A-B806E68C12D2}"/>
              </a:ext>
            </a:extLst>
          </p:cNvPr>
          <p:cNvSpPr/>
          <p:nvPr/>
        </p:nvSpPr>
        <p:spPr>
          <a:xfrm>
            <a:off x="8058627" y="4548772"/>
            <a:ext cx="2219208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呼吸窘迫综合症状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9243A89-9F61-437D-83F5-D8131A514AC1}"/>
              </a:ext>
            </a:extLst>
          </p:cNvPr>
          <p:cNvSpPr/>
          <p:nvPr/>
        </p:nvSpPr>
        <p:spPr>
          <a:xfrm>
            <a:off x="6321715" y="2466976"/>
            <a:ext cx="2715607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胸闷或者呼吸较为困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FA132E5-6A99-4416-BD1F-3E48479364F6}"/>
              </a:ext>
            </a:extLst>
          </p:cNvPr>
          <p:cNvSpPr/>
          <p:nvPr/>
        </p:nvSpPr>
        <p:spPr>
          <a:xfrm>
            <a:off x="5097223" y="4525253"/>
            <a:ext cx="2219208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出现昏迷休克现状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F6FC521-14D9-4CF5-B57C-6BE62BBEF4FD}"/>
              </a:ext>
            </a:extLst>
          </p:cNvPr>
          <p:cNvSpPr/>
          <p:nvPr/>
        </p:nvSpPr>
        <p:spPr>
          <a:xfrm>
            <a:off x="9807830" y="2466668"/>
            <a:ext cx="1574129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感冒</a:t>
            </a:r>
          </a:p>
        </p:txBody>
      </p: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D17AB85C-97ED-4622-834D-1B546D7ED5B8}"/>
              </a:ext>
            </a:extLst>
          </p:cNvPr>
          <p:cNvCxnSpPr/>
          <p:nvPr/>
        </p:nvCxnSpPr>
        <p:spPr>
          <a:xfrm>
            <a:off x="550985" y="3563823"/>
            <a:ext cx="10967915" cy="0"/>
          </a:xfrm>
          <a:prstGeom prst="line">
            <a:avLst/>
          </a:prstGeom>
          <a:ln w="76200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CC6E1878-B306-4535-9224-DA249B987D70}"/>
              </a:ext>
            </a:extLst>
          </p:cNvPr>
          <p:cNvSpPr/>
          <p:nvPr/>
        </p:nvSpPr>
        <p:spPr>
          <a:xfrm>
            <a:off x="1104180" y="3122249"/>
            <a:ext cx="939169" cy="955391"/>
          </a:xfrm>
          <a:prstGeom prst="ellipse">
            <a:avLst/>
          </a:prstGeom>
          <a:solidFill>
            <a:srgbClr val="9F9572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292CC38B-E672-4D8E-B25C-B8B468C99916}"/>
              </a:ext>
            </a:extLst>
          </p:cNvPr>
          <p:cNvSpPr/>
          <p:nvPr/>
        </p:nvSpPr>
        <p:spPr>
          <a:xfrm>
            <a:off x="2462349" y="2913982"/>
            <a:ext cx="1238195" cy="1259583"/>
          </a:xfrm>
          <a:prstGeom prst="ellipse">
            <a:avLst/>
          </a:prstGeom>
          <a:solidFill>
            <a:srgbClr val="4ABBA7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6AFAAC76-3DCC-48AC-8EB1-64B3681ABA0A}"/>
              </a:ext>
            </a:extLst>
          </p:cNvPr>
          <p:cNvSpPr/>
          <p:nvPr/>
        </p:nvSpPr>
        <p:spPr>
          <a:xfrm>
            <a:off x="4119544" y="3176588"/>
            <a:ext cx="888351" cy="903696"/>
          </a:xfrm>
          <a:prstGeom prst="ellipse">
            <a:avLst/>
          </a:prstGeom>
          <a:solidFill>
            <a:srgbClr val="B098BF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71421DE8-8E55-4D3D-ABB3-007083DD0C0F}"/>
              </a:ext>
            </a:extLst>
          </p:cNvPr>
          <p:cNvSpPr/>
          <p:nvPr/>
        </p:nvSpPr>
        <p:spPr>
          <a:xfrm>
            <a:off x="5329281" y="2813426"/>
            <a:ext cx="1405448" cy="1429725"/>
          </a:xfrm>
          <a:prstGeom prst="ellipse">
            <a:avLst/>
          </a:prstGeom>
          <a:solidFill>
            <a:srgbClr val="F5AC4D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FE9E0BA2-3838-4F5D-8B22-06DCBBDA9ED7}"/>
              </a:ext>
            </a:extLst>
          </p:cNvPr>
          <p:cNvSpPr/>
          <p:nvPr/>
        </p:nvSpPr>
        <p:spPr>
          <a:xfrm>
            <a:off x="7216120" y="3221286"/>
            <a:ext cx="800473" cy="814300"/>
          </a:xfrm>
          <a:prstGeom prst="ellipse">
            <a:avLst/>
          </a:prstGeom>
          <a:solidFill>
            <a:srgbClr val="EA756F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3291D473-FFB8-4C59-864D-69C9ED1F7354}"/>
              </a:ext>
            </a:extLst>
          </p:cNvPr>
          <p:cNvSpPr/>
          <p:nvPr/>
        </p:nvSpPr>
        <p:spPr>
          <a:xfrm>
            <a:off x="8497984" y="2999539"/>
            <a:ext cx="1109404" cy="1128567"/>
          </a:xfrm>
          <a:prstGeom prst="ellipse">
            <a:avLst/>
          </a:prstGeom>
          <a:solidFill>
            <a:srgbClr val="597472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F61A745E-7636-430B-A7D0-4791337E6EB4}"/>
              </a:ext>
            </a:extLst>
          </p:cNvPr>
          <p:cNvSpPr/>
          <p:nvPr/>
        </p:nvSpPr>
        <p:spPr>
          <a:xfrm>
            <a:off x="10088779" y="3161038"/>
            <a:ext cx="901038" cy="916602"/>
          </a:xfrm>
          <a:prstGeom prst="ellipse">
            <a:avLst/>
          </a:prstGeom>
          <a:solidFill>
            <a:srgbClr val="D87E68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9E6BCF5-795B-4CC0-BA2E-D5314D4C3EF2}"/>
              </a:ext>
            </a:extLst>
          </p:cNvPr>
          <p:cNvSpPr/>
          <p:nvPr/>
        </p:nvSpPr>
        <p:spPr>
          <a:xfrm>
            <a:off x="2726736" y="3233074"/>
            <a:ext cx="709930" cy="5791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02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48CAA92-67D0-45B5-AC8E-D89860A0887F}"/>
              </a:ext>
            </a:extLst>
          </p:cNvPr>
          <p:cNvSpPr/>
          <p:nvPr/>
        </p:nvSpPr>
        <p:spPr>
          <a:xfrm>
            <a:off x="4183324" y="3280204"/>
            <a:ext cx="709930" cy="5791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03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B13EE06-DC0C-4AA6-9F26-1134B4B1C367}"/>
              </a:ext>
            </a:extLst>
          </p:cNvPr>
          <p:cNvSpPr/>
          <p:nvPr/>
        </p:nvSpPr>
        <p:spPr>
          <a:xfrm>
            <a:off x="5686865" y="3250415"/>
            <a:ext cx="709930" cy="5791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04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FB16715-70B8-4EAE-9CB8-54A8C3992E00}"/>
              </a:ext>
            </a:extLst>
          </p:cNvPr>
          <p:cNvSpPr/>
          <p:nvPr/>
        </p:nvSpPr>
        <p:spPr>
          <a:xfrm>
            <a:off x="7289836" y="3297439"/>
            <a:ext cx="709930" cy="5791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05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DE98EEB-B137-4842-89B1-93186ACF1C76}"/>
              </a:ext>
            </a:extLst>
          </p:cNvPr>
          <p:cNvSpPr/>
          <p:nvPr/>
        </p:nvSpPr>
        <p:spPr>
          <a:xfrm>
            <a:off x="8713510" y="3241764"/>
            <a:ext cx="709930" cy="5791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06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D97B346-FFC1-4B70-9C40-670469397693}"/>
              </a:ext>
            </a:extLst>
          </p:cNvPr>
          <p:cNvSpPr/>
          <p:nvPr/>
        </p:nvSpPr>
        <p:spPr>
          <a:xfrm>
            <a:off x="10202756" y="3339812"/>
            <a:ext cx="709930" cy="5791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07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D6616D3-A9E4-49C1-86C0-3F744A82DCF9}"/>
              </a:ext>
            </a:extLst>
          </p:cNvPr>
          <p:cNvSpPr/>
          <p:nvPr/>
        </p:nvSpPr>
        <p:spPr>
          <a:xfrm>
            <a:off x="1214805" y="3281075"/>
            <a:ext cx="709930" cy="5791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01</a:t>
            </a:r>
          </a:p>
        </p:txBody>
      </p:sp>
      <p:grpSp>
        <p:nvGrpSpPr>
          <p:cNvPr id="58" name="PA-组合 57">
            <a:extLst>
              <a:ext uri="{FF2B5EF4-FFF2-40B4-BE49-F238E27FC236}">
                <a16:creationId xmlns:a16="http://schemas.microsoft.com/office/drawing/2014/main" id="{1697486B-B1B8-4314-80F1-E9D27EAC1F5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998404" y="615462"/>
            <a:ext cx="5545015" cy="1259584"/>
            <a:chOff x="3341077" y="500508"/>
            <a:chExt cx="4947138" cy="1259584"/>
          </a:xfrm>
        </p:grpSpPr>
        <p:cxnSp>
          <p:nvCxnSpPr>
            <p:cNvPr id="59" name="PA-直接连接符 58">
              <a:extLst>
                <a:ext uri="{FF2B5EF4-FFF2-40B4-BE49-F238E27FC236}">
                  <a16:creationId xmlns:a16="http://schemas.microsoft.com/office/drawing/2014/main" id="{7D050715-7DCA-48F5-8DC7-12CB2645F8D0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A-直接连接符 59">
              <a:extLst>
                <a:ext uri="{FF2B5EF4-FFF2-40B4-BE49-F238E27FC236}">
                  <a16:creationId xmlns:a16="http://schemas.microsoft.com/office/drawing/2014/main" id="{B37C50CF-C3CB-45DB-8348-8CBD65FCB504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A-直接连接符 60">
              <a:extLst>
                <a:ext uri="{FF2B5EF4-FFF2-40B4-BE49-F238E27FC236}">
                  <a16:creationId xmlns:a16="http://schemas.microsoft.com/office/drawing/2014/main" id="{AEFECC0A-9F94-484D-9778-FF2169A9F350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A-直接连接符 61">
              <a:extLst>
                <a:ext uri="{FF2B5EF4-FFF2-40B4-BE49-F238E27FC236}">
                  <a16:creationId xmlns:a16="http://schemas.microsoft.com/office/drawing/2014/main" id="{3929E226-D7D2-4F3E-88FC-745158275059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02452124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  <p:cond delay="0" evt="onBegin">
                          <p:tn val="66"/>
                        </p:cond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 nodeType="clickPar">
                      <p:stCondLst>
                        <p:cond delay="indefinite"/>
                        <p:cond delay="0" evt="onBegin">
                          <p:tn val="83"/>
                        </p:cond>
                      </p:stCondLst>
                      <p:childTnLst>
                        <p:par>
                          <p:cTn fill="hold" id="8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 nodeType="clickPar">
                      <p:stCondLst>
                        <p:cond delay="indefinite"/>
                        <p:cond delay="0" evt="onBegin">
                          <p:tn val="100"/>
                        </p:cond>
                      </p:stCondLst>
                      <p:childTnLst>
                        <p:par>
                          <p:cTn fill="hold" id="10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8" nodeType="clickPar">
                      <p:stCondLst>
                        <p:cond delay="indefinite"/>
                        <p:cond delay="0" evt="onBegin">
                          <p:tn val="117"/>
                        </p:cond>
                      </p:stCondLst>
                      <p:childTnLst>
                        <p:par>
                          <p:cTn fill="hold" id="1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0"/>
      <p:bldP grpId="0" spid="32"/>
      <p:bldP grpId="0" spid="33"/>
      <p:bldP grpId="0" spid="34"/>
      <p:bldP grpId="0" spid="35"/>
      <p:bldP grpId="0" spid="36"/>
      <p:bldP grpId="0" spid="37"/>
      <p:bldP grpId="0" spid="70"/>
      <p:bldP grpId="0" spid="80"/>
      <p:bldP grpId="0" spid="85"/>
      <p:bldP grpId="0" spid="90"/>
      <p:bldP grpId="0" spid="95"/>
      <p:bldP grpId="0" spid="100"/>
      <p:bldP grpId="0" spid="105"/>
      <p:bldP grpId="0" spid="39"/>
      <p:bldP grpId="0" spid="40"/>
      <p:bldP grpId="0" spid="41"/>
      <p:bldP grpId="0" spid="42"/>
      <p:bldP grpId="0" spid="43"/>
      <p:bldP grpId="0" spid="44"/>
      <p:bldP grpId="0" spid="3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E28B4B2-7B47-47E7-BD86-B4142B224049}"/>
              </a:ext>
            </a:extLst>
          </p:cNvPr>
          <p:cNvGrpSpPr/>
          <p:nvPr/>
        </p:nvGrpSpPr>
        <p:grpSpPr>
          <a:xfrm>
            <a:off x="1178169" y="817386"/>
            <a:ext cx="9841523" cy="3966220"/>
            <a:chOff x="1186137" y="474953"/>
            <a:chExt cx="10366984" cy="42390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AA596CB-9DEB-41EC-A25A-3EAC20EB1CE8}"/>
                </a:ext>
              </a:extLst>
            </p:cNvPr>
            <p:cNvGrpSpPr/>
            <p:nvPr/>
          </p:nvGrpSpPr>
          <p:grpSpPr>
            <a:xfrm>
              <a:off x="1305260" y="474953"/>
              <a:ext cx="10128739" cy="4195076"/>
              <a:chOff x="1113693" y="627269"/>
              <a:chExt cx="10128739" cy="4195076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5E4E372-AF1E-49AD-9033-01341D149011}"/>
                  </a:ext>
                </a:extLst>
              </p:cNvPr>
              <p:cNvSpPr/>
              <p:nvPr/>
            </p:nvSpPr>
            <p:spPr>
              <a:xfrm>
                <a:off x="1148863" y="681724"/>
                <a:ext cx="10058400" cy="4086167"/>
              </a:xfrm>
              <a:prstGeom prst="rect">
                <a:avLst/>
              </a:prstGeom>
              <a:solidFill>
                <a:srgbClr val="597472"/>
              </a:solidFill>
              <a:ln w="76200">
                <a:solidFill>
                  <a:srgbClr val="D87E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图文框 13">
                <a:extLst>
                  <a:ext uri="{FF2B5EF4-FFF2-40B4-BE49-F238E27FC236}">
                    <a16:creationId xmlns:a16="http://schemas.microsoft.com/office/drawing/2014/main" id="{4DA9B8D4-B367-4FCB-A41D-BD9394DC1B5E}"/>
                  </a:ext>
                </a:extLst>
              </p:cNvPr>
              <p:cNvSpPr/>
              <p:nvPr/>
            </p:nvSpPr>
            <p:spPr>
              <a:xfrm>
                <a:off x="1113693" y="627269"/>
                <a:ext cx="10128739" cy="4195076"/>
              </a:xfrm>
              <a:prstGeom prst="frame">
                <a:avLst>
                  <a:gd fmla="val 2160" name="adj1"/>
                </a:avLst>
              </a:prstGeom>
              <a:solidFill>
                <a:srgbClr val="D87E68"/>
              </a:solidFill>
              <a:ln w="28575">
                <a:solidFill>
                  <a:srgbClr val="A949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B3B9435-48CA-4B38-99AA-DD018682E781}"/>
                </a:ext>
              </a:extLst>
            </p:cNvPr>
            <p:cNvSpPr/>
            <p:nvPr/>
          </p:nvSpPr>
          <p:spPr>
            <a:xfrm>
              <a:off x="1186137" y="4544284"/>
              <a:ext cx="10366984" cy="169669"/>
            </a:xfrm>
            <a:prstGeom prst="roundRect">
              <a:avLst>
                <a:gd fmla="val 50000" name="adj"/>
              </a:avLst>
            </a:prstGeom>
            <a:solidFill>
              <a:srgbClr val="D87E68"/>
            </a:solidFill>
            <a:ln>
              <a:solidFill>
                <a:srgbClr val="A949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E8A9A3E1-DF6E-435B-8341-34E68D459273}"/>
              </a:ext>
            </a:extLst>
          </p:cNvPr>
          <p:cNvSpPr/>
          <p:nvPr/>
        </p:nvSpPr>
        <p:spPr>
          <a:xfrm>
            <a:off x="5063146" y="2739304"/>
            <a:ext cx="4988676" cy="14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pc="-300" sz="44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复学时学校及学生防护指南</a:t>
            </a:r>
          </a:p>
        </p:txBody>
      </p:sp>
      <p:pic>
        <p:nvPicPr>
          <p:cNvPr descr="手机屏幕的截图  描述已自动生成" id="15" name="图片 14">
            <a:extLst>
              <a:ext uri="{FF2B5EF4-FFF2-40B4-BE49-F238E27FC236}">
                <a16:creationId xmlns:a16="http://schemas.microsoft.com/office/drawing/2014/main" id="{13B0ECEB-A9EF-4FBC-B558-5DA1E723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3419" t="24444"/>
          <a:stretch>
            <a:fillRect/>
          </a:stretch>
        </p:blipFill>
        <p:spPr>
          <a:xfrm>
            <a:off x="3131466" y="-60617"/>
            <a:ext cx="6346440" cy="115537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9A7C6327-9077-454B-80D7-77B0BF2B09FC}"/>
              </a:ext>
            </a:extLst>
          </p:cNvPr>
          <p:cNvSpPr/>
          <p:nvPr/>
        </p:nvSpPr>
        <p:spPr>
          <a:xfrm>
            <a:off x="-18131" y="5982449"/>
            <a:ext cx="12228261" cy="8884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游戏机, 房间  描述已自动生成" id="22" name="图片 21">
            <a:extLst>
              <a:ext uri="{FF2B5EF4-FFF2-40B4-BE49-F238E27FC236}">
                <a16:creationId xmlns:a16="http://schemas.microsoft.com/office/drawing/2014/main" id="{941BA58A-11FD-4C83-92E1-C3F006A64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0486" l="31456" r="33966"/>
          <a:stretch>
            <a:fillRect/>
          </a:stretch>
        </p:blipFill>
        <p:spPr>
          <a:xfrm>
            <a:off x="-591015" y="4067663"/>
            <a:ext cx="2502829" cy="2168037"/>
          </a:xfrm>
          <a:prstGeom prst="rect">
            <a:avLst/>
          </a:prstGeom>
        </p:spPr>
      </p:pic>
      <p:pic>
        <p:nvPicPr>
          <p:cNvPr descr="图片包含 游戏机, 窗户  描述已自动生成" id="23" name="图片 22">
            <a:extLst>
              <a:ext uri="{FF2B5EF4-FFF2-40B4-BE49-F238E27FC236}">
                <a16:creationId xmlns:a16="http://schemas.microsoft.com/office/drawing/2014/main" id="{8CBD9C3F-A301-41B6-BEC7-55D942312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8607"/>
          <a:stretch>
            <a:fillRect/>
          </a:stretch>
        </p:blipFill>
        <p:spPr>
          <a:xfrm>
            <a:off x="5456616" y="1017501"/>
            <a:ext cx="3614841" cy="1799063"/>
          </a:xfrm>
          <a:prstGeom prst="rect">
            <a:avLst/>
          </a:prstGeom>
        </p:spPr>
      </p:pic>
      <p:pic>
        <p:nvPicPr>
          <p:cNvPr descr="图片包含 游戏机, 房间  描述已自动生成" id="24" name="图片 23">
            <a:extLst>
              <a:ext uri="{FF2B5EF4-FFF2-40B4-BE49-F238E27FC236}">
                <a16:creationId xmlns:a16="http://schemas.microsoft.com/office/drawing/2014/main" id="{C82C65A5-36D8-4CB4-B7F4-CF78EABA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7573" l="67049" r="1570" t="2912"/>
          <a:stretch>
            <a:fillRect/>
          </a:stretch>
        </p:blipFill>
        <p:spPr>
          <a:xfrm>
            <a:off x="10654146" y="4828538"/>
            <a:ext cx="1408604" cy="1341714"/>
          </a:xfrm>
          <a:prstGeom prst="rect">
            <a:avLst/>
          </a:prstGeom>
        </p:spPr>
      </p:pic>
      <p:pic>
        <p:nvPicPr>
          <p:cNvPr descr="卡通人物  描述已自动生成" id="4" name="图片 3">
            <a:extLst>
              <a:ext uri="{FF2B5EF4-FFF2-40B4-BE49-F238E27FC236}">
                <a16:creationId xmlns:a16="http://schemas.microsoft.com/office/drawing/2014/main" id="{74CB8236-5525-4B9E-B570-93DC8E9F0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17128" y="1094760"/>
            <a:ext cx="2101405" cy="2145893"/>
          </a:xfrm>
          <a:prstGeom prst="rect">
            <a:avLst/>
          </a:prstGeom>
        </p:spPr>
      </p:pic>
      <p:pic>
        <p:nvPicPr>
          <p:cNvPr descr="图片包含 游戏机, 桌子, 标志, 电脑  描述已自动生成" id="16" name="图片 15">
            <a:extLst>
              <a:ext uri="{FF2B5EF4-FFF2-40B4-BE49-F238E27FC236}">
                <a16:creationId xmlns:a16="http://schemas.microsoft.com/office/drawing/2014/main" id="{1FA63B41-B90B-448F-B456-3BADF160C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r:embed="rId7">
                    <a14:imgEffect>
                      <a14:backgroundRemoval b="84370" l="21260" r="92126" t="40630">
                        <a14:foregroundMark x1="76075" x2="66142" y1="46002" y2="42771"/>
                        <a14:foregroundMark x1="66142" x2="64870" y1="42771" y2="43376"/>
                        <a14:foregroundMark x1="69897" x2="66626" y1="41155" y2="41317"/>
                        <a14:foregroundMark x1="29013" x2="30406" y1="75606" y2="82835"/>
                        <a14:foregroundMark x1="30406" x2="67232" y1="82835" y2="84410"/>
                        <a14:foregroundMark x1="67232" x2="74500" y1="84410" y2="81745"/>
                        <a14:foregroundMark x1="41127" x2="55179" y1="79120" y2="81906"/>
                        <a14:foregroundMark x1="75591" x2="75409" y1="80291" y2="81745"/>
                        <a14:foregroundMark x1="27014" x2="27680" y1="75323" y2="82189"/>
                        <a14:foregroundMark x1="23743" x2="25500" y1="79281" y2="79402"/>
                        <a14:foregroundMark x1="79623" x2="78922" y1="58941" y2="66680"/>
                        <a14:foregroundMark x1="78922" x2="79668" y1="66680" y2="67870"/>
                        <a14:foregroundMark x1="43186" x2="44640" y1="50525" y2="51939"/>
                        <a14:foregroundMark x1="41490" x2="43186" y1="48748" y2="50162"/>
                        <a14:foregroundMark x1="38704" x2="41732" y1="45194" y2="49031"/>
                        <a14:foregroundMark x1="56329" x2="65536" y1="64984" y2="69023"/>
                        <a14:foregroundMark x1="65536" x2="64749" y1="69023" y2="69103"/>
                        <a14:foregroundMark x1="54876" x2="44458" y1="73586" y2="73506"/>
                        <a14:foregroundMark x1="44458" x2="43428" y1="73506" y2="73748"/>
                        <a14:foregroundMark x1="44094" x2="43973" y1="74637" y2="76535"/>
                        <a14:foregroundMark x1="42823" x2="53907" y1="73465" y2="74556"/>
                        <a14:foregroundMark x1="53907" x2="54634" y1="74556" y2="74798"/>
                        <a14:foregroundMark x1="34888" x2="31375" y1="75606" y2="77342"/>
                        <a14:foregroundMark x1="26490" x2="28346" y1="71514" y2="74192"/>
                        <a14:foregroundMark x1="25742" x2="26439" y1="70436" y2="71441"/>
                        <a14:foregroundMark x1="24652" x2="30164" y1="67165" y2="67973"/>
                        <a14:foregroundMark x1="41127" x2="42156" y1="65670" y2="67973"/>
                        <a14:foregroundMark x1="43186" x2="43307" y1="65549" y2="66721"/>
                        <a14:foregroundMark x1="39552" x2="40279" y1="65549" y2="66478"/>
                        <a14:foregroundMark x1="47426" x2="50878" y1="68780" y2="68861"/>
                        <a14:foregroundMark x1="23804" x2="29982" y1="68538" y2="68861"/>
                        <a14:foregroundMark x1="41914" x2="44034" y1="49233" y2="51898"/>
                        <a14:foregroundMark x1="38522" x2="40339" y1="45396" y2="47819"/>
                        <a14:foregroundMark x1="39188" x2="44458" y1="45800" y2="51494"/>
                        <a14:foregroundMark x1="71472" x2="69170" y1="41115" y2="40953"/>
                        <a14:foregroundMark x1="69352" x2="61538" y1="40994" y2="42649"/>
                        <a14:foregroundMark x1="61538" x2="60993" y1="42649" y2="43013"/>
                        <a14:foregroundMark x1="69231" x2="73349" y1="40994" y2="41801"/>
                        <a14:foregroundMark x1="68625" x2="60569" y1="40913" y2="42649"/>
                        <a14:foregroundMark x1="60569" x2="57662" y1="42649" y2="47577"/>
                        <a14:foregroundMark x1="57662" x2="58571" y1="47577" y2="49637"/>
                        <a14:foregroundMark x1="58873" x2="58147" y1="45073" y2="48910"/>
                        <a14:foregroundMark x1="59964" x2="67171" y1="43013" y2="40630"/>
                        <a14:foregroundMark x1="67171" x2="74864" y1="40630" y2="42367"/>
                        <a14:foregroundMark x1="74864" x2="79830" y1="42367" y2="45840"/>
                        <a14:foregroundMark x1="40157" x2="43852" y1="47496" y2="52262"/>
                        <a14:foregroundMark x1="43852" x2="43792" y1="52262" y2="51575"/>
                        <a14:foregroundMark x1="43973" x2="43792" y1="51575" y2="51898"/>
                        <a14:foregroundMark x1="43671" x2="44821" y1="52100" y2="55008"/>
                        <a14:foregroundMark x1="45548" x2="43549" y1="54847" y2="52262"/>
                        <a14:foregroundMark x1="45245" x2="43428" y1="54766" y2="52221"/>
                        <a14:foregroundMark x1="43489" x2="46154" y1="52060" y2="55008"/>
                        <a14:foregroundMark x1="44640" x2="43731" y1="54402" y2="52868"/>
                        <a14:backgroundMark x1="34585" x2="46941" y1="69669" y2="70113"/>
                        <a14:backgroundMark x1="19685" x2="24470" y1="69911" y2="69911"/>
                        <a14:backgroundMark x1="24470" x2="25015" y1="70032" y2="70477"/>
                        <a14:backgroundMark x1="75348" x2="84434" y1="70032" y2="70032"/>
                        <a14:backgroundMark x1="35130" x2="36342" y1="70032" y2="71284"/>
                        <a14:backgroundMark x1="34403" x2="38886" y1="68296" y2="71284"/>
                        <a14:backgroundMark x1="38522" x2="56087" y1="70477" y2="70921"/>
                        <a14:backgroundMark x1="56087" x2="57904" y1="70921" y2="70800"/>
                        <a14:backgroundMark x1="27075" x2="35615" y1="70800" y2="71123"/>
                        <a14:backgroundMark x1="35615" x2="35796" y1="71123" y2="71163"/>
                        <a14:backgroundMark x1="46275" x2="54573" y1="70032" y2="70800"/>
                        <a14:backgroundMark x1="54573" x2="50306" y1="70800" y2="69448"/>
                        <a14:backgroundMark x1="56208" x2="56511" y1="70234" y2="71405"/>
                        <a14:backgroundMark x1="57359" x2="57723" y1="70113" y2="71284"/>
                        <a14:backgroundMark x1="77226" x2="79285" y1="68296" y2="71971"/>
                        <a14:backgroundMark x1="75712" x2="75167" y1="69346" y2="70598"/>
                        <a14:backgroundMark x1="76196" x2="83041" y1="69225" y2="70234"/>
                        <a14:backgroundMark x1="26893" x2="35615" y1="70719" y2="70719"/>
                        <a14:backgroundMark x1="58268" x2="58268" y1="70315" y2="71082"/>
                        <a14:backgroundMark x1="74743" x2="74864" y1="70396" y2="70921"/>
                        <a14:backgroundMark x1="78740" x2="80073" y1="68174" y2="69830"/>
                        <a14:backgroundMark x1="76439" x2="76620" y1="69023" y2="69548"/>
                        <a14:backgroundMark x1="75712" x2="75167" y1="68942" y2="69588"/>
                        <a14:backgroundMark x1="75288" x2="74985" y1="68942" y2="69507"/>
                        <a14:backgroundMark x1="58389" x2="58389" y1="70557" y2="70840"/>
                        <a14:backgroundMark x1="80921" x2="82859" y1="68659" y2="69184"/>
                        <a14:backgroundMark x1="80921" x2="82011" y1="67003" y2="55695"/>
                        <a14:backgroundMark x1="81102" x2="81829" y1="64216" y2="58966"/>
                        <a14:backgroundMark x1="81829" x2="81526" y1="58966" y2="58441"/>
                        <a14:backgroundMark x1="81163" x2="81405" y1="55493" y2="63691"/>
                        <a14:backgroundMark x1="80981" x2="81587" y1="56866" y2="62197"/>
                        <a14:backgroundMark x1="81587" x2="81042" y1="62197" y2="63530"/>
                        <a14:backgroundMark x1="80860" x2="80981" y1="58926" y2="63530"/>
                        <a14:backgroundMark x1="82132" x2="82193" y1="49515" y2="55210"/>
                        <a14:backgroundMark x1="80921" x2="82314" y1="47698" y2="49394"/>
                        <a14:backgroundMark x1="80921" x2="81405" y1="48183" y2="48950"/>
                        <a14:backgroundMark x1="80981" x2="81284" y1="48788" y2="49273"/>
                        <a14:backgroundMark x1="81224" x2="81345" y1="49313" y2="49717"/>
                        <a14:backgroundMark x1="80921" x2="81345" y1="46082" y2="4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5032" l="21767" t="39560"/>
          <a:stretch>
            <a:fillRect/>
          </a:stretch>
        </p:blipFill>
        <p:spPr>
          <a:xfrm flipH="1">
            <a:off x="317350" y="1903496"/>
            <a:ext cx="4693244" cy="40861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BF0CD45-0E49-4DD4-AA6E-7B9BD23FC1B9}"/>
              </a:ext>
            </a:extLst>
          </p:cNvPr>
          <p:cNvSpPr txBox="1"/>
          <p:nvPr/>
        </p:nvSpPr>
        <p:spPr>
          <a:xfrm>
            <a:off x="5851752" y="948237"/>
            <a:ext cx="3614842" cy="3596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chemeClr val="bg1"/>
                </a:solidFill>
                <a:latin charset="-78" panose="02040503050201020203" pitchFamily="18" typeface="Adobe Arabic"/>
                <a:ea charset="-122" panose="020b0503020204020204" pitchFamily="34" typeface="微软雅黑"/>
                <a:sym charset="-78" panose="02040503050201020203" pitchFamily="18" typeface="Adobe Arabic"/>
              </a:rPr>
              <a:t>Part 2.</a:t>
            </a:r>
          </a:p>
        </p:txBody>
      </p:sp>
    </p:spTree>
    <p:extLst>
      <p:ext uri="{BB962C8B-B14F-4D97-AF65-F5344CB8AC3E}">
        <p14:creationId val="121732405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1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6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22011" y="704092"/>
            <a:ext cx="641751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02.学校防范措施</a:t>
            </a:r>
          </a:p>
        </p:txBody>
      </p:sp>
      <p:grpSp>
        <p:nvGrpSpPr>
          <p:cNvPr id="3" name="PA-组合 2">
            <a:extLst>
              <a:ext uri="{FF2B5EF4-FFF2-40B4-BE49-F238E27FC236}">
                <a16:creationId xmlns:a16="http://schemas.microsoft.com/office/drawing/2014/main" id="{B36C904E-6CA9-40EC-A933-3C1FC1029AC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92955" y="1868676"/>
            <a:ext cx="6428757" cy="908384"/>
            <a:chOff x="928535" y="1952047"/>
            <a:chExt cx="6428757" cy="908384"/>
          </a:xfrm>
          <a:solidFill>
            <a:srgbClr val="F9E79C"/>
          </a:solidFill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6" name="PA-圆角矩形 5">
              <a:extLst>
                <a:ext uri="{FF2B5EF4-FFF2-40B4-BE49-F238E27FC236}">
                  <a16:creationId xmlns:a16="http://schemas.microsoft.com/office/drawing/2014/main" id="{015EC48F-5D59-4F91-AD51-178A7BB3FB6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28535" y="1952047"/>
              <a:ext cx="6428757" cy="908384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endParaRPr>
            </a:p>
          </p:txBody>
        </p:sp>
        <p:sp>
          <p:nvSpPr>
            <p:cNvPr id="7" name="PA-矩形 6">
              <a:extLst>
                <a:ext uri="{FF2B5EF4-FFF2-40B4-BE49-F238E27FC236}">
                  <a16:creationId xmlns:a16="http://schemas.microsoft.com/office/drawing/2014/main" id="{3ED50334-DF79-4C27-8710-7413EEC211F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76241" y="1985699"/>
              <a:ext cx="6010635" cy="82296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just" lvl="0"/>
              <a:r>
                <a:rPr altLang="zh-CN" b="1" lang="en-US" spc="300" sz="2400"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01.落实学生体检，做到病情早发现、早报告、早处理</a:t>
              </a:r>
            </a:p>
          </p:txBody>
        </p:sp>
      </p:grpSp>
      <p:sp>
        <p:nvSpPr>
          <p:cNvPr id="8" name="PA-矩形 7">
            <a:extLst>
              <a:ext uri="{FF2B5EF4-FFF2-40B4-BE49-F238E27FC236}">
                <a16:creationId xmlns:a16="http://schemas.microsoft.com/office/drawing/2014/main" id="{F9ACD1F4-85EB-4368-988D-81D35783FBA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92956" y="3010785"/>
            <a:ext cx="6428757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落实学生晨检，因病缺勤病因追查与登记制度，做到病例早发现、早报告、早隔离。</a:t>
            </a:r>
          </a:p>
        </p:txBody>
      </p:sp>
      <p:sp>
        <p:nvSpPr>
          <p:cNvPr id="13" name="PA-矩形 12">
            <a:extLst>
              <a:ext uri="{FF2B5EF4-FFF2-40B4-BE49-F238E27FC236}">
                <a16:creationId xmlns:a16="http://schemas.microsoft.com/office/drawing/2014/main" id="{3CD14562-C9BF-42C9-B757-35B99862DDD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50985" y="4806601"/>
            <a:ext cx="6428757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家长要时刻观察孩子的健康状况，一旦出现发热、咳嗽等症状时，应及时带孩子前往医院就诊，陪护就医，一定要佩戴好合适的口罩。</a:t>
            </a:r>
          </a:p>
        </p:txBody>
      </p:sp>
      <p:grpSp>
        <p:nvGrpSpPr>
          <p:cNvPr id="18" name="PA-组合 17">
            <a:extLst>
              <a:ext uri="{FF2B5EF4-FFF2-40B4-BE49-F238E27FC236}">
                <a16:creationId xmlns:a16="http://schemas.microsoft.com/office/drawing/2014/main" id="{D0684C7E-B1F5-43E4-A13C-C1FC4520DABF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92955" y="3883110"/>
            <a:ext cx="6428757" cy="908384"/>
            <a:chOff x="867179" y="3936952"/>
            <a:chExt cx="6428757" cy="908384"/>
          </a:xfrm>
          <a:solidFill>
            <a:srgbClr val="F9E79C"/>
          </a:solidFill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17" name="PA-圆角矩形 16">
              <a:extLst>
                <a:ext uri="{FF2B5EF4-FFF2-40B4-BE49-F238E27FC236}">
                  <a16:creationId xmlns:a16="http://schemas.microsoft.com/office/drawing/2014/main" id="{26B3FD05-ACA3-487D-80B3-EC53AC40D92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67179" y="3936952"/>
              <a:ext cx="6428757" cy="908384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endParaRPr>
            </a:p>
          </p:txBody>
        </p:sp>
        <p:sp>
          <p:nvSpPr>
            <p:cNvPr id="12" name="PA-矩形 11">
              <a:extLst>
                <a:ext uri="{FF2B5EF4-FFF2-40B4-BE49-F238E27FC236}">
                  <a16:creationId xmlns:a16="http://schemas.microsoft.com/office/drawing/2014/main" id="{44067B9F-05D5-4A28-A7E1-50757658A61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78420" y="4014339"/>
              <a:ext cx="6417516" cy="82296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just" lvl="0"/>
              <a:r>
                <a:rPr altLang="zh-CN" b="1" lang="en-US" spc="300" sz="2400">
                  <a:latin charset="-78" panose="02040503050201020203" pitchFamily="18" typeface="Adobe Arabic"/>
                  <a:ea charset="-122" panose="020b0503020204020204" pitchFamily="34" typeface="微软雅黑"/>
                  <a:cs typeface="+mn-ea"/>
                  <a:sym charset="-78" panose="02040503050201020203" pitchFamily="18" typeface="Adobe Arabic"/>
                </a:rPr>
                <a:t>02.师生出现发热，咳嗽等症状应及早就医，不带病上课</a:t>
              </a:r>
            </a:p>
          </p:txBody>
        </p:sp>
      </p:grpSp>
      <p:pic>
        <p:nvPicPr>
          <p:cNvPr descr="图片包含 游戏机  描述已自动生成" id="20" name="PA-图片 19">
            <a:extLst>
              <a:ext uri="{FF2B5EF4-FFF2-40B4-BE49-F238E27FC236}">
                <a16:creationId xmlns:a16="http://schemas.microsoft.com/office/drawing/2014/main" id="{23212327-458F-4616-8774-1C0BD343506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833187" y="1633188"/>
            <a:ext cx="4654617" cy="4654617"/>
          </a:xfrm>
          <a:prstGeom prst="rect">
            <a:avLst/>
          </a:prstGeom>
        </p:spPr>
      </p:pic>
      <p:grpSp>
        <p:nvGrpSpPr>
          <p:cNvPr id="19" name="PA-组合 18">
            <a:extLst>
              <a:ext uri="{FF2B5EF4-FFF2-40B4-BE49-F238E27FC236}">
                <a16:creationId xmlns:a16="http://schemas.microsoft.com/office/drawing/2014/main" id="{44262C46-1B59-4BA9-90C0-561CED0B5A24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3622431" y="451135"/>
            <a:ext cx="4947138" cy="1259584"/>
            <a:chOff x="3341077" y="500508"/>
            <a:chExt cx="4947138" cy="1259584"/>
          </a:xfrm>
        </p:grpSpPr>
        <p:cxnSp>
          <p:nvCxnSpPr>
            <p:cNvPr id="21" name="PA-直接连接符 20">
              <a:extLst>
                <a:ext uri="{FF2B5EF4-FFF2-40B4-BE49-F238E27FC236}">
                  <a16:creationId xmlns:a16="http://schemas.microsoft.com/office/drawing/2014/main" id="{8C1F916D-0C19-442D-90C8-11F450852052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A-直接连接符 21">
              <a:extLst>
                <a:ext uri="{FF2B5EF4-FFF2-40B4-BE49-F238E27FC236}">
                  <a16:creationId xmlns:a16="http://schemas.microsoft.com/office/drawing/2014/main" id="{6B04A468-C849-4AB7-B401-653F95C2303D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A-直接连接符 22">
              <a:extLst>
                <a:ext uri="{FF2B5EF4-FFF2-40B4-BE49-F238E27FC236}">
                  <a16:creationId xmlns:a16="http://schemas.microsoft.com/office/drawing/2014/main" id="{DA0D4F9F-20A0-4C08-8FAC-C86923CFC30B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A-直接连接符 23">
              <a:extLst>
                <a:ext uri="{FF2B5EF4-FFF2-40B4-BE49-F238E27FC236}">
                  <a16:creationId xmlns:a16="http://schemas.microsoft.com/office/drawing/2014/main" id="{D083F5CF-45DE-4846-8EE1-89B9EEB005DF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28549306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8"/>
      <p:bldP grpId="0" spid="1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63396" y="774603"/>
            <a:ext cx="641751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02.学校防范措施</a:t>
            </a:r>
          </a:p>
        </p:txBody>
      </p:sp>
      <p:sp>
        <p:nvSpPr>
          <p:cNvPr id="23" name="PA-圆角矩形 22">
            <a:extLst>
              <a:ext uri="{FF2B5EF4-FFF2-40B4-BE49-F238E27FC236}">
                <a16:creationId xmlns:a16="http://schemas.microsoft.com/office/drawing/2014/main" id="{4745E0B9-E2E1-461C-B040-117B50F43F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0400" y="1831295"/>
            <a:ext cx="6153319" cy="61307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sp>
        <p:nvSpPr>
          <p:cNvPr id="7" name="PA-矩形 6">
            <a:extLst>
              <a:ext uri="{FF2B5EF4-FFF2-40B4-BE49-F238E27FC236}">
                <a16:creationId xmlns:a16="http://schemas.microsoft.com/office/drawing/2014/main" id="{F2A46F47-6C52-4B97-9CCA-B68A50A7414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7719" y="1937092"/>
            <a:ext cx="641979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/>
            <a:r>
              <a:rPr altLang="zh-CN" b="1" lang="en-US" spc="300" sz="24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03.保持环境清洁，加强开窗通风</a:t>
            </a:r>
          </a:p>
        </p:txBody>
      </p:sp>
      <p:sp>
        <p:nvSpPr>
          <p:cNvPr id="24" name="PA-圆角矩形 23">
            <a:extLst>
              <a:ext uri="{FF2B5EF4-FFF2-40B4-BE49-F238E27FC236}">
                <a16:creationId xmlns:a16="http://schemas.microsoft.com/office/drawing/2014/main" id="{CFC78404-428D-47D5-AD46-ABA870D4016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0400" y="3769166"/>
            <a:ext cx="6153319" cy="61307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sp>
        <p:nvSpPr>
          <p:cNvPr id="8" name="PA-矩形 7">
            <a:extLst>
              <a:ext uri="{FF2B5EF4-FFF2-40B4-BE49-F238E27FC236}">
                <a16:creationId xmlns:a16="http://schemas.microsoft.com/office/drawing/2014/main" id="{E7C7DB67-0A03-4861-ADD7-BE444F23454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08759" y="2499081"/>
            <a:ext cx="6096000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保持教室、宿舍、图书馆、食堂等人群聚集场所的环境清洁和良好的通风状态，每天保证一定时间的开窗通风，做好日常预防消毒。</a:t>
            </a:r>
          </a:p>
        </p:txBody>
      </p:sp>
      <p:sp>
        <p:nvSpPr>
          <p:cNvPr id="12" name="PA-矩形 11">
            <a:extLst>
              <a:ext uri="{FF2B5EF4-FFF2-40B4-BE49-F238E27FC236}">
                <a16:creationId xmlns:a16="http://schemas.microsoft.com/office/drawing/2014/main" id="{91BAD8F1-428A-4BAE-9BD2-4F922DC06D6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26679" y="3836654"/>
            <a:ext cx="641979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/>
            <a:r>
              <a:rPr altLang="zh-CN" b="1" lang="en-US" spc="300" sz="24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04.酌情减少大型教室内集体活动</a:t>
            </a:r>
          </a:p>
        </p:txBody>
      </p:sp>
      <p:sp>
        <p:nvSpPr>
          <p:cNvPr id="25" name="PA-圆角矩形 24">
            <a:extLst>
              <a:ext uri="{FF2B5EF4-FFF2-40B4-BE49-F238E27FC236}">
                <a16:creationId xmlns:a16="http://schemas.microsoft.com/office/drawing/2014/main" id="{6E1B0116-1AB7-4F81-8EC5-8ABCE1F16A1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60400" y="5004831"/>
            <a:ext cx="6153319" cy="613070"/>
          </a:xfrm>
          <a:prstGeom prst="roundRect">
            <a:avLst/>
          </a:prstGeom>
          <a:solidFill>
            <a:srgbClr val="F9E79C"/>
          </a:solidFill>
          <a:ln w="38100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78" panose="02040503050201020203" pitchFamily="18" typeface="Adobe Arabic"/>
              <a:ea charset="-122" panose="020b0503020204020204" pitchFamily="34" typeface="微软雅黑"/>
              <a:cs typeface="+mn-ea"/>
              <a:sym charset="-78" panose="02040503050201020203" pitchFamily="18" typeface="Adobe Arabic"/>
            </a:endParaRPr>
          </a:p>
        </p:txBody>
      </p:sp>
      <p:sp>
        <p:nvSpPr>
          <p:cNvPr id="13" name="PA-矩形 12">
            <a:extLst>
              <a:ext uri="{FF2B5EF4-FFF2-40B4-BE49-F238E27FC236}">
                <a16:creationId xmlns:a16="http://schemas.microsoft.com/office/drawing/2014/main" id="{D519ECA0-EF27-4AB7-9E4C-DAF22402A25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17719" y="4398643"/>
            <a:ext cx="6096000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学校可根据当地疫情情况减少或停止大型室内集体活动。</a:t>
            </a:r>
          </a:p>
        </p:txBody>
      </p:sp>
      <p:sp>
        <p:nvSpPr>
          <p:cNvPr id="17" name="PA-矩形 16">
            <a:extLst>
              <a:ext uri="{FF2B5EF4-FFF2-40B4-BE49-F238E27FC236}">
                <a16:creationId xmlns:a16="http://schemas.microsoft.com/office/drawing/2014/main" id="{D3113EA0-254B-4FBF-B46D-6C362C467A3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26679" y="5076858"/>
            <a:ext cx="641979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/>
            <a:r>
              <a:rPr altLang="zh-CN" b="1" lang="en-US" spc="300" sz="24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05.均衡饮食，加强锻炼，增强体质</a:t>
            </a:r>
          </a:p>
        </p:txBody>
      </p:sp>
      <p:sp>
        <p:nvSpPr>
          <p:cNvPr id="18" name="PA-矩形 17">
            <a:extLst>
              <a:ext uri="{FF2B5EF4-FFF2-40B4-BE49-F238E27FC236}">
                <a16:creationId xmlns:a16="http://schemas.microsoft.com/office/drawing/2014/main" id="{9DBA66BA-A51F-4454-B11D-A056D865FED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17719" y="5638846"/>
            <a:ext cx="10849540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学校应采取积极措施，确保学生每天一小时校园体育锻炼时间，增强学生体质。</a:t>
            </a:r>
          </a:p>
        </p:txBody>
      </p:sp>
      <p:pic>
        <p:nvPicPr>
          <p:cNvPr descr="卡通人物  描述已自动生成" id="26" name="PA-图片 25">
            <a:extLst>
              <a:ext uri="{FF2B5EF4-FFF2-40B4-BE49-F238E27FC236}">
                <a16:creationId xmlns:a16="http://schemas.microsoft.com/office/drawing/2014/main" id="{5058F47A-6278-4854-B3BC-EBD6AAFEC33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142489" y="1490224"/>
            <a:ext cx="6191834" cy="4643876"/>
          </a:xfrm>
          <a:prstGeom prst="rect">
            <a:avLst/>
          </a:prstGeom>
        </p:spPr>
      </p:pic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5D83D91B-F310-42D8-8986-18B15BCEDCDA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3458308" y="486426"/>
            <a:ext cx="4947138" cy="1259584"/>
            <a:chOff x="3341077" y="500508"/>
            <a:chExt cx="4947138" cy="1259584"/>
          </a:xfrm>
        </p:grpSpPr>
        <p:cxnSp>
          <p:nvCxnSpPr>
            <p:cNvPr id="20" name="PA-直接连接符 19">
              <a:extLst>
                <a:ext uri="{FF2B5EF4-FFF2-40B4-BE49-F238E27FC236}">
                  <a16:creationId xmlns:a16="http://schemas.microsoft.com/office/drawing/2014/main" id="{CFCC80AB-FE05-413F-B3C5-7D2B5BDA58AE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A-直接连接符 26">
              <a:extLst>
                <a:ext uri="{FF2B5EF4-FFF2-40B4-BE49-F238E27FC236}">
                  <a16:creationId xmlns:a16="http://schemas.microsoft.com/office/drawing/2014/main" id="{9263D4D6-8B32-4622-AA15-7FFCC83EAF6C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A-直接连接符 27">
              <a:extLst>
                <a:ext uri="{FF2B5EF4-FFF2-40B4-BE49-F238E27FC236}">
                  <a16:creationId xmlns:a16="http://schemas.microsoft.com/office/drawing/2014/main" id="{08E63107-FA1E-4F1C-8B3D-2319A9C4BCBF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A-直接连接符 28">
              <a:extLst>
                <a:ext uri="{FF2B5EF4-FFF2-40B4-BE49-F238E27FC236}">
                  <a16:creationId xmlns:a16="http://schemas.microsoft.com/office/drawing/2014/main" id="{EA5E3BCA-515A-42A0-A9F2-1B74AA20D95C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469560007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3"/>
      <p:bldP grpId="0" spid="7"/>
      <p:bldP grpId="0" spid="24"/>
      <p:bldP grpId="0" spid="8"/>
      <p:bldP grpId="0" spid="12"/>
      <p:bldP grpId="0" spid="25"/>
      <p:bldP grpId="0" spid="13"/>
      <p:bldP grpId="0" spid="17"/>
      <p:bldP grpId="0" spid="1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矩形 1">
            <a:extLst>
              <a:ext uri="{FF2B5EF4-FFF2-40B4-BE49-F238E27FC236}">
                <a16:creationId xmlns:a16="http://schemas.microsoft.com/office/drawing/2014/main" id="{45AB3FD3-BAB6-41A5-8A79-B62339FF1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10288" y="682953"/>
            <a:ext cx="641751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pc="300" sz="3200"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02.学生防范措施</a:t>
            </a:r>
          </a:p>
        </p:txBody>
      </p:sp>
      <p:sp>
        <p:nvSpPr>
          <p:cNvPr id="11" name="PA-矩形 10">
            <a:extLst>
              <a:ext uri="{FF2B5EF4-FFF2-40B4-BE49-F238E27FC236}">
                <a16:creationId xmlns:a16="http://schemas.microsoft.com/office/drawing/2014/main" id="{32AAA1F0-1F40-4554-B6EE-4128279016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05896" y="2495430"/>
            <a:ext cx="5233603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1.进校前自觉接受体温测试，体温超过37.3度时请在家自行隔离并报告指定医疗机构。</a:t>
            </a:r>
          </a:p>
        </p:txBody>
      </p:sp>
      <p:sp>
        <p:nvSpPr>
          <p:cNvPr id="12" name="PA-矩形 11">
            <a:extLst>
              <a:ext uri="{FF2B5EF4-FFF2-40B4-BE49-F238E27FC236}">
                <a16:creationId xmlns:a16="http://schemas.microsoft.com/office/drawing/2014/main" id="{A78AC1B3-1DE7-4863-8DD0-3A49A31EB04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05896" y="3602211"/>
            <a:ext cx="5233603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2.在食堂用餐时，避免人员密集采用分餐进食。</a:t>
            </a:r>
          </a:p>
        </p:txBody>
      </p:sp>
      <p:sp>
        <p:nvSpPr>
          <p:cNvPr id="15" name="PA-矩形 14">
            <a:extLst>
              <a:ext uri="{FF2B5EF4-FFF2-40B4-BE49-F238E27FC236}">
                <a16:creationId xmlns:a16="http://schemas.microsoft.com/office/drawing/2014/main" id="{8D8E424D-65B8-4D4C-B3FC-0CDE70856DB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05896" y="4348894"/>
            <a:ext cx="5233603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342900" marL="34290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-78" panose="02040503050201020203" pitchFamily="18" typeface="Adobe Arabic"/>
                <a:ea charset="-122" panose="020b0503020204020204" pitchFamily="34" typeface="微软雅黑"/>
                <a:cs typeface="+mn-ea"/>
                <a:sym charset="-78" panose="02040503050201020203" pitchFamily="18" typeface="Adobe Arabic"/>
              </a:rPr>
              <a:t>3.保持校园环境清洁，在多人教室内佩戴口罩，并多通风。</a:t>
            </a:r>
          </a:p>
        </p:txBody>
      </p:sp>
      <p:pic>
        <p:nvPicPr>
          <p:cNvPr descr="图片包含 游戏机, 标志  描述已自动生成" id="4" name="PA-图片 3">
            <a:extLst>
              <a:ext uri="{FF2B5EF4-FFF2-40B4-BE49-F238E27FC236}">
                <a16:creationId xmlns:a16="http://schemas.microsoft.com/office/drawing/2014/main" id="{7C92EC00-A1E6-4F19-A008-F3A9BBAB302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20388"/>
          <a:stretch>
            <a:fillRect/>
          </a:stretch>
        </p:blipFill>
        <p:spPr>
          <a:xfrm flipH="1">
            <a:off x="660400" y="1869881"/>
            <a:ext cx="4359911" cy="4107331"/>
          </a:xfrm>
          <a:prstGeom prst="rect">
            <a:avLst/>
          </a:prstGeom>
        </p:spPr>
      </p:pic>
      <p:grpSp>
        <p:nvGrpSpPr>
          <p:cNvPr id="10" name="PA-组合 9">
            <a:extLst>
              <a:ext uri="{FF2B5EF4-FFF2-40B4-BE49-F238E27FC236}">
                <a16:creationId xmlns:a16="http://schemas.microsoft.com/office/drawing/2014/main" id="{E46EDE62-4EB0-4E4A-B272-5A40B34A3629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3434862" y="500508"/>
            <a:ext cx="4947138" cy="1259584"/>
            <a:chOff x="3341077" y="500508"/>
            <a:chExt cx="4947138" cy="1259584"/>
          </a:xfrm>
        </p:grpSpPr>
        <p:cxnSp>
          <p:nvCxnSpPr>
            <p:cNvPr id="14" name="PA-直接连接符 13">
              <a:extLst>
                <a:ext uri="{FF2B5EF4-FFF2-40B4-BE49-F238E27FC236}">
                  <a16:creationId xmlns:a16="http://schemas.microsoft.com/office/drawing/2014/main" id="{330314D6-E093-4D72-A842-35D0E9614906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3524738" y="516955"/>
              <a:ext cx="4567464" cy="201770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A-直接连接符 17">
              <a:extLst>
                <a:ext uri="{FF2B5EF4-FFF2-40B4-BE49-F238E27FC236}">
                  <a16:creationId xmlns:a16="http://schemas.microsoft.com/office/drawing/2014/main" id="{8B7EF0E4-4882-430D-B1AF-9397A7642C20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 flipV="1">
              <a:off x="3341077" y="1321088"/>
              <a:ext cx="4947138" cy="14783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A-直接连接符 18">
              <a:extLst>
                <a:ext uri="{FF2B5EF4-FFF2-40B4-BE49-F238E27FC236}">
                  <a16:creationId xmlns:a16="http://schemas.microsoft.com/office/drawing/2014/main" id="{975B35AD-4CE3-4086-9D08-294972757F38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3627940" y="500508"/>
              <a:ext cx="111587" cy="1259584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A-直接连接符 19">
              <a:extLst>
                <a:ext uri="{FF2B5EF4-FFF2-40B4-BE49-F238E27FC236}">
                  <a16:creationId xmlns:a16="http://schemas.microsoft.com/office/drawing/2014/main" id="{1C5BB5C0-37B7-4432-9635-52694D170CA2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8288215" y="500508"/>
              <a:ext cx="0" cy="863891"/>
            </a:xfrm>
            <a:prstGeom prst="line">
              <a:avLst/>
            </a:prstGeom>
            <a:ln w="38100">
              <a:solidFill>
                <a:srgbClr val="597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42239768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8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1"/>
      <p:bldP grpId="0" spid="12"/>
      <p:bldP grpId="0" spid="15"/>
    </p:bldLst>
  </p:timing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PA" val="v5.2.9"/>
</p:tagLst>
</file>

<file path=ppt/tags/tag100.xml><?xml version="1.0" encoding="utf-8"?>
<p:tagLst xmlns:p="http://schemas.openxmlformats.org/presentationml/2006/main">
  <p:tag name="PA" val="v5.2.9"/>
</p:tagLst>
</file>

<file path=ppt/tags/tag101.xml><?xml version="1.0" encoding="utf-8"?>
<p:tagLst xmlns:p="http://schemas.openxmlformats.org/presentationml/2006/main">
  <p:tag name="PA" val="v5.2.9"/>
</p:tagLst>
</file>

<file path=ppt/tags/tag102.xml><?xml version="1.0" encoding="utf-8"?>
<p:tagLst xmlns:p="http://schemas.openxmlformats.org/presentationml/2006/main">
  <p:tag name="PA" val="v5.2.9"/>
</p:tagLst>
</file>

<file path=ppt/tags/tag103.xml><?xml version="1.0" encoding="utf-8"?>
<p:tagLst xmlns:p="http://schemas.openxmlformats.org/presentationml/2006/main">
  <p:tag name="PA" val="v5.2.9"/>
</p:tagLst>
</file>

<file path=ppt/tags/tag104.xml><?xml version="1.0" encoding="utf-8"?>
<p:tagLst xmlns:p="http://schemas.openxmlformats.org/presentationml/2006/main">
  <p:tag name="PA" val="v5.2.9"/>
</p:tagLst>
</file>

<file path=ppt/tags/tag105.xml><?xml version="1.0" encoding="utf-8"?>
<p:tagLst xmlns:p="http://schemas.openxmlformats.org/presentationml/2006/main">
  <p:tag name="PA" val="v5.2.9"/>
</p:tagLst>
</file>

<file path=ppt/tags/tag106.xml><?xml version="1.0" encoding="utf-8"?>
<p:tagLst xmlns:p="http://schemas.openxmlformats.org/presentationml/2006/main">
  <p:tag name="PA" val="v5.2.9"/>
</p:tagLst>
</file>

<file path=ppt/tags/tag107.xml><?xml version="1.0" encoding="utf-8"?>
<p:tagLst xmlns:p="http://schemas.openxmlformats.org/presentationml/2006/main">
  <p:tag name="PA" val="v5.2.9"/>
</p:tagLst>
</file>

<file path=ppt/tags/tag108.xml><?xml version="1.0" encoding="utf-8"?>
<p:tagLst xmlns:p="http://schemas.openxmlformats.org/presentationml/2006/main">
  <p:tag name="PA" val="v5.2.9"/>
</p:tagLst>
</file>

<file path=ppt/tags/tag109.xml><?xml version="1.0" encoding="utf-8"?>
<p:tagLst xmlns:p="http://schemas.openxmlformats.org/presentationml/2006/main">
  <p:tag name="PA" val="v5.2.9"/>
</p:tagLst>
</file>

<file path=ppt/tags/tag11.xml><?xml version="1.0" encoding="utf-8"?>
<p:tagLst xmlns:p="http://schemas.openxmlformats.org/presentationml/2006/main">
  <p:tag name="PA" val="v5.2.9"/>
</p:tagLst>
</file>

<file path=ppt/tags/tag110.xml><?xml version="1.0" encoding="utf-8"?>
<p:tagLst xmlns:p="http://schemas.openxmlformats.org/presentationml/2006/main">
  <p:tag name="PA" val="v5.2.9"/>
</p:tagLst>
</file>

<file path=ppt/tags/tag111.xml><?xml version="1.0" encoding="utf-8"?>
<p:tagLst xmlns:p="http://schemas.openxmlformats.org/presentationml/2006/main">
  <p:tag name="PA" val="v5.2.9"/>
</p:tagLst>
</file>

<file path=ppt/tags/tag112.xml><?xml version="1.0" encoding="utf-8"?>
<p:tagLst xmlns:p="http://schemas.openxmlformats.org/presentationml/2006/main">
  <p:tag name="PA" val="v5.2.9"/>
</p:tagLst>
</file>

<file path=ppt/tags/tag113.xml><?xml version="1.0" encoding="utf-8"?>
<p:tagLst xmlns:p="http://schemas.openxmlformats.org/presentationml/2006/main">
  <p:tag name="PA" val="v5.2.9"/>
</p:tagLst>
</file>

<file path=ppt/tags/tag114.xml><?xml version="1.0" encoding="utf-8"?>
<p:tagLst xmlns:p="http://schemas.openxmlformats.org/presentationml/2006/main">
  <p:tag name="PA" val="v5.2.9"/>
</p:tagLst>
</file>

<file path=ppt/tags/tag115.xml><?xml version="1.0" encoding="utf-8"?>
<p:tagLst xmlns:p="http://schemas.openxmlformats.org/presentationml/2006/main">
  <p:tag name="PA" val="v5.2.9"/>
</p:tagLst>
</file>

<file path=ppt/tags/tag116.xml><?xml version="1.0" encoding="utf-8"?>
<p:tagLst xmlns:p="http://schemas.openxmlformats.org/presentationml/2006/main">
  <p:tag name="PA" val="v5.2.9"/>
</p:tagLst>
</file>

<file path=ppt/tags/tag117.xml><?xml version="1.0" encoding="utf-8"?>
<p:tagLst xmlns:p="http://schemas.openxmlformats.org/presentationml/2006/main">
  <p:tag name="PA" val="v5.2.9"/>
</p:tagLst>
</file>

<file path=ppt/tags/tag118.xml><?xml version="1.0" encoding="utf-8"?>
<p:tagLst xmlns:p="http://schemas.openxmlformats.org/presentationml/2006/main">
  <p:tag name="PA" val="v5.2.9"/>
</p:tagLst>
</file>

<file path=ppt/tags/tag119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PA" val="v5.2.9"/>
</p:tagLst>
</file>

<file path=ppt/tags/tag120.xml><?xml version="1.0" encoding="utf-8"?>
<p:tagLst xmlns:p="http://schemas.openxmlformats.org/presentationml/2006/main">
  <p:tag name="PA" val="v5.2.9"/>
</p:tagLst>
</file>

<file path=ppt/tags/tag121.xml><?xml version="1.0" encoding="utf-8"?>
<p:tagLst xmlns:p="http://schemas.openxmlformats.org/presentationml/2006/main">
  <p:tag name="PA" val="v5.2.9"/>
</p:tagLst>
</file>

<file path=ppt/tags/tag122.xml><?xml version="1.0" encoding="utf-8"?>
<p:tagLst xmlns:p="http://schemas.openxmlformats.org/presentationml/2006/main">
  <p:tag name="PA" val="v5.2.9"/>
</p:tagLst>
</file>

<file path=ppt/tags/tag123.xml><?xml version="1.0" encoding="utf-8"?>
<p:tagLst xmlns:p="http://schemas.openxmlformats.org/presentationml/2006/main">
  <p:tag name="PA" val="v5.2.9"/>
</p:tagLst>
</file>

<file path=ppt/tags/tag124.xml><?xml version="1.0" encoding="utf-8"?>
<p:tagLst xmlns:p="http://schemas.openxmlformats.org/presentationml/2006/main">
  <p:tag name="PA" val="v5.2.9"/>
</p:tagLst>
</file>

<file path=ppt/tags/tag125.xml><?xml version="1.0" encoding="utf-8"?>
<p:tagLst xmlns:p="http://schemas.openxmlformats.org/presentationml/2006/main">
  <p:tag name="PA" val="v5.2.9"/>
</p:tagLst>
</file>

<file path=ppt/tags/tag126.xml><?xml version="1.0" encoding="utf-8"?>
<p:tagLst xmlns:p="http://schemas.openxmlformats.org/presentationml/2006/main">
  <p:tag name="PA" val="v5.2.9"/>
</p:tagLst>
</file>

<file path=ppt/tags/tag127.xml><?xml version="1.0" encoding="utf-8"?>
<p:tagLst xmlns:p="http://schemas.openxmlformats.org/presentationml/2006/main">
  <p:tag name="PA" val="v5.2.9"/>
</p:tagLst>
</file>

<file path=ppt/tags/tag128.xml><?xml version="1.0" encoding="utf-8"?>
<p:tagLst xmlns:p="http://schemas.openxmlformats.org/presentationml/2006/main">
  <p:tag name="PA" val="v5.2.9"/>
</p:tagLst>
</file>

<file path=ppt/tags/tag129.xml><?xml version="1.0" encoding="utf-8"?>
<p:tagLst xmlns:p="http://schemas.openxmlformats.org/presentationml/2006/main">
  <p:tag name="PA" val="v5.2.9"/>
</p:tagLst>
</file>

<file path=ppt/tags/tag13.xml><?xml version="1.0" encoding="utf-8"?>
<p:tagLst xmlns:p="http://schemas.openxmlformats.org/presentationml/2006/main">
  <p:tag name="PA" val="v5.2.9"/>
</p:tagLst>
</file>

<file path=ppt/tags/tag130.xml><?xml version="1.0" encoding="utf-8"?>
<p:tagLst xmlns:p="http://schemas.openxmlformats.org/presentationml/2006/main">
  <p:tag name="PA" val="v5.2.9"/>
</p:tagLst>
</file>

<file path=ppt/tags/tag131.xml><?xml version="1.0" encoding="utf-8"?>
<p:tagLst xmlns:p="http://schemas.openxmlformats.org/presentationml/2006/main">
  <p:tag name="PA" val="v5.2.9"/>
</p:tagLst>
</file>

<file path=ppt/tags/tag132.xml><?xml version="1.0" encoding="utf-8"?>
<p:tagLst xmlns:p="http://schemas.openxmlformats.org/presentationml/2006/main">
  <p:tag name="PA" val="v5.2.9"/>
</p:tagLst>
</file>

<file path=ppt/tags/tag133.xml><?xml version="1.0" encoding="utf-8"?>
<p:tagLst xmlns:p="http://schemas.openxmlformats.org/presentationml/2006/main">
  <p:tag name="PA" val="v5.2.9"/>
</p:tagLst>
</file>

<file path=ppt/tags/tag134.xml><?xml version="1.0" encoding="utf-8"?>
<p:tagLst xmlns:p="http://schemas.openxmlformats.org/presentationml/2006/main">
  <p:tag name="PA" val="v5.2.9"/>
</p:tagLst>
</file>

<file path=ppt/tags/tag135.xml><?xml version="1.0" encoding="utf-8"?>
<p:tagLst xmlns:p="http://schemas.openxmlformats.org/presentationml/2006/main">
  <p:tag name="PA" val="v5.2.9"/>
</p:tagLst>
</file>

<file path=ppt/tags/tag136.xml><?xml version="1.0" encoding="utf-8"?>
<p:tagLst xmlns:p="http://schemas.openxmlformats.org/presentationml/2006/main">
  <p:tag name="PA" val="v5.2.9"/>
</p:tagLst>
</file>

<file path=ppt/tags/tag137.xml><?xml version="1.0" encoding="utf-8"?>
<p:tagLst xmlns:p="http://schemas.openxmlformats.org/presentationml/2006/main">
  <p:tag name="PA" val="v5.2.9"/>
</p:tagLst>
</file>

<file path=ppt/tags/tag138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4.xml><?xml version="1.0" encoding="utf-8"?>
<p:tagLst xmlns:p="http://schemas.openxmlformats.org/presentationml/2006/main">
  <p:tag name="PA" val="v5.2.9"/>
</p:tagLst>
</file>

<file path=ppt/tags/tag15.xml><?xml version="1.0" encoding="utf-8"?>
<p:tagLst xmlns:p="http://schemas.openxmlformats.org/presentationml/2006/main">
  <p:tag name="PA" val="v5.2.9"/>
</p:tagLst>
</file>

<file path=ppt/tags/tag16.xml><?xml version="1.0" encoding="utf-8"?>
<p:tagLst xmlns:p="http://schemas.openxmlformats.org/presentationml/2006/main">
  <p:tag name="PA" val="v5.2.9"/>
</p:tagLst>
</file>

<file path=ppt/tags/tag17.xml><?xml version="1.0" encoding="utf-8"?>
<p:tagLst xmlns:p="http://schemas.openxmlformats.org/presentationml/2006/main">
  <p:tag name="PA" val="v5.2.9"/>
</p:tagLst>
</file>

<file path=ppt/tags/tag18.xml><?xml version="1.0" encoding="utf-8"?>
<p:tagLst xmlns:p="http://schemas.openxmlformats.org/presentationml/2006/main">
  <p:tag name="PA" val="v5.2.9"/>
</p:tagLst>
</file>

<file path=ppt/tags/tag19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PA" val="v5.2.9"/>
</p:tagLst>
</file>

<file path=ppt/tags/tag20.xml><?xml version="1.0" encoding="utf-8"?>
<p:tagLst xmlns:p="http://schemas.openxmlformats.org/presentationml/2006/main">
  <p:tag name="PA" val="v5.2.9"/>
</p:tagLst>
</file>

<file path=ppt/tags/tag21.xml><?xml version="1.0" encoding="utf-8"?>
<p:tagLst xmlns:p="http://schemas.openxmlformats.org/presentationml/2006/main">
  <p:tag name="PA" val="v5.2.9"/>
</p:tagLst>
</file>

<file path=ppt/tags/tag22.xml><?xml version="1.0" encoding="utf-8"?>
<p:tagLst xmlns:p="http://schemas.openxmlformats.org/presentationml/2006/main">
  <p:tag name="PA" val="v5.2.9"/>
</p:tagLst>
</file>

<file path=ppt/tags/tag23.xml><?xml version="1.0" encoding="utf-8"?>
<p:tagLst xmlns:p="http://schemas.openxmlformats.org/presentationml/2006/main">
  <p:tag name="PA" val="v5.2.9"/>
</p:tagLst>
</file>

<file path=ppt/tags/tag24.xml><?xml version="1.0" encoding="utf-8"?>
<p:tagLst xmlns:p="http://schemas.openxmlformats.org/presentationml/2006/main">
  <p:tag name="PA" val="v5.2.9"/>
</p:tagLst>
</file>

<file path=ppt/tags/tag25.xml><?xml version="1.0" encoding="utf-8"?>
<p:tagLst xmlns:p="http://schemas.openxmlformats.org/presentationml/2006/main">
  <p:tag name="PA" val="v5.2.9"/>
</p:tagLst>
</file>

<file path=ppt/tags/tag26.xml><?xml version="1.0" encoding="utf-8"?>
<p:tagLst xmlns:p="http://schemas.openxmlformats.org/presentationml/2006/main">
  <p:tag name="PA" val="v5.2.9"/>
</p:tagLst>
</file>

<file path=ppt/tags/tag27.xml><?xml version="1.0" encoding="utf-8"?>
<p:tagLst xmlns:p="http://schemas.openxmlformats.org/presentationml/2006/main">
  <p:tag name="PA" val="v5.2.9"/>
</p:tagLst>
</file>

<file path=ppt/tags/tag28.xml><?xml version="1.0" encoding="utf-8"?>
<p:tagLst xmlns:p="http://schemas.openxmlformats.org/presentationml/2006/main">
  <p:tag name="PA" val="v5.2.9"/>
</p:tagLst>
</file>

<file path=ppt/tags/tag29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ags/tag30.xml><?xml version="1.0" encoding="utf-8"?>
<p:tagLst xmlns:p="http://schemas.openxmlformats.org/presentationml/2006/main">
  <p:tag name="PA" val="v5.2.9"/>
</p:tagLst>
</file>

<file path=ppt/tags/tag31.xml><?xml version="1.0" encoding="utf-8"?>
<p:tagLst xmlns:p="http://schemas.openxmlformats.org/presentationml/2006/main">
  <p:tag name="PA" val="v5.2.9"/>
</p:tagLst>
</file>

<file path=ppt/tags/tag32.xml><?xml version="1.0" encoding="utf-8"?>
<p:tagLst xmlns:p="http://schemas.openxmlformats.org/presentationml/2006/main">
  <p:tag name="PA" val="v5.2.9"/>
</p:tagLst>
</file>

<file path=ppt/tags/tag33.xml><?xml version="1.0" encoding="utf-8"?>
<p:tagLst xmlns:p="http://schemas.openxmlformats.org/presentationml/2006/main">
  <p:tag name="PA" val="v5.2.9"/>
</p:tagLst>
</file>

<file path=ppt/tags/tag34.xml><?xml version="1.0" encoding="utf-8"?>
<p:tagLst xmlns:p="http://schemas.openxmlformats.org/presentationml/2006/main">
  <p:tag name="PA" val="v5.2.9"/>
</p:tagLst>
</file>

<file path=ppt/tags/tag35.xml><?xml version="1.0" encoding="utf-8"?>
<p:tagLst xmlns:p="http://schemas.openxmlformats.org/presentationml/2006/main">
  <p:tag name="PA" val="v5.2.9"/>
</p:tagLst>
</file>

<file path=ppt/tags/tag36.xml><?xml version="1.0" encoding="utf-8"?>
<p:tagLst xmlns:p="http://schemas.openxmlformats.org/presentationml/2006/main">
  <p:tag name="PA" val="v5.2.9"/>
</p:tagLst>
</file>

<file path=ppt/tags/tag37.xml><?xml version="1.0" encoding="utf-8"?>
<p:tagLst xmlns:p="http://schemas.openxmlformats.org/presentationml/2006/main">
  <p:tag name="PA" val="v5.2.9"/>
</p:tagLst>
</file>

<file path=ppt/tags/tag38.xml><?xml version="1.0" encoding="utf-8"?>
<p:tagLst xmlns:p="http://schemas.openxmlformats.org/presentationml/2006/main">
  <p:tag name="PA" val="v5.2.9"/>
</p:tagLst>
</file>

<file path=ppt/tags/tag39.xml><?xml version="1.0" encoding="utf-8"?>
<p:tagLst xmlns:p="http://schemas.openxmlformats.org/presentationml/2006/main">
  <p:tag name="PA" val="v5.2.9"/>
</p:tagLst>
</file>

<file path=ppt/tags/tag4.xml><?xml version="1.0" encoding="utf-8"?>
<p:tagLst xmlns:p="http://schemas.openxmlformats.org/presentationml/2006/main">
  <p:tag name="PA" val="v5.2.9"/>
</p:tagLst>
</file>

<file path=ppt/tags/tag40.xml><?xml version="1.0" encoding="utf-8"?>
<p:tagLst xmlns:p="http://schemas.openxmlformats.org/presentationml/2006/main">
  <p:tag name="PA" val="v5.2.9"/>
</p:tagLst>
</file>

<file path=ppt/tags/tag41.xml><?xml version="1.0" encoding="utf-8"?>
<p:tagLst xmlns:p="http://schemas.openxmlformats.org/presentationml/2006/main">
  <p:tag name="PA" val="v5.2.9"/>
</p:tagLst>
</file>

<file path=ppt/tags/tag42.xml><?xml version="1.0" encoding="utf-8"?>
<p:tagLst xmlns:p="http://schemas.openxmlformats.org/presentationml/2006/main">
  <p:tag name="PA" val="v5.2.9"/>
</p:tagLst>
</file>

<file path=ppt/tags/tag43.xml><?xml version="1.0" encoding="utf-8"?>
<p:tagLst xmlns:p="http://schemas.openxmlformats.org/presentationml/2006/main">
  <p:tag name="PA" val="v5.2.9"/>
</p:tagLst>
</file>

<file path=ppt/tags/tag44.xml><?xml version="1.0" encoding="utf-8"?>
<p:tagLst xmlns:p="http://schemas.openxmlformats.org/presentationml/2006/main">
  <p:tag name="PA" val="v5.2.9"/>
</p:tagLst>
</file>

<file path=ppt/tags/tag45.xml><?xml version="1.0" encoding="utf-8"?>
<p:tagLst xmlns:p="http://schemas.openxmlformats.org/presentationml/2006/main">
  <p:tag name="PA" val="v5.2.9"/>
</p:tagLst>
</file>

<file path=ppt/tags/tag46.xml><?xml version="1.0" encoding="utf-8"?>
<p:tagLst xmlns:p="http://schemas.openxmlformats.org/presentationml/2006/main">
  <p:tag name="PA" val="v5.2.9"/>
</p:tagLst>
</file>

<file path=ppt/tags/tag47.xml><?xml version="1.0" encoding="utf-8"?>
<p:tagLst xmlns:p="http://schemas.openxmlformats.org/presentationml/2006/main">
  <p:tag name="PA" val="v5.2.9"/>
</p:tagLst>
</file>

<file path=ppt/tags/tag48.xml><?xml version="1.0" encoding="utf-8"?>
<p:tagLst xmlns:p="http://schemas.openxmlformats.org/presentationml/2006/main">
  <p:tag name="PA" val="v5.2.9"/>
</p:tagLst>
</file>

<file path=ppt/tags/tag49.xml><?xml version="1.0" encoding="utf-8"?>
<p:tagLst xmlns:p="http://schemas.openxmlformats.org/presentationml/2006/main">
  <p:tag name="PA" val="v5.2.9"/>
</p:tagLst>
</file>

<file path=ppt/tags/tag5.xml><?xml version="1.0" encoding="utf-8"?>
<p:tagLst xmlns:p="http://schemas.openxmlformats.org/presentationml/2006/main">
  <p:tag name="PA" val="v5.2.9"/>
</p:tagLst>
</file>

<file path=ppt/tags/tag50.xml><?xml version="1.0" encoding="utf-8"?>
<p:tagLst xmlns:p="http://schemas.openxmlformats.org/presentationml/2006/main">
  <p:tag name="PA" val="v5.2.9"/>
</p:tagLst>
</file>

<file path=ppt/tags/tag51.xml><?xml version="1.0" encoding="utf-8"?>
<p:tagLst xmlns:p="http://schemas.openxmlformats.org/presentationml/2006/main">
  <p:tag name="PA" val="v5.2.9"/>
</p:tagLst>
</file>

<file path=ppt/tags/tag52.xml><?xml version="1.0" encoding="utf-8"?>
<p:tagLst xmlns:p="http://schemas.openxmlformats.org/presentationml/2006/main">
  <p:tag name="PA" val="v5.2.9"/>
</p:tagLst>
</file>

<file path=ppt/tags/tag53.xml><?xml version="1.0" encoding="utf-8"?>
<p:tagLst xmlns:p="http://schemas.openxmlformats.org/presentationml/2006/main">
  <p:tag name="PA" val="v5.2.9"/>
</p:tagLst>
</file>

<file path=ppt/tags/tag54.xml><?xml version="1.0" encoding="utf-8"?>
<p:tagLst xmlns:p="http://schemas.openxmlformats.org/presentationml/2006/main">
  <p:tag name="PA" val="v5.2.9"/>
</p:tagLst>
</file>

<file path=ppt/tags/tag55.xml><?xml version="1.0" encoding="utf-8"?>
<p:tagLst xmlns:p="http://schemas.openxmlformats.org/presentationml/2006/main">
  <p:tag name="PA" val="v5.2.9"/>
</p:tagLst>
</file>

<file path=ppt/tags/tag56.xml><?xml version="1.0" encoding="utf-8"?>
<p:tagLst xmlns:p="http://schemas.openxmlformats.org/presentationml/2006/main">
  <p:tag name="PA" val="v5.2.9"/>
</p:tagLst>
</file>

<file path=ppt/tags/tag57.xml><?xml version="1.0" encoding="utf-8"?>
<p:tagLst xmlns:p="http://schemas.openxmlformats.org/presentationml/2006/main">
  <p:tag name="PA" val="v5.2.9"/>
</p:tagLst>
</file>

<file path=ppt/tags/tag58.xml><?xml version="1.0" encoding="utf-8"?>
<p:tagLst xmlns:p="http://schemas.openxmlformats.org/presentationml/2006/main">
  <p:tag name="PA" val="v5.2.9"/>
</p:tagLst>
</file>

<file path=ppt/tags/tag59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60.xml><?xml version="1.0" encoding="utf-8"?>
<p:tagLst xmlns:p="http://schemas.openxmlformats.org/presentationml/2006/main">
  <p:tag name="PA" val="v5.2.9"/>
</p:tagLst>
</file>

<file path=ppt/tags/tag61.xml><?xml version="1.0" encoding="utf-8"?>
<p:tagLst xmlns:p="http://schemas.openxmlformats.org/presentationml/2006/main">
  <p:tag name="PA" val="v5.2.9"/>
</p:tagLst>
</file>

<file path=ppt/tags/tag62.xml><?xml version="1.0" encoding="utf-8"?>
<p:tagLst xmlns:p="http://schemas.openxmlformats.org/presentationml/2006/main">
  <p:tag name="PA" val="v5.2.9"/>
</p:tagLst>
</file>

<file path=ppt/tags/tag63.xml><?xml version="1.0" encoding="utf-8"?>
<p:tagLst xmlns:p="http://schemas.openxmlformats.org/presentationml/2006/main">
  <p:tag name="PA" val="v5.2.9"/>
</p:tagLst>
</file>

<file path=ppt/tags/tag64.xml><?xml version="1.0" encoding="utf-8"?>
<p:tagLst xmlns:p="http://schemas.openxmlformats.org/presentationml/2006/main">
  <p:tag name="PA" val="v5.2.9"/>
</p:tagLst>
</file>

<file path=ppt/tags/tag65.xml><?xml version="1.0" encoding="utf-8"?>
<p:tagLst xmlns:p="http://schemas.openxmlformats.org/presentationml/2006/main">
  <p:tag name="PA" val="v5.2.9"/>
</p:tagLst>
</file>

<file path=ppt/tags/tag66.xml><?xml version="1.0" encoding="utf-8"?>
<p:tagLst xmlns:p="http://schemas.openxmlformats.org/presentationml/2006/main">
  <p:tag name="PA" val="v5.2.9"/>
</p:tagLst>
</file>

<file path=ppt/tags/tag67.xml><?xml version="1.0" encoding="utf-8"?>
<p:tagLst xmlns:p="http://schemas.openxmlformats.org/presentationml/2006/main">
  <p:tag name="PA" val="v5.2.9"/>
</p:tagLst>
</file>

<file path=ppt/tags/tag68.xml><?xml version="1.0" encoding="utf-8"?>
<p:tagLst xmlns:p="http://schemas.openxmlformats.org/presentationml/2006/main">
  <p:tag name="PA" val="v5.2.9"/>
</p:tagLst>
</file>

<file path=ppt/tags/tag69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9"/>
</p:tagLst>
</file>

<file path=ppt/tags/tag70.xml><?xml version="1.0" encoding="utf-8"?>
<p:tagLst xmlns:p="http://schemas.openxmlformats.org/presentationml/2006/main">
  <p:tag name="PA" val="v5.2.9"/>
</p:tagLst>
</file>

<file path=ppt/tags/tag71.xml><?xml version="1.0" encoding="utf-8"?>
<p:tagLst xmlns:p="http://schemas.openxmlformats.org/presentationml/2006/main">
  <p:tag name="PA" val="v5.2.9"/>
</p:tagLst>
</file>

<file path=ppt/tags/tag72.xml><?xml version="1.0" encoding="utf-8"?>
<p:tagLst xmlns:p="http://schemas.openxmlformats.org/presentationml/2006/main">
  <p:tag name="PA" val="v5.2.9"/>
</p:tagLst>
</file>

<file path=ppt/tags/tag73.xml><?xml version="1.0" encoding="utf-8"?>
<p:tagLst xmlns:p="http://schemas.openxmlformats.org/presentationml/2006/main">
  <p:tag name="PA" val="v5.2.9"/>
</p:tagLst>
</file>

<file path=ppt/tags/tag74.xml><?xml version="1.0" encoding="utf-8"?>
<p:tagLst xmlns:p="http://schemas.openxmlformats.org/presentationml/2006/main">
  <p:tag name="PA" val="v5.2.9"/>
</p:tagLst>
</file>

<file path=ppt/tags/tag75.xml><?xml version="1.0" encoding="utf-8"?>
<p:tagLst xmlns:p="http://schemas.openxmlformats.org/presentationml/2006/main">
  <p:tag name="PA" val="v5.2.9"/>
</p:tagLst>
</file>

<file path=ppt/tags/tag76.xml><?xml version="1.0" encoding="utf-8"?>
<p:tagLst xmlns:p="http://schemas.openxmlformats.org/presentationml/2006/main">
  <p:tag name="PA" val="v5.2.9"/>
</p:tagLst>
</file>

<file path=ppt/tags/tag77.xml><?xml version="1.0" encoding="utf-8"?>
<p:tagLst xmlns:p="http://schemas.openxmlformats.org/presentationml/2006/main">
  <p:tag name="PA" val="v5.2.9"/>
</p:tagLst>
</file>

<file path=ppt/tags/tag78.xml><?xml version="1.0" encoding="utf-8"?>
<p:tagLst xmlns:p="http://schemas.openxmlformats.org/presentationml/2006/main">
  <p:tag name="PA" val="v5.2.9"/>
</p:tagLst>
</file>

<file path=ppt/tags/tag79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80.xml><?xml version="1.0" encoding="utf-8"?>
<p:tagLst xmlns:p="http://schemas.openxmlformats.org/presentationml/2006/main">
  <p:tag name="PA" val="v5.2.9"/>
</p:tagLst>
</file>

<file path=ppt/tags/tag81.xml><?xml version="1.0" encoding="utf-8"?>
<p:tagLst xmlns:p="http://schemas.openxmlformats.org/presentationml/2006/main">
  <p:tag name="PA" val="v5.2.9"/>
</p:tagLst>
</file>

<file path=ppt/tags/tag82.xml><?xml version="1.0" encoding="utf-8"?>
<p:tagLst xmlns:p="http://schemas.openxmlformats.org/presentationml/2006/main">
  <p:tag name="PA" val="v5.2.9"/>
</p:tagLst>
</file>

<file path=ppt/tags/tag83.xml><?xml version="1.0" encoding="utf-8"?>
<p:tagLst xmlns:p="http://schemas.openxmlformats.org/presentationml/2006/main">
  <p:tag name="PA" val="v5.2.9"/>
</p:tagLst>
</file>

<file path=ppt/tags/tag84.xml><?xml version="1.0" encoding="utf-8"?>
<p:tagLst xmlns:p="http://schemas.openxmlformats.org/presentationml/2006/main">
  <p:tag name="PA" val="v5.2.9"/>
</p:tagLst>
</file>

<file path=ppt/tags/tag85.xml><?xml version="1.0" encoding="utf-8"?>
<p:tagLst xmlns:p="http://schemas.openxmlformats.org/presentationml/2006/main">
  <p:tag name="PA" val="v5.2.9"/>
</p:tagLst>
</file>

<file path=ppt/tags/tag86.xml><?xml version="1.0" encoding="utf-8"?>
<p:tagLst xmlns:p="http://schemas.openxmlformats.org/presentationml/2006/main">
  <p:tag name="PA" val="v5.2.9"/>
</p:tagLst>
</file>

<file path=ppt/tags/tag87.xml><?xml version="1.0" encoding="utf-8"?>
<p:tagLst xmlns:p="http://schemas.openxmlformats.org/presentationml/2006/main">
  <p:tag name="PA" val="v5.2.9"/>
</p:tagLst>
</file>

<file path=ppt/tags/tag88.xml><?xml version="1.0" encoding="utf-8"?>
<p:tagLst xmlns:p="http://schemas.openxmlformats.org/presentationml/2006/main">
  <p:tag name="PA" val="v5.2.9"/>
</p:tagLst>
</file>

<file path=ppt/tags/tag89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9"/>
</p:tagLst>
</file>

<file path=ppt/tags/tag90.xml><?xml version="1.0" encoding="utf-8"?>
<p:tagLst xmlns:p="http://schemas.openxmlformats.org/presentationml/2006/main">
  <p:tag name="PA" val="v5.2.9"/>
</p:tagLst>
</file>

<file path=ppt/tags/tag91.xml><?xml version="1.0" encoding="utf-8"?>
<p:tagLst xmlns:p="http://schemas.openxmlformats.org/presentationml/2006/main">
  <p:tag name="PA" val="v5.2.9"/>
</p:tagLst>
</file>

<file path=ppt/tags/tag92.xml><?xml version="1.0" encoding="utf-8"?>
<p:tagLst xmlns:p="http://schemas.openxmlformats.org/presentationml/2006/main">
  <p:tag name="PA" val="v5.2.9"/>
</p:tagLst>
</file>

<file path=ppt/tags/tag93.xml><?xml version="1.0" encoding="utf-8"?>
<p:tagLst xmlns:p="http://schemas.openxmlformats.org/presentationml/2006/main">
  <p:tag name="PA" val="v5.2.9"/>
</p:tagLst>
</file>

<file path=ppt/tags/tag94.xml><?xml version="1.0" encoding="utf-8"?>
<p:tagLst xmlns:p="http://schemas.openxmlformats.org/presentationml/2006/main">
  <p:tag name="PA" val="v5.2.9"/>
</p:tagLst>
</file>

<file path=ppt/tags/tag95.xml><?xml version="1.0" encoding="utf-8"?>
<p:tagLst xmlns:p="http://schemas.openxmlformats.org/presentationml/2006/main">
  <p:tag name="PA" val="v5.2.9"/>
</p:tagLst>
</file>

<file path=ppt/tags/tag96.xml><?xml version="1.0" encoding="utf-8"?>
<p:tagLst xmlns:p="http://schemas.openxmlformats.org/presentationml/2006/main">
  <p:tag name="PA" val="v5.2.9"/>
</p:tagLst>
</file>

<file path=ppt/tags/tag97.xml><?xml version="1.0" encoding="utf-8"?>
<p:tagLst xmlns:p="http://schemas.openxmlformats.org/presentationml/2006/main">
  <p:tag name="PA" val="v5.2.9"/>
</p:tagLst>
</file>

<file path=ppt/tags/tag98.xml><?xml version="1.0" encoding="utf-8"?>
<p:tagLst xmlns:p="http://schemas.openxmlformats.org/presentationml/2006/main">
  <p:tag name="PA" val="v5.2.9"/>
</p:tagLst>
</file>

<file path=ppt/tags/tag99.xml><?xml version="1.0" encoding="utf-8"?>
<p:tagLst xmlns:p="http://schemas.openxmlformats.org/presentationml/2006/main">
  <p:tag name="PA" val="v5.2.9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59BACB"/>
      </a:accent1>
      <a:accent2>
        <a:srgbClr val="1DE5A6"/>
      </a:accent2>
      <a:accent3>
        <a:srgbClr val="2591DC"/>
      </a:accent3>
      <a:accent4>
        <a:srgbClr val="1CEDF9"/>
      </a:accent4>
      <a:accent5>
        <a:srgbClr val="E3ED36"/>
      </a:accent5>
      <a:accent6>
        <a:srgbClr val="92EDC2"/>
      </a:accent6>
      <a:hlink>
        <a:srgbClr val="59BACB"/>
      </a:hlink>
      <a:folHlink>
        <a:srgbClr val="BFBFBF"/>
      </a:folHlink>
    </a:clrScheme>
    <a:fontScheme name="0lcvipng">
      <a:majorFont>
        <a:latin typeface="Adobe Arabic"/>
        <a:ea typeface="微软雅黑"/>
        <a:cs typeface="Arial"/>
      </a:majorFont>
      <a:minorFont>
        <a:latin typeface="Adobe Arabic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59BACB"/>
    </a:accent1>
    <a:accent2>
      <a:srgbClr val="1DE5A6"/>
    </a:accent2>
    <a:accent3>
      <a:srgbClr val="2591DC"/>
    </a:accent3>
    <a:accent4>
      <a:srgbClr val="1CEDF9"/>
    </a:accent4>
    <a:accent5>
      <a:srgbClr val="E3ED36"/>
    </a:accent5>
    <a:accent6>
      <a:srgbClr val="92EDC2"/>
    </a:accent6>
    <a:hlink>
      <a:srgbClr val="59BACB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59BACB"/>
    </a:accent1>
    <a:accent2>
      <a:srgbClr val="1DE5A6"/>
    </a:accent2>
    <a:accent3>
      <a:srgbClr val="2591DC"/>
    </a:accent3>
    <a:accent4>
      <a:srgbClr val="1CEDF9"/>
    </a:accent4>
    <a:accent5>
      <a:srgbClr val="E3ED36"/>
    </a:accent5>
    <a:accent6>
      <a:srgbClr val="92EDC2"/>
    </a:accent6>
    <a:hlink>
      <a:srgbClr val="59BACB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117</Paragraphs>
  <Slides>23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0">
      <vt:lpstr>Arial</vt:lpstr>
      <vt:lpstr>Adobe Arabic</vt:lpstr>
      <vt:lpstr>微软雅黑</vt:lpstr>
      <vt:lpstr>Calibri Light</vt:lpstr>
      <vt:lpstr>Calibri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2021-08-22T11:51:31Z</dcterms:created>
  <cp:lastPrinted>2021-08-22T11:51:31Z</cp:lastPrinted>
  <dcterms:modified xsi:type="dcterms:W3CDTF">2021-08-22T05:35:02Z</dcterms:modified>
  <cp:revision>1</cp:revision>
</cp:coreProperties>
</file>